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Flat Bulb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36" y="1610380"/>
            <a:ext cx="290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</a:p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600750" y="1080723"/>
            <a:ext cx="2638553" cy="41549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5680" y="5889624"/>
            <a:ext cx="2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158026" y="5257800"/>
            <a:ext cx="1524000" cy="606424"/>
            <a:chOff x="1827212" y="5486400"/>
            <a:chExt cx="1524000" cy="606424"/>
          </a:xfrm>
        </p:grpSpPr>
        <p:sp>
          <p:nvSpPr>
            <p:cNvPr id="83" name="Rectangle 82"/>
            <p:cNvSpPr/>
            <p:nvPr/>
          </p:nvSpPr>
          <p:spPr>
            <a:xfrm>
              <a:off x="1827212" y="5486400"/>
              <a:ext cx="1524000" cy="7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27212" y="6016624"/>
              <a:ext cx="1524000" cy="7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291007" y="5299402"/>
            <a:ext cx="12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8235" y="1610380"/>
            <a:ext cx="290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3627025" y="1080723"/>
            <a:ext cx="2209800" cy="41549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17579" y="5889624"/>
            <a:ext cx="2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969925" y="5257800"/>
            <a:ext cx="1524000" cy="606424"/>
            <a:chOff x="1827212" y="5486400"/>
            <a:chExt cx="1524000" cy="606424"/>
          </a:xfrm>
        </p:grpSpPr>
        <p:sp>
          <p:nvSpPr>
            <p:cNvPr id="90" name="Rectangle 89"/>
            <p:cNvSpPr/>
            <p:nvPr/>
          </p:nvSpPr>
          <p:spPr>
            <a:xfrm>
              <a:off x="1827212" y="5486400"/>
              <a:ext cx="1524000" cy="76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27212" y="6016624"/>
              <a:ext cx="1524000" cy="76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102906" y="5299402"/>
            <a:ext cx="12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98061" y="3534228"/>
            <a:ext cx="125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0134" y="1610380"/>
            <a:ext cx="290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6438924" y="1080723"/>
            <a:ext cx="2209800" cy="41549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29478" y="5889624"/>
            <a:ext cx="2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81824" y="5257800"/>
            <a:ext cx="1524000" cy="606424"/>
            <a:chOff x="1827212" y="5486400"/>
            <a:chExt cx="1524000" cy="606424"/>
          </a:xfrm>
        </p:grpSpPr>
        <p:sp>
          <p:nvSpPr>
            <p:cNvPr id="95" name="Rectangle 94"/>
            <p:cNvSpPr/>
            <p:nvPr/>
          </p:nvSpPr>
          <p:spPr>
            <a:xfrm>
              <a:off x="1827212" y="5486400"/>
              <a:ext cx="1524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27212" y="6016624"/>
              <a:ext cx="1524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14805" y="5299402"/>
            <a:ext cx="12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81%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02032" y="1610380"/>
            <a:ext cx="290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9250822" y="1080723"/>
            <a:ext cx="2209800" cy="41549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4820" y="2209800"/>
            <a:ext cx="2030413" cy="2801937"/>
            <a:chOff x="1671638" y="2220913"/>
            <a:chExt cx="2030413" cy="2801937"/>
          </a:xfrm>
          <a:solidFill>
            <a:schemeClr val="accent4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282826" y="4546600"/>
              <a:ext cx="808038" cy="476250"/>
            </a:xfrm>
            <a:custGeom>
              <a:avLst/>
              <a:gdLst>
                <a:gd name="T0" fmla="*/ 351 w 360"/>
                <a:gd name="T1" fmla="*/ 6 h 212"/>
                <a:gd name="T2" fmla="*/ 333 w 360"/>
                <a:gd name="T3" fmla="*/ 1 h 212"/>
                <a:gd name="T4" fmla="*/ 20 w 360"/>
                <a:gd name="T5" fmla="*/ 56 h 212"/>
                <a:gd name="T6" fmla="*/ 3 w 360"/>
                <a:gd name="T7" fmla="*/ 70 h 212"/>
                <a:gd name="T8" fmla="*/ 5 w 360"/>
                <a:gd name="T9" fmla="*/ 91 h 212"/>
                <a:gd name="T10" fmla="*/ 50 w 360"/>
                <a:gd name="T11" fmla="*/ 158 h 212"/>
                <a:gd name="T12" fmla="*/ 69 w 360"/>
                <a:gd name="T13" fmla="*/ 168 h 212"/>
                <a:gd name="T14" fmla="*/ 111 w 360"/>
                <a:gd name="T15" fmla="*/ 168 h 212"/>
                <a:gd name="T16" fmla="*/ 180 w 360"/>
                <a:gd name="T17" fmla="*/ 212 h 212"/>
                <a:gd name="T18" fmla="*/ 250 w 360"/>
                <a:gd name="T19" fmla="*/ 168 h 212"/>
                <a:gd name="T20" fmla="*/ 291 w 360"/>
                <a:gd name="T21" fmla="*/ 168 h 212"/>
                <a:gd name="T22" fmla="*/ 310 w 360"/>
                <a:gd name="T23" fmla="*/ 158 h 212"/>
                <a:gd name="T24" fmla="*/ 356 w 360"/>
                <a:gd name="T25" fmla="*/ 91 h 212"/>
                <a:gd name="T26" fmla="*/ 360 w 360"/>
                <a:gd name="T27" fmla="*/ 78 h 212"/>
                <a:gd name="T28" fmla="*/ 360 w 360"/>
                <a:gd name="T29" fmla="*/ 23 h 212"/>
                <a:gd name="T30" fmla="*/ 351 w 360"/>
                <a:gd name="T31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351" y="6"/>
                  </a:moveTo>
                  <a:cubicBezTo>
                    <a:pt x="346" y="1"/>
                    <a:pt x="339" y="0"/>
                    <a:pt x="333" y="1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2" y="57"/>
                    <a:pt x="6" y="62"/>
                    <a:pt x="3" y="70"/>
                  </a:cubicBezTo>
                  <a:cubicBezTo>
                    <a:pt x="0" y="77"/>
                    <a:pt x="0" y="85"/>
                    <a:pt x="5" y="91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5" y="164"/>
                    <a:pt x="62" y="168"/>
                    <a:pt x="69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23" y="194"/>
                    <a:pt x="150" y="212"/>
                    <a:pt x="180" y="212"/>
                  </a:cubicBezTo>
                  <a:cubicBezTo>
                    <a:pt x="211" y="212"/>
                    <a:pt x="238" y="194"/>
                    <a:pt x="250" y="168"/>
                  </a:cubicBezTo>
                  <a:cubicBezTo>
                    <a:pt x="291" y="168"/>
                    <a:pt x="291" y="168"/>
                    <a:pt x="291" y="168"/>
                  </a:cubicBezTo>
                  <a:cubicBezTo>
                    <a:pt x="299" y="168"/>
                    <a:pt x="306" y="164"/>
                    <a:pt x="310" y="158"/>
                  </a:cubicBezTo>
                  <a:cubicBezTo>
                    <a:pt x="356" y="91"/>
                    <a:pt x="356" y="91"/>
                    <a:pt x="356" y="91"/>
                  </a:cubicBezTo>
                  <a:cubicBezTo>
                    <a:pt x="358" y="88"/>
                    <a:pt x="360" y="83"/>
                    <a:pt x="360" y="78"/>
                  </a:cubicBezTo>
                  <a:cubicBezTo>
                    <a:pt x="360" y="23"/>
                    <a:pt x="360" y="23"/>
                    <a:pt x="360" y="23"/>
                  </a:cubicBezTo>
                  <a:cubicBezTo>
                    <a:pt x="360" y="16"/>
                    <a:pt x="357" y="10"/>
                    <a:pt x="35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71638" y="2220913"/>
              <a:ext cx="2030413" cy="2195513"/>
            </a:xfrm>
            <a:custGeom>
              <a:avLst/>
              <a:gdLst>
                <a:gd name="T0" fmla="*/ 452 w 905"/>
                <a:gd name="T1" fmla="*/ 0 h 977"/>
                <a:gd name="T2" fmla="*/ 0 w 905"/>
                <a:gd name="T3" fmla="*/ 452 h 977"/>
                <a:gd name="T4" fmla="*/ 273 w 905"/>
                <a:gd name="T5" fmla="*/ 868 h 977"/>
                <a:gd name="T6" fmla="*/ 273 w 905"/>
                <a:gd name="T7" fmla="*/ 955 h 977"/>
                <a:gd name="T8" fmla="*/ 281 w 905"/>
                <a:gd name="T9" fmla="*/ 972 h 977"/>
                <a:gd name="T10" fmla="*/ 296 w 905"/>
                <a:gd name="T11" fmla="*/ 977 h 977"/>
                <a:gd name="T12" fmla="*/ 300 w 905"/>
                <a:gd name="T13" fmla="*/ 977 h 977"/>
                <a:gd name="T14" fmla="*/ 613 w 905"/>
                <a:gd name="T15" fmla="*/ 922 h 977"/>
                <a:gd name="T16" fmla="*/ 632 w 905"/>
                <a:gd name="T17" fmla="*/ 899 h 977"/>
                <a:gd name="T18" fmla="*/ 632 w 905"/>
                <a:gd name="T19" fmla="*/ 868 h 977"/>
                <a:gd name="T20" fmla="*/ 905 w 905"/>
                <a:gd name="T21" fmla="*/ 452 h 977"/>
                <a:gd name="T22" fmla="*/ 452 w 905"/>
                <a:gd name="T2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452" y="0"/>
                  </a:moveTo>
                  <a:cubicBezTo>
                    <a:pt x="202" y="0"/>
                    <a:pt x="0" y="203"/>
                    <a:pt x="0" y="452"/>
                  </a:cubicBezTo>
                  <a:cubicBezTo>
                    <a:pt x="0" y="639"/>
                    <a:pt x="112" y="798"/>
                    <a:pt x="273" y="868"/>
                  </a:cubicBezTo>
                  <a:cubicBezTo>
                    <a:pt x="273" y="955"/>
                    <a:pt x="273" y="955"/>
                    <a:pt x="273" y="955"/>
                  </a:cubicBezTo>
                  <a:cubicBezTo>
                    <a:pt x="273" y="961"/>
                    <a:pt x="276" y="968"/>
                    <a:pt x="281" y="972"/>
                  </a:cubicBezTo>
                  <a:cubicBezTo>
                    <a:pt x="285" y="976"/>
                    <a:pt x="290" y="977"/>
                    <a:pt x="296" y="977"/>
                  </a:cubicBezTo>
                  <a:cubicBezTo>
                    <a:pt x="297" y="977"/>
                    <a:pt x="298" y="977"/>
                    <a:pt x="300" y="977"/>
                  </a:cubicBezTo>
                  <a:cubicBezTo>
                    <a:pt x="613" y="922"/>
                    <a:pt x="613" y="922"/>
                    <a:pt x="613" y="922"/>
                  </a:cubicBezTo>
                  <a:cubicBezTo>
                    <a:pt x="624" y="920"/>
                    <a:pt x="632" y="910"/>
                    <a:pt x="632" y="899"/>
                  </a:cubicBezTo>
                  <a:cubicBezTo>
                    <a:pt x="632" y="868"/>
                    <a:pt x="632" y="868"/>
                    <a:pt x="632" y="868"/>
                  </a:cubicBezTo>
                  <a:cubicBezTo>
                    <a:pt x="792" y="799"/>
                    <a:pt x="905" y="639"/>
                    <a:pt x="905" y="452"/>
                  </a:cubicBezTo>
                  <a:cubicBezTo>
                    <a:pt x="905" y="203"/>
                    <a:pt x="702" y="0"/>
                    <a:pt x="4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279651" y="4364038"/>
              <a:ext cx="812800" cy="231775"/>
            </a:xfrm>
            <a:custGeom>
              <a:avLst/>
              <a:gdLst>
                <a:gd name="T0" fmla="*/ 25 w 362"/>
                <a:gd name="T1" fmla="*/ 103 h 103"/>
                <a:gd name="T2" fmla="*/ 29 w 362"/>
                <a:gd name="T3" fmla="*/ 102 h 103"/>
                <a:gd name="T4" fmla="*/ 342 w 362"/>
                <a:gd name="T5" fmla="*/ 47 h 103"/>
                <a:gd name="T6" fmla="*/ 360 w 362"/>
                <a:gd name="T7" fmla="*/ 21 h 103"/>
                <a:gd name="T8" fmla="*/ 334 w 362"/>
                <a:gd name="T9" fmla="*/ 2 h 103"/>
                <a:gd name="T10" fmla="*/ 21 w 362"/>
                <a:gd name="T11" fmla="*/ 58 h 103"/>
                <a:gd name="T12" fmla="*/ 2 w 362"/>
                <a:gd name="T13" fmla="*/ 84 h 103"/>
                <a:gd name="T14" fmla="*/ 25 w 362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25" y="103"/>
                  </a:moveTo>
                  <a:cubicBezTo>
                    <a:pt x="26" y="103"/>
                    <a:pt x="27" y="103"/>
                    <a:pt x="29" y="102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54" y="45"/>
                    <a:pt x="362" y="33"/>
                    <a:pt x="360" y="21"/>
                  </a:cubicBezTo>
                  <a:cubicBezTo>
                    <a:pt x="358" y="8"/>
                    <a:pt x="346" y="0"/>
                    <a:pt x="334" y="2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8" y="60"/>
                    <a:pt x="0" y="72"/>
                    <a:pt x="2" y="84"/>
                  </a:cubicBezTo>
                  <a:cubicBezTo>
                    <a:pt x="4" y="95"/>
                    <a:pt x="14" y="103"/>
                    <a:pt x="25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Freeform 21"/>
          <p:cNvSpPr>
            <a:spLocks noEditPoints="1"/>
          </p:cNvSpPr>
          <p:nvPr/>
        </p:nvSpPr>
        <p:spPr bwMode="auto">
          <a:xfrm>
            <a:off x="1462826" y="2850356"/>
            <a:ext cx="914400" cy="914400"/>
          </a:xfrm>
          <a:custGeom>
            <a:avLst/>
            <a:gdLst>
              <a:gd name="T0" fmla="*/ 2584 w 3460"/>
              <a:gd name="T1" fmla="*/ 2221 h 3458"/>
              <a:gd name="T2" fmla="*/ 2966 w 3460"/>
              <a:gd name="T3" fmla="*/ 2604 h 3458"/>
              <a:gd name="T4" fmla="*/ 3024 w 3460"/>
              <a:gd name="T5" fmla="*/ 2726 h 3458"/>
              <a:gd name="T6" fmla="*/ 2919 w 3460"/>
              <a:gd name="T7" fmla="*/ 2809 h 3458"/>
              <a:gd name="T8" fmla="*/ 2389 w 3460"/>
              <a:gd name="T9" fmla="*/ 2749 h 3458"/>
              <a:gd name="T10" fmla="*/ 2403 w 3460"/>
              <a:gd name="T11" fmla="*/ 2201 h 3458"/>
              <a:gd name="T12" fmla="*/ 2529 w 3460"/>
              <a:gd name="T13" fmla="*/ 1948 h 3458"/>
              <a:gd name="T14" fmla="*/ 2183 w 3460"/>
              <a:gd name="T15" fmla="*/ 2093 h 3458"/>
              <a:gd name="T16" fmla="*/ 1976 w 3460"/>
              <a:gd name="T17" fmla="*/ 2401 h 3458"/>
              <a:gd name="T18" fmla="*/ 1976 w 3460"/>
              <a:gd name="T19" fmla="*/ 2786 h 3458"/>
              <a:gd name="T20" fmla="*/ 2183 w 3460"/>
              <a:gd name="T21" fmla="*/ 3093 h 3458"/>
              <a:gd name="T22" fmla="*/ 2529 w 3460"/>
              <a:gd name="T23" fmla="*/ 3238 h 3458"/>
              <a:gd name="T24" fmla="*/ 2903 w 3460"/>
              <a:gd name="T25" fmla="*/ 3163 h 3458"/>
              <a:gd name="T26" fmla="*/ 3165 w 3460"/>
              <a:gd name="T27" fmla="*/ 2902 h 3458"/>
              <a:gd name="T28" fmla="*/ 3240 w 3460"/>
              <a:gd name="T29" fmla="*/ 2527 h 3458"/>
              <a:gd name="T30" fmla="*/ 3095 w 3460"/>
              <a:gd name="T31" fmla="*/ 2181 h 3458"/>
              <a:gd name="T32" fmla="*/ 2788 w 3460"/>
              <a:gd name="T33" fmla="*/ 1974 h 3458"/>
              <a:gd name="T34" fmla="*/ 1514 w 3460"/>
              <a:gd name="T35" fmla="*/ 2377 h 3458"/>
              <a:gd name="T36" fmla="*/ 432 w 3460"/>
              <a:gd name="T37" fmla="*/ 2377 h 3458"/>
              <a:gd name="T38" fmla="*/ 2881 w 3460"/>
              <a:gd name="T39" fmla="*/ 1778 h 3458"/>
              <a:gd name="T40" fmla="*/ 3231 w 3460"/>
              <a:gd name="T41" fmla="*/ 2007 h 3458"/>
              <a:gd name="T42" fmla="*/ 3431 w 3460"/>
              <a:gd name="T43" fmla="*/ 2375 h 3458"/>
              <a:gd name="T44" fmla="*/ 3431 w 3460"/>
              <a:gd name="T45" fmla="*/ 2811 h 3458"/>
              <a:gd name="T46" fmla="*/ 3231 w 3460"/>
              <a:gd name="T47" fmla="*/ 3179 h 3458"/>
              <a:gd name="T48" fmla="*/ 2881 w 3460"/>
              <a:gd name="T49" fmla="*/ 3409 h 3458"/>
              <a:gd name="T50" fmla="*/ 2447 w 3460"/>
              <a:gd name="T51" fmla="*/ 3445 h 3458"/>
              <a:gd name="T52" fmla="*/ 2062 w 3460"/>
              <a:gd name="T53" fmla="*/ 3274 h 3458"/>
              <a:gd name="T54" fmla="*/ 1805 w 3460"/>
              <a:gd name="T55" fmla="*/ 2946 h 3458"/>
              <a:gd name="T56" fmla="*/ 1733 w 3460"/>
              <a:gd name="T57" fmla="*/ 2519 h 3458"/>
              <a:gd name="T58" fmla="*/ 1872 w 3460"/>
              <a:gd name="T59" fmla="*/ 2117 h 3458"/>
              <a:gd name="T60" fmla="*/ 2179 w 3460"/>
              <a:gd name="T61" fmla="*/ 1836 h 3458"/>
              <a:gd name="T62" fmla="*/ 2595 w 3460"/>
              <a:gd name="T63" fmla="*/ 1729 h 3458"/>
              <a:gd name="T64" fmla="*/ 1081 w 3460"/>
              <a:gd name="T65" fmla="*/ 1297 h 3458"/>
              <a:gd name="T66" fmla="*/ 865 w 3460"/>
              <a:gd name="T67" fmla="*/ 1297 h 3458"/>
              <a:gd name="T68" fmla="*/ 324 w 3460"/>
              <a:gd name="T69" fmla="*/ 540 h 3458"/>
              <a:gd name="T70" fmla="*/ 413 w 3460"/>
              <a:gd name="T71" fmla="*/ 715 h 3458"/>
              <a:gd name="T72" fmla="*/ 609 w 3460"/>
              <a:gd name="T73" fmla="*/ 745 h 3458"/>
              <a:gd name="T74" fmla="*/ 746 w 3460"/>
              <a:gd name="T75" fmla="*/ 609 h 3458"/>
              <a:gd name="T76" fmla="*/ 2057 w 3460"/>
              <a:gd name="T77" fmla="*/ 575 h 3458"/>
              <a:gd name="T78" fmla="*/ 2171 w 3460"/>
              <a:gd name="T79" fmla="*/ 733 h 3458"/>
              <a:gd name="T80" fmla="*/ 2370 w 3460"/>
              <a:gd name="T81" fmla="*/ 733 h 3458"/>
              <a:gd name="T82" fmla="*/ 2484 w 3460"/>
              <a:gd name="T83" fmla="*/ 575 h 3458"/>
              <a:gd name="T84" fmla="*/ 2685 w 3460"/>
              <a:gd name="T85" fmla="*/ 460 h 3458"/>
              <a:gd name="T86" fmla="*/ 2808 w 3460"/>
              <a:gd name="T87" fmla="*/ 632 h 3458"/>
              <a:gd name="T88" fmla="*/ 217 w 3460"/>
              <a:gd name="T89" fmla="*/ 2571 h 3458"/>
              <a:gd name="T90" fmla="*/ 235 w 3460"/>
              <a:gd name="T91" fmla="*/ 2809 h 3458"/>
              <a:gd name="T92" fmla="*/ 45 w 3460"/>
              <a:gd name="T93" fmla="*/ 2712 h 3458"/>
              <a:gd name="T94" fmla="*/ 3 w 3460"/>
              <a:gd name="T95" fmla="*/ 632 h 3458"/>
              <a:gd name="T96" fmla="*/ 126 w 3460"/>
              <a:gd name="T97" fmla="*/ 460 h 3458"/>
              <a:gd name="T98" fmla="*/ 2317 w 3460"/>
              <a:gd name="T99" fmla="*/ 12 h 3458"/>
              <a:gd name="T100" fmla="*/ 2378 w 3460"/>
              <a:gd name="T101" fmla="*/ 540 h 3458"/>
              <a:gd name="T102" fmla="*/ 2295 w 3460"/>
              <a:gd name="T103" fmla="*/ 646 h 3458"/>
              <a:gd name="T104" fmla="*/ 2173 w 3460"/>
              <a:gd name="T105" fmla="*/ 588 h 3458"/>
              <a:gd name="T106" fmla="*/ 2186 w 3460"/>
              <a:gd name="T107" fmla="*/ 41 h 3458"/>
              <a:gd name="T108" fmla="*/ 565 w 3460"/>
              <a:gd name="T109" fmla="*/ 3 h 3458"/>
              <a:gd name="T110" fmla="*/ 649 w 3460"/>
              <a:gd name="T111" fmla="*/ 108 h 3458"/>
              <a:gd name="T112" fmla="*/ 588 w 3460"/>
              <a:gd name="T113" fmla="*/ 637 h 3458"/>
              <a:gd name="T114" fmla="*/ 456 w 3460"/>
              <a:gd name="T115" fmla="*/ 608 h 3458"/>
              <a:gd name="T116" fmla="*/ 444 w 3460"/>
              <a:gd name="T117" fmla="*/ 6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60" h="3458">
                <a:moveTo>
                  <a:pt x="2487" y="2161"/>
                </a:moveTo>
                <a:lnTo>
                  <a:pt x="2511" y="2164"/>
                </a:lnTo>
                <a:lnTo>
                  <a:pt x="2534" y="2172"/>
                </a:lnTo>
                <a:lnTo>
                  <a:pt x="2554" y="2185"/>
                </a:lnTo>
                <a:lnTo>
                  <a:pt x="2571" y="2201"/>
                </a:lnTo>
                <a:lnTo>
                  <a:pt x="2584" y="2221"/>
                </a:lnTo>
                <a:lnTo>
                  <a:pt x="2592" y="2245"/>
                </a:lnTo>
                <a:lnTo>
                  <a:pt x="2595" y="2269"/>
                </a:lnTo>
                <a:lnTo>
                  <a:pt x="2595" y="2594"/>
                </a:lnTo>
                <a:lnTo>
                  <a:pt x="2919" y="2594"/>
                </a:lnTo>
                <a:lnTo>
                  <a:pt x="2943" y="2596"/>
                </a:lnTo>
                <a:lnTo>
                  <a:pt x="2966" y="2604"/>
                </a:lnTo>
                <a:lnTo>
                  <a:pt x="2986" y="2617"/>
                </a:lnTo>
                <a:lnTo>
                  <a:pt x="3003" y="2633"/>
                </a:lnTo>
                <a:lnTo>
                  <a:pt x="3016" y="2653"/>
                </a:lnTo>
                <a:lnTo>
                  <a:pt x="3024" y="2677"/>
                </a:lnTo>
                <a:lnTo>
                  <a:pt x="3027" y="2702"/>
                </a:lnTo>
                <a:lnTo>
                  <a:pt x="3024" y="2726"/>
                </a:lnTo>
                <a:lnTo>
                  <a:pt x="3016" y="2749"/>
                </a:lnTo>
                <a:lnTo>
                  <a:pt x="3003" y="2769"/>
                </a:lnTo>
                <a:lnTo>
                  <a:pt x="2986" y="2786"/>
                </a:lnTo>
                <a:lnTo>
                  <a:pt x="2966" y="2799"/>
                </a:lnTo>
                <a:lnTo>
                  <a:pt x="2943" y="2807"/>
                </a:lnTo>
                <a:lnTo>
                  <a:pt x="2919" y="2809"/>
                </a:lnTo>
                <a:lnTo>
                  <a:pt x="2487" y="2809"/>
                </a:lnTo>
                <a:lnTo>
                  <a:pt x="2462" y="2807"/>
                </a:lnTo>
                <a:lnTo>
                  <a:pt x="2439" y="2799"/>
                </a:lnTo>
                <a:lnTo>
                  <a:pt x="2419" y="2786"/>
                </a:lnTo>
                <a:lnTo>
                  <a:pt x="2403" y="2769"/>
                </a:lnTo>
                <a:lnTo>
                  <a:pt x="2389" y="2749"/>
                </a:lnTo>
                <a:lnTo>
                  <a:pt x="2382" y="2726"/>
                </a:lnTo>
                <a:lnTo>
                  <a:pt x="2378" y="2702"/>
                </a:lnTo>
                <a:lnTo>
                  <a:pt x="2378" y="2269"/>
                </a:lnTo>
                <a:lnTo>
                  <a:pt x="2382" y="2245"/>
                </a:lnTo>
                <a:lnTo>
                  <a:pt x="2389" y="2221"/>
                </a:lnTo>
                <a:lnTo>
                  <a:pt x="2403" y="2201"/>
                </a:lnTo>
                <a:lnTo>
                  <a:pt x="2419" y="2185"/>
                </a:lnTo>
                <a:lnTo>
                  <a:pt x="2439" y="2172"/>
                </a:lnTo>
                <a:lnTo>
                  <a:pt x="2462" y="2164"/>
                </a:lnTo>
                <a:lnTo>
                  <a:pt x="2487" y="2161"/>
                </a:lnTo>
                <a:close/>
                <a:moveTo>
                  <a:pt x="2595" y="1945"/>
                </a:moveTo>
                <a:lnTo>
                  <a:pt x="2529" y="1948"/>
                </a:lnTo>
                <a:lnTo>
                  <a:pt x="2464" y="1959"/>
                </a:lnTo>
                <a:lnTo>
                  <a:pt x="2402" y="1974"/>
                </a:lnTo>
                <a:lnTo>
                  <a:pt x="2343" y="1996"/>
                </a:lnTo>
                <a:lnTo>
                  <a:pt x="2286" y="2024"/>
                </a:lnTo>
                <a:lnTo>
                  <a:pt x="2232" y="2056"/>
                </a:lnTo>
                <a:lnTo>
                  <a:pt x="2183" y="2093"/>
                </a:lnTo>
                <a:lnTo>
                  <a:pt x="2136" y="2135"/>
                </a:lnTo>
                <a:lnTo>
                  <a:pt x="2094" y="2181"/>
                </a:lnTo>
                <a:lnTo>
                  <a:pt x="2057" y="2231"/>
                </a:lnTo>
                <a:lnTo>
                  <a:pt x="2024" y="2284"/>
                </a:lnTo>
                <a:lnTo>
                  <a:pt x="1997" y="2341"/>
                </a:lnTo>
                <a:lnTo>
                  <a:pt x="1976" y="2401"/>
                </a:lnTo>
                <a:lnTo>
                  <a:pt x="1959" y="2463"/>
                </a:lnTo>
                <a:lnTo>
                  <a:pt x="1949" y="2527"/>
                </a:lnTo>
                <a:lnTo>
                  <a:pt x="1946" y="2594"/>
                </a:lnTo>
                <a:lnTo>
                  <a:pt x="1949" y="2660"/>
                </a:lnTo>
                <a:lnTo>
                  <a:pt x="1959" y="2724"/>
                </a:lnTo>
                <a:lnTo>
                  <a:pt x="1976" y="2786"/>
                </a:lnTo>
                <a:lnTo>
                  <a:pt x="1997" y="2846"/>
                </a:lnTo>
                <a:lnTo>
                  <a:pt x="2024" y="2902"/>
                </a:lnTo>
                <a:lnTo>
                  <a:pt x="2057" y="2955"/>
                </a:lnTo>
                <a:lnTo>
                  <a:pt x="2094" y="3006"/>
                </a:lnTo>
                <a:lnTo>
                  <a:pt x="2136" y="3052"/>
                </a:lnTo>
                <a:lnTo>
                  <a:pt x="2183" y="3093"/>
                </a:lnTo>
                <a:lnTo>
                  <a:pt x="2232" y="3131"/>
                </a:lnTo>
                <a:lnTo>
                  <a:pt x="2286" y="3163"/>
                </a:lnTo>
                <a:lnTo>
                  <a:pt x="2343" y="3191"/>
                </a:lnTo>
                <a:lnTo>
                  <a:pt x="2402" y="3213"/>
                </a:lnTo>
                <a:lnTo>
                  <a:pt x="2464" y="3228"/>
                </a:lnTo>
                <a:lnTo>
                  <a:pt x="2529" y="3238"/>
                </a:lnTo>
                <a:lnTo>
                  <a:pt x="2595" y="3241"/>
                </a:lnTo>
                <a:lnTo>
                  <a:pt x="2661" y="3238"/>
                </a:lnTo>
                <a:lnTo>
                  <a:pt x="2726" y="3228"/>
                </a:lnTo>
                <a:lnTo>
                  <a:pt x="2788" y="3213"/>
                </a:lnTo>
                <a:lnTo>
                  <a:pt x="2847" y="3191"/>
                </a:lnTo>
                <a:lnTo>
                  <a:pt x="2903" y="3163"/>
                </a:lnTo>
                <a:lnTo>
                  <a:pt x="2957" y="3131"/>
                </a:lnTo>
                <a:lnTo>
                  <a:pt x="3008" y="3093"/>
                </a:lnTo>
                <a:lnTo>
                  <a:pt x="3053" y="3052"/>
                </a:lnTo>
                <a:lnTo>
                  <a:pt x="3095" y="3006"/>
                </a:lnTo>
                <a:lnTo>
                  <a:pt x="3133" y="2955"/>
                </a:lnTo>
                <a:lnTo>
                  <a:pt x="3165" y="2902"/>
                </a:lnTo>
                <a:lnTo>
                  <a:pt x="3193" y="2846"/>
                </a:lnTo>
                <a:lnTo>
                  <a:pt x="3214" y="2786"/>
                </a:lnTo>
                <a:lnTo>
                  <a:pt x="3231" y="2724"/>
                </a:lnTo>
                <a:lnTo>
                  <a:pt x="3240" y="2660"/>
                </a:lnTo>
                <a:lnTo>
                  <a:pt x="3243" y="2594"/>
                </a:lnTo>
                <a:lnTo>
                  <a:pt x="3240" y="2527"/>
                </a:lnTo>
                <a:lnTo>
                  <a:pt x="3231" y="2463"/>
                </a:lnTo>
                <a:lnTo>
                  <a:pt x="3214" y="2401"/>
                </a:lnTo>
                <a:lnTo>
                  <a:pt x="3193" y="2341"/>
                </a:lnTo>
                <a:lnTo>
                  <a:pt x="3165" y="2284"/>
                </a:lnTo>
                <a:lnTo>
                  <a:pt x="3133" y="2231"/>
                </a:lnTo>
                <a:lnTo>
                  <a:pt x="3095" y="2181"/>
                </a:lnTo>
                <a:lnTo>
                  <a:pt x="3053" y="2135"/>
                </a:lnTo>
                <a:lnTo>
                  <a:pt x="3008" y="2093"/>
                </a:lnTo>
                <a:lnTo>
                  <a:pt x="2957" y="2056"/>
                </a:lnTo>
                <a:lnTo>
                  <a:pt x="2903" y="2024"/>
                </a:lnTo>
                <a:lnTo>
                  <a:pt x="2847" y="1996"/>
                </a:lnTo>
                <a:lnTo>
                  <a:pt x="2788" y="1974"/>
                </a:lnTo>
                <a:lnTo>
                  <a:pt x="2726" y="1959"/>
                </a:lnTo>
                <a:lnTo>
                  <a:pt x="2661" y="1948"/>
                </a:lnTo>
                <a:lnTo>
                  <a:pt x="2595" y="1945"/>
                </a:lnTo>
                <a:close/>
                <a:moveTo>
                  <a:pt x="1081" y="1945"/>
                </a:moveTo>
                <a:lnTo>
                  <a:pt x="1514" y="1945"/>
                </a:lnTo>
                <a:lnTo>
                  <a:pt x="1514" y="2377"/>
                </a:lnTo>
                <a:lnTo>
                  <a:pt x="1081" y="2377"/>
                </a:lnTo>
                <a:lnTo>
                  <a:pt x="1081" y="1945"/>
                </a:lnTo>
                <a:close/>
                <a:moveTo>
                  <a:pt x="432" y="1945"/>
                </a:moveTo>
                <a:lnTo>
                  <a:pt x="865" y="1945"/>
                </a:lnTo>
                <a:lnTo>
                  <a:pt x="865" y="2377"/>
                </a:lnTo>
                <a:lnTo>
                  <a:pt x="432" y="2377"/>
                </a:lnTo>
                <a:lnTo>
                  <a:pt x="432" y="1945"/>
                </a:lnTo>
                <a:close/>
                <a:moveTo>
                  <a:pt x="2595" y="1729"/>
                </a:moveTo>
                <a:lnTo>
                  <a:pt x="2670" y="1733"/>
                </a:lnTo>
                <a:lnTo>
                  <a:pt x="2742" y="1742"/>
                </a:lnTo>
                <a:lnTo>
                  <a:pt x="2813" y="1757"/>
                </a:lnTo>
                <a:lnTo>
                  <a:pt x="2881" y="1778"/>
                </a:lnTo>
                <a:lnTo>
                  <a:pt x="2948" y="1804"/>
                </a:lnTo>
                <a:lnTo>
                  <a:pt x="3011" y="1836"/>
                </a:lnTo>
                <a:lnTo>
                  <a:pt x="3071" y="1871"/>
                </a:lnTo>
                <a:lnTo>
                  <a:pt x="3127" y="1912"/>
                </a:lnTo>
                <a:lnTo>
                  <a:pt x="3181" y="1958"/>
                </a:lnTo>
                <a:lnTo>
                  <a:pt x="3231" y="2007"/>
                </a:lnTo>
                <a:lnTo>
                  <a:pt x="3276" y="2061"/>
                </a:lnTo>
                <a:lnTo>
                  <a:pt x="3317" y="2117"/>
                </a:lnTo>
                <a:lnTo>
                  <a:pt x="3354" y="2177"/>
                </a:lnTo>
                <a:lnTo>
                  <a:pt x="3384" y="2240"/>
                </a:lnTo>
                <a:lnTo>
                  <a:pt x="3410" y="2307"/>
                </a:lnTo>
                <a:lnTo>
                  <a:pt x="3431" y="2375"/>
                </a:lnTo>
                <a:lnTo>
                  <a:pt x="3447" y="2446"/>
                </a:lnTo>
                <a:lnTo>
                  <a:pt x="3457" y="2519"/>
                </a:lnTo>
                <a:lnTo>
                  <a:pt x="3460" y="2594"/>
                </a:lnTo>
                <a:lnTo>
                  <a:pt x="3457" y="2668"/>
                </a:lnTo>
                <a:lnTo>
                  <a:pt x="3447" y="2741"/>
                </a:lnTo>
                <a:lnTo>
                  <a:pt x="3431" y="2811"/>
                </a:lnTo>
                <a:lnTo>
                  <a:pt x="3410" y="2879"/>
                </a:lnTo>
                <a:lnTo>
                  <a:pt x="3384" y="2946"/>
                </a:lnTo>
                <a:lnTo>
                  <a:pt x="3354" y="3009"/>
                </a:lnTo>
                <a:lnTo>
                  <a:pt x="3317" y="3070"/>
                </a:lnTo>
                <a:lnTo>
                  <a:pt x="3276" y="3127"/>
                </a:lnTo>
                <a:lnTo>
                  <a:pt x="3231" y="3179"/>
                </a:lnTo>
                <a:lnTo>
                  <a:pt x="3181" y="3228"/>
                </a:lnTo>
                <a:lnTo>
                  <a:pt x="3127" y="3274"/>
                </a:lnTo>
                <a:lnTo>
                  <a:pt x="3071" y="3315"/>
                </a:lnTo>
                <a:lnTo>
                  <a:pt x="3011" y="3351"/>
                </a:lnTo>
                <a:lnTo>
                  <a:pt x="2948" y="3383"/>
                </a:lnTo>
                <a:lnTo>
                  <a:pt x="2881" y="3409"/>
                </a:lnTo>
                <a:lnTo>
                  <a:pt x="2813" y="3430"/>
                </a:lnTo>
                <a:lnTo>
                  <a:pt x="2742" y="3445"/>
                </a:lnTo>
                <a:lnTo>
                  <a:pt x="2670" y="3454"/>
                </a:lnTo>
                <a:lnTo>
                  <a:pt x="2595" y="3458"/>
                </a:lnTo>
                <a:lnTo>
                  <a:pt x="2520" y="3454"/>
                </a:lnTo>
                <a:lnTo>
                  <a:pt x="2447" y="3445"/>
                </a:lnTo>
                <a:lnTo>
                  <a:pt x="2376" y="3430"/>
                </a:lnTo>
                <a:lnTo>
                  <a:pt x="2308" y="3409"/>
                </a:lnTo>
                <a:lnTo>
                  <a:pt x="2242" y="3383"/>
                </a:lnTo>
                <a:lnTo>
                  <a:pt x="2179" y="3351"/>
                </a:lnTo>
                <a:lnTo>
                  <a:pt x="2119" y="3315"/>
                </a:lnTo>
                <a:lnTo>
                  <a:pt x="2062" y="3274"/>
                </a:lnTo>
                <a:lnTo>
                  <a:pt x="2008" y="3228"/>
                </a:lnTo>
                <a:lnTo>
                  <a:pt x="1959" y="3179"/>
                </a:lnTo>
                <a:lnTo>
                  <a:pt x="1913" y="3127"/>
                </a:lnTo>
                <a:lnTo>
                  <a:pt x="1872" y="3070"/>
                </a:lnTo>
                <a:lnTo>
                  <a:pt x="1837" y="3009"/>
                </a:lnTo>
                <a:lnTo>
                  <a:pt x="1805" y="2946"/>
                </a:lnTo>
                <a:lnTo>
                  <a:pt x="1779" y="2879"/>
                </a:lnTo>
                <a:lnTo>
                  <a:pt x="1758" y="2811"/>
                </a:lnTo>
                <a:lnTo>
                  <a:pt x="1742" y="2741"/>
                </a:lnTo>
                <a:lnTo>
                  <a:pt x="1733" y="2668"/>
                </a:lnTo>
                <a:lnTo>
                  <a:pt x="1729" y="2594"/>
                </a:lnTo>
                <a:lnTo>
                  <a:pt x="1733" y="2519"/>
                </a:lnTo>
                <a:lnTo>
                  <a:pt x="1742" y="2446"/>
                </a:lnTo>
                <a:lnTo>
                  <a:pt x="1758" y="2375"/>
                </a:lnTo>
                <a:lnTo>
                  <a:pt x="1779" y="2307"/>
                </a:lnTo>
                <a:lnTo>
                  <a:pt x="1805" y="2240"/>
                </a:lnTo>
                <a:lnTo>
                  <a:pt x="1837" y="2177"/>
                </a:lnTo>
                <a:lnTo>
                  <a:pt x="1872" y="2117"/>
                </a:lnTo>
                <a:lnTo>
                  <a:pt x="1913" y="2061"/>
                </a:lnTo>
                <a:lnTo>
                  <a:pt x="1959" y="2007"/>
                </a:lnTo>
                <a:lnTo>
                  <a:pt x="2008" y="1958"/>
                </a:lnTo>
                <a:lnTo>
                  <a:pt x="2062" y="1912"/>
                </a:lnTo>
                <a:lnTo>
                  <a:pt x="2119" y="1871"/>
                </a:lnTo>
                <a:lnTo>
                  <a:pt x="2179" y="1836"/>
                </a:lnTo>
                <a:lnTo>
                  <a:pt x="2242" y="1804"/>
                </a:lnTo>
                <a:lnTo>
                  <a:pt x="2308" y="1778"/>
                </a:lnTo>
                <a:lnTo>
                  <a:pt x="2376" y="1757"/>
                </a:lnTo>
                <a:lnTo>
                  <a:pt x="2447" y="1742"/>
                </a:lnTo>
                <a:lnTo>
                  <a:pt x="2520" y="1733"/>
                </a:lnTo>
                <a:lnTo>
                  <a:pt x="2595" y="1729"/>
                </a:lnTo>
                <a:close/>
                <a:moveTo>
                  <a:pt x="1729" y="1297"/>
                </a:moveTo>
                <a:lnTo>
                  <a:pt x="2162" y="1297"/>
                </a:lnTo>
                <a:lnTo>
                  <a:pt x="2162" y="1729"/>
                </a:lnTo>
                <a:lnTo>
                  <a:pt x="1729" y="1729"/>
                </a:lnTo>
                <a:lnTo>
                  <a:pt x="1729" y="1297"/>
                </a:lnTo>
                <a:close/>
                <a:moveTo>
                  <a:pt x="1081" y="1297"/>
                </a:moveTo>
                <a:lnTo>
                  <a:pt x="1514" y="1297"/>
                </a:lnTo>
                <a:lnTo>
                  <a:pt x="1514" y="1729"/>
                </a:lnTo>
                <a:lnTo>
                  <a:pt x="1081" y="1729"/>
                </a:lnTo>
                <a:lnTo>
                  <a:pt x="1081" y="1297"/>
                </a:lnTo>
                <a:close/>
                <a:moveTo>
                  <a:pt x="432" y="1297"/>
                </a:moveTo>
                <a:lnTo>
                  <a:pt x="865" y="1297"/>
                </a:lnTo>
                <a:lnTo>
                  <a:pt x="865" y="1729"/>
                </a:lnTo>
                <a:lnTo>
                  <a:pt x="432" y="1729"/>
                </a:lnTo>
                <a:lnTo>
                  <a:pt x="432" y="1297"/>
                </a:lnTo>
                <a:close/>
                <a:moveTo>
                  <a:pt x="235" y="432"/>
                </a:moveTo>
                <a:lnTo>
                  <a:pt x="324" y="432"/>
                </a:lnTo>
                <a:lnTo>
                  <a:pt x="324" y="540"/>
                </a:lnTo>
                <a:lnTo>
                  <a:pt x="327" y="575"/>
                </a:lnTo>
                <a:lnTo>
                  <a:pt x="336" y="609"/>
                </a:lnTo>
                <a:lnTo>
                  <a:pt x="348" y="639"/>
                </a:lnTo>
                <a:lnTo>
                  <a:pt x="366" y="668"/>
                </a:lnTo>
                <a:lnTo>
                  <a:pt x="388" y="693"/>
                </a:lnTo>
                <a:lnTo>
                  <a:pt x="413" y="715"/>
                </a:lnTo>
                <a:lnTo>
                  <a:pt x="441" y="733"/>
                </a:lnTo>
                <a:lnTo>
                  <a:pt x="472" y="745"/>
                </a:lnTo>
                <a:lnTo>
                  <a:pt x="506" y="754"/>
                </a:lnTo>
                <a:lnTo>
                  <a:pt x="541" y="757"/>
                </a:lnTo>
                <a:lnTo>
                  <a:pt x="575" y="754"/>
                </a:lnTo>
                <a:lnTo>
                  <a:pt x="609" y="745"/>
                </a:lnTo>
                <a:lnTo>
                  <a:pt x="640" y="733"/>
                </a:lnTo>
                <a:lnTo>
                  <a:pt x="668" y="715"/>
                </a:lnTo>
                <a:lnTo>
                  <a:pt x="693" y="693"/>
                </a:lnTo>
                <a:lnTo>
                  <a:pt x="715" y="668"/>
                </a:lnTo>
                <a:lnTo>
                  <a:pt x="732" y="639"/>
                </a:lnTo>
                <a:lnTo>
                  <a:pt x="746" y="609"/>
                </a:lnTo>
                <a:lnTo>
                  <a:pt x="754" y="575"/>
                </a:lnTo>
                <a:lnTo>
                  <a:pt x="756" y="540"/>
                </a:lnTo>
                <a:lnTo>
                  <a:pt x="756" y="432"/>
                </a:lnTo>
                <a:lnTo>
                  <a:pt x="2054" y="432"/>
                </a:lnTo>
                <a:lnTo>
                  <a:pt x="2054" y="540"/>
                </a:lnTo>
                <a:lnTo>
                  <a:pt x="2057" y="575"/>
                </a:lnTo>
                <a:lnTo>
                  <a:pt x="2065" y="609"/>
                </a:lnTo>
                <a:lnTo>
                  <a:pt x="2079" y="639"/>
                </a:lnTo>
                <a:lnTo>
                  <a:pt x="2095" y="668"/>
                </a:lnTo>
                <a:lnTo>
                  <a:pt x="2118" y="693"/>
                </a:lnTo>
                <a:lnTo>
                  <a:pt x="2143" y="715"/>
                </a:lnTo>
                <a:lnTo>
                  <a:pt x="2171" y="733"/>
                </a:lnTo>
                <a:lnTo>
                  <a:pt x="2202" y="745"/>
                </a:lnTo>
                <a:lnTo>
                  <a:pt x="2235" y="754"/>
                </a:lnTo>
                <a:lnTo>
                  <a:pt x="2270" y="757"/>
                </a:lnTo>
                <a:lnTo>
                  <a:pt x="2306" y="754"/>
                </a:lnTo>
                <a:lnTo>
                  <a:pt x="2338" y="745"/>
                </a:lnTo>
                <a:lnTo>
                  <a:pt x="2370" y="733"/>
                </a:lnTo>
                <a:lnTo>
                  <a:pt x="2398" y="715"/>
                </a:lnTo>
                <a:lnTo>
                  <a:pt x="2424" y="693"/>
                </a:lnTo>
                <a:lnTo>
                  <a:pt x="2445" y="668"/>
                </a:lnTo>
                <a:lnTo>
                  <a:pt x="2463" y="639"/>
                </a:lnTo>
                <a:lnTo>
                  <a:pt x="2475" y="609"/>
                </a:lnTo>
                <a:lnTo>
                  <a:pt x="2484" y="575"/>
                </a:lnTo>
                <a:lnTo>
                  <a:pt x="2487" y="540"/>
                </a:lnTo>
                <a:lnTo>
                  <a:pt x="2487" y="432"/>
                </a:lnTo>
                <a:lnTo>
                  <a:pt x="2577" y="432"/>
                </a:lnTo>
                <a:lnTo>
                  <a:pt x="2615" y="435"/>
                </a:lnTo>
                <a:lnTo>
                  <a:pt x="2651" y="445"/>
                </a:lnTo>
                <a:lnTo>
                  <a:pt x="2685" y="460"/>
                </a:lnTo>
                <a:lnTo>
                  <a:pt x="2715" y="478"/>
                </a:lnTo>
                <a:lnTo>
                  <a:pt x="2742" y="502"/>
                </a:lnTo>
                <a:lnTo>
                  <a:pt x="2766" y="530"/>
                </a:lnTo>
                <a:lnTo>
                  <a:pt x="2784" y="560"/>
                </a:lnTo>
                <a:lnTo>
                  <a:pt x="2799" y="595"/>
                </a:lnTo>
                <a:lnTo>
                  <a:pt x="2808" y="632"/>
                </a:lnTo>
                <a:lnTo>
                  <a:pt x="2811" y="670"/>
                </a:lnTo>
                <a:lnTo>
                  <a:pt x="2811" y="1513"/>
                </a:lnTo>
                <a:lnTo>
                  <a:pt x="2595" y="1513"/>
                </a:lnTo>
                <a:lnTo>
                  <a:pt x="2595" y="1081"/>
                </a:lnTo>
                <a:lnTo>
                  <a:pt x="217" y="1081"/>
                </a:lnTo>
                <a:lnTo>
                  <a:pt x="217" y="2571"/>
                </a:lnTo>
                <a:lnTo>
                  <a:pt x="219" y="2582"/>
                </a:lnTo>
                <a:lnTo>
                  <a:pt x="225" y="2590"/>
                </a:lnTo>
                <a:lnTo>
                  <a:pt x="235" y="2594"/>
                </a:lnTo>
                <a:lnTo>
                  <a:pt x="1514" y="2594"/>
                </a:lnTo>
                <a:lnTo>
                  <a:pt x="1514" y="2809"/>
                </a:lnTo>
                <a:lnTo>
                  <a:pt x="235" y="2809"/>
                </a:lnTo>
                <a:lnTo>
                  <a:pt x="197" y="2806"/>
                </a:lnTo>
                <a:lnTo>
                  <a:pt x="160" y="2797"/>
                </a:lnTo>
                <a:lnTo>
                  <a:pt x="126" y="2783"/>
                </a:lnTo>
                <a:lnTo>
                  <a:pt x="96" y="2764"/>
                </a:lnTo>
                <a:lnTo>
                  <a:pt x="68" y="2740"/>
                </a:lnTo>
                <a:lnTo>
                  <a:pt x="45" y="2712"/>
                </a:lnTo>
                <a:lnTo>
                  <a:pt x="26" y="2681"/>
                </a:lnTo>
                <a:lnTo>
                  <a:pt x="12" y="2647"/>
                </a:lnTo>
                <a:lnTo>
                  <a:pt x="3" y="2610"/>
                </a:lnTo>
                <a:lnTo>
                  <a:pt x="0" y="2571"/>
                </a:lnTo>
                <a:lnTo>
                  <a:pt x="0" y="670"/>
                </a:lnTo>
                <a:lnTo>
                  <a:pt x="3" y="632"/>
                </a:lnTo>
                <a:lnTo>
                  <a:pt x="12" y="595"/>
                </a:lnTo>
                <a:lnTo>
                  <a:pt x="26" y="560"/>
                </a:lnTo>
                <a:lnTo>
                  <a:pt x="45" y="530"/>
                </a:lnTo>
                <a:lnTo>
                  <a:pt x="68" y="502"/>
                </a:lnTo>
                <a:lnTo>
                  <a:pt x="96" y="478"/>
                </a:lnTo>
                <a:lnTo>
                  <a:pt x="126" y="460"/>
                </a:lnTo>
                <a:lnTo>
                  <a:pt x="160" y="445"/>
                </a:lnTo>
                <a:lnTo>
                  <a:pt x="197" y="435"/>
                </a:lnTo>
                <a:lnTo>
                  <a:pt x="235" y="432"/>
                </a:lnTo>
                <a:close/>
                <a:moveTo>
                  <a:pt x="2270" y="0"/>
                </a:moveTo>
                <a:lnTo>
                  <a:pt x="2295" y="3"/>
                </a:lnTo>
                <a:lnTo>
                  <a:pt x="2317" y="12"/>
                </a:lnTo>
                <a:lnTo>
                  <a:pt x="2338" y="24"/>
                </a:lnTo>
                <a:lnTo>
                  <a:pt x="2354" y="41"/>
                </a:lnTo>
                <a:lnTo>
                  <a:pt x="2368" y="61"/>
                </a:lnTo>
                <a:lnTo>
                  <a:pt x="2375" y="83"/>
                </a:lnTo>
                <a:lnTo>
                  <a:pt x="2378" y="108"/>
                </a:lnTo>
                <a:lnTo>
                  <a:pt x="2378" y="540"/>
                </a:lnTo>
                <a:lnTo>
                  <a:pt x="2375" y="566"/>
                </a:lnTo>
                <a:lnTo>
                  <a:pt x="2368" y="588"/>
                </a:lnTo>
                <a:lnTo>
                  <a:pt x="2354" y="608"/>
                </a:lnTo>
                <a:lnTo>
                  <a:pt x="2338" y="625"/>
                </a:lnTo>
                <a:lnTo>
                  <a:pt x="2317" y="637"/>
                </a:lnTo>
                <a:lnTo>
                  <a:pt x="2295" y="646"/>
                </a:lnTo>
                <a:lnTo>
                  <a:pt x="2270" y="649"/>
                </a:lnTo>
                <a:lnTo>
                  <a:pt x="2246" y="646"/>
                </a:lnTo>
                <a:lnTo>
                  <a:pt x="2223" y="637"/>
                </a:lnTo>
                <a:lnTo>
                  <a:pt x="2203" y="625"/>
                </a:lnTo>
                <a:lnTo>
                  <a:pt x="2186" y="608"/>
                </a:lnTo>
                <a:lnTo>
                  <a:pt x="2173" y="588"/>
                </a:lnTo>
                <a:lnTo>
                  <a:pt x="2165" y="566"/>
                </a:lnTo>
                <a:lnTo>
                  <a:pt x="2162" y="540"/>
                </a:lnTo>
                <a:lnTo>
                  <a:pt x="2162" y="108"/>
                </a:lnTo>
                <a:lnTo>
                  <a:pt x="2165" y="83"/>
                </a:lnTo>
                <a:lnTo>
                  <a:pt x="2173" y="61"/>
                </a:lnTo>
                <a:lnTo>
                  <a:pt x="2186" y="41"/>
                </a:lnTo>
                <a:lnTo>
                  <a:pt x="2203" y="24"/>
                </a:lnTo>
                <a:lnTo>
                  <a:pt x="2223" y="12"/>
                </a:lnTo>
                <a:lnTo>
                  <a:pt x="2246" y="3"/>
                </a:lnTo>
                <a:lnTo>
                  <a:pt x="2270" y="0"/>
                </a:lnTo>
                <a:close/>
                <a:moveTo>
                  <a:pt x="541" y="0"/>
                </a:moveTo>
                <a:lnTo>
                  <a:pt x="565" y="3"/>
                </a:lnTo>
                <a:lnTo>
                  <a:pt x="588" y="12"/>
                </a:lnTo>
                <a:lnTo>
                  <a:pt x="608" y="24"/>
                </a:lnTo>
                <a:lnTo>
                  <a:pt x="625" y="41"/>
                </a:lnTo>
                <a:lnTo>
                  <a:pt x="637" y="61"/>
                </a:lnTo>
                <a:lnTo>
                  <a:pt x="646" y="83"/>
                </a:lnTo>
                <a:lnTo>
                  <a:pt x="649" y="108"/>
                </a:lnTo>
                <a:lnTo>
                  <a:pt x="649" y="540"/>
                </a:lnTo>
                <a:lnTo>
                  <a:pt x="646" y="566"/>
                </a:lnTo>
                <a:lnTo>
                  <a:pt x="637" y="588"/>
                </a:lnTo>
                <a:lnTo>
                  <a:pt x="625" y="608"/>
                </a:lnTo>
                <a:lnTo>
                  <a:pt x="608" y="625"/>
                </a:lnTo>
                <a:lnTo>
                  <a:pt x="588" y="637"/>
                </a:lnTo>
                <a:lnTo>
                  <a:pt x="565" y="646"/>
                </a:lnTo>
                <a:lnTo>
                  <a:pt x="541" y="649"/>
                </a:lnTo>
                <a:lnTo>
                  <a:pt x="515" y="646"/>
                </a:lnTo>
                <a:lnTo>
                  <a:pt x="493" y="637"/>
                </a:lnTo>
                <a:lnTo>
                  <a:pt x="473" y="625"/>
                </a:lnTo>
                <a:lnTo>
                  <a:pt x="456" y="608"/>
                </a:lnTo>
                <a:lnTo>
                  <a:pt x="444" y="588"/>
                </a:lnTo>
                <a:lnTo>
                  <a:pt x="435" y="566"/>
                </a:lnTo>
                <a:lnTo>
                  <a:pt x="432" y="540"/>
                </a:lnTo>
                <a:lnTo>
                  <a:pt x="432" y="108"/>
                </a:lnTo>
                <a:lnTo>
                  <a:pt x="435" y="83"/>
                </a:lnTo>
                <a:lnTo>
                  <a:pt x="444" y="61"/>
                </a:lnTo>
                <a:lnTo>
                  <a:pt x="456" y="41"/>
                </a:lnTo>
                <a:lnTo>
                  <a:pt x="473" y="24"/>
                </a:lnTo>
                <a:lnTo>
                  <a:pt x="493" y="12"/>
                </a:lnTo>
                <a:lnTo>
                  <a:pt x="515" y="3"/>
                </a:lnTo>
                <a:lnTo>
                  <a:pt x="5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16719" y="2209800"/>
            <a:ext cx="2030413" cy="2801938"/>
            <a:chOff x="3792538" y="2220913"/>
            <a:chExt cx="2030413" cy="2801938"/>
          </a:xfrm>
          <a:solidFill>
            <a:schemeClr val="accent6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406901" y="2220913"/>
              <a:ext cx="808038" cy="476250"/>
            </a:xfrm>
            <a:custGeom>
              <a:avLst/>
              <a:gdLst>
                <a:gd name="T0" fmla="*/ 8 w 360"/>
                <a:gd name="T1" fmla="*/ 206 h 212"/>
                <a:gd name="T2" fmla="*/ 26 w 360"/>
                <a:gd name="T3" fmla="*/ 211 h 212"/>
                <a:gd name="T4" fmla="*/ 340 w 360"/>
                <a:gd name="T5" fmla="*/ 156 h 212"/>
                <a:gd name="T6" fmla="*/ 357 w 360"/>
                <a:gd name="T7" fmla="*/ 142 h 212"/>
                <a:gd name="T8" fmla="*/ 354 w 360"/>
                <a:gd name="T9" fmla="*/ 121 h 212"/>
                <a:gd name="T10" fmla="*/ 309 w 360"/>
                <a:gd name="T11" fmla="*/ 54 h 212"/>
                <a:gd name="T12" fmla="*/ 290 w 360"/>
                <a:gd name="T13" fmla="*/ 44 h 212"/>
                <a:gd name="T14" fmla="*/ 249 w 360"/>
                <a:gd name="T15" fmla="*/ 44 h 212"/>
                <a:gd name="T16" fmla="*/ 179 w 360"/>
                <a:gd name="T17" fmla="*/ 0 h 212"/>
                <a:gd name="T18" fmla="*/ 109 w 360"/>
                <a:gd name="T19" fmla="*/ 44 h 212"/>
                <a:gd name="T20" fmla="*/ 68 w 360"/>
                <a:gd name="T21" fmla="*/ 44 h 212"/>
                <a:gd name="T22" fmla="*/ 49 w 360"/>
                <a:gd name="T23" fmla="*/ 54 h 212"/>
                <a:gd name="T24" fmla="*/ 4 w 360"/>
                <a:gd name="T25" fmla="*/ 121 h 212"/>
                <a:gd name="T26" fmla="*/ 0 w 360"/>
                <a:gd name="T27" fmla="*/ 134 h 212"/>
                <a:gd name="T28" fmla="*/ 0 w 360"/>
                <a:gd name="T29" fmla="*/ 189 h 212"/>
                <a:gd name="T30" fmla="*/ 8 w 360"/>
                <a:gd name="T31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8" y="206"/>
                  </a:moveTo>
                  <a:cubicBezTo>
                    <a:pt x="13" y="211"/>
                    <a:pt x="20" y="212"/>
                    <a:pt x="26" y="211"/>
                  </a:cubicBezTo>
                  <a:cubicBezTo>
                    <a:pt x="340" y="156"/>
                    <a:pt x="340" y="156"/>
                    <a:pt x="340" y="156"/>
                  </a:cubicBezTo>
                  <a:cubicBezTo>
                    <a:pt x="347" y="155"/>
                    <a:pt x="354" y="150"/>
                    <a:pt x="357" y="142"/>
                  </a:cubicBezTo>
                  <a:cubicBezTo>
                    <a:pt x="360" y="135"/>
                    <a:pt x="359" y="127"/>
                    <a:pt x="354" y="121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5" y="48"/>
                    <a:pt x="298" y="44"/>
                    <a:pt x="290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36" y="18"/>
                    <a:pt x="210" y="0"/>
                    <a:pt x="179" y="0"/>
                  </a:cubicBezTo>
                  <a:cubicBezTo>
                    <a:pt x="148" y="0"/>
                    <a:pt x="122" y="18"/>
                    <a:pt x="109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1" y="44"/>
                    <a:pt x="54" y="48"/>
                    <a:pt x="49" y="5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1" y="124"/>
                    <a:pt x="0" y="129"/>
                    <a:pt x="0" y="13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6"/>
                    <a:pt x="3" y="202"/>
                    <a:pt x="8" y="2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402138" y="2647950"/>
              <a:ext cx="812800" cy="231775"/>
            </a:xfrm>
            <a:custGeom>
              <a:avLst/>
              <a:gdLst>
                <a:gd name="T0" fmla="*/ 338 w 362"/>
                <a:gd name="T1" fmla="*/ 0 h 103"/>
                <a:gd name="T2" fmla="*/ 334 w 362"/>
                <a:gd name="T3" fmla="*/ 1 h 103"/>
                <a:gd name="T4" fmla="*/ 21 w 362"/>
                <a:gd name="T5" fmla="*/ 56 h 103"/>
                <a:gd name="T6" fmla="*/ 2 w 362"/>
                <a:gd name="T7" fmla="*/ 82 h 103"/>
                <a:gd name="T8" fmla="*/ 28 w 362"/>
                <a:gd name="T9" fmla="*/ 101 h 103"/>
                <a:gd name="T10" fmla="*/ 342 w 362"/>
                <a:gd name="T11" fmla="*/ 45 h 103"/>
                <a:gd name="T12" fmla="*/ 360 w 362"/>
                <a:gd name="T13" fmla="*/ 19 h 103"/>
                <a:gd name="T14" fmla="*/ 338 w 362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338" y="0"/>
                  </a:moveTo>
                  <a:cubicBezTo>
                    <a:pt x="336" y="0"/>
                    <a:pt x="335" y="0"/>
                    <a:pt x="334" y="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8" y="58"/>
                    <a:pt x="0" y="70"/>
                    <a:pt x="2" y="82"/>
                  </a:cubicBezTo>
                  <a:cubicBezTo>
                    <a:pt x="4" y="94"/>
                    <a:pt x="16" y="103"/>
                    <a:pt x="28" y="101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54" y="43"/>
                    <a:pt x="362" y="31"/>
                    <a:pt x="360" y="19"/>
                  </a:cubicBezTo>
                  <a:cubicBezTo>
                    <a:pt x="358" y="8"/>
                    <a:pt x="349" y="0"/>
                    <a:pt x="33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92538" y="2827338"/>
              <a:ext cx="2030413" cy="2195513"/>
            </a:xfrm>
            <a:custGeom>
              <a:avLst/>
              <a:gdLst>
                <a:gd name="T0" fmla="*/ 632 w 905"/>
                <a:gd name="T1" fmla="*/ 109 h 977"/>
                <a:gd name="T2" fmla="*/ 632 w 905"/>
                <a:gd name="T3" fmla="*/ 22 h 977"/>
                <a:gd name="T4" fmla="*/ 624 w 905"/>
                <a:gd name="T5" fmla="*/ 5 h 977"/>
                <a:gd name="T6" fmla="*/ 610 w 905"/>
                <a:gd name="T7" fmla="*/ 0 h 977"/>
                <a:gd name="T8" fmla="*/ 606 w 905"/>
                <a:gd name="T9" fmla="*/ 0 h 977"/>
                <a:gd name="T10" fmla="*/ 293 w 905"/>
                <a:gd name="T11" fmla="*/ 55 h 977"/>
                <a:gd name="T12" fmla="*/ 274 w 905"/>
                <a:gd name="T13" fmla="*/ 78 h 977"/>
                <a:gd name="T14" fmla="*/ 274 w 905"/>
                <a:gd name="T15" fmla="*/ 109 h 977"/>
                <a:gd name="T16" fmla="*/ 0 w 905"/>
                <a:gd name="T17" fmla="*/ 525 h 977"/>
                <a:gd name="T18" fmla="*/ 453 w 905"/>
                <a:gd name="T19" fmla="*/ 977 h 977"/>
                <a:gd name="T20" fmla="*/ 905 w 905"/>
                <a:gd name="T21" fmla="*/ 525 h 977"/>
                <a:gd name="T22" fmla="*/ 632 w 905"/>
                <a:gd name="T23" fmla="*/ 109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632" y="109"/>
                  </a:moveTo>
                  <a:cubicBezTo>
                    <a:pt x="632" y="22"/>
                    <a:pt x="632" y="22"/>
                    <a:pt x="632" y="22"/>
                  </a:cubicBezTo>
                  <a:cubicBezTo>
                    <a:pt x="632" y="16"/>
                    <a:pt x="629" y="9"/>
                    <a:pt x="624" y="5"/>
                  </a:cubicBezTo>
                  <a:cubicBezTo>
                    <a:pt x="620" y="1"/>
                    <a:pt x="615" y="0"/>
                    <a:pt x="610" y="0"/>
                  </a:cubicBezTo>
                  <a:cubicBezTo>
                    <a:pt x="608" y="0"/>
                    <a:pt x="607" y="0"/>
                    <a:pt x="606" y="0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82" y="57"/>
                    <a:pt x="274" y="66"/>
                    <a:pt x="274" y="78"/>
                  </a:cubicBezTo>
                  <a:cubicBezTo>
                    <a:pt x="274" y="109"/>
                    <a:pt x="274" y="109"/>
                    <a:pt x="274" y="109"/>
                  </a:cubicBezTo>
                  <a:cubicBezTo>
                    <a:pt x="113" y="178"/>
                    <a:pt x="0" y="338"/>
                    <a:pt x="0" y="525"/>
                  </a:cubicBezTo>
                  <a:cubicBezTo>
                    <a:pt x="0" y="774"/>
                    <a:pt x="203" y="977"/>
                    <a:pt x="453" y="977"/>
                  </a:cubicBezTo>
                  <a:cubicBezTo>
                    <a:pt x="703" y="977"/>
                    <a:pt x="905" y="774"/>
                    <a:pt x="905" y="525"/>
                  </a:cubicBezTo>
                  <a:cubicBezTo>
                    <a:pt x="905" y="338"/>
                    <a:pt x="793" y="179"/>
                    <a:pt x="632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Freeform 43"/>
          <p:cNvSpPr>
            <a:spLocks noEditPoints="1"/>
          </p:cNvSpPr>
          <p:nvPr/>
        </p:nvSpPr>
        <p:spPr bwMode="auto">
          <a:xfrm>
            <a:off x="4375184" y="3530267"/>
            <a:ext cx="713482" cy="875046"/>
          </a:xfrm>
          <a:custGeom>
            <a:avLst/>
            <a:gdLst>
              <a:gd name="T0" fmla="*/ 2243 w 3290"/>
              <a:gd name="T1" fmla="*/ 3239 h 4035"/>
              <a:gd name="T2" fmla="*/ 2081 w 3290"/>
              <a:gd name="T3" fmla="*/ 3318 h 4035"/>
              <a:gd name="T4" fmla="*/ 2457 w 3290"/>
              <a:gd name="T5" fmla="*/ 3687 h 4035"/>
              <a:gd name="T6" fmla="*/ 3055 w 3290"/>
              <a:gd name="T7" fmla="*/ 3086 h 4035"/>
              <a:gd name="T8" fmla="*/ 2949 w 3290"/>
              <a:gd name="T9" fmla="*/ 2939 h 4035"/>
              <a:gd name="T10" fmla="*/ 1674 w 3290"/>
              <a:gd name="T11" fmla="*/ 2939 h 4035"/>
              <a:gd name="T12" fmla="*/ 1063 w 3290"/>
              <a:gd name="T13" fmla="*/ 2986 h 4035"/>
              <a:gd name="T14" fmla="*/ 1079 w 3290"/>
              <a:gd name="T15" fmla="*/ 2827 h 4035"/>
              <a:gd name="T16" fmla="*/ 938 w 3290"/>
              <a:gd name="T17" fmla="*/ 2768 h 4035"/>
              <a:gd name="T18" fmla="*/ 510 w 3290"/>
              <a:gd name="T19" fmla="*/ 2921 h 4035"/>
              <a:gd name="T20" fmla="*/ 546 w 3290"/>
              <a:gd name="T21" fmla="*/ 2827 h 4035"/>
              <a:gd name="T22" fmla="*/ 2541 w 3290"/>
              <a:gd name="T23" fmla="*/ 2536 h 4035"/>
              <a:gd name="T24" fmla="*/ 3071 w 3290"/>
              <a:gd name="T25" fmla="*/ 2756 h 4035"/>
              <a:gd name="T26" fmla="*/ 3290 w 3290"/>
              <a:gd name="T27" fmla="*/ 3285 h 4035"/>
              <a:gd name="T28" fmla="*/ 3071 w 3290"/>
              <a:gd name="T29" fmla="*/ 3815 h 4035"/>
              <a:gd name="T30" fmla="*/ 2541 w 3290"/>
              <a:gd name="T31" fmla="*/ 4035 h 4035"/>
              <a:gd name="T32" fmla="*/ 2009 w 3290"/>
              <a:gd name="T33" fmla="*/ 3815 h 4035"/>
              <a:gd name="T34" fmla="*/ 1790 w 3290"/>
              <a:gd name="T35" fmla="*/ 3285 h 4035"/>
              <a:gd name="T36" fmla="*/ 2009 w 3290"/>
              <a:gd name="T37" fmla="*/ 2756 h 4035"/>
              <a:gd name="T38" fmla="*/ 2541 w 3290"/>
              <a:gd name="T39" fmla="*/ 2536 h 4035"/>
              <a:gd name="T40" fmla="*/ 1790 w 3290"/>
              <a:gd name="T41" fmla="*/ 2421 h 4035"/>
              <a:gd name="T42" fmla="*/ 1063 w 3290"/>
              <a:gd name="T43" fmla="*/ 2467 h 4035"/>
              <a:gd name="T44" fmla="*/ 1079 w 3290"/>
              <a:gd name="T45" fmla="*/ 2309 h 4035"/>
              <a:gd name="T46" fmla="*/ 938 w 3290"/>
              <a:gd name="T47" fmla="*/ 2274 h 4035"/>
              <a:gd name="T48" fmla="*/ 510 w 3290"/>
              <a:gd name="T49" fmla="*/ 2427 h 4035"/>
              <a:gd name="T50" fmla="*/ 546 w 3290"/>
              <a:gd name="T51" fmla="*/ 2333 h 4035"/>
              <a:gd name="T52" fmla="*/ 1097 w 3290"/>
              <a:gd name="T53" fmla="*/ 1845 h 4035"/>
              <a:gd name="T54" fmla="*/ 2075 w 3290"/>
              <a:gd name="T55" fmla="*/ 1978 h 4035"/>
              <a:gd name="T56" fmla="*/ 1050 w 3290"/>
              <a:gd name="T57" fmla="*/ 1994 h 4035"/>
              <a:gd name="T58" fmla="*/ 1097 w 3290"/>
              <a:gd name="T59" fmla="*/ 1845 h 4035"/>
              <a:gd name="T60" fmla="*/ 929 w 3290"/>
              <a:gd name="T61" fmla="*/ 1799 h 4035"/>
              <a:gd name="T62" fmla="*/ 499 w 3290"/>
              <a:gd name="T63" fmla="*/ 1925 h 4035"/>
              <a:gd name="T64" fmla="*/ 562 w 3290"/>
              <a:gd name="T65" fmla="*/ 1846 h 4035"/>
              <a:gd name="T66" fmla="*/ 2020 w 3290"/>
              <a:gd name="T67" fmla="*/ 1325 h 4035"/>
              <a:gd name="T68" fmla="*/ 2067 w 3290"/>
              <a:gd name="T69" fmla="*/ 1475 h 4035"/>
              <a:gd name="T70" fmla="*/ 1042 w 3290"/>
              <a:gd name="T71" fmla="*/ 1459 h 4035"/>
              <a:gd name="T72" fmla="*/ 894 w 3290"/>
              <a:gd name="T73" fmla="*/ 1197 h 4035"/>
              <a:gd name="T74" fmla="*/ 716 w 3290"/>
              <a:gd name="T75" fmla="*/ 1525 h 4035"/>
              <a:gd name="T76" fmla="*/ 492 w 3290"/>
              <a:gd name="T77" fmla="*/ 1396 h 4035"/>
              <a:gd name="T78" fmla="*/ 576 w 3290"/>
              <a:gd name="T79" fmla="*/ 1341 h 4035"/>
              <a:gd name="T80" fmla="*/ 636 w 3290"/>
              <a:gd name="T81" fmla="*/ 433 h 4035"/>
              <a:gd name="T82" fmla="*/ 791 w 3290"/>
              <a:gd name="T83" fmla="*/ 718 h 4035"/>
              <a:gd name="T84" fmla="*/ 1845 w 3290"/>
              <a:gd name="T85" fmla="*/ 693 h 4035"/>
              <a:gd name="T86" fmla="*/ 1956 w 3290"/>
              <a:gd name="T87" fmla="*/ 404 h 4035"/>
              <a:gd name="T88" fmla="*/ 2558 w 3290"/>
              <a:gd name="T89" fmla="*/ 509 h 4035"/>
              <a:gd name="T90" fmla="*/ 2461 w 3290"/>
              <a:gd name="T91" fmla="*/ 2367 h 4035"/>
              <a:gd name="T92" fmla="*/ 1641 w 3290"/>
              <a:gd name="T93" fmla="*/ 3492 h 4035"/>
              <a:gd name="T94" fmla="*/ 55 w 3290"/>
              <a:gd name="T95" fmla="*/ 3550 h 4035"/>
              <a:gd name="T96" fmla="*/ 24 w 3290"/>
              <a:gd name="T97" fmla="*/ 528 h 4035"/>
              <a:gd name="T98" fmla="*/ 1299 w 3290"/>
              <a:gd name="T99" fmla="*/ 115 h 4035"/>
              <a:gd name="T100" fmla="*/ 1224 w 3290"/>
              <a:gd name="T101" fmla="*/ 246 h 4035"/>
              <a:gd name="T102" fmla="*/ 1374 w 3290"/>
              <a:gd name="T103" fmla="*/ 246 h 4035"/>
              <a:gd name="T104" fmla="*/ 1299 w 3290"/>
              <a:gd name="T105" fmla="*/ 115 h 4035"/>
              <a:gd name="T106" fmla="*/ 1474 w 3290"/>
              <a:gd name="T107" fmla="*/ 99 h 4035"/>
              <a:gd name="T108" fmla="*/ 1544 w 3290"/>
              <a:gd name="T109" fmla="*/ 276 h 4035"/>
              <a:gd name="T110" fmla="*/ 1818 w 3290"/>
              <a:gd name="T111" fmla="*/ 363 h 4035"/>
              <a:gd name="T112" fmla="*/ 1797 w 3290"/>
              <a:gd name="T113" fmla="*/ 584 h 4035"/>
              <a:gd name="T114" fmla="*/ 826 w 3290"/>
              <a:gd name="T115" fmla="*/ 605 h 4035"/>
              <a:gd name="T116" fmla="*/ 764 w 3290"/>
              <a:gd name="T117" fmla="*/ 392 h 4035"/>
              <a:gd name="T118" fmla="*/ 1033 w 3290"/>
              <a:gd name="T119" fmla="*/ 285 h 4035"/>
              <a:gd name="T120" fmla="*/ 1109 w 3290"/>
              <a:gd name="T121" fmla="*/ 130 h 4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4035">
                <a:moveTo>
                  <a:pt x="2949" y="2939"/>
                </a:moveTo>
                <a:lnTo>
                  <a:pt x="2925" y="2942"/>
                </a:lnTo>
                <a:lnTo>
                  <a:pt x="2901" y="2948"/>
                </a:lnTo>
                <a:lnTo>
                  <a:pt x="2877" y="2960"/>
                </a:lnTo>
                <a:lnTo>
                  <a:pt x="2858" y="2979"/>
                </a:lnTo>
                <a:lnTo>
                  <a:pt x="2468" y="3415"/>
                </a:lnTo>
                <a:lnTo>
                  <a:pt x="2266" y="3254"/>
                </a:lnTo>
                <a:lnTo>
                  <a:pt x="2243" y="3239"/>
                </a:lnTo>
                <a:lnTo>
                  <a:pt x="2218" y="3230"/>
                </a:lnTo>
                <a:lnTo>
                  <a:pt x="2194" y="3228"/>
                </a:lnTo>
                <a:lnTo>
                  <a:pt x="2168" y="3230"/>
                </a:lnTo>
                <a:lnTo>
                  <a:pt x="2144" y="3239"/>
                </a:lnTo>
                <a:lnTo>
                  <a:pt x="2122" y="3252"/>
                </a:lnTo>
                <a:lnTo>
                  <a:pt x="2103" y="3271"/>
                </a:lnTo>
                <a:lnTo>
                  <a:pt x="2089" y="3294"/>
                </a:lnTo>
                <a:lnTo>
                  <a:pt x="2081" y="3318"/>
                </a:lnTo>
                <a:lnTo>
                  <a:pt x="2078" y="3343"/>
                </a:lnTo>
                <a:lnTo>
                  <a:pt x="2081" y="3369"/>
                </a:lnTo>
                <a:lnTo>
                  <a:pt x="2089" y="3393"/>
                </a:lnTo>
                <a:lnTo>
                  <a:pt x="2102" y="3414"/>
                </a:lnTo>
                <a:lnTo>
                  <a:pt x="2122" y="3433"/>
                </a:lnTo>
                <a:lnTo>
                  <a:pt x="2409" y="3663"/>
                </a:lnTo>
                <a:lnTo>
                  <a:pt x="2433" y="3678"/>
                </a:lnTo>
                <a:lnTo>
                  <a:pt x="2457" y="3687"/>
                </a:lnTo>
                <a:lnTo>
                  <a:pt x="2482" y="3689"/>
                </a:lnTo>
                <a:lnTo>
                  <a:pt x="2506" y="3687"/>
                </a:lnTo>
                <a:lnTo>
                  <a:pt x="2528" y="3679"/>
                </a:lnTo>
                <a:lnTo>
                  <a:pt x="2550" y="3667"/>
                </a:lnTo>
                <a:lnTo>
                  <a:pt x="2569" y="3651"/>
                </a:lnTo>
                <a:lnTo>
                  <a:pt x="3030" y="3131"/>
                </a:lnTo>
                <a:lnTo>
                  <a:pt x="3045" y="3109"/>
                </a:lnTo>
                <a:lnTo>
                  <a:pt x="3055" y="3086"/>
                </a:lnTo>
                <a:lnTo>
                  <a:pt x="3060" y="3060"/>
                </a:lnTo>
                <a:lnTo>
                  <a:pt x="3057" y="3036"/>
                </a:lnTo>
                <a:lnTo>
                  <a:pt x="3051" y="3012"/>
                </a:lnTo>
                <a:lnTo>
                  <a:pt x="3039" y="2988"/>
                </a:lnTo>
                <a:lnTo>
                  <a:pt x="3020" y="2969"/>
                </a:lnTo>
                <a:lnTo>
                  <a:pt x="2998" y="2954"/>
                </a:lnTo>
                <a:lnTo>
                  <a:pt x="2975" y="2944"/>
                </a:lnTo>
                <a:lnTo>
                  <a:pt x="2949" y="2939"/>
                </a:lnTo>
                <a:close/>
                <a:moveTo>
                  <a:pt x="1097" y="2825"/>
                </a:moveTo>
                <a:lnTo>
                  <a:pt x="1616" y="2825"/>
                </a:lnTo>
                <a:lnTo>
                  <a:pt x="1634" y="2827"/>
                </a:lnTo>
                <a:lnTo>
                  <a:pt x="1650" y="2836"/>
                </a:lnTo>
                <a:lnTo>
                  <a:pt x="1663" y="2848"/>
                </a:lnTo>
                <a:lnTo>
                  <a:pt x="1671" y="2864"/>
                </a:lnTo>
                <a:lnTo>
                  <a:pt x="1674" y="2882"/>
                </a:lnTo>
                <a:lnTo>
                  <a:pt x="1674" y="2939"/>
                </a:lnTo>
                <a:lnTo>
                  <a:pt x="1671" y="2958"/>
                </a:lnTo>
                <a:lnTo>
                  <a:pt x="1663" y="2974"/>
                </a:lnTo>
                <a:lnTo>
                  <a:pt x="1650" y="2986"/>
                </a:lnTo>
                <a:lnTo>
                  <a:pt x="1634" y="2994"/>
                </a:lnTo>
                <a:lnTo>
                  <a:pt x="1616" y="2997"/>
                </a:lnTo>
                <a:lnTo>
                  <a:pt x="1097" y="2997"/>
                </a:lnTo>
                <a:lnTo>
                  <a:pt x="1079" y="2994"/>
                </a:lnTo>
                <a:lnTo>
                  <a:pt x="1063" y="2986"/>
                </a:lnTo>
                <a:lnTo>
                  <a:pt x="1050" y="2974"/>
                </a:lnTo>
                <a:lnTo>
                  <a:pt x="1042" y="2958"/>
                </a:lnTo>
                <a:lnTo>
                  <a:pt x="1039" y="2939"/>
                </a:lnTo>
                <a:lnTo>
                  <a:pt x="1039" y="2882"/>
                </a:lnTo>
                <a:lnTo>
                  <a:pt x="1042" y="2864"/>
                </a:lnTo>
                <a:lnTo>
                  <a:pt x="1050" y="2848"/>
                </a:lnTo>
                <a:lnTo>
                  <a:pt x="1063" y="2836"/>
                </a:lnTo>
                <a:lnTo>
                  <a:pt x="1079" y="2827"/>
                </a:lnTo>
                <a:lnTo>
                  <a:pt x="1097" y="2825"/>
                </a:lnTo>
                <a:close/>
                <a:moveTo>
                  <a:pt x="894" y="2695"/>
                </a:moveTo>
                <a:lnTo>
                  <a:pt x="910" y="2699"/>
                </a:lnTo>
                <a:lnTo>
                  <a:pt x="924" y="2708"/>
                </a:lnTo>
                <a:lnTo>
                  <a:pt x="935" y="2721"/>
                </a:lnTo>
                <a:lnTo>
                  <a:pt x="941" y="2736"/>
                </a:lnTo>
                <a:lnTo>
                  <a:pt x="941" y="2752"/>
                </a:lnTo>
                <a:lnTo>
                  <a:pt x="938" y="2768"/>
                </a:lnTo>
                <a:lnTo>
                  <a:pt x="929" y="2783"/>
                </a:lnTo>
                <a:lnTo>
                  <a:pt x="716" y="3021"/>
                </a:lnTo>
                <a:lnTo>
                  <a:pt x="704" y="3031"/>
                </a:lnTo>
                <a:lnTo>
                  <a:pt x="690" y="3037"/>
                </a:lnTo>
                <a:lnTo>
                  <a:pt x="676" y="3040"/>
                </a:lnTo>
                <a:lnTo>
                  <a:pt x="659" y="3036"/>
                </a:lnTo>
                <a:lnTo>
                  <a:pt x="643" y="3027"/>
                </a:lnTo>
                <a:lnTo>
                  <a:pt x="510" y="2921"/>
                </a:lnTo>
                <a:lnTo>
                  <a:pt x="499" y="2909"/>
                </a:lnTo>
                <a:lnTo>
                  <a:pt x="492" y="2894"/>
                </a:lnTo>
                <a:lnTo>
                  <a:pt x="491" y="2878"/>
                </a:lnTo>
                <a:lnTo>
                  <a:pt x="493" y="2862"/>
                </a:lnTo>
                <a:lnTo>
                  <a:pt x="502" y="2847"/>
                </a:lnTo>
                <a:lnTo>
                  <a:pt x="514" y="2836"/>
                </a:lnTo>
                <a:lnTo>
                  <a:pt x="530" y="2829"/>
                </a:lnTo>
                <a:lnTo>
                  <a:pt x="546" y="2827"/>
                </a:lnTo>
                <a:lnTo>
                  <a:pt x="562" y="2831"/>
                </a:lnTo>
                <a:lnTo>
                  <a:pt x="576" y="2839"/>
                </a:lnTo>
                <a:lnTo>
                  <a:pt x="670" y="2914"/>
                </a:lnTo>
                <a:lnTo>
                  <a:pt x="850" y="2712"/>
                </a:lnTo>
                <a:lnTo>
                  <a:pt x="862" y="2701"/>
                </a:lnTo>
                <a:lnTo>
                  <a:pt x="878" y="2696"/>
                </a:lnTo>
                <a:lnTo>
                  <a:pt x="894" y="2695"/>
                </a:lnTo>
                <a:close/>
                <a:moveTo>
                  <a:pt x="2541" y="2536"/>
                </a:moveTo>
                <a:lnTo>
                  <a:pt x="2616" y="2540"/>
                </a:lnTo>
                <a:lnTo>
                  <a:pt x="2691" y="2552"/>
                </a:lnTo>
                <a:lnTo>
                  <a:pt x="2763" y="2570"/>
                </a:lnTo>
                <a:lnTo>
                  <a:pt x="2832" y="2595"/>
                </a:lnTo>
                <a:lnTo>
                  <a:pt x="2898" y="2626"/>
                </a:lnTo>
                <a:lnTo>
                  <a:pt x="2959" y="2664"/>
                </a:lnTo>
                <a:lnTo>
                  <a:pt x="3017" y="2707"/>
                </a:lnTo>
                <a:lnTo>
                  <a:pt x="3071" y="2756"/>
                </a:lnTo>
                <a:lnTo>
                  <a:pt x="3118" y="2809"/>
                </a:lnTo>
                <a:lnTo>
                  <a:pt x="3163" y="2866"/>
                </a:lnTo>
                <a:lnTo>
                  <a:pt x="3199" y="2928"/>
                </a:lnTo>
                <a:lnTo>
                  <a:pt x="3231" y="2994"/>
                </a:lnTo>
                <a:lnTo>
                  <a:pt x="3257" y="3063"/>
                </a:lnTo>
                <a:lnTo>
                  <a:pt x="3275" y="3135"/>
                </a:lnTo>
                <a:lnTo>
                  <a:pt x="3286" y="3208"/>
                </a:lnTo>
                <a:lnTo>
                  <a:pt x="3290" y="3285"/>
                </a:lnTo>
                <a:lnTo>
                  <a:pt x="3286" y="3363"/>
                </a:lnTo>
                <a:lnTo>
                  <a:pt x="3275" y="3437"/>
                </a:lnTo>
                <a:lnTo>
                  <a:pt x="3257" y="3508"/>
                </a:lnTo>
                <a:lnTo>
                  <a:pt x="3231" y="3578"/>
                </a:lnTo>
                <a:lnTo>
                  <a:pt x="3199" y="3643"/>
                </a:lnTo>
                <a:lnTo>
                  <a:pt x="3163" y="3705"/>
                </a:lnTo>
                <a:lnTo>
                  <a:pt x="3118" y="3762"/>
                </a:lnTo>
                <a:lnTo>
                  <a:pt x="3071" y="3815"/>
                </a:lnTo>
                <a:lnTo>
                  <a:pt x="3017" y="3864"/>
                </a:lnTo>
                <a:lnTo>
                  <a:pt x="2959" y="3907"/>
                </a:lnTo>
                <a:lnTo>
                  <a:pt x="2898" y="3945"/>
                </a:lnTo>
                <a:lnTo>
                  <a:pt x="2832" y="3976"/>
                </a:lnTo>
                <a:lnTo>
                  <a:pt x="2763" y="4001"/>
                </a:lnTo>
                <a:lnTo>
                  <a:pt x="2691" y="4020"/>
                </a:lnTo>
                <a:lnTo>
                  <a:pt x="2616" y="4031"/>
                </a:lnTo>
                <a:lnTo>
                  <a:pt x="2541" y="4035"/>
                </a:lnTo>
                <a:lnTo>
                  <a:pt x="2463" y="4031"/>
                </a:lnTo>
                <a:lnTo>
                  <a:pt x="2389" y="4020"/>
                </a:lnTo>
                <a:lnTo>
                  <a:pt x="2316" y="4001"/>
                </a:lnTo>
                <a:lnTo>
                  <a:pt x="2248" y="3976"/>
                </a:lnTo>
                <a:lnTo>
                  <a:pt x="2182" y="3945"/>
                </a:lnTo>
                <a:lnTo>
                  <a:pt x="2121" y="3907"/>
                </a:lnTo>
                <a:lnTo>
                  <a:pt x="2063" y="3864"/>
                </a:lnTo>
                <a:lnTo>
                  <a:pt x="2009" y="3815"/>
                </a:lnTo>
                <a:lnTo>
                  <a:pt x="1961" y="3762"/>
                </a:lnTo>
                <a:lnTo>
                  <a:pt x="1917" y="3705"/>
                </a:lnTo>
                <a:lnTo>
                  <a:pt x="1881" y="3643"/>
                </a:lnTo>
                <a:lnTo>
                  <a:pt x="1849" y="3578"/>
                </a:lnTo>
                <a:lnTo>
                  <a:pt x="1823" y="3508"/>
                </a:lnTo>
                <a:lnTo>
                  <a:pt x="1805" y="3437"/>
                </a:lnTo>
                <a:lnTo>
                  <a:pt x="1794" y="3363"/>
                </a:lnTo>
                <a:lnTo>
                  <a:pt x="1790" y="3285"/>
                </a:lnTo>
                <a:lnTo>
                  <a:pt x="1794" y="3208"/>
                </a:lnTo>
                <a:lnTo>
                  <a:pt x="1805" y="3135"/>
                </a:lnTo>
                <a:lnTo>
                  <a:pt x="1823" y="3063"/>
                </a:lnTo>
                <a:lnTo>
                  <a:pt x="1849" y="2994"/>
                </a:lnTo>
                <a:lnTo>
                  <a:pt x="1881" y="2928"/>
                </a:lnTo>
                <a:lnTo>
                  <a:pt x="1917" y="2866"/>
                </a:lnTo>
                <a:lnTo>
                  <a:pt x="1961" y="2809"/>
                </a:lnTo>
                <a:lnTo>
                  <a:pt x="2009" y="2756"/>
                </a:lnTo>
                <a:lnTo>
                  <a:pt x="2063" y="2707"/>
                </a:lnTo>
                <a:lnTo>
                  <a:pt x="2121" y="2664"/>
                </a:lnTo>
                <a:lnTo>
                  <a:pt x="2182" y="2626"/>
                </a:lnTo>
                <a:lnTo>
                  <a:pt x="2248" y="2595"/>
                </a:lnTo>
                <a:lnTo>
                  <a:pt x="2316" y="2570"/>
                </a:lnTo>
                <a:lnTo>
                  <a:pt x="2389" y="2552"/>
                </a:lnTo>
                <a:lnTo>
                  <a:pt x="2463" y="2540"/>
                </a:lnTo>
                <a:lnTo>
                  <a:pt x="2541" y="2536"/>
                </a:lnTo>
                <a:close/>
                <a:moveTo>
                  <a:pt x="1097" y="2306"/>
                </a:moveTo>
                <a:lnTo>
                  <a:pt x="1732" y="2306"/>
                </a:lnTo>
                <a:lnTo>
                  <a:pt x="1750" y="2309"/>
                </a:lnTo>
                <a:lnTo>
                  <a:pt x="1765" y="2317"/>
                </a:lnTo>
                <a:lnTo>
                  <a:pt x="1779" y="2329"/>
                </a:lnTo>
                <a:lnTo>
                  <a:pt x="1786" y="2345"/>
                </a:lnTo>
                <a:lnTo>
                  <a:pt x="1790" y="2364"/>
                </a:lnTo>
                <a:lnTo>
                  <a:pt x="1790" y="2421"/>
                </a:lnTo>
                <a:lnTo>
                  <a:pt x="1786" y="2439"/>
                </a:lnTo>
                <a:lnTo>
                  <a:pt x="1779" y="2455"/>
                </a:lnTo>
                <a:lnTo>
                  <a:pt x="1765" y="2467"/>
                </a:lnTo>
                <a:lnTo>
                  <a:pt x="1750" y="2476"/>
                </a:lnTo>
                <a:lnTo>
                  <a:pt x="1732" y="2478"/>
                </a:lnTo>
                <a:lnTo>
                  <a:pt x="1097" y="2478"/>
                </a:lnTo>
                <a:lnTo>
                  <a:pt x="1079" y="2476"/>
                </a:lnTo>
                <a:lnTo>
                  <a:pt x="1063" y="2467"/>
                </a:lnTo>
                <a:lnTo>
                  <a:pt x="1050" y="2455"/>
                </a:lnTo>
                <a:lnTo>
                  <a:pt x="1042" y="2439"/>
                </a:lnTo>
                <a:lnTo>
                  <a:pt x="1039" y="2421"/>
                </a:lnTo>
                <a:lnTo>
                  <a:pt x="1039" y="2364"/>
                </a:lnTo>
                <a:lnTo>
                  <a:pt x="1042" y="2345"/>
                </a:lnTo>
                <a:lnTo>
                  <a:pt x="1050" y="2329"/>
                </a:lnTo>
                <a:lnTo>
                  <a:pt x="1063" y="2317"/>
                </a:lnTo>
                <a:lnTo>
                  <a:pt x="1079" y="2309"/>
                </a:lnTo>
                <a:lnTo>
                  <a:pt x="1097" y="2306"/>
                </a:lnTo>
                <a:close/>
                <a:moveTo>
                  <a:pt x="894" y="2201"/>
                </a:moveTo>
                <a:lnTo>
                  <a:pt x="910" y="2205"/>
                </a:lnTo>
                <a:lnTo>
                  <a:pt x="924" y="2214"/>
                </a:lnTo>
                <a:lnTo>
                  <a:pt x="935" y="2227"/>
                </a:lnTo>
                <a:lnTo>
                  <a:pt x="941" y="2242"/>
                </a:lnTo>
                <a:lnTo>
                  <a:pt x="941" y="2258"/>
                </a:lnTo>
                <a:lnTo>
                  <a:pt x="938" y="2274"/>
                </a:lnTo>
                <a:lnTo>
                  <a:pt x="929" y="2289"/>
                </a:lnTo>
                <a:lnTo>
                  <a:pt x="716" y="2527"/>
                </a:lnTo>
                <a:lnTo>
                  <a:pt x="704" y="2537"/>
                </a:lnTo>
                <a:lnTo>
                  <a:pt x="690" y="2543"/>
                </a:lnTo>
                <a:lnTo>
                  <a:pt x="676" y="2546"/>
                </a:lnTo>
                <a:lnTo>
                  <a:pt x="659" y="2542"/>
                </a:lnTo>
                <a:lnTo>
                  <a:pt x="643" y="2533"/>
                </a:lnTo>
                <a:lnTo>
                  <a:pt x="510" y="2427"/>
                </a:lnTo>
                <a:lnTo>
                  <a:pt x="499" y="2415"/>
                </a:lnTo>
                <a:lnTo>
                  <a:pt x="492" y="2400"/>
                </a:lnTo>
                <a:lnTo>
                  <a:pt x="491" y="2384"/>
                </a:lnTo>
                <a:lnTo>
                  <a:pt x="493" y="2368"/>
                </a:lnTo>
                <a:lnTo>
                  <a:pt x="502" y="2353"/>
                </a:lnTo>
                <a:lnTo>
                  <a:pt x="514" y="2342"/>
                </a:lnTo>
                <a:lnTo>
                  <a:pt x="530" y="2335"/>
                </a:lnTo>
                <a:lnTo>
                  <a:pt x="546" y="2333"/>
                </a:lnTo>
                <a:lnTo>
                  <a:pt x="562" y="2337"/>
                </a:lnTo>
                <a:lnTo>
                  <a:pt x="576" y="2345"/>
                </a:lnTo>
                <a:lnTo>
                  <a:pt x="670" y="2420"/>
                </a:lnTo>
                <a:lnTo>
                  <a:pt x="850" y="2218"/>
                </a:lnTo>
                <a:lnTo>
                  <a:pt x="862" y="2207"/>
                </a:lnTo>
                <a:lnTo>
                  <a:pt x="878" y="2202"/>
                </a:lnTo>
                <a:lnTo>
                  <a:pt x="894" y="2201"/>
                </a:lnTo>
                <a:close/>
                <a:moveTo>
                  <a:pt x="1097" y="1845"/>
                </a:moveTo>
                <a:lnTo>
                  <a:pt x="2020" y="1845"/>
                </a:lnTo>
                <a:lnTo>
                  <a:pt x="2038" y="1848"/>
                </a:lnTo>
                <a:lnTo>
                  <a:pt x="2054" y="1856"/>
                </a:lnTo>
                <a:lnTo>
                  <a:pt x="2067" y="1868"/>
                </a:lnTo>
                <a:lnTo>
                  <a:pt x="2075" y="1884"/>
                </a:lnTo>
                <a:lnTo>
                  <a:pt x="2078" y="1903"/>
                </a:lnTo>
                <a:lnTo>
                  <a:pt x="2078" y="1960"/>
                </a:lnTo>
                <a:lnTo>
                  <a:pt x="2075" y="1978"/>
                </a:lnTo>
                <a:lnTo>
                  <a:pt x="2067" y="1994"/>
                </a:lnTo>
                <a:lnTo>
                  <a:pt x="2054" y="2006"/>
                </a:lnTo>
                <a:lnTo>
                  <a:pt x="2038" y="2015"/>
                </a:lnTo>
                <a:lnTo>
                  <a:pt x="2020" y="2018"/>
                </a:lnTo>
                <a:lnTo>
                  <a:pt x="1097" y="2018"/>
                </a:lnTo>
                <a:lnTo>
                  <a:pt x="1079" y="2015"/>
                </a:lnTo>
                <a:lnTo>
                  <a:pt x="1063" y="2006"/>
                </a:lnTo>
                <a:lnTo>
                  <a:pt x="1050" y="1994"/>
                </a:lnTo>
                <a:lnTo>
                  <a:pt x="1042" y="1978"/>
                </a:lnTo>
                <a:lnTo>
                  <a:pt x="1039" y="1960"/>
                </a:lnTo>
                <a:lnTo>
                  <a:pt x="1039" y="1903"/>
                </a:lnTo>
                <a:lnTo>
                  <a:pt x="1042" y="1884"/>
                </a:lnTo>
                <a:lnTo>
                  <a:pt x="1050" y="1868"/>
                </a:lnTo>
                <a:lnTo>
                  <a:pt x="1063" y="1856"/>
                </a:lnTo>
                <a:lnTo>
                  <a:pt x="1079" y="1848"/>
                </a:lnTo>
                <a:lnTo>
                  <a:pt x="1097" y="1845"/>
                </a:lnTo>
                <a:close/>
                <a:moveTo>
                  <a:pt x="894" y="1711"/>
                </a:moveTo>
                <a:lnTo>
                  <a:pt x="910" y="1714"/>
                </a:lnTo>
                <a:lnTo>
                  <a:pt x="924" y="1724"/>
                </a:lnTo>
                <a:lnTo>
                  <a:pt x="935" y="1736"/>
                </a:lnTo>
                <a:lnTo>
                  <a:pt x="941" y="1752"/>
                </a:lnTo>
                <a:lnTo>
                  <a:pt x="941" y="1768"/>
                </a:lnTo>
                <a:lnTo>
                  <a:pt x="938" y="1784"/>
                </a:lnTo>
                <a:lnTo>
                  <a:pt x="929" y="1799"/>
                </a:lnTo>
                <a:lnTo>
                  <a:pt x="716" y="2037"/>
                </a:lnTo>
                <a:lnTo>
                  <a:pt x="704" y="2047"/>
                </a:lnTo>
                <a:lnTo>
                  <a:pt x="690" y="2053"/>
                </a:lnTo>
                <a:lnTo>
                  <a:pt x="676" y="2055"/>
                </a:lnTo>
                <a:lnTo>
                  <a:pt x="659" y="2052"/>
                </a:lnTo>
                <a:lnTo>
                  <a:pt x="643" y="2043"/>
                </a:lnTo>
                <a:lnTo>
                  <a:pt x="510" y="1937"/>
                </a:lnTo>
                <a:lnTo>
                  <a:pt x="499" y="1925"/>
                </a:lnTo>
                <a:lnTo>
                  <a:pt x="492" y="1910"/>
                </a:lnTo>
                <a:lnTo>
                  <a:pt x="491" y="1894"/>
                </a:lnTo>
                <a:lnTo>
                  <a:pt x="493" y="1877"/>
                </a:lnTo>
                <a:lnTo>
                  <a:pt x="502" y="1862"/>
                </a:lnTo>
                <a:lnTo>
                  <a:pt x="514" y="1851"/>
                </a:lnTo>
                <a:lnTo>
                  <a:pt x="530" y="1845"/>
                </a:lnTo>
                <a:lnTo>
                  <a:pt x="546" y="1843"/>
                </a:lnTo>
                <a:lnTo>
                  <a:pt x="562" y="1846"/>
                </a:lnTo>
                <a:lnTo>
                  <a:pt x="576" y="1855"/>
                </a:lnTo>
                <a:lnTo>
                  <a:pt x="670" y="1929"/>
                </a:lnTo>
                <a:lnTo>
                  <a:pt x="850" y="1728"/>
                </a:lnTo>
                <a:lnTo>
                  <a:pt x="862" y="1717"/>
                </a:lnTo>
                <a:lnTo>
                  <a:pt x="878" y="1712"/>
                </a:lnTo>
                <a:lnTo>
                  <a:pt x="894" y="1711"/>
                </a:lnTo>
                <a:close/>
                <a:moveTo>
                  <a:pt x="1097" y="1325"/>
                </a:moveTo>
                <a:lnTo>
                  <a:pt x="2020" y="1325"/>
                </a:lnTo>
                <a:lnTo>
                  <a:pt x="2038" y="1329"/>
                </a:lnTo>
                <a:lnTo>
                  <a:pt x="2054" y="1336"/>
                </a:lnTo>
                <a:lnTo>
                  <a:pt x="2067" y="1350"/>
                </a:lnTo>
                <a:lnTo>
                  <a:pt x="2075" y="1366"/>
                </a:lnTo>
                <a:lnTo>
                  <a:pt x="2078" y="1383"/>
                </a:lnTo>
                <a:lnTo>
                  <a:pt x="2078" y="1442"/>
                </a:lnTo>
                <a:lnTo>
                  <a:pt x="2075" y="1459"/>
                </a:lnTo>
                <a:lnTo>
                  <a:pt x="2067" y="1475"/>
                </a:lnTo>
                <a:lnTo>
                  <a:pt x="2054" y="1488"/>
                </a:lnTo>
                <a:lnTo>
                  <a:pt x="2038" y="1495"/>
                </a:lnTo>
                <a:lnTo>
                  <a:pt x="2020" y="1499"/>
                </a:lnTo>
                <a:lnTo>
                  <a:pt x="1097" y="1499"/>
                </a:lnTo>
                <a:lnTo>
                  <a:pt x="1079" y="1495"/>
                </a:lnTo>
                <a:lnTo>
                  <a:pt x="1063" y="1488"/>
                </a:lnTo>
                <a:lnTo>
                  <a:pt x="1050" y="1475"/>
                </a:lnTo>
                <a:lnTo>
                  <a:pt x="1042" y="1459"/>
                </a:lnTo>
                <a:lnTo>
                  <a:pt x="1039" y="1442"/>
                </a:lnTo>
                <a:lnTo>
                  <a:pt x="1039" y="1383"/>
                </a:lnTo>
                <a:lnTo>
                  <a:pt x="1042" y="1366"/>
                </a:lnTo>
                <a:lnTo>
                  <a:pt x="1050" y="1350"/>
                </a:lnTo>
                <a:lnTo>
                  <a:pt x="1063" y="1336"/>
                </a:lnTo>
                <a:lnTo>
                  <a:pt x="1079" y="1329"/>
                </a:lnTo>
                <a:lnTo>
                  <a:pt x="1097" y="1325"/>
                </a:lnTo>
                <a:close/>
                <a:moveTo>
                  <a:pt x="894" y="1197"/>
                </a:moveTo>
                <a:lnTo>
                  <a:pt x="910" y="1202"/>
                </a:lnTo>
                <a:lnTo>
                  <a:pt x="924" y="1211"/>
                </a:lnTo>
                <a:lnTo>
                  <a:pt x="935" y="1224"/>
                </a:lnTo>
                <a:lnTo>
                  <a:pt x="941" y="1239"/>
                </a:lnTo>
                <a:lnTo>
                  <a:pt x="941" y="1256"/>
                </a:lnTo>
                <a:lnTo>
                  <a:pt x="938" y="1272"/>
                </a:lnTo>
                <a:lnTo>
                  <a:pt x="929" y="1285"/>
                </a:lnTo>
                <a:lnTo>
                  <a:pt x="716" y="1525"/>
                </a:lnTo>
                <a:lnTo>
                  <a:pt x="704" y="1535"/>
                </a:lnTo>
                <a:lnTo>
                  <a:pt x="690" y="1541"/>
                </a:lnTo>
                <a:lnTo>
                  <a:pt x="676" y="1542"/>
                </a:lnTo>
                <a:lnTo>
                  <a:pt x="659" y="1539"/>
                </a:lnTo>
                <a:lnTo>
                  <a:pt x="643" y="1531"/>
                </a:lnTo>
                <a:lnTo>
                  <a:pt x="510" y="1424"/>
                </a:lnTo>
                <a:lnTo>
                  <a:pt x="499" y="1412"/>
                </a:lnTo>
                <a:lnTo>
                  <a:pt x="492" y="1396"/>
                </a:lnTo>
                <a:lnTo>
                  <a:pt x="491" y="1380"/>
                </a:lnTo>
                <a:lnTo>
                  <a:pt x="493" y="1365"/>
                </a:lnTo>
                <a:lnTo>
                  <a:pt x="502" y="1350"/>
                </a:lnTo>
                <a:lnTo>
                  <a:pt x="514" y="1339"/>
                </a:lnTo>
                <a:lnTo>
                  <a:pt x="530" y="1332"/>
                </a:lnTo>
                <a:lnTo>
                  <a:pt x="546" y="1330"/>
                </a:lnTo>
                <a:lnTo>
                  <a:pt x="562" y="1333"/>
                </a:lnTo>
                <a:lnTo>
                  <a:pt x="576" y="1341"/>
                </a:lnTo>
                <a:lnTo>
                  <a:pt x="670" y="1416"/>
                </a:lnTo>
                <a:lnTo>
                  <a:pt x="850" y="1215"/>
                </a:lnTo>
                <a:lnTo>
                  <a:pt x="862" y="1204"/>
                </a:lnTo>
                <a:lnTo>
                  <a:pt x="878" y="1198"/>
                </a:lnTo>
                <a:lnTo>
                  <a:pt x="894" y="1197"/>
                </a:lnTo>
                <a:close/>
                <a:moveTo>
                  <a:pt x="174" y="404"/>
                </a:moveTo>
                <a:lnTo>
                  <a:pt x="641" y="404"/>
                </a:lnTo>
                <a:lnTo>
                  <a:pt x="636" y="433"/>
                </a:lnTo>
                <a:lnTo>
                  <a:pt x="635" y="463"/>
                </a:lnTo>
                <a:lnTo>
                  <a:pt x="639" y="510"/>
                </a:lnTo>
                <a:lnTo>
                  <a:pt x="650" y="554"/>
                </a:lnTo>
                <a:lnTo>
                  <a:pt x="667" y="594"/>
                </a:lnTo>
                <a:lnTo>
                  <a:pt x="690" y="632"/>
                </a:lnTo>
                <a:lnTo>
                  <a:pt x="719" y="665"/>
                </a:lnTo>
                <a:lnTo>
                  <a:pt x="753" y="695"/>
                </a:lnTo>
                <a:lnTo>
                  <a:pt x="791" y="718"/>
                </a:lnTo>
                <a:lnTo>
                  <a:pt x="831" y="735"/>
                </a:lnTo>
                <a:lnTo>
                  <a:pt x="875" y="746"/>
                </a:lnTo>
                <a:lnTo>
                  <a:pt x="922" y="750"/>
                </a:lnTo>
                <a:lnTo>
                  <a:pt x="1676" y="750"/>
                </a:lnTo>
                <a:lnTo>
                  <a:pt x="1723" y="746"/>
                </a:lnTo>
                <a:lnTo>
                  <a:pt x="1767" y="735"/>
                </a:lnTo>
                <a:lnTo>
                  <a:pt x="1807" y="718"/>
                </a:lnTo>
                <a:lnTo>
                  <a:pt x="1845" y="693"/>
                </a:lnTo>
                <a:lnTo>
                  <a:pt x="1878" y="665"/>
                </a:lnTo>
                <a:lnTo>
                  <a:pt x="1907" y="631"/>
                </a:lnTo>
                <a:lnTo>
                  <a:pt x="1931" y="593"/>
                </a:lnTo>
                <a:lnTo>
                  <a:pt x="1948" y="551"/>
                </a:lnTo>
                <a:lnTo>
                  <a:pt x="1959" y="506"/>
                </a:lnTo>
                <a:lnTo>
                  <a:pt x="1963" y="460"/>
                </a:lnTo>
                <a:lnTo>
                  <a:pt x="1961" y="432"/>
                </a:lnTo>
                <a:lnTo>
                  <a:pt x="1956" y="404"/>
                </a:lnTo>
                <a:lnTo>
                  <a:pt x="2309" y="404"/>
                </a:lnTo>
                <a:lnTo>
                  <a:pt x="2358" y="406"/>
                </a:lnTo>
                <a:lnTo>
                  <a:pt x="2402" y="413"/>
                </a:lnTo>
                <a:lnTo>
                  <a:pt x="2441" y="426"/>
                </a:lnTo>
                <a:lnTo>
                  <a:pt x="2478" y="440"/>
                </a:lnTo>
                <a:lnTo>
                  <a:pt x="2509" y="460"/>
                </a:lnTo>
                <a:lnTo>
                  <a:pt x="2536" y="483"/>
                </a:lnTo>
                <a:lnTo>
                  <a:pt x="2558" y="509"/>
                </a:lnTo>
                <a:lnTo>
                  <a:pt x="2575" y="537"/>
                </a:lnTo>
                <a:lnTo>
                  <a:pt x="2587" y="567"/>
                </a:lnTo>
                <a:lnTo>
                  <a:pt x="2596" y="600"/>
                </a:lnTo>
                <a:lnTo>
                  <a:pt x="2598" y="635"/>
                </a:lnTo>
                <a:lnTo>
                  <a:pt x="2598" y="2366"/>
                </a:lnTo>
                <a:lnTo>
                  <a:pt x="2569" y="2365"/>
                </a:lnTo>
                <a:lnTo>
                  <a:pt x="2541" y="2364"/>
                </a:lnTo>
                <a:lnTo>
                  <a:pt x="2461" y="2367"/>
                </a:lnTo>
                <a:lnTo>
                  <a:pt x="2384" y="2377"/>
                </a:lnTo>
                <a:lnTo>
                  <a:pt x="2309" y="2394"/>
                </a:lnTo>
                <a:lnTo>
                  <a:pt x="2309" y="1038"/>
                </a:lnTo>
                <a:lnTo>
                  <a:pt x="289" y="1038"/>
                </a:lnTo>
                <a:lnTo>
                  <a:pt x="289" y="3343"/>
                </a:lnTo>
                <a:lnTo>
                  <a:pt x="1620" y="3343"/>
                </a:lnTo>
                <a:lnTo>
                  <a:pt x="1627" y="3419"/>
                </a:lnTo>
                <a:lnTo>
                  <a:pt x="1641" y="3492"/>
                </a:lnTo>
                <a:lnTo>
                  <a:pt x="1660" y="3563"/>
                </a:lnTo>
                <a:lnTo>
                  <a:pt x="1685" y="3632"/>
                </a:lnTo>
                <a:lnTo>
                  <a:pt x="231" y="3632"/>
                </a:lnTo>
                <a:lnTo>
                  <a:pt x="190" y="3628"/>
                </a:lnTo>
                <a:lnTo>
                  <a:pt x="150" y="3617"/>
                </a:lnTo>
                <a:lnTo>
                  <a:pt x="115" y="3600"/>
                </a:lnTo>
                <a:lnTo>
                  <a:pt x="82" y="3578"/>
                </a:lnTo>
                <a:lnTo>
                  <a:pt x="55" y="3550"/>
                </a:lnTo>
                <a:lnTo>
                  <a:pt x="32" y="3518"/>
                </a:lnTo>
                <a:lnTo>
                  <a:pt x="14" y="3481"/>
                </a:lnTo>
                <a:lnTo>
                  <a:pt x="3" y="3442"/>
                </a:lnTo>
                <a:lnTo>
                  <a:pt x="0" y="3400"/>
                </a:lnTo>
                <a:lnTo>
                  <a:pt x="0" y="635"/>
                </a:lnTo>
                <a:lnTo>
                  <a:pt x="3" y="597"/>
                </a:lnTo>
                <a:lnTo>
                  <a:pt x="11" y="561"/>
                </a:lnTo>
                <a:lnTo>
                  <a:pt x="24" y="528"/>
                </a:lnTo>
                <a:lnTo>
                  <a:pt x="41" y="498"/>
                </a:lnTo>
                <a:lnTo>
                  <a:pt x="61" y="471"/>
                </a:lnTo>
                <a:lnTo>
                  <a:pt x="82" y="448"/>
                </a:lnTo>
                <a:lnTo>
                  <a:pt x="105" y="429"/>
                </a:lnTo>
                <a:lnTo>
                  <a:pt x="128" y="416"/>
                </a:lnTo>
                <a:lnTo>
                  <a:pt x="152" y="406"/>
                </a:lnTo>
                <a:lnTo>
                  <a:pt x="174" y="404"/>
                </a:lnTo>
                <a:close/>
                <a:moveTo>
                  <a:pt x="1299" y="115"/>
                </a:moveTo>
                <a:lnTo>
                  <a:pt x="1276" y="119"/>
                </a:lnTo>
                <a:lnTo>
                  <a:pt x="1255" y="127"/>
                </a:lnTo>
                <a:lnTo>
                  <a:pt x="1238" y="141"/>
                </a:lnTo>
                <a:lnTo>
                  <a:pt x="1224" y="158"/>
                </a:lnTo>
                <a:lnTo>
                  <a:pt x="1216" y="179"/>
                </a:lnTo>
                <a:lnTo>
                  <a:pt x="1212" y="202"/>
                </a:lnTo>
                <a:lnTo>
                  <a:pt x="1216" y="225"/>
                </a:lnTo>
                <a:lnTo>
                  <a:pt x="1224" y="246"/>
                </a:lnTo>
                <a:lnTo>
                  <a:pt x="1238" y="263"/>
                </a:lnTo>
                <a:lnTo>
                  <a:pt x="1255" y="276"/>
                </a:lnTo>
                <a:lnTo>
                  <a:pt x="1276" y="285"/>
                </a:lnTo>
                <a:lnTo>
                  <a:pt x="1299" y="289"/>
                </a:lnTo>
                <a:lnTo>
                  <a:pt x="1322" y="285"/>
                </a:lnTo>
                <a:lnTo>
                  <a:pt x="1343" y="276"/>
                </a:lnTo>
                <a:lnTo>
                  <a:pt x="1360" y="263"/>
                </a:lnTo>
                <a:lnTo>
                  <a:pt x="1374" y="246"/>
                </a:lnTo>
                <a:lnTo>
                  <a:pt x="1382" y="225"/>
                </a:lnTo>
                <a:lnTo>
                  <a:pt x="1386" y="202"/>
                </a:lnTo>
                <a:lnTo>
                  <a:pt x="1382" y="179"/>
                </a:lnTo>
                <a:lnTo>
                  <a:pt x="1374" y="158"/>
                </a:lnTo>
                <a:lnTo>
                  <a:pt x="1360" y="141"/>
                </a:lnTo>
                <a:lnTo>
                  <a:pt x="1343" y="127"/>
                </a:lnTo>
                <a:lnTo>
                  <a:pt x="1322" y="119"/>
                </a:lnTo>
                <a:lnTo>
                  <a:pt x="1299" y="115"/>
                </a:lnTo>
                <a:close/>
                <a:moveTo>
                  <a:pt x="1296" y="0"/>
                </a:moveTo>
                <a:lnTo>
                  <a:pt x="1301" y="0"/>
                </a:lnTo>
                <a:lnTo>
                  <a:pt x="1337" y="4"/>
                </a:lnTo>
                <a:lnTo>
                  <a:pt x="1371" y="12"/>
                </a:lnTo>
                <a:lnTo>
                  <a:pt x="1402" y="27"/>
                </a:lnTo>
                <a:lnTo>
                  <a:pt x="1430" y="46"/>
                </a:lnTo>
                <a:lnTo>
                  <a:pt x="1454" y="71"/>
                </a:lnTo>
                <a:lnTo>
                  <a:pt x="1474" y="99"/>
                </a:lnTo>
                <a:lnTo>
                  <a:pt x="1489" y="130"/>
                </a:lnTo>
                <a:lnTo>
                  <a:pt x="1497" y="164"/>
                </a:lnTo>
                <a:lnTo>
                  <a:pt x="1501" y="199"/>
                </a:lnTo>
                <a:lnTo>
                  <a:pt x="1501" y="202"/>
                </a:lnTo>
                <a:lnTo>
                  <a:pt x="1503" y="225"/>
                </a:lnTo>
                <a:lnTo>
                  <a:pt x="1513" y="246"/>
                </a:lnTo>
                <a:lnTo>
                  <a:pt x="1527" y="263"/>
                </a:lnTo>
                <a:lnTo>
                  <a:pt x="1544" y="276"/>
                </a:lnTo>
                <a:lnTo>
                  <a:pt x="1563" y="285"/>
                </a:lnTo>
                <a:lnTo>
                  <a:pt x="1587" y="289"/>
                </a:lnTo>
                <a:lnTo>
                  <a:pt x="1676" y="289"/>
                </a:lnTo>
                <a:lnTo>
                  <a:pt x="1710" y="292"/>
                </a:lnTo>
                <a:lnTo>
                  <a:pt x="1742" y="302"/>
                </a:lnTo>
                <a:lnTo>
                  <a:pt x="1772" y="318"/>
                </a:lnTo>
                <a:lnTo>
                  <a:pt x="1797" y="339"/>
                </a:lnTo>
                <a:lnTo>
                  <a:pt x="1818" y="363"/>
                </a:lnTo>
                <a:lnTo>
                  <a:pt x="1834" y="392"/>
                </a:lnTo>
                <a:lnTo>
                  <a:pt x="1844" y="426"/>
                </a:lnTo>
                <a:lnTo>
                  <a:pt x="1847" y="460"/>
                </a:lnTo>
                <a:lnTo>
                  <a:pt x="1847" y="463"/>
                </a:lnTo>
                <a:lnTo>
                  <a:pt x="1844" y="498"/>
                </a:lnTo>
                <a:lnTo>
                  <a:pt x="1834" y="529"/>
                </a:lnTo>
                <a:lnTo>
                  <a:pt x="1818" y="559"/>
                </a:lnTo>
                <a:lnTo>
                  <a:pt x="1797" y="584"/>
                </a:lnTo>
                <a:lnTo>
                  <a:pt x="1772" y="605"/>
                </a:lnTo>
                <a:lnTo>
                  <a:pt x="1742" y="621"/>
                </a:lnTo>
                <a:lnTo>
                  <a:pt x="1710" y="631"/>
                </a:lnTo>
                <a:lnTo>
                  <a:pt x="1676" y="635"/>
                </a:lnTo>
                <a:lnTo>
                  <a:pt x="922" y="635"/>
                </a:lnTo>
                <a:lnTo>
                  <a:pt x="888" y="631"/>
                </a:lnTo>
                <a:lnTo>
                  <a:pt x="856" y="621"/>
                </a:lnTo>
                <a:lnTo>
                  <a:pt x="826" y="605"/>
                </a:lnTo>
                <a:lnTo>
                  <a:pt x="801" y="584"/>
                </a:lnTo>
                <a:lnTo>
                  <a:pt x="780" y="559"/>
                </a:lnTo>
                <a:lnTo>
                  <a:pt x="764" y="529"/>
                </a:lnTo>
                <a:lnTo>
                  <a:pt x="754" y="498"/>
                </a:lnTo>
                <a:lnTo>
                  <a:pt x="750" y="463"/>
                </a:lnTo>
                <a:lnTo>
                  <a:pt x="750" y="460"/>
                </a:lnTo>
                <a:lnTo>
                  <a:pt x="754" y="426"/>
                </a:lnTo>
                <a:lnTo>
                  <a:pt x="764" y="392"/>
                </a:lnTo>
                <a:lnTo>
                  <a:pt x="780" y="363"/>
                </a:lnTo>
                <a:lnTo>
                  <a:pt x="801" y="339"/>
                </a:lnTo>
                <a:lnTo>
                  <a:pt x="826" y="318"/>
                </a:lnTo>
                <a:lnTo>
                  <a:pt x="856" y="302"/>
                </a:lnTo>
                <a:lnTo>
                  <a:pt x="888" y="292"/>
                </a:lnTo>
                <a:lnTo>
                  <a:pt x="922" y="289"/>
                </a:lnTo>
                <a:lnTo>
                  <a:pt x="1011" y="289"/>
                </a:lnTo>
                <a:lnTo>
                  <a:pt x="1033" y="285"/>
                </a:lnTo>
                <a:lnTo>
                  <a:pt x="1054" y="276"/>
                </a:lnTo>
                <a:lnTo>
                  <a:pt x="1071" y="263"/>
                </a:lnTo>
                <a:lnTo>
                  <a:pt x="1085" y="246"/>
                </a:lnTo>
                <a:lnTo>
                  <a:pt x="1093" y="225"/>
                </a:lnTo>
                <a:lnTo>
                  <a:pt x="1097" y="202"/>
                </a:lnTo>
                <a:lnTo>
                  <a:pt x="1097" y="199"/>
                </a:lnTo>
                <a:lnTo>
                  <a:pt x="1101" y="164"/>
                </a:lnTo>
                <a:lnTo>
                  <a:pt x="1109" y="130"/>
                </a:lnTo>
                <a:lnTo>
                  <a:pt x="1124" y="99"/>
                </a:lnTo>
                <a:lnTo>
                  <a:pt x="1143" y="71"/>
                </a:lnTo>
                <a:lnTo>
                  <a:pt x="1168" y="46"/>
                </a:lnTo>
                <a:lnTo>
                  <a:pt x="1196" y="27"/>
                </a:lnTo>
                <a:lnTo>
                  <a:pt x="1227" y="12"/>
                </a:lnTo>
                <a:lnTo>
                  <a:pt x="1261" y="4"/>
                </a:lnTo>
                <a:lnTo>
                  <a:pt x="12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29412" y="2209800"/>
            <a:ext cx="2028825" cy="2801937"/>
            <a:chOff x="5915026" y="2220913"/>
            <a:chExt cx="2028825" cy="2801937"/>
          </a:xfrm>
          <a:solidFill>
            <a:schemeClr val="tx2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524626" y="4546600"/>
              <a:ext cx="808038" cy="476250"/>
            </a:xfrm>
            <a:custGeom>
              <a:avLst/>
              <a:gdLst>
                <a:gd name="T0" fmla="*/ 352 w 360"/>
                <a:gd name="T1" fmla="*/ 6 h 212"/>
                <a:gd name="T2" fmla="*/ 333 w 360"/>
                <a:gd name="T3" fmla="*/ 1 h 212"/>
                <a:gd name="T4" fmla="*/ 20 w 360"/>
                <a:gd name="T5" fmla="*/ 56 h 212"/>
                <a:gd name="T6" fmla="*/ 3 w 360"/>
                <a:gd name="T7" fmla="*/ 70 h 212"/>
                <a:gd name="T8" fmla="*/ 5 w 360"/>
                <a:gd name="T9" fmla="*/ 91 h 212"/>
                <a:gd name="T10" fmla="*/ 51 w 360"/>
                <a:gd name="T11" fmla="*/ 158 h 212"/>
                <a:gd name="T12" fmla="*/ 69 w 360"/>
                <a:gd name="T13" fmla="*/ 168 h 212"/>
                <a:gd name="T14" fmla="*/ 111 w 360"/>
                <a:gd name="T15" fmla="*/ 168 h 212"/>
                <a:gd name="T16" fmla="*/ 180 w 360"/>
                <a:gd name="T17" fmla="*/ 212 h 212"/>
                <a:gd name="T18" fmla="*/ 250 w 360"/>
                <a:gd name="T19" fmla="*/ 168 h 212"/>
                <a:gd name="T20" fmla="*/ 291 w 360"/>
                <a:gd name="T21" fmla="*/ 168 h 212"/>
                <a:gd name="T22" fmla="*/ 310 w 360"/>
                <a:gd name="T23" fmla="*/ 158 h 212"/>
                <a:gd name="T24" fmla="*/ 356 w 360"/>
                <a:gd name="T25" fmla="*/ 91 h 212"/>
                <a:gd name="T26" fmla="*/ 360 w 360"/>
                <a:gd name="T27" fmla="*/ 78 h 212"/>
                <a:gd name="T28" fmla="*/ 360 w 360"/>
                <a:gd name="T29" fmla="*/ 23 h 212"/>
                <a:gd name="T30" fmla="*/ 352 w 360"/>
                <a:gd name="T31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352" y="6"/>
                  </a:moveTo>
                  <a:cubicBezTo>
                    <a:pt x="346" y="1"/>
                    <a:pt x="340" y="0"/>
                    <a:pt x="333" y="1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2" y="57"/>
                    <a:pt x="6" y="62"/>
                    <a:pt x="3" y="70"/>
                  </a:cubicBezTo>
                  <a:cubicBezTo>
                    <a:pt x="0" y="77"/>
                    <a:pt x="1" y="85"/>
                    <a:pt x="5" y="91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5" y="164"/>
                    <a:pt x="62" y="168"/>
                    <a:pt x="69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23" y="194"/>
                    <a:pt x="150" y="212"/>
                    <a:pt x="180" y="212"/>
                  </a:cubicBezTo>
                  <a:cubicBezTo>
                    <a:pt x="211" y="212"/>
                    <a:pt x="238" y="194"/>
                    <a:pt x="250" y="168"/>
                  </a:cubicBezTo>
                  <a:cubicBezTo>
                    <a:pt x="291" y="168"/>
                    <a:pt x="291" y="168"/>
                    <a:pt x="291" y="168"/>
                  </a:cubicBezTo>
                  <a:cubicBezTo>
                    <a:pt x="299" y="168"/>
                    <a:pt x="306" y="164"/>
                    <a:pt x="310" y="158"/>
                  </a:cubicBezTo>
                  <a:cubicBezTo>
                    <a:pt x="356" y="91"/>
                    <a:pt x="356" y="91"/>
                    <a:pt x="356" y="91"/>
                  </a:cubicBezTo>
                  <a:cubicBezTo>
                    <a:pt x="358" y="88"/>
                    <a:pt x="360" y="83"/>
                    <a:pt x="360" y="78"/>
                  </a:cubicBezTo>
                  <a:cubicBezTo>
                    <a:pt x="360" y="23"/>
                    <a:pt x="360" y="23"/>
                    <a:pt x="360" y="23"/>
                  </a:cubicBezTo>
                  <a:cubicBezTo>
                    <a:pt x="360" y="16"/>
                    <a:pt x="357" y="10"/>
                    <a:pt x="35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521451" y="4364038"/>
              <a:ext cx="814388" cy="231775"/>
            </a:xfrm>
            <a:custGeom>
              <a:avLst/>
              <a:gdLst>
                <a:gd name="T0" fmla="*/ 25 w 363"/>
                <a:gd name="T1" fmla="*/ 103 h 103"/>
                <a:gd name="T2" fmla="*/ 29 w 363"/>
                <a:gd name="T3" fmla="*/ 102 h 103"/>
                <a:gd name="T4" fmla="*/ 342 w 363"/>
                <a:gd name="T5" fmla="*/ 47 h 103"/>
                <a:gd name="T6" fmla="*/ 360 w 363"/>
                <a:gd name="T7" fmla="*/ 21 h 103"/>
                <a:gd name="T8" fmla="*/ 334 w 363"/>
                <a:gd name="T9" fmla="*/ 2 h 103"/>
                <a:gd name="T10" fmla="*/ 21 w 363"/>
                <a:gd name="T11" fmla="*/ 58 h 103"/>
                <a:gd name="T12" fmla="*/ 2 w 363"/>
                <a:gd name="T13" fmla="*/ 84 h 103"/>
                <a:gd name="T14" fmla="*/ 25 w 363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103">
                  <a:moveTo>
                    <a:pt x="25" y="103"/>
                  </a:moveTo>
                  <a:cubicBezTo>
                    <a:pt x="26" y="103"/>
                    <a:pt x="27" y="103"/>
                    <a:pt x="29" y="102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54" y="45"/>
                    <a:pt x="363" y="33"/>
                    <a:pt x="360" y="21"/>
                  </a:cubicBezTo>
                  <a:cubicBezTo>
                    <a:pt x="358" y="8"/>
                    <a:pt x="346" y="0"/>
                    <a:pt x="334" y="2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8" y="60"/>
                    <a:pt x="0" y="72"/>
                    <a:pt x="2" y="84"/>
                  </a:cubicBezTo>
                  <a:cubicBezTo>
                    <a:pt x="4" y="95"/>
                    <a:pt x="14" y="103"/>
                    <a:pt x="25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915026" y="2220913"/>
              <a:ext cx="2028825" cy="2195513"/>
            </a:xfrm>
            <a:custGeom>
              <a:avLst/>
              <a:gdLst>
                <a:gd name="T0" fmla="*/ 452 w 905"/>
                <a:gd name="T1" fmla="*/ 0 h 977"/>
                <a:gd name="T2" fmla="*/ 0 w 905"/>
                <a:gd name="T3" fmla="*/ 452 h 977"/>
                <a:gd name="T4" fmla="*/ 273 w 905"/>
                <a:gd name="T5" fmla="*/ 868 h 977"/>
                <a:gd name="T6" fmla="*/ 273 w 905"/>
                <a:gd name="T7" fmla="*/ 955 h 977"/>
                <a:gd name="T8" fmla="*/ 281 w 905"/>
                <a:gd name="T9" fmla="*/ 972 h 977"/>
                <a:gd name="T10" fmla="*/ 296 w 905"/>
                <a:gd name="T11" fmla="*/ 977 h 977"/>
                <a:gd name="T12" fmla="*/ 300 w 905"/>
                <a:gd name="T13" fmla="*/ 977 h 977"/>
                <a:gd name="T14" fmla="*/ 613 w 905"/>
                <a:gd name="T15" fmla="*/ 922 h 977"/>
                <a:gd name="T16" fmla="*/ 632 w 905"/>
                <a:gd name="T17" fmla="*/ 899 h 977"/>
                <a:gd name="T18" fmla="*/ 632 w 905"/>
                <a:gd name="T19" fmla="*/ 868 h 977"/>
                <a:gd name="T20" fmla="*/ 905 w 905"/>
                <a:gd name="T21" fmla="*/ 452 h 977"/>
                <a:gd name="T22" fmla="*/ 452 w 905"/>
                <a:gd name="T2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452" y="0"/>
                  </a:moveTo>
                  <a:cubicBezTo>
                    <a:pt x="203" y="0"/>
                    <a:pt x="0" y="203"/>
                    <a:pt x="0" y="452"/>
                  </a:cubicBezTo>
                  <a:cubicBezTo>
                    <a:pt x="0" y="639"/>
                    <a:pt x="112" y="798"/>
                    <a:pt x="273" y="868"/>
                  </a:cubicBezTo>
                  <a:cubicBezTo>
                    <a:pt x="273" y="955"/>
                    <a:pt x="273" y="955"/>
                    <a:pt x="273" y="955"/>
                  </a:cubicBezTo>
                  <a:cubicBezTo>
                    <a:pt x="273" y="961"/>
                    <a:pt x="276" y="968"/>
                    <a:pt x="281" y="972"/>
                  </a:cubicBezTo>
                  <a:cubicBezTo>
                    <a:pt x="285" y="976"/>
                    <a:pt x="290" y="977"/>
                    <a:pt x="296" y="977"/>
                  </a:cubicBezTo>
                  <a:cubicBezTo>
                    <a:pt x="297" y="977"/>
                    <a:pt x="298" y="977"/>
                    <a:pt x="300" y="977"/>
                  </a:cubicBezTo>
                  <a:cubicBezTo>
                    <a:pt x="613" y="922"/>
                    <a:pt x="613" y="922"/>
                    <a:pt x="613" y="922"/>
                  </a:cubicBezTo>
                  <a:cubicBezTo>
                    <a:pt x="624" y="920"/>
                    <a:pt x="632" y="910"/>
                    <a:pt x="632" y="899"/>
                  </a:cubicBezTo>
                  <a:cubicBezTo>
                    <a:pt x="632" y="868"/>
                    <a:pt x="632" y="868"/>
                    <a:pt x="632" y="868"/>
                  </a:cubicBezTo>
                  <a:cubicBezTo>
                    <a:pt x="792" y="799"/>
                    <a:pt x="905" y="639"/>
                    <a:pt x="905" y="452"/>
                  </a:cubicBezTo>
                  <a:cubicBezTo>
                    <a:pt x="905" y="203"/>
                    <a:pt x="702" y="0"/>
                    <a:pt x="4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32200" y="2805575"/>
            <a:ext cx="823248" cy="794630"/>
            <a:chOff x="809625" y="4348163"/>
            <a:chExt cx="593726" cy="573087"/>
          </a:xfrm>
          <a:solidFill>
            <a:schemeClr val="bg1"/>
          </a:solidFill>
        </p:grpSpPr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895350" y="4425950"/>
              <a:ext cx="136525" cy="133350"/>
            </a:xfrm>
            <a:custGeom>
              <a:avLst/>
              <a:gdLst>
                <a:gd name="T0" fmla="*/ 304 w 774"/>
                <a:gd name="T1" fmla="*/ 0 h 755"/>
                <a:gd name="T2" fmla="*/ 345 w 774"/>
                <a:gd name="T3" fmla="*/ 3 h 755"/>
                <a:gd name="T4" fmla="*/ 384 w 774"/>
                <a:gd name="T5" fmla="*/ 11 h 755"/>
                <a:gd name="T6" fmla="*/ 421 w 774"/>
                <a:gd name="T7" fmla="*/ 23 h 755"/>
                <a:gd name="T8" fmla="*/ 456 w 774"/>
                <a:gd name="T9" fmla="*/ 41 h 755"/>
                <a:gd name="T10" fmla="*/ 489 w 774"/>
                <a:gd name="T11" fmla="*/ 63 h 755"/>
                <a:gd name="T12" fmla="*/ 518 w 774"/>
                <a:gd name="T13" fmla="*/ 89 h 755"/>
                <a:gd name="T14" fmla="*/ 544 w 774"/>
                <a:gd name="T15" fmla="*/ 118 h 755"/>
                <a:gd name="T16" fmla="*/ 565 w 774"/>
                <a:gd name="T17" fmla="*/ 151 h 755"/>
                <a:gd name="T18" fmla="*/ 583 w 774"/>
                <a:gd name="T19" fmla="*/ 186 h 755"/>
                <a:gd name="T20" fmla="*/ 596 w 774"/>
                <a:gd name="T21" fmla="*/ 223 h 755"/>
                <a:gd name="T22" fmla="*/ 605 w 774"/>
                <a:gd name="T23" fmla="*/ 263 h 755"/>
                <a:gd name="T24" fmla="*/ 607 w 774"/>
                <a:gd name="T25" fmla="*/ 305 h 755"/>
                <a:gd name="T26" fmla="*/ 605 w 774"/>
                <a:gd name="T27" fmla="*/ 344 h 755"/>
                <a:gd name="T28" fmla="*/ 596 w 774"/>
                <a:gd name="T29" fmla="*/ 381 h 755"/>
                <a:gd name="T30" fmla="*/ 584 w 774"/>
                <a:gd name="T31" fmla="*/ 416 h 755"/>
                <a:gd name="T32" fmla="*/ 569 w 774"/>
                <a:gd name="T33" fmla="*/ 450 h 755"/>
                <a:gd name="T34" fmla="*/ 774 w 774"/>
                <a:gd name="T35" fmla="*/ 645 h 755"/>
                <a:gd name="T36" fmla="*/ 736 w 774"/>
                <a:gd name="T37" fmla="*/ 679 h 755"/>
                <a:gd name="T38" fmla="*/ 701 w 774"/>
                <a:gd name="T39" fmla="*/ 716 h 755"/>
                <a:gd name="T40" fmla="*/ 669 w 774"/>
                <a:gd name="T41" fmla="*/ 755 h 755"/>
                <a:gd name="T42" fmla="*/ 463 w 774"/>
                <a:gd name="T43" fmla="*/ 562 h 755"/>
                <a:gd name="T44" fmla="*/ 427 w 774"/>
                <a:gd name="T45" fmla="*/ 582 h 755"/>
                <a:gd name="T46" fmla="*/ 388 w 774"/>
                <a:gd name="T47" fmla="*/ 596 h 755"/>
                <a:gd name="T48" fmla="*/ 347 w 774"/>
                <a:gd name="T49" fmla="*/ 605 h 755"/>
                <a:gd name="T50" fmla="*/ 304 w 774"/>
                <a:gd name="T51" fmla="*/ 608 h 755"/>
                <a:gd name="T52" fmla="*/ 262 w 774"/>
                <a:gd name="T53" fmla="*/ 606 h 755"/>
                <a:gd name="T54" fmla="*/ 222 w 774"/>
                <a:gd name="T55" fmla="*/ 598 h 755"/>
                <a:gd name="T56" fmla="*/ 185 w 774"/>
                <a:gd name="T57" fmla="*/ 585 h 755"/>
                <a:gd name="T58" fmla="*/ 150 w 774"/>
                <a:gd name="T59" fmla="*/ 567 h 755"/>
                <a:gd name="T60" fmla="*/ 117 w 774"/>
                <a:gd name="T61" fmla="*/ 545 h 755"/>
                <a:gd name="T62" fmla="*/ 88 w 774"/>
                <a:gd name="T63" fmla="*/ 520 h 755"/>
                <a:gd name="T64" fmla="*/ 62 w 774"/>
                <a:gd name="T65" fmla="*/ 491 h 755"/>
                <a:gd name="T66" fmla="*/ 41 w 774"/>
                <a:gd name="T67" fmla="*/ 458 h 755"/>
                <a:gd name="T68" fmla="*/ 23 w 774"/>
                <a:gd name="T69" fmla="*/ 422 h 755"/>
                <a:gd name="T70" fmla="*/ 10 w 774"/>
                <a:gd name="T71" fmla="*/ 385 h 755"/>
                <a:gd name="T72" fmla="*/ 3 w 774"/>
                <a:gd name="T73" fmla="*/ 346 h 755"/>
                <a:gd name="T74" fmla="*/ 0 w 774"/>
                <a:gd name="T75" fmla="*/ 305 h 755"/>
                <a:gd name="T76" fmla="*/ 3 w 774"/>
                <a:gd name="T77" fmla="*/ 263 h 755"/>
                <a:gd name="T78" fmla="*/ 10 w 774"/>
                <a:gd name="T79" fmla="*/ 223 h 755"/>
                <a:gd name="T80" fmla="*/ 23 w 774"/>
                <a:gd name="T81" fmla="*/ 186 h 755"/>
                <a:gd name="T82" fmla="*/ 41 w 774"/>
                <a:gd name="T83" fmla="*/ 151 h 755"/>
                <a:gd name="T84" fmla="*/ 62 w 774"/>
                <a:gd name="T85" fmla="*/ 118 h 755"/>
                <a:gd name="T86" fmla="*/ 88 w 774"/>
                <a:gd name="T87" fmla="*/ 89 h 755"/>
                <a:gd name="T88" fmla="*/ 117 w 774"/>
                <a:gd name="T89" fmla="*/ 63 h 755"/>
                <a:gd name="T90" fmla="*/ 150 w 774"/>
                <a:gd name="T91" fmla="*/ 41 h 755"/>
                <a:gd name="T92" fmla="*/ 185 w 774"/>
                <a:gd name="T93" fmla="*/ 23 h 755"/>
                <a:gd name="T94" fmla="*/ 222 w 774"/>
                <a:gd name="T95" fmla="*/ 11 h 755"/>
                <a:gd name="T96" fmla="*/ 262 w 774"/>
                <a:gd name="T97" fmla="*/ 3 h 755"/>
                <a:gd name="T98" fmla="*/ 304 w 774"/>
                <a:gd name="T9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755">
                  <a:moveTo>
                    <a:pt x="304" y="0"/>
                  </a:moveTo>
                  <a:lnTo>
                    <a:pt x="345" y="3"/>
                  </a:lnTo>
                  <a:lnTo>
                    <a:pt x="384" y="11"/>
                  </a:lnTo>
                  <a:lnTo>
                    <a:pt x="421" y="23"/>
                  </a:lnTo>
                  <a:lnTo>
                    <a:pt x="456" y="41"/>
                  </a:lnTo>
                  <a:lnTo>
                    <a:pt x="489" y="63"/>
                  </a:lnTo>
                  <a:lnTo>
                    <a:pt x="518" y="89"/>
                  </a:lnTo>
                  <a:lnTo>
                    <a:pt x="544" y="118"/>
                  </a:lnTo>
                  <a:lnTo>
                    <a:pt x="565" y="151"/>
                  </a:lnTo>
                  <a:lnTo>
                    <a:pt x="583" y="186"/>
                  </a:lnTo>
                  <a:lnTo>
                    <a:pt x="596" y="223"/>
                  </a:lnTo>
                  <a:lnTo>
                    <a:pt x="605" y="263"/>
                  </a:lnTo>
                  <a:lnTo>
                    <a:pt x="607" y="305"/>
                  </a:lnTo>
                  <a:lnTo>
                    <a:pt x="605" y="344"/>
                  </a:lnTo>
                  <a:lnTo>
                    <a:pt x="596" y="381"/>
                  </a:lnTo>
                  <a:lnTo>
                    <a:pt x="584" y="416"/>
                  </a:lnTo>
                  <a:lnTo>
                    <a:pt x="569" y="450"/>
                  </a:lnTo>
                  <a:lnTo>
                    <a:pt x="774" y="645"/>
                  </a:lnTo>
                  <a:lnTo>
                    <a:pt x="736" y="679"/>
                  </a:lnTo>
                  <a:lnTo>
                    <a:pt x="701" y="716"/>
                  </a:lnTo>
                  <a:lnTo>
                    <a:pt x="669" y="755"/>
                  </a:lnTo>
                  <a:lnTo>
                    <a:pt x="463" y="562"/>
                  </a:lnTo>
                  <a:lnTo>
                    <a:pt x="427" y="582"/>
                  </a:lnTo>
                  <a:lnTo>
                    <a:pt x="388" y="596"/>
                  </a:lnTo>
                  <a:lnTo>
                    <a:pt x="347" y="605"/>
                  </a:lnTo>
                  <a:lnTo>
                    <a:pt x="304" y="608"/>
                  </a:lnTo>
                  <a:lnTo>
                    <a:pt x="262" y="606"/>
                  </a:lnTo>
                  <a:lnTo>
                    <a:pt x="222" y="598"/>
                  </a:lnTo>
                  <a:lnTo>
                    <a:pt x="185" y="585"/>
                  </a:lnTo>
                  <a:lnTo>
                    <a:pt x="150" y="567"/>
                  </a:lnTo>
                  <a:lnTo>
                    <a:pt x="117" y="545"/>
                  </a:lnTo>
                  <a:lnTo>
                    <a:pt x="88" y="520"/>
                  </a:lnTo>
                  <a:lnTo>
                    <a:pt x="62" y="491"/>
                  </a:lnTo>
                  <a:lnTo>
                    <a:pt x="41" y="458"/>
                  </a:lnTo>
                  <a:lnTo>
                    <a:pt x="23" y="422"/>
                  </a:lnTo>
                  <a:lnTo>
                    <a:pt x="10" y="385"/>
                  </a:lnTo>
                  <a:lnTo>
                    <a:pt x="3" y="346"/>
                  </a:lnTo>
                  <a:lnTo>
                    <a:pt x="0" y="305"/>
                  </a:lnTo>
                  <a:lnTo>
                    <a:pt x="3" y="263"/>
                  </a:lnTo>
                  <a:lnTo>
                    <a:pt x="10" y="223"/>
                  </a:lnTo>
                  <a:lnTo>
                    <a:pt x="23" y="186"/>
                  </a:lnTo>
                  <a:lnTo>
                    <a:pt x="41" y="151"/>
                  </a:lnTo>
                  <a:lnTo>
                    <a:pt x="62" y="118"/>
                  </a:lnTo>
                  <a:lnTo>
                    <a:pt x="88" y="89"/>
                  </a:lnTo>
                  <a:lnTo>
                    <a:pt x="117" y="63"/>
                  </a:lnTo>
                  <a:lnTo>
                    <a:pt x="150" y="41"/>
                  </a:lnTo>
                  <a:lnTo>
                    <a:pt x="185" y="23"/>
                  </a:lnTo>
                  <a:lnTo>
                    <a:pt x="222" y="11"/>
                  </a:lnTo>
                  <a:lnTo>
                    <a:pt x="262" y="3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1160463" y="4348163"/>
              <a:ext cx="139700" cy="187325"/>
            </a:xfrm>
            <a:custGeom>
              <a:avLst/>
              <a:gdLst>
                <a:gd name="T0" fmla="*/ 487 w 791"/>
                <a:gd name="T1" fmla="*/ 0 h 1056"/>
                <a:gd name="T2" fmla="*/ 487 w 791"/>
                <a:gd name="T3" fmla="*/ 0 h 1056"/>
                <a:gd name="T4" fmla="*/ 529 w 791"/>
                <a:gd name="T5" fmla="*/ 4 h 1056"/>
                <a:gd name="T6" fmla="*/ 568 w 791"/>
                <a:gd name="T7" fmla="*/ 12 h 1056"/>
                <a:gd name="T8" fmla="*/ 606 w 791"/>
                <a:gd name="T9" fmla="*/ 25 h 1056"/>
                <a:gd name="T10" fmla="*/ 641 w 791"/>
                <a:gd name="T11" fmla="*/ 43 h 1056"/>
                <a:gd name="T12" fmla="*/ 673 w 791"/>
                <a:gd name="T13" fmla="*/ 65 h 1056"/>
                <a:gd name="T14" fmla="*/ 702 w 791"/>
                <a:gd name="T15" fmla="*/ 90 h 1056"/>
                <a:gd name="T16" fmla="*/ 728 w 791"/>
                <a:gd name="T17" fmla="*/ 119 h 1056"/>
                <a:gd name="T18" fmla="*/ 749 w 791"/>
                <a:gd name="T19" fmla="*/ 151 h 1056"/>
                <a:gd name="T20" fmla="*/ 767 w 791"/>
                <a:gd name="T21" fmla="*/ 187 h 1056"/>
                <a:gd name="T22" fmla="*/ 780 w 791"/>
                <a:gd name="T23" fmla="*/ 225 h 1056"/>
                <a:gd name="T24" fmla="*/ 788 w 791"/>
                <a:gd name="T25" fmla="*/ 264 h 1056"/>
                <a:gd name="T26" fmla="*/ 791 w 791"/>
                <a:gd name="T27" fmla="*/ 305 h 1056"/>
                <a:gd name="T28" fmla="*/ 788 w 791"/>
                <a:gd name="T29" fmla="*/ 347 h 1056"/>
                <a:gd name="T30" fmla="*/ 780 w 791"/>
                <a:gd name="T31" fmla="*/ 386 h 1056"/>
                <a:gd name="T32" fmla="*/ 767 w 791"/>
                <a:gd name="T33" fmla="*/ 424 h 1056"/>
                <a:gd name="T34" fmla="*/ 749 w 791"/>
                <a:gd name="T35" fmla="*/ 459 h 1056"/>
                <a:gd name="T36" fmla="*/ 728 w 791"/>
                <a:gd name="T37" fmla="*/ 491 h 1056"/>
                <a:gd name="T38" fmla="*/ 702 w 791"/>
                <a:gd name="T39" fmla="*/ 520 h 1056"/>
                <a:gd name="T40" fmla="*/ 673 w 791"/>
                <a:gd name="T41" fmla="*/ 546 h 1056"/>
                <a:gd name="T42" fmla="*/ 641 w 791"/>
                <a:gd name="T43" fmla="*/ 568 h 1056"/>
                <a:gd name="T44" fmla="*/ 606 w 791"/>
                <a:gd name="T45" fmla="*/ 585 h 1056"/>
                <a:gd name="T46" fmla="*/ 568 w 791"/>
                <a:gd name="T47" fmla="*/ 599 h 1056"/>
                <a:gd name="T48" fmla="*/ 529 w 791"/>
                <a:gd name="T49" fmla="*/ 607 h 1056"/>
                <a:gd name="T50" fmla="*/ 487 w 791"/>
                <a:gd name="T51" fmla="*/ 610 h 1056"/>
                <a:gd name="T52" fmla="*/ 459 w 791"/>
                <a:gd name="T53" fmla="*/ 608 h 1056"/>
                <a:gd name="T54" fmla="*/ 431 w 791"/>
                <a:gd name="T55" fmla="*/ 603 h 1056"/>
                <a:gd name="T56" fmla="*/ 403 w 791"/>
                <a:gd name="T57" fmla="*/ 597 h 1056"/>
                <a:gd name="T58" fmla="*/ 132 w 791"/>
                <a:gd name="T59" fmla="*/ 1056 h 1056"/>
                <a:gd name="T60" fmla="*/ 89 w 791"/>
                <a:gd name="T61" fmla="*/ 1026 h 1056"/>
                <a:gd name="T62" fmla="*/ 46 w 791"/>
                <a:gd name="T63" fmla="*/ 1000 h 1056"/>
                <a:gd name="T64" fmla="*/ 0 w 791"/>
                <a:gd name="T65" fmla="*/ 977 h 1056"/>
                <a:gd name="T66" fmla="*/ 271 w 791"/>
                <a:gd name="T67" fmla="*/ 519 h 1056"/>
                <a:gd name="T68" fmla="*/ 246 w 791"/>
                <a:gd name="T69" fmla="*/ 490 h 1056"/>
                <a:gd name="T70" fmla="*/ 224 w 791"/>
                <a:gd name="T71" fmla="*/ 458 h 1056"/>
                <a:gd name="T72" fmla="*/ 207 w 791"/>
                <a:gd name="T73" fmla="*/ 423 h 1056"/>
                <a:gd name="T74" fmla="*/ 195 w 791"/>
                <a:gd name="T75" fmla="*/ 386 h 1056"/>
                <a:gd name="T76" fmla="*/ 186 w 791"/>
                <a:gd name="T77" fmla="*/ 347 h 1056"/>
                <a:gd name="T78" fmla="*/ 183 w 791"/>
                <a:gd name="T79" fmla="*/ 305 h 1056"/>
                <a:gd name="T80" fmla="*/ 186 w 791"/>
                <a:gd name="T81" fmla="*/ 264 h 1056"/>
                <a:gd name="T82" fmla="*/ 195 w 791"/>
                <a:gd name="T83" fmla="*/ 224 h 1056"/>
                <a:gd name="T84" fmla="*/ 207 w 791"/>
                <a:gd name="T85" fmla="*/ 187 h 1056"/>
                <a:gd name="T86" fmla="*/ 224 w 791"/>
                <a:gd name="T87" fmla="*/ 151 h 1056"/>
                <a:gd name="T88" fmla="*/ 247 w 791"/>
                <a:gd name="T89" fmla="*/ 119 h 1056"/>
                <a:gd name="T90" fmla="*/ 272 w 791"/>
                <a:gd name="T91" fmla="*/ 90 h 1056"/>
                <a:gd name="T92" fmla="*/ 302 w 791"/>
                <a:gd name="T93" fmla="*/ 65 h 1056"/>
                <a:gd name="T94" fmla="*/ 334 w 791"/>
                <a:gd name="T95" fmla="*/ 43 h 1056"/>
                <a:gd name="T96" fmla="*/ 369 w 791"/>
                <a:gd name="T97" fmla="*/ 25 h 1056"/>
                <a:gd name="T98" fmla="*/ 406 w 791"/>
                <a:gd name="T99" fmla="*/ 12 h 1056"/>
                <a:gd name="T100" fmla="*/ 446 w 791"/>
                <a:gd name="T101" fmla="*/ 4 h 1056"/>
                <a:gd name="T102" fmla="*/ 487 w 791"/>
                <a:gd name="T10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1" h="1056">
                  <a:moveTo>
                    <a:pt x="487" y="0"/>
                  </a:moveTo>
                  <a:lnTo>
                    <a:pt x="487" y="0"/>
                  </a:lnTo>
                  <a:lnTo>
                    <a:pt x="529" y="4"/>
                  </a:lnTo>
                  <a:lnTo>
                    <a:pt x="568" y="12"/>
                  </a:lnTo>
                  <a:lnTo>
                    <a:pt x="606" y="25"/>
                  </a:lnTo>
                  <a:lnTo>
                    <a:pt x="641" y="43"/>
                  </a:lnTo>
                  <a:lnTo>
                    <a:pt x="673" y="65"/>
                  </a:lnTo>
                  <a:lnTo>
                    <a:pt x="702" y="90"/>
                  </a:lnTo>
                  <a:lnTo>
                    <a:pt x="728" y="119"/>
                  </a:lnTo>
                  <a:lnTo>
                    <a:pt x="749" y="151"/>
                  </a:lnTo>
                  <a:lnTo>
                    <a:pt x="767" y="187"/>
                  </a:lnTo>
                  <a:lnTo>
                    <a:pt x="780" y="225"/>
                  </a:lnTo>
                  <a:lnTo>
                    <a:pt x="788" y="264"/>
                  </a:lnTo>
                  <a:lnTo>
                    <a:pt x="791" y="305"/>
                  </a:lnTo>
                  <a:lnTo>
                    <a:pt x="788" y="347"/>
                  </a:lnTo>
                  <a:lnTo>
                    <a:pt x="780" y="386"/>
                  </a:lnTo>
                  <a:lnTo>
                    <a:pt x="767" y="424"/>
                  </a:lnTo>
                  <a:lnTo>
                    <a:pt x="749" y="459"/>
                  </a:lnTo>
                  <a:lnTo>
                    <a:pt x="728" y="491"/>
                  </a:lnTo>
                  <a:lnTo>
                    <a:pt x="702" y="520"/>
                  </a:lnTo>
                  <a:lnTo>
                    <a:pt x="673" y="546"/>
                  </a:lnTo>
                  <a:lnTo>
                    <a:pt x="641" y="568"/>
                  </a:lnTo>
                  <a:lnTo>
                    <a:pt x="606" y="585"/>
                  </a:lnTo>
                  <a:lnTo>
                    <a:pt x="568" y="599"/>
                  </a:lnTo>
                  <a:lnTo>
                    <a:pt x="529" y="607"/>
                  </a:lnTo>
                  <a:lnTo>
                    <a:pt x="487" y="610"/>
                  </a:lnTo>
                  <a:lnTo>
                    <a:pt x="459" y="608"/>
                  </a:lnTo>
                  <a:lnTo>
                    <a:pt x="431" y="603"/>
                  </a:lnTo>
                  <a:lnTo>
                    <a:pt x="403" y="597"/>
                  </a:lnTo>
                  <a:lnTo>
                    <a:pt x="132" y="1056"/>
                  </a:lnTo>
                  <a:lnTo>
                    <a:pt x="89" y="1026"/>
                  </a:lnTo>
                  <a:lnTo>
                    <a:pt x="46" y="1000"/>
                  </a:lnTo>
                  <a:lnTo>
                    <a:pt x="0" y="977"/>
                  </a:lnTo>
                  <a:lnTo>
                    <a:pt x="271" y="519"/>
                  </a:lnTo>
                  <a:lnTo>
                    <a:pt x="246" y="490"/>
                  </a:lnTo>
                  <a:lnTo>
                    <a:pt x="224" y="458"/>
                  </a:lnTo>
                  <a:lnTo>
                    <a:pt x="207" y="423"/>
                  </a:lnTo>
                  <a:lnTo>
                    <a:pt x="195" y="386"/>
                  </a:lnTo>
                  <a:lnTo>
                    <a:pt x="186" y="347"/>
                  </a:lnTo>
                  <a:lnTo>
                    <a:pt x="183" y="305"/>
                  </a:lnTo>
                  <a:lnTo>
                    <a:pt x="186" y="264"/>
                  </a:lnTo>
                  <a:lnTo>
                    <a:pt x="195" y="224"/>
                  </a:lnTo>
                  <a:lnTo>
                    <a:pt x="207" y="187"/>
                  </a:lnTo>
                  <a:lnTo>
                    <a:pt x="224" y="151"/>
                  </a:lnTo>
                  <a:lnTo>
                    <a:pt x="247" y="119"/>
                  </a:lnTo>
                  <a:lnTo>
                    <a:pt x="272" y="90"/>
                  </a:lnTo>
                  <a:lnTo>
                    <a:pt x="302" y="65"/>
                  </a:lnTo>
                  <a:lnTo>
                    <a:pt x="334" y="43"/>
                  </a:lnTo>
                  <a:lnTo>
                    <a:pt x="369" y="25"/>
                  </a:lnTo>
                  <a:lnTo>
                    <a:pt x="406" y="12"/>
                  </a:lnTo>
                  <a:lnTo>
                    <a:pt x="446" y="4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1230313" y="4602163"/>
              <a:ext cx="173038" cy="107950"/>
            </a:xfrm>
            <a:custGeom>
              <a:avLst/>
              <a:gdLst>
                <a:gd name="T0" fmla="*/ 677 w 980"/>
                <a:gd name="T1" fmla="*/ 0 h 609"/>
                <a:gd name="T2" fmla="*/ 718 w 980"/>
                <a:gd name="T3" fmla="*/ 2 h 609"/>
                <a:gd name="T4" fmla="*/ 757 w 980"/>
                <a:gd name="T5" fmla="*/ 11 h 609"/>
                <a:gd name="T6" fmla="*/ 794 w 980"/>
                <a:gd name="T7" fmla="*/ 24 h 609"/>
                <a:gd name="T8" fmla="*/ 829 w 980"/>
                <a:gd name="T9" fmla="*/ 42 h 609"/>
                <a:gd name="T10" fmla="*/ 862 w 980"/>
                <a:gd name="T11" fmla="*/ 63 h 609"/>
                <a:gd name="T12" fmla="*/ 891 w 980"/>
                <a:gd name="T13" fmla="*/ 89 h 609"/>
                <a:gd name="T14" fmla="*/ 917 w 980"/>
                <a:gd name="T15" fmla="*/ 118 h 609"/>
                <a:gd name="T16" fmla="*/ 939 w 980"/>
                <a:gd name="T17" fmla="*/ 151 h 609"/>
                <a:gd name="T18" fmla="*/ 956 w 980"/>
                <a:gd name="T19" fmla="*/ 186 h 609"/>
                <a:gd name="T20" fmla="*/ 970 w 980"/>
                <a:gd name="T21" fmla="*/ 224 h 609"/>
                <a:gd name="T22" fmla="*/ 978 w 980"/>
                <a:gd name="T23" fmla="*/ 263 h 609"/>
                <a:gd name="T24" fmla="*/ 980 w 980"/>
                <a:gd name="T25" fmla="*/ 304 h 609"/>
                <a:gd name="T26" fmla="*/ 978 w 980"/>
                <a:gd name="T27" fmla="*/ 346 h 609"/>
                <a:gd name="T28" fmla="*/ 970 w 980"/>
                <a:gd name="T29" fmla="*/ 386 h 609"/>
                <a:gd name="T30" fmla="*/ 956 w 980"/>
                <a:gd name="T31" fmla="*/ 423 h 609"/>
                <a:gd name="T32" fmla="*/ 939 w 980"/>
                <a:gd name="T33" fmla="*/ 458 h 609"/>
                <a:gd name="T34" fmla="*/ 917 w 980"/>
                <a:gd name="T35" fmla="*/ 490 h 609"/>
                <a:gd name="T36" fmla="*/ 891 w 980"/>
                <a:gd name="T37" fmla="*/ 520 h 609"/>
                <a:gd name="T38" fmla="*/ 862 w 980"/>
                <a:gd name="T39" fmla="*/ 545 h 609"/>
                <a:gd name="T40" fmla="*/ 829 w 980"/>
                <a:gd name="T41" fmla="*/ 568 h 609"/>
                <a:gd name="T42" fmla="*/ 794 w 980"/>
                <a:gd name="T43" fmla="*/ 585 h 609"/>
                <a:gd name="T44" fmla="*/ 757 w 980"/>
                <a:gd name="T45" fmla="*/ 598 h 609"/>
                <a:gd name="T46" fmla="*/ 718 w 980"/>
                <a:gd name="T47" fmla="*/ 606 h 609"/>
                <a:gd name="T48" fmla="*/ 677 w 980"/>
                <a:gd name="T49" fmla="*/ 609 h 609"/>
                <a:gd name="T50" fmla="*/ 636 w 980"/>
                <a:gd name="T51" fmla="*/ 606 h 609"/>
                <a:gd name="T52" fmla="*/ 597 w 980"/>
                <a:gd name="T53" fmla="*/ 599 h 609"/>
                <a:gd name="T54" fmla="*/ 560 w 980"/>
                <a:gd name="T55" fmla="*/ 585 h 609"/>
                <a:gd name="T56" fmla="*/ 525 w 980"/>
                <a:gd name="T57" fmla="*/ 569 h 609"/>
                <a:gd name="T58" fmla="*/ 493 w 980"/>
                <a:gd name="T59" fmla="*/ 547 h 609"/>
                <a:gd name="T60" fmla="*/ 464 w 980"/>
                <a:gd name="T61" fmla="*/ 522 h 609"/>
                <a:gd name="T62" fmla="*/ 440 w 980"/>
                <a:gd name="T63" fmla="*/ 493 h 609"/>
                <a:gd name="T64" fmla="*/ 417 w 980"/>
                <a:gd name="T65" fmla="*/ 461 h 609"/>
                <a:gd name="T66" fmla="*/ 400 w 980"/>
                <a:gd name="T67" fmla="*/ 427 h 609"/>
                <a:gd name="T68" fmla="*/ 386 w 980"/>
                <a:gd name="T69" fmla="*/ 391 h 609"/>
                <a:gd name="T70" fmla="*/ 378 w 980"/>
                <a:gd name="T71" fmla="*/ 352 h 609"/>
                <a:gd name="T72" fmla="*/ 0 w 980"/>
                <a:gd name="T73" fmla="*/ 315 h 609"/>
                <a:gd name="T74" fmla="*/ 8 w 980"/>
                <a:gd name="T75" fmla="*/ 268 h 609"/>
                <a:gd name="T76" fmla="*/ 13 w 980"/>
                <a:gd name="T77" fmla="*/ 219 h 609"/>
                <a:gd name="T78" fmla="*/ 15 w 980"/>
                <a:gd name="T79" fmla="*/ 170 h 609"/>
                <a:gd name="T80" fmla="*/ 14 w 980"/>
                <a:gd name="T81" fmla="*/ 162 h 609"/>
                <a:gd name="T82" fmla="*/ 392 w 980"/>
                <a:gd name="T83" fmla="*/ 200 h 609"/>
                <a:gd name="T84" fmla="*/ 409 w 980"/>
                <a:gd name="T85" fmla="*/ 162 h 609"/>
                <a:gd name="T86" fmla="*/ 430 w 980"/>
                <a:gd name="T87" fmla="*/ 127 h 609"/>
                <a:gd name="T88" fmla="*/ 456 w 980"/>
                <a:gd name="T89" fmla="*/ 96 h 609"/>
                <a:gd name="T90" fmla="*/ 486 w 980"/>
                <a:gd name="T91" fmla="*/ 69 h 609"/>
                <a:gd name="T92" fmla="*/ 518 w 980"/>
                <a:gd name="T93" fmla="*/ 45 h 609"/>
                <a:gd name="T94" fmla="*/ 554 w 980"/>
                <a:gd name="T95" fmla="*/ 26 h 609"/>
                <a:gd name="T96" fmla="*/ 593 w 980"/>
                <a:gd name="T97" fmla="*/ 12 h 609"/>
                <a:gd name="T98" fmla="*/ 634 w 980"/>
                <a:gd name="T99" fmla="*/ 3 h 609"/>
                <a:gd name="T100" fmla="*/ 677 w 980"/>
                <a:gd name="T10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0" h="609">
                  <a:moveTo>
                    <a:pt x="677" y="0"/>
                  </a:moveTo>
                  <a:lnTo>
                    <a:pt x="718" y="2"/>
                  </a:lnTo>
                  <a:lnTo>
                    <a:pt x="757" y="11"/>
                  </a:lnTo>
                  <a:lnTo>
                    <a:pt x="794" y="24"/>
                  </a:lnTo>
                  <a:lnTo>
                    <a:pt x="829" y="42"/>
                  </a:lnTo>
                  <a:lnTo>
                    <a:pt x="862" y="63"/>
                  </a:lnTo>
                  <a:lnTo>
                    <a:pt x="891" y="89"/>
                  </a:lnTo>
                  <a:lnTo>
                    <a:pt x="917" y="118"/>
                  </a:lnTo>
                  <a:lnTo>
                    <a:pt x="939" y="151"/>
                  </a:lnTo>
                  <a:lnTo>
                    <a:pt x="956" y="186"/>
                  </a:lnTo>
                  <a:lnTo>
                    <a:pt x="970" y="224"/>
                  </a:lnTo>
                  <a:lnTo>
                    <a:pt x="978" y="263"/>
                  </a:lnTo>
                  <a:lnTo>
                    <a:pt x="980" y="304"/>
                  </a:lnTo>
                  <a:lnTo>
                    <a:pt x="978" y="346"/>
                  </a:lnTo>
                  <a:lnTo>
                    <a:pt x="970" y="386"/>
                  </a:lnTo>
                  <a:lnTo>
                    <a:pt x="956" y="423"/>
                  </a:lnTo>
                  <a:lnTo>
                    <a:pt x="939" y="458"/>
                  </a:lnTo>
                  <a:lnTo>
                    <a:pt x="917" y="490"/>
                  </a:lnTo>
                  <a:lnTo>
                    <a:pt x="891" y="520"/>
                  </a:lnTo>
                  <a:lnTo>
                    <a:pt x="862" y="545"/>
                  </a:lnTo>
                  <a:lnTo>
                    <a:pt x="829" y="568"/>
                  </a:lnTo>
                  <a:lnTo>
                    <a:pt x="794" y="585"/>
                  </a:lnTo>
                  <a:lnTo>
                    <a:pt x="757" y="598"/>
                  </a:lnTo>
                  <a:lnTo>
                    <a:pt x="718" y="606"/>
                  </a:lnTo>
                  <a:lnTo>
                    <a:pt x="677" y="609"/>
                  </a:lnTo>
                  <a:lnTo>
                    <a:pt x="636" y="606"/>
                  </a:lnTo>
                  <a:lnTo>
                    <a:pt x="597" y="599"/>
                  </a:lnTo>
                  <a:lnTo>
                    <a:pt x="560" y="585"/>
                  </a:lnTo>
                  <a:lnTo>
                    <a:pt x="525" y="569"/>
                  </a:lnTo>
                  <a:lnTo>
                    <a:pt x="493" y="547"/>
                  </a:lnTo>
                  <a:lnTo>
                    <a:pt x="464" y="522"/>
                  </a:lnTo>
                  <a:lnTo>
                    <a:pt x="440" y="493"/>
                  </a:lnTo>
                  <a:lnTo>
                    <a:pt x="417" y="461"/>
                  </a:lnTo>
                  <a:lnTo>
                    <a:pt x="400" y="427"/>
                  </a:lnTo>
                  <a:lnTo>
                    <a:pt x="386" y="391"/>
                  </a:lnTo>
                  <a:lnTo>
                    <a:pt x="378" y="352"/>
                  </a:lnTo>
                  <a:lnTo>
                    <a:pt x="0" y="315"/>
                  </a:lnTo>
                  <a:lnTo>
                    <a:pt x="8" y="268"/>
                  </a:lnTo>
                  <a:lnTo>
                    <a:pt x="13" y="219"/>
                  </a:lnTo>
                  <a:lnTo>
                    <a:pt x="15" y="170"/>
                  </a:lnTo>
                  <a:lnTo>
                    <a:pt x="14" y="162"/>
                  </a:lnTo>
                  <a:lnTo>
                    <a:pt x="392" y="200"/>
                  </a:lnTo>
                  <a:lnTo>
                    <a:pt x="409" y="162"/>
                  </a:lnTo>
                  <a:lnTo>
                    <a:pt x="430" y="127"/>
                  </a:lnTo>
                  <a:lnTo>
                    <a:pt x="456" y="96"/>
                  </a:lnTo>
                  <a:lnTo>
                    <a:pt x="486" y="69"/>
                  </a:lnTo>
                  <a:lnTo>
                    <a:pt x="518" y="45"/>
                  </a:lnTo>
                  <a:lnTo>
                    <a:pt x="554" y="26"/>
                  </a:lnTo>
                  <a:lnTo>
                    <a:pt x="593" y="12"/>
                  </a:lnTo>
                  <a:lnTo>
                    <a:pt x="634" y="3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9"/>
            <p:cNvSpPr>
              <a:spLocks/>
            </p:cNvSpPr>
            <p:nvPr/>
          </p:nvSpPr>
          <p:spPr bwMode="auto">
            <a:xfrm>
              <a:off x="1111250" y="4748213"/>
              <a:ext cx="106363" cy="173037"/>
            </a:xfrm>
            <a:custGeom>
              <a:avLst/>
              <a:gdLst>
                <a:gd name="T0" fmla="*/ 229 w 608"/>
                <a:gd name="T1" fmla="*/ 0 h 978"/>
                <a:gd name="T2" fmla="*/ 314 w 608"/>
                <a:gd name="T3" fmla="*/ 370 h 978"/>
                <a:gd name="T4" fmla="*/ 357 w 608"/>
                <a:gd name="T5" fmla="*/ 374 h 978"/>
                <a:gd name="T6" fmla="*/ 399 w 608"/>
                <a:gd name="T7" fmla="*/ 385 h 978"/>
                <a:gd name="T8" fmla="*/ 438 w 608"/>
                <a:gd name="T9" fmla="*/ 401 h 978"/>
                <a:gd name="T10" fmla="*/ 474 w 608"/>
                <a:gd name="T11" fmla="*/ 422 h 978"/>
                <a:gd name="T12" fmla="*/ 507 w 608"/>
                <a:gd name="T13" fmla="*/ 448 h 978"/>
                <a:gd name="T14" fmla="*/ 536 w 608"/>
                <a:gd name="T15" fmla="*/ 478 h 978"/>
                <a:gd name="T16" fmla="*/ 561 w 608"/>
                <a:gd name="T17" fmla="*/ 511 h 978"/>
                <a:gd name="T18" fmla="*/ 581 w 608"/>
                <a:gd name="T19" fmla="*/ 548 h 978"/>
                <a:gd name="T20" fmla="*/ 596 w 608"/>
                <a:gd name="T21" fmla="*/ 587 h 978"/>
                <a:gd name="T22" fmla="*/ 605 w 608"/>
                <a:gd name="T23" fmla="*/ 630 h 978"/>
                <a:gd name="T24" fmla="*/ 608 w 608"/>
                <a:gd name="T25" fmla="*/ 674 h 978"/>
                <a:gd name="T26" fmla="*/ 605 w 608"/>
                <a:gd name="T27" fmla="*/ 715 h 978"/>
                <a:gd name="T28" fmla="*/ 597 w 608"/>
                <a:gd name="T29" fmla="*/ 755 h 978"/>
                <a:gd name="T30" fmla="*/ 585 w 608"/>
                <a:gd name="T31" fmla="*/ 792 h 978"/>
                <a:gd name="T32" fmla="*/ 566 w 608"/>
                <a:gd name="T33" fmla="*/ 827 h 978"/>
                <a:gd name="T34" fmla="*/ 544 w 608"/>
                <a:gd name="T35" fmla="*/ 860 h 978"/>
                <a:gd name="T36" fmla="*/ 519 w 608"/>
                <a:gd name="T37" fmla="*/ 889 h 978"/>
                <a:gd name="T38" fmla="*/ 490 w 608"/>
                <a:gd name="T39" fmla="*/ 915 h 978"/>
                <a:gd name="T40" fmla="*/ 458 w 608"/>
                <a:gd name="T41" fmla="*/ 937 h 978"/>
                <a:gd name="T42" fmla="*/ 423 w 608"/>
                <a:gd name="T43" fmla="*/ 954 h 978"/>
                <a:gd name="T44" fmla="*/ 385 w 608"/>
                <a:gd name="T45" fmla="*/ 968 h 978"/>
                <a:gd name="T46" fmla="*/ 346 w 608"/>
                <a:gd name="T47" fmla="*/ 976 h 978"/>
                <a:gd name="T48" fmla="*/ 304 w 608"/>
                <a:gd name="T49" fmla="*/ 978 h 978"/>
                <a:gd name="T50" fmla="*/ 263 w 608"/>
                <a:gd name="T51" fmla="*/ 976 h 978"/>
                <a:gd name="T52" fmla="*/ 224 w 608"/>
                <a:gd name="T53" fmla="*/ 968 h 978"/>
                <a:gd name="T54" fmla="*/ 186 w 608"/>
                <a:gd name="T55" fmla="*/ 954 h 978"/>
                <a:gd name="T56" fmla="*/ 151 w 608"/>
                <a:gd name="T57" fmla="*/ 937 h 978"/>
                <a:gd name="T58" fmla="*/ 119 w 608"/>
                <a:gd name="T59" fmla="*/ 915 h 978"/>
                <a:gd name="T60" fmla="*/ 90 w 608"/>
                <a:gd name="T61" fmla="*/ 889 h 978"/>
                <a:gd name="T62" fmla="*/ 64 w 608"/>
                <a:gd name="T63" fmla="*/ 860 h 978"/>
                <a:gd name="T64" fmla="*/ 42 w 608"/>
                <a:gd name="T65" fmla="*/ 827 h 978"/>
                <a:gd name="T66" fmla="*/ 25 w 608"/>
                <a:gd name="T67" fmla="*/ 792 h 978"/>
                <a:gd name="T68" fmla="*/ 11 w 608"/>
                <a:gd name="T69" fmla="*/ 755 h 978"/>
                <a:gd name="T70" fmla="*/ 3 w 608"/>
                <a:gd name="T71" fmla="*/ 715 h 978"/>
                <a:gd name="T72" fmla="*/ 0 w 608"/>
                <a:gd name="T73" fmla="*/ 674 h 978"/>
                <a:gd name="T74" fmla="*/ 3 w 608"/>
                <a:gd name="T75" fmla="*/ 631 h 978"/>
                <a:gd name="T76" fmla="*/ 13 w 608"/>
                <a:gd name="T77" fmla="*/ 589 h 978"/>
                <a:gd name="T78" fmla="*/ 27 w 608"/>
                <a:gd name="T79" fmla="*/ 551 h 978"/>
                <a:gd name="T80" fmla="*/ 47 w 608"/>
                <a:gd name="T81" fmla="*/ 515 h 978"/>
                <a:gd name="T82" fmla="*/ 70 w 608"/>
                <a:gd name="T83" fmla="*/ 482 h 978"/>
                <a:gd name="T84" fmla="*/ 98 w 608"/>
                <a:gd name="T85" fmla="*/ 452 h 978"/>
                <a:gd name="T86" fmla="*/ 130 w 608"/>
                <a:gd name="T87" fmla="*/ 426 h 978"/>
                <a:gd name="T88" fmla="*/ 165 w 608"/>
                <a:gd name="T89" fmla="*/ 405 h 978"/>
                <a:gd name="T90" fmla="*/ 80 w 608"/>
                <a:gd name="T91" fmla="*/ 34 h 978"/>
                <a:gd name="T92" fmla="*/ 131 w 608"/>
                <a:gd name="T93" fmla="*/ 26 h 978"/>
                <a:gd name="T94" fmla="*/ 181 w 608"/>
                <a:gd name="T95" fmla="*/ 15 h 978"/>
                <a:gd name="T96" fmla="*/ 229 w 608"/>
                <a:gd name="T97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8" h="978">
                  <a:moveTo>
                    <a:pt x="229" y="0"/>
                  </a:moveTo>
                  <a:lnTo>
                    <a:pt x="314" y="370"/>
                  </a:lnTo>
                  <a:lnTo>
                    <a:pt x="357" y="374"/>
                  </a:lnTo>
                  <a:lnTo>
                    <a:pt x="399" y="385"/>
                  </a:lnTo>
                  <a:lnTo>
                    <a:pt x="438" y="401"/>
                  </a:lnTo>
                  <a:lnTo>
                    <a:pt x="474" y="422"/>
                  </a:lnTo>
                  <a:lnTo>
                    <a:pt x="507" y="448"/>
                  </a:lnTo>
                  <a:lnTo>
                    <a:pt x="536" y="478"/>
                  </a:lnTo>
                  <a:lnTo>
                    <a:pt x="561" y="511"/>
                  </a:lnTo>
                  <a:lnTo>
                    <a:pt x="581" y="548"/>
                  </a:lnTo>
                  <a:lnTo>
                    <a:pt x="596" y="587"/>
                  </a:lnTo>
                  <a:lnTo>
                    <a:pt x="605" y="630"/>
                  </a:lnTo>
                  <a:lnTo>
                    <a:pt x="608" y="674"/>
                  </a:lnTo>
                  <a:lnTo>
                    <a:pt x="605" y="715"/>
                  </a:lnTo>
                  <a:lnTo>
                    <a:pt x="597" y="755"/>
                  </a:lnTo>
                  <a:lnTo>
                    <a:pt x="585" y="792"/>
                  </a:lnTo>
                  <a:lnTo>
                    <a:pt x="566" y="827"/>
                  </a:lnTo>
                  <a:lnTo>
                    <a:pt x="544" y="860"/>
                  </a:lnTo>
                  <a:lnTo>
                    <a:pt x="519" y="889"/>
                  </a:lnTo>
                  <a:lnTo>
                    <a:pt x="490" y="915"/>
                  </a:lnTo>
                  <a:lnTo>
                    <a:pt x="458" y="937"/>
                  </a:lnTo>
                  <a:lnTo>
                    <a:pt x="423" y="954"/>
                  </a:lnTo>
                  <a:lnTo>
                    <a:pt x="385" y="968"/>
                  </a:lnTo>
                  <a:lnTo>
                    <a:pt x="346" y="976"/>
                  </a:lnTo>
                  <a:lnTo>
                    <a:pt x="304" y="978"/>
                  </a:lnTo>
                  <a:lnTo>
                    <a:pt x="263" y="976"/>
                  </a:lnTo>
                  <a:lnTo>
                    <a:pt x="224" y="968"/>
                  </a:lnTo>
                  <a:lnTo>
                    <a:pt x="186" y="954"/>
                  </a:lnTo>
                  <a:lnTo>
                    <a:pt x="151" y="937"/>
                  </a:lnTo>
                  <a:lnTo>
                    <a:pt x="119" y="915"/>
                  </a:lnTo>
                  <a:lnTo>
                    <a:pt x="90" y="889"/>
                  </a:lnTo>
                  <a:lnTo>
                    <a:pt x="64" y="860"/>
                  </a:lnTo>
                  <a:lnTo>
                    <a:pt x="42" y="827"/>
                  </a:lnTo>
                  <a:lnTo>
                    <a:pt x="25" y="792"/>
                  </a:lnTo>
                  <a:lnTo>
                    <a:pt x="11" y="755"/>
                  </a:lnTo>
                  <a:lnTo>
                    <a:pt x="3" y="715"/>
                  </a:lnTo>
                  <a:lnTo>
                    <a:pt x="0" y="674"/>
                  </a:lnTo>
                  <a:lnTo>
                    <a:pt x="3" y="631"/>
                  </a:lnTo>
                  <a:lnTo>
                    <a:pt x="13" y="589"/>
                  </a:lnTo>
                  <a:lnTo>
                    <a:pt x="27" y="551"/>
                  </a:lnTo>
                  <a:lnTo>
                    <a:pt x="47" y="515"/>
                  </a:lnTo>
                  <a:lnTo>
                    <a:pt x="70" y="482"/>
                  </a:lnTo>
                  <a:lnTo>
                    <a:pt x="98" y="452"/>
                  </a:lnTo>
                  <a:lnTo>
                    <a:pt x="130" y="426"/>
                  </a:lnTo>
                  <a:lnTo>
                    <a:pt x="165" y="405"/>
                  </a:lnTo>
                  <a:lnTo>
                    <a:pt x="80" y="34"/>
                  </a:lnTo>
                  <a:lnTo>
                    <a:pt x="131" y="26"/>
                  </a:lnTo>
                  <a:lnTo>
                    <a:pt x="181" y="15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auto">
            <a:xfrm>
              <a:off x="809625" y="4659313"/>
              <a:ext cx="190500" cy="109537"/>
            </a:xfrm>
            <a:custGeom>
              <a:avLst/>
              <a:gdLst>
                <a:gd name="T0" fmla="*/ 1028 w 1077"/>
                <a:gd name="T1" fmla="*/ 0 h 628"/>
                <a:gd name="T2" fmla="*/ 1041 w 1077"/>
                <a:gd name="T3" fmla="*/ 49 h 628"/>
                <a:gd name="T4" fmla="*/ 1058 w 1077"/>
                <a:gd name="T5" fmla="*/ 98 h 628"/>
                <a:gd name="T6" fmla="*/ 1077 w 1077"/>
                <a:gd name="T7" fmla="*/ 144 h 628"/>
                <a:gd name="T8" fmla="*/ 605 w 1077"/>
                <a:gd name="T9" fmla="*/ 304 h 628"/>
                <a:gd name="T10" fmla="*/ 606 w 1077"/>
                <a:gd name="T11" fmla="*/ 313 h 628"/>
                <a:gd name="T12" fmla="*/ 607 w 1077"/>
                <a:gd name="T13" fmla="*/ 323 h 628"/>
                <a:gd name="T14" fmla="*/ 605 w 1077"/>
                <a:gd name="T15" fmla="*/ 365 h 628"/>
                <a:gd name="T16" fmla="*/ 597 w 1077"/>
                <a:gd name="T17" fmla="*/ 405 h 628"/>
                <a:gd name="T18" fmla="*/ 583 w 1077"/>
                <a:gd name="T19" fmla="*/ 442 h 628"/>
                <a:gd name="T20" fmla="*/ 566 w 1077"/>
                <a:gd name="T21" fmla="*/ 477 h 628"/>
                <a:gd name="T22" fmla="*/ 544 w 1077"/>
                <a:gd name="T23" fmla="*/ 509 h 628"/>
                <a:gd name="T24" fmla="*/ 519 w 1077"/>
                <a:gd name="T25" fmla="*/ 539 h 628"/>
                <a:gd name="T26" fmla="*/ 490 w 1077"/>
                <a:gd name="T27" fmla="*/ 565 h 628"/>
                <a:gd name="T28" fmla="*/ 457 w 1077"/>
                <a:gd name="T29" fmla="*/ 587 h 628"/>
                <a:gd name="T30" fmla="*/ 422 w 1077"/>
                <a:gd name="T31" fmla="*/ 604 h 628"/>
                <a:gd name="T32" fmla="*/ 385 w 1077"/>
                <a:gd name="T33" fmla="*/ 618 h 628"/>
                <a:gd name="T34" fmla="*/ 344 w 1077"/>
                <a:gd name="T35" fmla="*/ 625 h 628"/>
                <a:gd name="T36" fmla="*/ 303 w 1077"/>
                <a:gd name="T37" fmla="*/ 628 h 628"/>
                <a:gd name="T38" fmla="*/ 262 w 1077"/>
                <a:gd name="T39" fmla="*/ 625 h 628"/>
                <a:gd name="T40" fmla="*/ 223 w 1077"/>
                <a:gd name="T41" fmla="*/ 618 h 628"/>
                <a:gd name="T42" fmla="*/ 186 w 1077"/>
                <a:gd name="T43" fmla="*/ 604 h 628"/>
                <a:gd name="T44" fmla="*/ 151 w 1077"/>
                <a:gd name="T45" fmla="*/ 587 h 628"/>
                <a:gd name="T46" fmla="*/ 118 w 1077"/>
                <a:gd name="T47" fmla="*/ 565 h 628"/>
                <a:gd name="T48" fmla="*/ 89 w 1077"/>
                <a:gd name="T49" fmla="*/ 539 h 628"/>
                <a:gd name="T50" fmla="*/ 63 w 1077"/>
                <a:gd name="T51" fmla="*/ 509 h 628"/>
                <a:gd name="T52" fmla="*/ 41 w 1077"/>
                <a:gd name="T53" fmla="*/ 477 h 628"/>
                <a:gd name="T54" fmla="*/ 24 w 1077"/>
                <a:gd name="T55" fmla="*/ 442 h 628"/>
                <a:gd name="T56" fmla="*/ 11 w 1077"/>
                <a:gd name="T57" fmla="*/ 405 h 628"/>
                <a:gd name="T58" fmla="*/ 3 w 1077"/>
                <a:gd name="T59" fmla="*/ 365 h 628"/>
                <a:gd name="T60" fmla="*/ 0 w 1077"/>
                <a:gd name="T61" fmla="*/ 323 h 628"/>
                <a:gd name="T62" fmla="*/ 3 w 1077"/>
                <a:gd name="T63" fmla="*/ 282 h 628"/>
                <a:gd name="T64" fmla="*/ 11 w 1077"/>
                <a:gd name="T65" fmla="*/ 243 h 628"/>
                <a:gd name="T66" fmla="*/ 24 w 1077"/>
                <a:gd name="T67" fmla="*/ 205 h 628"/>
                <a:gd name="T68" fmla="*/ 41 w 1077"/>
                <a:gd name="T69" fmla="*/ 170 h 628"/>
                <a:gd name="T70" fmla="*/ 63 w 1077"/>
                <a:gd name="T71" fmla="*/ 137 h 628"/>
                <a:gd name="T72" fmla="*/ 89 w 1077"/>
                <a:gd name="T73" fmla="*/ 108 h 628"/>
                <a:gd name="T74" fmla="*/ 118 w 1077"/>
                <a:gd name="T75" fmla="*/ 82 h 628"/>
                <a:gd name="T76" fmla="*/ 151 w 1077"/>
                <a:gd name="T77" fmla="*/ 61 h 628"/>
                <a:gd name="T78" fmla="*/ 186 w 1077"/>
                <a:gd name="T79" fmla="*/ 43 h 628"/>
                <a:gd name="T80" fmla="*/ 223 w 1077"/>
                <a:gd name="T81" fmla="*/ 30 h 628"/>
                <a:gd name="T82" fmla="*/ 262 w 1077"/>
                <a:gd name="T83" fmla="*/ 22 h 628"/>
                <a:gd name="T84" fmla="*/ 303 w 1077"/>
                <a:gd name="T85" fmla="*/ 19 h 628"/>
                <a:gd name="T86" fmla="*/ 343 w 1077"/>
                <a:gd name="T87" fmla="*/ 21 h 628"/>
                <a:gd name="T88" fmla="*/ 380 w 1077"/>
                <a:gd name="T89" fmla="*/ 30 h 628"/>
                <a:gd name="T90" fmla="*/ 416 w 1077"/>
                <a:gd name="T91" fmla="*/ 41 h 628"/>
                <a:gd name="T92" fmla="*/ 451 w 1077"/>
                <a:gd name="T93" fmla="*/ 58 h 628"/>
                <a:gd name="T94" fmla="*/ 481 w 1077"/>
                <a:gd name="T95" fmla="*/ 77 h 628"/>
                <a:gd name="T96" fmla="*/ 510 w 1077"/>
                <a:gd name="T97" fmla="*/ 101 h 628"/>
                <a:gd name="T98" fmla="*/ 536 w 1077"/>
                <a:gd name="T99" fmla="*/ 128 h 628"/>
                <a:gd name="T100" fmla="*/ 558 w 1077"/>
                <a:gd name="T101" fmla="*/ 158 h 628"/>
                <a:gd name="T102" fmla="*/ 1028 w 1077"/>
                <a:gd name="T10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7" h="628">
                  <a:moveTo>
                    <a:pt x="1028" y="0"/>
                  </a:moveTo>
                  <a:lnTo>
                    <a:pt x="1041" y="49"/>
                  </a:lnTo>
                  <a:lnTo>
                    <a:pt x="1058" y="98"/>
                  </a:lnTo>
                  <a:lnTo>
                    <a:pt x="1077" y="144"/>
                  </a:lnTo>
                  <a:lnTo>
                    <a:pt x="605" y="304"/>
                  </a:lnTo>
                  <a:lnTo>
                    <a:pt x="606" y="313"/>
                  </a:lnTo>
                  <a:lnTo>
                    <a:pt x="607" y="323"/>
                  </a:lnTo>
                  <a:lnTo>
                    <a:pt x="605" y="365"/>
                  </a:lnTo>
                  <a:lnTo>
                    <a:pt x="597" y="405"/>
                  </a:lnTo>
                  <a:lnTo>
                    <a:pt x="583" y="442"/>
                  </a:lnTo>
                  <a:lnTo>
                    <a:pt x="566" y="477"/>
                  </a:lnTo>
                  <a:lnTo>
                    <a:pt x="544" y="509"/>
                  </a:lnTo>
                  <a:lnTo>
                    <a:pt x="519" y="539"/>
                  </a:lnTo>
                  <a:lnTo>
                    <a:pt x="490" y="565"/>
                  </a:lnTo>
                  <a:lnTo>
                    <a:pt x="457" y="587"/>
                  </a:lnTo>
                  <a:lnTo>
                    <a:pt x="422" y="604"/>
                  </a:lnTo>
                  <a:lnTo>
                    <a:pt x="385" y="618"/>
                  </a:lnTo>
                  <a:lnTo>
                    <a:pt x="344" y="625"/>
                  </a:lnTo>
                  <a:lnTo>
                    <a:pt x="303" y="628"/>
                  </a:lnTo>
                  <a:lnTo>
                    <a:pt x="262" y="625"/>
                  </a:lnTo>
                  <a:lnTo>
                    <a:pt x="223" y="618"/>
                  </a:lnTo>
                  <a:lnTo>
                    <a:pt x="186" y="604"/>
                  </a:lnTo>
                  <a:lnTo>
                    <a:pt x="151" y="587"/>
                  </a:lnTo>
                  <a:lnTo>
                    <a:pt x="118" y="565"/>
                  </a:lnTo>
                  <a:lnTo>
                    <a:pt x="89" y="539"/>
                  </a:lnTo>
                  <a:lnTo>
                    <a:pt x="63" y="509"/>
                  </a:lnTo>
                  <a:lnTo>
                    <a:pt x="41" y="477"/>
                  </a:lnTo>
                  <a:lnTo>
                    <a:pt x="24" y="442"/>
                  </a:lnTo>
                  <a:lnTo>
                    <a:pt x="11" y="405"/>
                  </a:lnTo>
                  <a:lnTo>
                    <a:pt x="3" y="365"/>
                  </a:lnTo>
                  <a:lnTo>
                    <a:pt x="0" y="323"/>
                  </a:lnTo>
                  <a:lnTo>
                    <a:pt x="3" y="282"/>
                  </a:lnTo>
                  <a:lnTo>
                    <a:pt x="11" y="243"/>
                  </a:lnTo>
                  <a:lnTo>
                    <a:pt x="24" y="205"/>
                  </a:lnTo>
                  <a:lnTo>
                    <a:pt x="41" y="170"/>
                  </a:lnTo>
                  <a:lnTo>
                    <a:pt x="63" y="137"/>
                  </a:lnTo>
                  <a:lnTo>
                    <a:pt x="89" y="108"/>
                  </a:lnTo>
                  <a:lnTo>
                    <a:pt x="118" y="82"/>
                  </a:lnTo>
                  <a:lnTo>
                    <a:pt x="151" y="61"/>
                  </a:lnTo>
                  <a:lnTo>
                    <a:pt x="186" y="43"/>
                  </a:lnTo>
                  <a:lnTo>
                    <a:pt x="223" y="30"/>
                  </a:lnTo>
                  <a:lnTo>
                    <a:pt x="262" y="22"/>
                  </a:lnTo>
                  <a:lnTo>
                    <a:pt x="303" y="19"/>
                  </a:lnTo>
                  <a:lnTo>
                    <a:pt x="343" y="21"/>
                  </a:lnTo>
                  <a:lnTo>
                    <a:pt x="380" y="30"/>
                  </a:lnTo>
                  <a:lnTo>
                    <a:pt x="416" y="41"/>
                  </a:lnTo>
                  <a:lnTo>
                    <a:pt x="451" y="58"/>
                  </a:lnTo>
                  <a:lnTo>
                    <a:pt x="481" y="77"/>
                  </a:lnTo>
                  <a:lnTo>
                    <a:pt x="510" y="101"/>
                  </a:lnTo>
                  <a:lnTo>
                    <a:pt x="536" y="128"/>
                  </a:lnTo>
                  <a:lnTo>
                    <a:pt x="558" y="15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1019175" y="4540250"/>
              <a:ext cx="184150" cy="184150"/>
            </a:xfrm>
            <a:custGeom>
              <a:avLst/>
              <a:gdLst>
                <a:gd name="T0" fmla="*/ 520 w 1042"/>
                <a:gd name="T1" fmla="*/ 0 h 1045"/>
                <a:gd name="T2" fmla="*/ 577 w 1042"/>
                <a:gd name="T3" fmla="*/ 3 h 1045"/>
                <a:gd name="T4" fmla="*/ 633 w 1042"/>
                <a:gd name="T5" fmla="*/ 12 h 1045"/>
                <a:gd name="T6" fmla="*/ 685 w 1042"/>
                <a:gd name="T7" fmla="*/ 27 h 1045"/>
                <a:gd name="T8" fmla="*/ 736 w 1042"/>
                <a:gd name="T9" fmla="*/ 46 h 1045"/>
                <a:gd name="T10" fmla="*/ 783 w 1042"/>
                <a:gd name="T11" fmla="*/ 71 h 1045"/>
                <a:gd name="T12" fmla="*/ 828 w 1042"/>
                <a:gd name="T13" fmla="*/ 101 h 1045"/>
                <a:gd name="T14" fmla="*/ 870 w 1042"/>
                <a:gd name="T15" fmla="*/ 135 h 1045"/>
                <a:gd name="T16" fmla="*/ 907 w 1042"/>
                <a:gd name="T17" fmla="*/ 172 h 1045"/>
                <a:gd name="T18" fmla="*/ 941 w 1042"/>
                <a:gd name="T19" fmla="*/ 214 h 1045"/>
                <a:gd name="T20" fmla="*/ 971 w 1042"/>
                <a:gd name="T21" fmla="*/ 259 h 1045"/>
                <a:gd name="T22" fmla="*/ 995 w 1042"/>
                <a:gd name="T23" fmla="*/ 307 h 1045"/>
                <a:gd name="T24" fmla="*/ 1015 w 1042"/>
                <a:gd name="T25" fmla="*/ 357 h 1045"/>
                <a:gd name="T26" fmla="*/ 1029 w 1042"/>
                <a:gd name="T27" fmla="*/ 410 h 1045"/>
                <a:gd name="T28" fmla="*/ 1039 w 1042"/>
                <a:gd name="T29" fmla="*/ 465 h 1045"/>
                <a:gd name="T30" fmla="*/ 1042 w 1042"/>
                <a:gd name="T31" fmla="*/ 522 h 1045"/>
                <a:gd name="T32" fmla="*/ 1039 w 1042"/>
                <a:gd name="T33" fmla="*/ 579 h 1045"/>
                <a:gd name="T34" fmla="*/ 1029 w 1042"/>
                <a:gd name="T35" fmla="*/ 634 h 1045"/>
                <a:gd name="T36" fmla="*/ 1015 w 1042"/>
                <a:gd name="T37" fmla="*/ 687 h 1045"/>
                <a:gd name="T38" fmla="*/ 995 w 1042"/>
                <a:gd name="T39" fmla="*/ 738 h 1045"/>
                <a:gd name="T40" fmla="*/ 971 w 1042"/>
                <a:gd name="T41" fmla="*/ 785 h 1045"/>
                <a:gd name="T42" fmla="*/ 941 w 1042"/>
                <a:gd name="T43" fmla="*/ 831 h 1045"/>
                <a:gd name="T44" fmla="*/ 907 w 1042"/>
                <a:gd name="T45" fmla="*/ 872 h 1045"/>
                <a:gd name="T46" fmla="*/ 870 w 1042"/>
                <a:gd name="T47" fmla="*/ 910 h 1045"/>
                <a:gd name="T48" fmla="*/ 828 w 1042"/>
                <a:gd name="T49" fmla="*/ 944 h 1045"/>
                <a:gd name="T50" fmla="*/ 783 w 1042"/>
                <a:gd name="T51" fmla="*/ 974 h 1045"/>
                <a:gd name="T52" fmla="*/ 736 w 1042"/>
                <a:gd name="T53" fmla="*/ 998 h 1045"/>
                <a:gd name="T54" fmla="*/ 685 w 1042"/>
                <a:gd name="T55" fmla="*/ 1018 h 1045"/>
                <a:gd name="T56" fmla="*/ 633 w 1042"/>
                <a:gd name="T57" fmla="*/ 1032 h 1045"/>
                <a:gd name="T58" fmla="*/ 577 w 1042"/>
                <a:gd name="T59" fmla="*/ 1042 h 1045"/>
                <a:gd name="T60" fmla="*/ 520 w 1042"/>
                <a:gd name="T61" fmla="*/ 1045 h 1045"/>
                <a:gd name="T62" fmla="*/ 463 w 1042"/>
                <a:gd name="T63" fmla="*/ 1042 h 1045"/>
                <a:gd name="T64" fmla="*/ 409 w 1042"/>
                <a:gd name="T65" fmla="*/ 1032 h 1045"/>
                <a:gd name="T66" fmla="*/ 356 w 1042"/>
                <a:gd name="T67" fmla="*/ 1018 h 1045"/>
                <a:gd name="T68" fmla="*/ 306 w 1042"/>
                <a:gd name="T69" fmla="*/ 998 h 1045"/>
                <a:gd name="T70" fmla="*/ 258 w 1042"/>
                <a:gd name="T71" fmla="*/ 974 h 1045"/>
                <a:gd name="T72" fmla="*/ 213 w 1042"/>
                <a:gd name="T73" fmla="*/ 944 h 1045"/>
                <a:gd name="T74" fmla="*/ 172 w 1042"/>
                <a:gd name="T75" fmla="*/ 910 h 1045"/>
                <a:gd name="T76" fmla="*/ 134 w 1042"/>
                <a:gd name="T77" fmla="*/ 872 h 1045"/>
                <a:gd name="T78" fmla="*/ 101 w 1042"/>
                <a:gd name="T79" fmla="*/ 831 h 1045"/>
                <a:gd name="T80" fmla="*/ 71 w 1042"/>
                <a:gd name="T81" fmla="*/ 785 h 1045"/>
                <a:gd name="T82" fmla="*/ 46 w 1042"/>
                <a:gd name="T83" fmla="*/ 738 h 1045"/>
                <a:gd name="T84" fmla="*/ 26 w 1042"/>
                <a:gd name="T85" fmla="*/ 687 h 1045"/>
                <a:gd name="T86" fmla="*/ 12 w 1042"/>
                <a:gd name="T87" fmla="*/ 634 h 1045"/>
                <a:gd name="T88" fmla="*/ 3 w 1042"/>
                <a:gd name="T89" fmla="*/ 579 h 1045"/>
                <a:gd name="T90" fmla="*/ 0 w 1042"/>
                <a:gd name="T91" fmla="*/ 522 h 1045"/>
                <a:gd name="T92" fmla="*/ 3 w 1042"/>
                <a:gd name="T93" fmla="*/ 465 h 1045"/>
                <a:gd name="T94" fmla="*/ 12 w 1042"/>
                <a:gd name="T95" fmla="*/ 410 h 1045"/>
                <a:gd name="T96" fmla="*/ 26 w 1042"/>
                <a:gd name="T97" fmla="*/ 357 h 1045"/>
                <a:gd name="T98" fmla="*/ 46 w 1042"/>
                <a:gd name="T99" fmla="*/ 307 h 1045"/>
                <a:gd name="T100" fmla="*/ 71 w 1042"/>
                <a:gd name="T101" fmla="*/ 259 h 1045"/>
                <a:gd name="T102" fmla="*/ 101 w 1042"/>
                <a:gd name="T103" fmla="*/ 214 h 1045"/>
                <a:gd name="T104" fmla="*/ 134 w 1042"/>
                <a:gd name="T105" fmla="*/ 172 h 1045"/>
                <a:gd name="T106" fmla="*/ 172 w 1042"/>
                <a:gd name="T107" fmla="*/ 135 h 1045"/>
                <a:gd name="T108" fmla="*/ 213 w 1042"/>
                <a:gd name="T109" fmla="*/ 101 h 1045"/>
                <a:gd name="T110" fmla="*/ 258 w 1042"/>
                <a:gd name="T111" fmla="*/ 71 h 1045"/>
                <a:gd name="T112" fmla="*/ 306 w 1042"/>
                <a:gd name="T113" fmla="*/ 46 h 1045"/>
                <a:gd name="T114" fmla="*/ 356 w 1042"/>
                <a:gd name="T115" fmla="*/ 27 h 1045"/>
                <a:gd name="T116" fmla="*/ 409 w 1042"/>
                <a:gd name="T117" fmla="*/ 12 h 1045"/>
                <a:gd name="T118" fmla="*/ 463 w 1042"/>
                <a:gd name="T119" fmla="*/ 3 h 1045"/>
                <a:gd name="T120" fmla="*/ 520 w 1042"/>
                <a:gd name="T12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1045">
                  <a:moveTo>
                    <a:pt x="520" y="0"/>
                  </a:moveTo>
                  <a:lnTo>
                    <a:pt x="577" y="3"/>
                  </a:lnTo>
                  <a:lnTo>
                    <a:pt x="633" y="12"/>
                  </a:lnTo>
                  <a:lnTo>
                    <a:pt x="685" y="27"/>
                  </a:lnTo>
                  <a:lnTo>
                    <a:pt x="736" y="46"/>
                  </a:lnTo>
                  <a:lnTo>
                    <a:pt x="783" y="71"/>
                  </a:lnTo>
                  <a:lnTo>
                    <a:pt x="828" y="101"/>
                  </a:lnTo>
                  <a:lnTo>
                    <a:pt x="870" y="135"/>
                  </a:lnTo>
                  <a:lnTo>
                    <a:pt x="907" y="172"/>
                  </a:lnTo>
                  <a:lnTo>
                    <a:pt x="941" y="214"/>
                  </a:lnTo>
                  <a:lnTo>
                    <a:pt x="971" y="259"/>
                  </a:lnTo>
                  <a:lnTo>
                    <a:pt x="995" y="307"/>
                  </a:lnTo>
                  <a:lnTo>
                    <a:pt x="1015" y="357"/>
                  </a:lnTo>
                  <a:lnTo>
                    <a:pt x="1029" y="410"/>
                  </a:lnTo>
                  <a:lnTo>
                    <a:pt x="1039" y="465"/>
                  </a:lnTo>
                  <a:lnTo>
                    <a:pt x="1042" y="522"/>
                  </a:lnTo>
                  <a:lnTo>
                    <a:pt x="1039" y="579"/>
                  </a:lnTo>
                  <a:lnTo>
                    <a:pt x="1029" y="634"/>
                  </a:lnTo>
                  <a:lnTo>
                    <a:pt x="1015" y="687"/>
                  </a:lnTo>
                  <a:lnTo>
                    <a:pt x="995" y="738"/>
                  </a:lnTo>
                  <a:lnTo>
                    <a:pt x="971" y="785"/>
                  </a:lnTo>
                  <a:lnTo>
                    <a:pt x="941" y="831"/>
                  </a:lnTo>
                  <a:lnTo>
                    <a:pt x="907" y="872"/>
                  </a:lnTo>
                  <a:lnTo>
                    <a:pt x="870" y="910"/>
                  </a:lnTo>
                  <a:lnTo>
                    <a:pt x="828" y="944"/>
                  </a:lnTo>
                  <a:lnTo>
                    <a:pt x="783" y="974"/>
                  </a:lnTo>
                  <a:lnTo>
                    <a:pt x="736" y="998"/>
                  </a:lnTo>
                  <a:lnTo>
                    <a:pt x="685" y="1018"/>
                  </a:lnTo>
                  <a:lnTo>
                    <a:pt x="633" y="1032"/>
                  </a:lnTo>
                  <a:lnTo>
                    <a:pt x="577" y="1042"/>
                  </a:lnTo>
                  <a:lnTo>
                    <a:pt x="520" y="1045"/>
                  </a:lnTo>
                  <a:lnTo>
                    <a:pt x="463" y="1042"/>
                  </a:lnTo>
                  <a:lnTo>
                    <a:pt x="409" y="1032"/>
                  </a:lnTo>
                  <a:lnTo>
                    <a:pt x="356" y="1018"/>
                  </a:lnTo>
                  <a:lnTo>
                    <a:pt x="306" y="998"/>
                  </a:lnTo>
                  <a:lnTo>
                    <a:pt x="258" y="974"/>
                  </a:lnTo>
                  <a:lnTo>
                    <a:pt x="213" y="944"/>
                  </a:lnTo>
                  <a:lnTo>
                    <a:pt x="172" y="910"/>
                  </a:lnTo>
                  <a:lnTo>
                    <a:pt x="134" y="872"/>
                  </a:lnTo>
                  <a:lnTo>
                    <a:pt x="101" y="831"/>
                  </a:lnTo>
                  <a:lnTo>
                    <a:pt x="71" y="785"/>
                  </a:lnTo>
                  <a:lnTo>
                    <a:pt x="46" y="738"/>
                  </a:lnTo>
                  <a:lnTo>
                    <a:pt x="26" y="687"/>
                  </a:lnTo>
                  <a:lnTo>
                    <a:pt x="12" y="634"/>
                  </a:lnTo>
                  <a:lnTo>
                    <a:pt x="3" y="579"/>
                  </a:lnTo>
                  <a:lnTo>
                    <a:pt x="0" y="522"/>
                  </a:lnTo>
                  <a:lnTo>
                    <a:pt x="3" y="465"/>
                  </a:lnTo>
                  <a:lnTo>
                    <a:pt x="12" y="410"/>
                  </a:lnTo>
                  <a:lnTo>
                    <a:pt x="26" y="357"/>
                  </a:lnTo>
                  <a:lnTo>
                    <a:pt x="46" y="307"/>
                  </a:lnTo>
                  <a:lnTo>
                    <a:pt x="71" y="259"/>
                  </a:lnTo>
                  <a:lnTo>
                    <a:pt x="101" y="214"/>
                  </a:lnTo>
                  <a:lnTo>
                    <a:pt x="134" y="172"/>
                  </a:lnTo>
                  <a:lnTo>
                    <a:pt x="172" y="135"/>
                  </a:lnTo>
                  <a:lnTo>
                    <a:pt x="213" y="101"/>
                  </a:lnTo>
                  <a:lnTo>
                    <a:pt x="258" y="71"/>
                  </a:lnTo>
                  <a:lnTo>
                    <a:pt x="306" y="46"/>
                  </a:lnTo>
                  <a:lnTo>
                    <a:pt x="356" y="27"/>
                  </a:lnTo>
                  <a:lnTo>
                    <a:pt x="409" y="12"/>
                  </a:lnTo>
                  <a:lnTo>
                    <a:pt x="463" y="3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40516" y="2209800"/>
            <a:ext cx="2030413" cy="2801938"/>
            <a:chOff x="8035926" y="2220913"/>
            <a:chExt cx="2030413" cy="2801938"/>
          </a:xfrm>
          <a:solidFill>
            <a:schemeClr val="accent1"/>
          </a:solidFill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648701" y="2220913"/>
              <a:ext cx="808038" cy="476250"/>
            </a:xfrm>
            <a:custGeom>
              <a:avLst/>
              <a:gdLst>
                <a:gd name="T0" fmla="*/ 8 w 360"/>
                <a:gd name="T1" fmla="*/ 206 h 212"/>
                <a:gd name="T2" fmla="*/ 27 w 360"/>
                <a:gd name="T3" fmla="*/ 211 h 212"/>
                <a:gd name="T4" fmla="*/ 340 w 360"/>
                <a:gd name="T5" fmla="*/ 156 h 212"/>
                <a:gd name="T6" fmla="*/ 357 w 360"/>
                <a:gd name="T7" fmla="*/ 142 h 212"/>
                <a:gd name="T8" fmla="*/ 355 w 360"/>
                <a:gd name="T9" fmla="*/ 121 h 212"/>
                <a:gd name="T10" fmla="*/ 309 w 360"/>
                <a:gd name="T11" fmla="*/ 54 h 212"/>
                <a:gd name="T12" fmla="*/ 290 w 360"/>
                <a:gd name="T13" fmla="*/ 44 h 212"/>
                <a:gd name="T14" fmla="*/ 249 w 360"/>
                <a:gd name="T15" fmla="*/ 44 h 212"/>
                <a:gd name="T16" fmla="*/ 179 w 360"/>
                <a:gd name="T17" fmla="*/ 0 h 212"/>
                <a:gd name="T18" fmla="*/ 109 w 360"/>
                <a:gd name="T19" fmla="*/ 44 h 212"/>
                <a:gd name="T20" fmla="*/ 68 w 360"/>
                <a:gd name="T21" fmla="*/ 44 h 212"/>
                <a:gd name="T22" fmla="*/ 49 w 360"/>
                <a:gd name="T23" fmla="*/ 54 h 212"/>
                <a:gd name="T24" fmla="*/ 4 w 360"/>
                <a:gd name="T25" fmla="*/ 121 h 212"/>
                <a:gd name="T26" fmla="*/ 0 w 360"/>
                <a:gd name="T27" fmla="*/ 134 h 212"/>
                <a:gd name="T28" fmla="*/ 0 w 360"/>
                <a:gd name="T29" fmla="*/ 189 h 212"/>
                <a:gd name="T30" fmla="*/ 8 w 360"/>
                <a:gd name="T31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8" y="206"/>
                  </a:moveTo>
                  <a:cubicBezTo>
                    <a:pt x="13" y="211"/>
                    <a:pt x="20" y="212"/>
                    <a:pt x="27" y="211"/>
                  </a:cubicBezTo>
                  <a:cubicBezTo>
                    <a:pt x="340" y="156"/>
                    <a:pt x="340" y="156"/>
                    <a:pt x="340" y="156"/>
                  </a:cubicBezTo>
                  <a:cubicBezTo>
                    <a:pt x="347" y="155"/>
                    <a:pt x="354" y="150"/>
                    <a:pt x="357" y="142"/>
                  </a:cubicBezTo>
                  <a:cubicBezTo>
                    <a:pt x="360" y="135"/>
                    <a:pt x="359" y="127"/>
                    <a:pt x="355" y="121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5" y="48"/>
                    <a:pt x="298" y="44"/>
                    <a:pt x="290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36" y="18"/>
                    <a:pt x="210" y="0"/>
                    <a:pt x="179" y="0"/>
                  </a:cubicBezTo>
                  <a:cubicBezTo>
                    <a:pt x="148" y="0"/>
                    <a:pt x="122" y="18"/>
                    <a:pt x="109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1" y="44"/>
                    <a:pt x="54" y="48"/>
                    <a:pt x="49" y="5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1" y="124"/>
                    <a:pt x="0" y="129"/>
                    <a:pt x="0" y="13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6"/>
                    <a:pt x="3" y="202"/>
                    <a:pt x="8" y="2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643938" y="2647950"/>
              <a:ext cx="812800" cy="231775"/>
            </a:xfrm>
            <a:custGeom>
              <a:avLst/>
              <a:gdLst>
                <a:gd name="T0" fmla="*/ 338 w 362"/>
                <a:gd name="T1" fmla="*/ 0 h 103"/>
                <a:gd name="T2" fmla="*/ 334 w 362"/>
                <a:gd name="T3" fmla="*/ 1 h 103"/>
                <a:gd name="T4" fmla="*/ 21 w 362"/>
                <a:gd name="T5" fmla="*/ 56 h 103"/>
                <a:gd name="T6" fmla="*/ 2 w 362"/>
                <a:gd name="T7" fmla="*/ 82 h 103"/>
                <a:gd name="T8" fmla="*/ 29 w 362"/>
                <a:gd name="T9" fmla="*/ 101 h 103"/>
                <a:gd name="T10" fmla="*/ 342 w 362"/>
                <a:gd name="T11" fmla="*/ 45 h 103"/>
                <a:gd name="T12" fmla="*/ 360 w 362"/>
                <a:gd name="T13" fmla="*/ 19 h 103"/>
                <a:gd name="T14" fmla="*/ 338 w 362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338" y="0"/>
                  </a:moveTo>
                  <a:cubicBezTo>
                    <a:pt x="337" y="0"/>
                    <a:pt x="335" y="0"/>
                    <a:pt x="334" y="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8" y="58"/>
                    <a:pt x="0" y="70"/>
                    <a:pt x="2" y="82"/>
                  </a:cubicBezTo>
                  <a:cubicBezTo>
                    <a:pt x="4" y="94"/>
                    <a:pt x="16" y="103"/>
                    <a:pt x="29" y="101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54" y="43"/>
                    <a:pt x="362" y="31"/>
                    <a:pt x="360" y="19"/>
                  </a:cubicBezTo>
                  <a:cubicBezTo>
                    <a:pt x="358" y="8"/>
                    <a:pt x="349" y="0"/>
                    <a:pt x="33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8035926" y="2827338"/>
              <a:ext cx="2030413" cy="2195513"/>
            </a:xfrm>
            <a:custGeom>
              <a:avLst/>
              <a:gdLst>
                <a:gd name="T0" fmla="*/ 632 w 905"/>
                <a:gd name="T1" fmla="*/ 109 h 977"/>
                <a:gd name="T2" fmla="*/ 632 w 905"/>
                <a:gd name="T3" fmla="*/ 22 h 977"/>
                <a:gd name="T4" fmla="*/ 623 w 905"/>
                <a:gd name="T5" fmla="*/ 5 h 977"/>
                <a:gd name="T6" fmla="*/ 609 w 905"/>
                <a:gd name="T7" fmla="*/ 0 h 977"/>
                <a:gd name="T8" fmla="*/ 605 w 905"/>
                <a:gd name="T9" fmla="*/ 0 h 977"/>
                <a:gd name="T10" fmla="*/ 292 w 905"/>
                <a:gd name="T11" fmla="*/ 55 h 977"/>
                <a:gd name="T12" fmla="*/ 273 w 905"/>
                <a:gd name="T13" fmla="*/ 78 h 977"/>
                <a:gd name="T14" fmla="*/ 273 w 905"/>
                <a:gd name="T15" fmla="*/ 109 h 977"/>
                <a:gd name="T16" fmla="*/ 0 w 905"/>
                <a:gd name="T17" fmla="*/ 525 h 977"/>
                <a:gd name="T18" fmla="*/ 452 w 905"/>
                <a:gd name="T19" fmla="*/ 977 h 977"/>
                <a:gd name="T20" fmla="*/ 905 w 905"/>
                <a:gd name="T21" fmla="*/ 525 h 977"/>
                <a:gd name="T22" fmla="*/ 632 w 905"/>
                <a:gd name="T23" fmla="*/ 109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632" y="109"/>
                  </a:moveTo>
                  <a:cubicBezTo>
                    <a:pt x="632" y="22"/>
                    <a:pt x="632" y="22"/>
                    <a:pt x="632" y="22"/>
                  </a:cubicBezTo>
                  <a:cubicBezTo>
                    <a:pt x="632" y="16"/>
                    <a:pt x="629" y="9"/>
                    <a:pt x="623" y="5"/>
                  </a:cubicBezTo>
                  <a:cubicBezTo>
                    <a:pt x="619" y="1"/>
                    <a:pt x="614" y="0"/>
                    <a:pt x="609" y="0"/>
                  </a:cubicBezTo>
                  <a:cubicBezTo>
                    <a:pt x="607" y="0"/>
                    <a:pt x="606" y="0"/>
                    <a:pt x="605" y="0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1" y="57"/>
                    <a:pt x="273" y="66"/>
                    <a:pt x="273" y="78"/>
                  </a:cubicBezTo>
                  <a:cubicBezTo>
                    <a:pt x="273" y="109"/>
                    <a:pt x="273" y="109"/>
                    <a:pt x="273" y="109"/>
                  </a:cubicBezTo>
                  <a:cubicBezTo>
                    <a:pt x="112" y="178"/>
                    <a:pt x="0" y="338"/>
                    <a:pt x="0" y="525"/>
                  </a:cubicBezTo>
                  <a:cubicBezTo>
                    <a:pt x="0" y="774"/>
                    <a:pt x="202" y="977"/>
                    <a:pt x="452" y="977"/>
                  </a:cubicBezTo>
                  <a:cubicBezTo>
                    <a:pt x="702" y="977"/>
                    <a:pt x="905" y="774"/>
                    <a:pt x="905" y="525"/>
                  </a:cubicBezTo>
                  <a:cubicBezTo>
                    <a:pt x="905" y="338"/>
                    <a:pt x="792" y="179"/>
                    <a:pt x="632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934328" y="3600205"/>
            <a:ext cx="842789" cy="847480"/>
            <a:chOff x="598488" y="4456113"/>
            <a:chExt cx="855662" cy="860424"/>
          </a:xfrm>
        </p:grpSpPr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598488" y="4543425"/>
              <a:ext cx="773112" cy="773112"/>
            </a:xfrm>
            <a:custGeom>
              <a:avLst/>
              <a:gdLst>
                <a:gd name="T0" fmla="*/ 1912 w 3407"/>
                <a:gd name="T1" fmla="*/ 13 h 3410"/>
                <a:gd name="T2" fmla="*/ 2210 w 3407"/>
                <a:gd name="T3" fmla="*/ 77 h 3410"/>
                <a:gd name="T4" fmla="*/ 2486 w 3407"/>
                <a:gd name="T5" fmla="*/ 190 h 3410"/>
                <a:gd name="T6" fmla="*/ 2505 w 3407"/>
                <a:gd name="T7" fmla="*/ 499 h 3410"/>
                <a:gd name="T8" fmla="*/ 2213 w 3407"/>
                <a:gd name="T9" fmla="*/ 560 h 3410"/>
                <a:gd name="T10" fmla="*/ 1968 w 3407"/>
                <a:gd name="T11" fmla="*/ 480 h 3410"/>
                <a:gd name="T12" fmla="*/ 1703 w 3407"/>
                <a:gd name="T13" fmla="*/ 451 h 3410"/>
                <a:gd name="T14" fmla="*/ 1430 w 3407"/>
                <a:gd name="T15" fmla="*/ 481 h 3410"/>
                <a:gd name="T16" fmla="*/ 1175 w 3407"/>
                <a:gd name="T17" fmla="*/ 568 h 3410"/>
                <a:gd name="T18" fmla="*/ 950 w 3407"/>
                <a:gd name="T19" fmla="*/ 704 h 3410"/>
                <a:gd name="T20" fmla="*/ 759 w 3407"/>
                <a:gd name="T21" fmla="*/ 882 h 3410"/>
                <a:gd name="T22" fmla="*/ 608 w 3407"/>
                <a:gd name="T23" fmla="*/ 1098 h 3410"/>
                <a:gd name="T24" fmla="*/ 504 w 3407"/>
                <a:gd name="T25" fmla="*/ 1343 h 3410"/>
                <a:gd name="T26" fmla="*/ 455 w 3407"/>
                <a:gd name="T27" fmla="*/ 1611 h 3410"/>
                <a:gd name="T28" fmla="*/ 465 w 3407"/>
                <a:gd name="T29" fmla="*/ 1890 h 3410"/>
                <a:gd name="T30" fmla="*/ 533 w 3407"/>
                <a:gd name="T31" fmla="*/ 2151 h 3410"/>
                <a:gd name="T32" fmla="*/ 653 w 3407"/>
                <a:gd name="T33" fmla="*/ 2388 h 3410"/>
                <a:gd name="T34" fmla="*/ 818 w 3407"/>
                <a:gd name="T35" fmla="*/ 2591 h 3410"/>
                <a:gd name="T36" fmla="*/ 1022 w 3407"/>
                <a:gd name="T37" fmla="*/ 2756 h 3410"/>
                <a:gd name="T38" fmla="*/ 1258 w 3407"/>
                <a:gd name="T39" fmla="*/ 2876 h 3410"/>
                <a:gd name="T40" fmla="*/ 1519 w 3407"/>
                <a:gd name="T41" fmla="*/ 2945 h 3410"/>
                <a:gd name="T42" fmla="*/ 1798 w 3407"/>
                <a:gd name="T43" fmla="*/ 2955 h 3410"/>
                <a:gd name="T44" fmla="*/ 2066 w 3407"/>
                <a:gd name="T45" fmla="*/ 2905 h 3410"/>
                <a:gd name="T46" fmla="*/ 2311 w 3407"/>
                <a:gd name="T47" fmla="*/ 2802 h 3410"/>
                <a:gd name="T48" fmla="*/ 2525 w 3407"/>
                <a:gd name="T49" fmla="*/ 2651 h 3410"/>
                <a:gd name="T50" fmla="*/ 2705 w 3407"/>
                <a:gd name="T51" fmla="*/ 2459 h 3410"/>
                <a:gd name="T52" fmla="*/ 2840 w 3407"/>
                <a:gd name="T53" fmla="*/ 2233 h 3410"/>
                <a:gd name="T54" fmla="*/ 2926 w 3407"/>
                <a:gd name="T55" fmla="*/ 1980 h 3410"/>
                <a:gd name="T56" fmla="*/ 2957 w 3407"/>
                <a:gd name="T57" fmla="*/ 1705 h 3410"/>
                <a:gd name="T58" fmla="*/ 2928 w 3407"/>
                <a:gd name="T59" fmla="*/ 1441 h 3410"/>
                <a:gd name="T60" fmla="*/ 2849 w 3407"/>
                <a:gd name="T61" fmla="*/ 1195 h 3410"/>
                <a:gd name="T62" fmla="*/ 2925 w 3407"/>
                <a:gd name="T63" fmla="*/ 889 h 3410"/>
                <a:gd name="T64" fmla="*/ 3187 w 3407"/>
                <a:gd name="T65" fmla="*/ 906 h 3410"/>
                <a:gd name="T66" fmla="*/ 3293 w 3407"/>
                <a:gd name="T67" fmla="*/ 1089 h 3410"/>
                <a:gd name="T68" fmla="*/ 3378 w 3407"/>
                <a:gd name="T69" fmla="*/ 1387 h 3410"/>
                <a:gd name="T70" fmla="*/ 3407 w 3407"/>
                <a:gd name="T71" fmla="*/ 1705 h 3410"/>
                <a:gd name="T72" fmla="*/ 3376 w 3407"/>
                <a:gd name="T73" fmla="*/ 2035 h 3410"/>
                <a:gd name="T74" fmla="*/ 3284 w 3407"/>
                <a:gd name="T75" fmla="*/ 2344 h 3410"/>
                <a:gd name="T76" fmla="*/ 3138 w 3407"/>
                <a:gd name="T77" fmla="*/ 2625 h 3410"/>
                <a:gd name="T78" fmla="*/ 2945 w 3407"/>
                <a:gd name="T79" fmla="*/ 2872 h 3410"/>
                <a:gd name="T80" fmla="*/ 2709 w 3407"/>
                <a:gd name="T81" fmla="*/ 3081 h 3410"/>
                <a:gd name="T82" fmla="*/ 2439 w 3407"/>
                <a:gd name="T83" fmla="*/ 3243 h 3410"/>
                <a:gd name="T84" fmla="*/ 2140 w 3407"/>
                <a:gd name="T85" fmla="*/ 3354 h 3410"/>
                <a:gd name="T86" fmla="*/ 1815 w 3407"/>
                <a:gd name="T87" fmla="*/ 3407 h 3410"/>
                <a:gd name="T88" fmla="*/ 1481 w 3407"/>
                <a:gd name="T89" fmla="*/ 3395 h 3410"/>
                <a:gd name="T90" fmla="*/ 1165 w 3407"/>
                <a:gd name="T91" fmla="*/ 3323 h 3410"/>
                <a:gd name="T92" fmla="*/ 874 w 3407"/>
                <a:gd name="T93" fmla="*/ 3195 h 3410"/>
                <a:gd name="T94" fmla="*/ 615 w 3407"/>
                <a:gd name="T95" fmla="*/ 3016 h 3410"/>
                <a:gd name="T96" fmla="*/ 392 w 3407"/>
                <a:gd name="T97" fmla="*/ 2794 h 3410"/>
                <a:gd name="T98" fmla="*/ 215 w 3407"/>
                <a:gd name="T99" fmla="*/ 2535 h 3410"/>
                <a:gd name="T100" fmla="*/ 86 w 3407"/>
                <a:gd name="T101" fmla="*/ 2244 h 3410"/>
                <a:gd name="T102" fmla="*/ 14 w 3407"/>
                <a:gd name="T103" fmla="*/ 1927 h 3410"/>
                <a:gd name="T104" fmla="*/ 0 w 3407"/>
                <a:gd name="T105" fmla="*/ 1705 h 3410"/>
                <a:gd name="T106" fmla="*/ 32 w 3407"/>
                <a:gd name="T107" fmla="*/ 1375 h 3410"/>
                <a:gd name="T108" fmla="*/ 123 w 3407"/>
                <a:gd name="T109" fmla="*/ 1065 h 3410"/>
                <a:gd name="T110" fmla="*/ 269 w 3407"/>
                <a:gd name="T111" fmla="*/ 784 h 3410"/>
                <a:gd name="T112" fmla="*/ 463 w 3407"/>
                <a:gd name="T113" fmla="*/ 537 h 3410"/>
                <a:gd name="T114" fmla="*/ 698 w 3407"/>
                <a:gd name="T115" fmla="*/ 329 h 3410"/>
                <a:gd name="T116" fmla="*/ 968 w 3407"/>
                <a:gd name="T117" fmla="*/ 167 h 3410"/>
                <a:gd name="T118" fmla="*/ 1267 w 3407"/>
                <a:gd name="T119" fmla="*/ 56 h 3410"/>
                <a:gd name="T120" fmla="*/ 1591 w 3407"/>
                <a:gd name="T121" fmla="*/ 3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07" h="3410">
                  <a:moveTo>
                    <a:pt x="1703" y="0"/>
                  </a:moveTo>
                  <a:lnTo>
                    <a:pt x="1808" y="3"/>
                  </a:lnTo>
                  <a:lnTo>
                    <a:pt x="1912" y="13"/>
                  </a:lnTo>
                  <a:lnTo>
                    <a:pt x="2013" y="28"/>
                  </a:lnTo>
                  <a:lnTo>
                    <a:pt x="2112" y="49"/>
                  </a:lnTo>
                  <a:lnTo>
                    <a:pt x="2210" y="77"/>
                  </a:lnTo>
                  <a:lnTo>
                    <a:pt x="2304" y="109"/>
                  </a:lnTo>
                  <a:lnTo>
                    <a:pt x="2396" y="147"/>
                  </a:lnTo>
                  <a:lnTo>
                    <a:pt x="2486" y="190"/>
                  </a:lnTo>
                  <a:lnTo>
                    <a:pt x="2484" y="220"/>
                  </a:lnTo>
                  <a:lnTo>
                    <a:pt x="2485" y="250"/>
                  </a:lnTo>
                  <a:lnTo>
                    <a:pt x="2505" y="499"/>
                  </a:lnTo>
                  <a:lnTo>
                    <a:pt x="2363" y="639"/>
                  </a:lnTo>
                  <a:lnTo>
                    <a:pt x="2289" y="598"/>
                  </a:lnTo>
                  <a:lnTo>
                    <a:pt x="2213" y="560"/>
                  </a:lnTo>
                  <a:lnTo>
                    <a:pt x="2134" y="527"/>
                  </a:lnTo>
                  <a:lnTo>
                    <a:pt x="2052" y="501"/>
                  </a:lnTo>
                  <a:lnTo>
                    <a:pt x="1968" y="480"/>
                  </a:lnTo>
                  <a:lnTo>
                    <a:pt x="1882" y="464"/>
                  </a:lnTo>
                  <a:lnTo>
                    <a:pt x="1793" y="455"/>
                  </a:lnTo>
                  <a:lnTo>
                    <a:pt x="1703" y="451"/>
                  </a:lnTo>
                  <a:lnTo>
                    <a:pt x="1610" y="455"/>
                  </a:lnTo>
                  <a:lnTo>
                    <a:pt x="1518" y="465"/>
                  </a:lnTo>
                  <a:lnTo>
                    <a:pt x="1430" y="481"/>
                  </a:lnTo>
                  <a:lnTo>
                    <a:pt x="1342" y="504"/>
                  </a:lnTo>
                  <a:lnTo>
                    <a:pt x="1257" y="533"/>
                  </a:lnTo>
                  <a:lnTo>
                    <a:pt x="1175" y="568"/>
                  </a:lnTo>
                  <a:lnTo>
                    <a:pt x="1097" y="608"/>
                  </a:lnTo>
                  <a:lnTo>
                    <a:pt x="1022" y="654"/>
                  </a:lnTo>
                  <a:lnTo>
                    <a:pt x="950" y="704"/>
                  </a:lnTo>
                  <a:lnTo>
                    <a:pt x="882" y="759"/>
                  </a:lnTo>
                  <a:lnTo>
                    <a:pt x="818" y="819"/>
                  </a:lnTo>
                  <a:lnTo>
                    <a:pt x="759" y="882"/>
                  </a:lnTo>
                  <a:lnTo>
                    <a:pt x="703" y="951"/>
                  </a:lnTo>
                  <a:lnTo>
                    <a:pt x="653" y="1023"/>
                  </a:lnTo>
                  <a:lnTo>
                    <a:pt x="608" y="1098"/>
                  </a:lnTo>
                  <a:lnTo>
                    <a:pt x="567" y="1177"/>
                  </a:lnTo>
                  <a:lnTo>
                    <a:pt x="533" y="1259"/>
                  </a:lnTo>
                  <a:lnTo>
                    <a:pt x="504" y="1343"/>
                  </a:lnTo>
                  <a:lnTo>
                    <a:pt x="481" y="1430"/>
                  </a:lnTo>
                  <a:lnTo>
                    <a:pt x="465" y="1520"/>
                  </a:lnTo>
                  <a:lnTo>
                    <a:pt x="455" y="1611"/>
                  </a:lnTo>
                  <a:lnTo>
                    <a:pt x="451" y="1705"/>
                  </a:lnTo>
                  <a:lnTo>
                    <a:pt x="455" y="1799"/>
                  </a:lnTo>
                  <a:lnTo>
                    <a:pt x="465" y="1890"/>
                  </a:lnTo>
                  <a:lnTo>
                    <a:pt x="481" y="1980"/>
                  </a:lnTo>
                  <a:lnTo>
                    <a:pt x="504" y="2067"/>
                  </a:lnTo>
                  <a:lnTo>
                    <a:pt x="533" y="2151"/>
                  </a:lnTo>
                  <a:lnTo>
                    <a:pt x="567" y="2233"/>
                  </a:lnTo>
                  <a:lnTo>
                    <a:pt x="608" y="2312"/>
                  </a:lnTo>
                  <a:lnTo>
                    <a:pt x="653" y="2388"/>
                  </a:lnTo>
                  <a:lnTo>
                    <a:pt x="703" y="2459"/>
                  </a:lnTo>
                  <a:lnTo>
                    <a:pt x="759" y="2527"/>
                  </a:lnTo>
                  <a:lnTo>
                    <a:pt x="818" y="2591"/>
                  </a:lnTo>
                  <a:lnTo>
                    <a:pt x="882" y="2651"/>
                  </a:lnTo>
                  <a:lnTo>
                    <a:pt x="951" y="2705"/>
                  </a:lnTo>
                  <a:lnTo>
                    <a:pt x="1022" y="2756"/>
                  </a:lnTo>
                  <a:lnTo>
                    <a:pt x="1097" y="2802"/>
                  </a:lnTo>
                  <a:lnTo>
                    <a:pt x="1176" y="2841"/>
                  </a:lnTo>
                  <a:lnTo>
                    <a:pt x="1258" y="2876"/>
                  </a:lnTo>
                  <a:lnTo>
                    <a:pt x="1342" y="2905"/>
                  </a:lnTo>
                  <a:lnTo>
                    <a:pt x="1430" y="2928"/>
                  </a:lnTo>
                  <a:lnTo>
                    <a:pt x="1519" y="2945"/>
                  </a:lnTo>
                  <a:lnTo>
                    <a:pt x="1610" y="2955"/>
                  </a:lnTo>
                  <a:lnTo>
                    <a:pt x="1703" y="2958"/>
                  </a:lnTo>
                  <a:lnTo>
                    <a:pt x="1798" y="2955"/>
                  </a:lnTo>
                  <a:lnTo>
                    <a:pt x="1889" y="2945"/>
                  </a:lnTo>
                  <a:lnTo>
                    <a:pt x="1979" y="2928"/>
                  </a:lnTo>
                  <a:lnTo>
                    <a:pt x="2066" y="2905"/>
                  </a:lnTo>
                  <a:lnTo>
                    <a:pt x="2150" y="2876"/>
                  </a:lnTo>
                  <a:lnTo>
                    <a:pt x="2232" y="2841"/>
                  </a:lnTo>
                  <a:lnTo>
                    <a:pt x="2311" y="2802"/>
                  </a:lnTo>
                  <a:lnTo>
                    <a:pt x="2386" y="2756"/>
                  </a:lnTo>
                  <a:lnTo>
                    <a:pt x="2457" y="2705"/>
                  </a:lnTo>
                  <a:lnTo>
                    <a:pt x="2525" y="2651"/>
                  </a:lnTo>
                  <a:lnTo>
                    <a:pt x="2590" y="2591"/>
                  </a:lnTo>
                  <a:lnTo>
                    <a:pt x="2650" y="2527"/>
                  </a:lnTo>
                  <a:lnTo>
                    <a:pt x="2705" y="2459"/>
                  </a:lnTo>
                  <a:lnTo>
                    <a:pt x="2754" y="2388"/>
                  </a:lnTo>
                  <a:lnTo>
                    <a:pt x="2800" y="2312"/>
                  </a:lnTo>
                  <a:lnTo>
                    <a:pt x="2840" y="2233"/>
                  </a:lnTo>
                  <a:lnTo>
                    <a:pt x="2874" y="2151"/>
                  </a:lnTo>
                  <a:lnTo>
                    <a:pt x="2904" y="2067"/>
                  </a:lnTo>
                  <a:lnTo>
                    <a:pt x="2926" y="1980"/>
                  </a:lnTo>
                  <a:lnTo>
                    <a:pt x="2943" y="1890"/>
                  </a:lnTo>
                  <a:lnTo>
                    <a:pt x="2953" y="1799"/>
                  </a:lnTo>
                  <a:lnTo>
                    <a:pt x="2957" y="1705"/>
                  </a:lnTo>
                  <a:lnTo>
                    <a:pt x="2953" y="1615"/>
                  </a:lnTo>
                  <a:lnTo>
                    <a:pt x="2944" y="1527"/>
                  </a:lnTo>
                  <a:lnTo>
                    <a:pt x="2928" y="1441"/>
                  </a:lnTo>
                  <a:lnTo>
                    <a:pt x="2907" y="1357"/>
                  </a:lnTo>
                  <a:lnTo>
                    <a:pt x="2881" y="1274"/>
                  </a:lnTo>
                  <a:lnTo>
                    <a:pt x="2849" y="1195"/>
                  </a:lnTo>
                  <a:lnTo>
                    <a:pt x="2811" y="1118"/>
                  </a:lnTo>
                  <a:lnTo>
                    <a:pt x="2769" y="1045"/>
                  </a:lnTo>
                  <a:lnTo>
                    <a:pt x="2925" y="889"/>
                  </a:lnTo>
                  <a:lnTo>
                    <a:pt x="3141" y="905"/>
                  </a:lnTo>
                  <a:lnTo>
                    <a:pt x="3166" y="906"/>
                  </a:lnTo>
                  <a:lnTo>
                    <a:pt x="3187" y="906"/>
                  </a:lnTo>
                  <a:lnTo>
                    <a:pt x="3208" y="904"/>
                  </a:lnTo>
                  <a:lnTo>
                    <a:pt x="3254" y="995"/>
                  </a:lnTo>
                  <a:lnTo>
                    <a:pt x="3293" y="1089"/>
                  </a:lnTo>
                  <a:lnTo>
                    <a:pt x="3328" y="1186"/>
                  </a:lnTo>
                  <a:lnTo>
                    <a:pt x="3355" y="1285"/>
                  </a:lnTo>
                  <a:lnTo>
                    <a:pt x="3378" y="1387"/>
                  </a:lnTo>
                  <a:lnTo>
                    <a:pt x="3394" y="1491"/>
                  </a:lnTo>
                  <a:lnTo>
                    <a:pt x="3405" y="1597"/>
                  </a:lnTo>
                  <a:lnTo>
                    <a:pt x="3407" y="1705"/>
                  </a:lnTo>
                  <a:lnTo>
                    <a:pt x="3404" y="1817"/>
                  </a:lnTo>
                  <a:lnTo>
                    <a:pt x="3393" y="1927"/>
                  </a:lnTo>
                  <a:lnTo>
                    <a:pt x="3376" y="2035"/>
                  </a:lnTo>
                  <a:lnTo>
                    <a:pt x="3352" y="2141"/>
                  </a:lnTo>
                  <a:lnTo>
                    <a:pt x="3321" y="2244"/>
                  </a:lnTo>
                  <a:lnTo>
                    <a:pt x="3284" y="2344"/>
                  </a:lnTo>
                  <a:lnTo>
                    <a:pt x="3241" y="2442"/>
                  </a:lnTo>
                  <a:lnTo>
                    <a:pt x="3193" y="2535"/>
                  </a:lnTo>
                  <a:lnTo>
                    <a:pt x="3138" y="2625"/>
                  </a:lnTo>
                  <a:lnTo>
                    <a:pt x="3079" y="2712"/>
                  </a:lnTo>
                  <a:lnTo>
                    <a:pt x="3014" y="2794"/>
                  </a:lnTo>
                  <a:lnTo>
                    <a:pt x="2945" y="2872"/>
                  </a:lnTo>
                  <a:lnTo>
                    <a:pt x="2871" y="2947"/>
                  </a:lnTo>
                  <a:lnTo>
                    <a:pt x="2792" y="3016"/>
                  </a:lnTo>
                  <a:lnTo>
                    <a:pt x="2709" y="3081"/>
                  </a:lnTo>
                  <a:lnTo>
                    <a:pt x="2623" y="3141"/>
                  </a:lnTo>
                  <a:lnTo>
                    <a:pt x="2533" y="3195"/>
                  </a:lnTo>
                  <a:lnTo>
                    <a:pt x="2439" y="3243"/>
                  </a:lnTo>
                  <a:lnTo>
                    <a:pt x="2342" y="3286"/>
                  </a:lnTo>
                  <a:lnTo>
                    <a:pt x="2242" y="3323"/>
                  </a:lnTo>
                  <a:lnTo>
                    <a:pt x="2140" y="3354"/>
                  </a:lnTo>
                  <a:lnTo>
                    <a:pt x="2034" y="3378"/>
                  </a:lnTo>
                  <a:lnTo>
                    <a:pt x="1926" y="3395"/>
                  </a:lnTo>
                  <a:lnTo>
                    <a:pt x="1815" y="3407"/>
                  </a:lnTo>
                  <a:lnTo>
                    <a:pt x="1703" y="3410"/>
                  </a:lnTo>
                  <a:lnTo>
                    <a:pt x="1592" y="3407"/>
                  </a:lnTo>
                  <a:lnTo>
                    <a:pt x="1481" y="3395"/>
                  </a:lnTo>
                  <a:lnTo>
                    <a:pt x="1373" y="3378"/>
                  </a:lnTo>
                  <a:lnTo>
                    <a:pt x="1268" y="3354"/>
                  </a:lnTo>
                  <a:lnTo>
                    <a:pt x="1165" y="3323"/>
                  </a:lnTo>
                  <a:lnTo>
                    <a:pt x="1065" y="3286"/>
                  </a:lnTo>
                  <a:lnTo>
                    <a:pt x="968" y="3243"/>
                  </a:lnTo>
                  <a:lnTo>
                    <a:pt x="874" y="3195"/>
                  </a:lnTo>
                  <a:lnTo>
                    <a:pt x="784" y="3141"/>
                  </a:lnTo>
                  <a:lnTo>
                    <a:pt x="698" y="3081"/>
                  </a:lnTo>
                  <a:lnTo>
                    <a:pt x="615" y="3016"/>
                  </a:lnTo>
                  <a:lnTo>
                    <a:pt x="536" y="2947"/>
                  </a:lnTo>
                  <a:lnTo>
                    <a:pt x="463" y="2872"/>
                  </a:lnTo>
                  <a:lnTo>
                    <a:pt x="392" y="2794"/>
                  </a:lnTo>
                  <a:lnTo>
                    <a:pt x="328" y="2712"/>
                  </a:lnTo>
                  <a:lnTo>
                    <a:pt x="269" y="2625"/>
                  </a:lnTo>
                  <a:lnTo>
                    <a:pt x="215" y="2535"/>
                  </a:lnTo>
                  <a:lnTo>
                    <a:pt x="167" y="2442"/>
                  </a:lnTo>
                  <a:lnTo>
                    <a:pt x="123" y="2344"/>
                  </a:lnTo>
                  <a:lnTo>
                    <a:pt x="86" y="2244"/>
                  </a:lnTo>
                  <a:lnTo>
                    <a:pt x="56" y="2141"/>
                  </a:lnTo>
                  <a:lnTo>
                    <a:pt x="32" y="2035"/>
                  </a:lnTo>
                  <a:lnTo>
                    <a:pt x="14" y="1927"/>
                  </a:lnTo>
                  <a:lnTo>
                    <a:pt x="3" y="1817"/>
                  </a:lnTo>
                  <a:lnTo>
                    <a:pt x="0" y="1705"/>
                  </a:lnTo>
                  <a:lnTo>
                    <a:pt x="0" y="1705"/>
                  </a:lnTo>
                  <a:lnTo>
                    <a:pt x="3" y="1593"/>
                  </a:lnTo>
                  <a:lnTo>
                    <a:pt x="14" y="1482"/>
                  </a:lnTo>
                  <a:lnTo>
                    <a:pt x="32" y="1375"/>
                  </a:lnTo>
                  <a:lnTo>
                    <a:pt x="56" y="1269"/>
                  </a:lnTo>
                  <a:lnTo>
                    <a:pt x="86" y="1165"/>
                  </a:lnTo>
                  <a:lnTo>
                    <a:pt x="123" y="1065"/>
                  </a:lnTo>
                  <a:lnTo>
                    <a:pt x="167" y="969"/>
                  </a:lnTo>
                  <a:lnTo>
                    <a:pt x="215" y="875"/>
                  </a:lnTo>
                  <a:lnTo>
                    <a:pt x="269" y="784"/>
                  </a:lnTo>
                  <a:lnTo>
                    <a:pt x="328" y="698"/>
                  </a:lnTo>
                  <a:lnTo>
                    <a:pt x="392" y="615"/>
                  </a:lnTo>
                  <a:lnTo>
                    <a:pt x="463" y="537"/>
                  </a:lnTo>
                  <a:lnTo>
                    <a:pt x="536" y="463"/>
                  </a:lnTo>
                  <a:lnTo>
                    <a:pt x="615" y="394"/>
                  </a:lnTo>
                  <a:lnTo>
                    <a:pt x="698" y="329"/>
                  </a:lnTo>
                  <a:lnTo>
                    <a:pt x="784" y="269"/>
                  </a:lnTo>
                  <a:lnTo>
                    <a:pt x="874" y="215"/>
                  </a:lnTo>
                  <a:lnTo>
                    <a:pt x="968" y="167"/>
                  </a:lnTo>
                  <a:lnTo>
                    <a:pt x="1065" y="124"/>
                  </a:lnTo>
                  <a:lnTo>
                    <a:pt x="1165" y="86"/>
                  </a:lnTo>
                  <a:lnTo>
                    <a:pt x="1267" y="56"/>
                  </a:lnTo>
                  <a:lnTo>
                    <a:pt x="1373" y="32"/>
                  </a:lnTo>
                  <a:lnTo>
                    <a:pt x="1481" y="14"/>
                  </a:lnTo>
                  <a:lnTo>
                    <a:pt x="1591" y="3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793750" y="4740275"/>
              <a:ext cx="381000" cy="381000"/>
            </a:xfrm>
            <a:custGeom>
              <a:avLst/>
              <a:gdLst>
                <a:gd name="T0" fmla="*/ 915 w 1679"/>
                <a:gd name="T1" fmla="*/ 3 h 1679"/>
                <a:gd name="T2" fmla="*/ 1059 w 1679"/>
                <a:gd name="T3" fmla="*/ 30 h 1679"/>
                <a:gd name="T4" fmla="*/ 1194 w 1679"/>
                <a:gd name="T5" fmla="*/ 79 h 1679"/>
                <a:gd name="T6" fmla="*/ 873 w 1679"/>
                <a:gd name="T7" fmla="*/ 401 h 1679"/>
                <a:gd name="T8" fmla="*/ 784 w 1679"/>
                <a:gd name="T9" fmla="*/ 403 h 1679"/>
                <a:gd name="T10" fmla="*/ 681 w 1679"/>
                <a:gd name="T11" fmla="*/ 430 h 1679"/>
                <a:gd name="T12" fmla="*/ 589 w 1679"/>
                <a:gd name="T13" fmla="*/ 478 h 1679"/>
                <a:gd name="T14" fmla="*/ 510 w 1679"/>
                <a:gd name="T15" fmla="*/ 547 h 1679"/>
                <a:gd name="T16" fmla="*/ 450 w 1679"/>
                <a:gd name="T17" fmla="*/ 633 h 1679"/>
                <a:gd name="T18" fmla="*/ 412 w 1679"/>
                <a:gd name="T19" fmla="*/ 731 h 1679"/>
                <a:gd name="T20" fmla="*/ 400 w 1679"/>
                <a:gd name="T21" fmla="*/ 840 h 1679"/>
                <a:gd name="T22" fmla="*/ 412 w 1679"/>
                <a:gd name="T23" fmla="*/ 948 h 1679"/>
                <a:gd name="T24" fmla="*/ 450 w 1679"/>
                <a:gd name="T25" fmla="*/ 1047 h 1679"/>
                <a:gd name="T26" fmla="*/ 510 w 1679"/>
                <a:gd name="T27" fmla="*/ 1132 h 1679"/>
                <a:gd name="T28" fmla="*/ 587 w 1679"/>
                <a:gd name="T29" fmla="*/ 1201 h 1679"/>
                <a:gd name="T30" fmla="*/ 680 w 1679"/>
                <a:gd name="T31" fmla="*/ 1251 h 1679"/>
                <a:gd name="T32" fmla="*/ 784 w 1679"/>
                <a:gd name="T33" fmla="*/ 1277 h 1679"/>
                <a:gd name="T34" fmla="*/ 895 w 1679"/>
                <a:gd name="T35" fmla="*/ 1277 h 1679"/>
                <a:gd name="T36" fmla="*/ 998 w 1679"/>
                <a:gd name="T37" fmla="*/ 1251 h 1679"/>
                <a:gd name="T38" fmla="*/ 1090 w 1679"/>
                <a:gd name="T39" fmla="*/ 1201 h 1679"/>
                <a:gd name="T40" fmla="*/ 1169 w 1679"/>
                <a:gd name="T41" fmla="*/ 1132 h 1679"/>
                <a:gd name="T42" fmla="*/ 1229 w 1679"/>
                <a:gd name="T43" fmla="*/ 1047 h 1679"/>
                <a:gd name="T44" fmla="*/ 1267 w 1679"/>
                <a:gd name="T45" fmla="*/ 948 h 1679"/>
                <a:gd name="T46" fmla="*/ 1279 w 1679"/>
                <a:gd name="T47" fmla="*/ 840 h 1679"/>
                <a:gd name="T48" fmla="*/ 1593 w 1679"/>
                <a:gd name="T49" fmla="*/ 492 h 1679"/>
                <a:gd name="T50" fmla="*/ 1627 w 1679"/>
                <a:gd name="T51" fmla="*/ 552 h 1679"/>
                <a:gd name="T52" fmla="*/ 1665 w 1679"/>
                <a:gd name="T53" fmla="*/ 691 h 1679"/>
                <a:gd name="T54" fmla="*/ 1679 w 1679"/>
                <a:gd name="T55" fmla="*/ 840 h 1679"/>
                <a:gd name="T56" fmla="*/ 1665 w 1679"/>
                <a:gd name="T57" fmla="*/ 990 h 1679"/>
                <a:gd name="T58" fmla="*/ 1626 w 1679"/>
                <a:gd name="T59" fmla="*/ 1133 h 1679"/>
                <a:gd name="T60" fmla="*/ 1563 w 1679"/>
                <a:gd name="T61" fmla="*/ 1263 h 1679"/>
                <a:gd name="T62" fmla="*/ 1482 w 1679"/>
                <a:gd name="T63" fmla="*/ 1381 h 1679"/>
                <a:gd name="T64" fmla="*/ 1380 w 1679"/>
                <a:gd name="T65" fmla="*/ 1482 h 1679"/>
                <a:gd name="T66" fmla="*/ 1263 w 1679"/>
                <a:gd name="T67" fmla="*/ 1565 h 1679"/>
                <a:gd name="T68" fmla="*/ 1132 w 1679"/>
                <a:gd name="T69" fmla="*/ 1627 h 1679"/>
                <a:gd name="T70" fmla="*/ 990 w 1679"/>
                <a:gd name="T71" fmla="*/ 1665 h 1679"/>
                <a:gd name="T72" fmla="*/ 839 w 1679"/>
                <a:gd name="T73" fmla="*/ 1679 h 1679"/>
                <a:gd name="T74" fmla="*/ 689 w 1679"/>
                <a:gd name="T75" fmla="*/ 1665 h 1679"/>
                <a:gd name="T76" fmla="*/ 547 w 1679"/>
                <a:gd name="T77" fmla="*/ 1626 h 1679"/>
                <a:gd name="T78" fmla="*/ 416 w 1679"/>
                <a:gd name="T79" fmla="*/ 1565 h 1679"/>
                <a:gd name="T80" fmla="*/ 300 w 1679"/>
                <a:gd name="T81" fmla="*/ 1482 h 1679"/>
                <a:gd name="T82" fmla="*/ 198 w 1679"/>
                <a:gd name="T83" fmla="*/ 1381 h 1679"/>
                <a:gd name="T84" fmla="*/ 116 w 1679"/>
                <a:gd name="T85" fmla="*/ 1263 h 1679"/>
                <a:gd name="T86" fmla="*/ 53 w 1679"/>
                <a:gd name="T87" fmla="*/ 1132 h 1679"/>
                <a:gd name="T88" fmla="*/ 14 w 1679"/>
                <a:gd name="T89" fmla="*/ 990 h 1679"/>
                <a:gd name="T90" fmla="*/ 0 w 1679"/>
                <a:gd name="T91" fmla="*/ 840 h 1679"/>
                <a:gd name="T92" fmla="*/ 14 w 1679"/>
                <a:gd name="T93" fmla="*/ 689 h 1679"/>
                <a:gd name="T94" fmla="*/ 53 w 1679"/>
                <a:gd name="T95" fmla="*/ 547 h 1679"/>
                <a:gd name="T96" fmla="*/ 116 w 1679"/>
                <a:gd name="T97" fmla="*/ 416 h 1679"/>
                <a:gd name="T98" fmla="*/ 198 w 1679"/>
                <a:gd name="T99" fmla="*/ 298 h 1679"/>
                <a:gd name="T100" fmla="*/ 300 w 1679"/>
                <a:gd name="T101" fmla="*/ 198 h 1679"/>
                <a:gd name="T102" fmla="*/ 416 w 1679"/>
                <a:gd name="T103" fmla="*/ 115 h 1679"/>
                <a:gd name="T104" fmla="*/ 547 w 1679"/>
                <a:gd name="T105" fmla="*/ 53 h 1679"/>
                <a:gd name="T106" fmla="*/ 689 w 1679"/>
                <a:gd name="T107" fmla="*/ 14 h 1679"/>
                <a:gd name="T108" fmla="*/ 839 w 1679"/>
                <a:gd name="T109" fmla="*/ 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9" h="1679">
                  <a:moveTo>
                    <a:pt x="839" y="0"/>
                  </a:moveTo>
                  <a:lnTo>
                    <a:pt x="915" y="3"/>
                  </a:lnTo>
                  <a:lnTo>
                    <a:pt x="988" y="14"/>
                  </a:lnTo>
                  <a:lnTo>
                    <a:pt x="1059" y="30"/>
                  </a:lnTo>
                  <a:lnTo>
                    <a:pt x="1128" y="52"/>
                  </a:lnTo>
                  <a:lnTo>
                    <a:pt x="1194" y="79"/>
                  </a:lnTo>
                  <a:lnTo>
                    <a:pt x="1187" y="86"/>
                  </a:lnTo>
                  <a:lnTo>
                    <a:pt x="873" y="401"/>
                  </a:lnTo>
                  <a:lnTo>
                    <a:pt x="839" y="400"/>
                  </a:lnTo>
                  <a:lnTo>
                    <a:pt x="784" y="403"/>
                  </a:lnTo>
                  <a:lnTo>
                    <a:pt x="731" y="413"/>
                  </a:lnTo>
                  <a:lnTo>
                    <a:pt x="681" y="430"/>
                  </a:lnTo>
                  <a:lnTo>
                    <a:pt x="632" y="451"/>
                  </a:lnTo>
                  <a:lnTo>
                    <a:pt x="589" y="478"/>
                  </a:lnTo>
                  <a:lnTo>
                    <a:pt x="547" y="510"/>
                  </a:lnTo>
                  <a:lnTo>
                    <a:pt x="510" y="547"/>
                  </a:lnTo>
                  <a:lnTo>
                    <a:pt x="478" y="588"/>
                  </a:lnTo>
                  <a:lnTo>
                    <a:pt x="450" y="633"/>
                  </a:lnTo>
                  <a:lnTo>
                    <a:pt x="429" y="681"/>
                  </a:lnTo>
                  <a:lnTo>
                    <a:pt x="412" y="731"/>
                  </a:lnTo>
                  <a:lnTo>
                    <a:pt x="403" y="784"/>
                  </a:lnTo>
                  <a:lnTo>
                    <a:pt x="400" y="840"/>
                  </a:lnTo>
                  <a:lnTo>
                    <a:pt x="403" y="895"/>
                  </a:lnTo>
                  <a:lnTo>
                    <a:pt x="412" y="948"/>
                  </a:lnTo>
                  <a:lnTo>
                    <a:pt x="429" y="1000"/>
                  </a:lnTo>
                  <a:lnTo>
                    <a:pt x="450" y="1047"/>
                  </a:lnTo>
                  <a:lnTo>
                    <a:pt x="478" y="1092"/>
                  </a:lnTo>
                  <a:lnTo>
                    <a:pt x="510" y="1132"/>
                  </a:lnTo>
                  <a:lnTo>
                    <a:pt x="547" y="1169"/>
                  </a:lnTo>
                  <a:lnTo>
                    <a:pt x="587" y="1201"/>
                  </a:lnTo>
                  <a:lnTo>
                    <a:pt x="632" y="1229"/>
                  </a:lnTo>
                  <a:lnTo>
                    <a:pt x="680" y="1251"/>
                  </a:lnTo>
                  <a:lnTo>
                    <a:pt x="731" y="1267"/>
                  </a:lnTo>
                  <a:lnTo>
                    <a:pt x="784" y="1277"/>
                  </a:lnTo>
                  <a:lnTo>
                    <a:pt x="839" y="1281"/>
                  </a:lnTo>
                  <a:lnTo>
                    <a:pt x="895" y="1277"/>
                  </a:lnTo>
                  <a:lnTo>
                    <a:pt x="948" y="1267"/>
                  </a:lnTo>
                  <a:lnTo>
                    <a:pt x="998" y="1251"/>
                  </a:lnTo>
                  <a:lnTo>
                    <a:pt x="1047" y="1229"/>
                  </a:lnTo>
                  <a:lnTo>
                    <a:pt x="1090" y="1201"/>
                  </a:lnTo>
                  <a:lnTo>
                    <a:pt x="1132" y="1169"/>
                  </a:lnTo>
                  <a:lnTo>
                    <a:pt x="1169" y="1132"/>
                  </a:lnTo>
                  <a:lnTo>
                    <a:pt x="1201" y="1092"/>
                  </a:lnTo>
                  <a:lnTo>
                    <a:pt x="1229" y="1047"/>
                  </a:lnTo>
                  <a:lnTo>
                    <a:pt x="1250" y="1000"/>
                  </a:lnTo>
                  <a:lnTo>
                    <a:pt x="1267" y="948"/>
                  </a:lnTo>
                  <a:lnTo>
                    <a:pt x="1276" y="895"/>
                  </a:lnTo>
                  <a:lnTo>
                    <a:pt x="1279" y="840"/>
                  </a:lnTo>
                  <a:lnTo>
                    <a:pt x="1278" y="806"/>
                  </a:lnTo>
                  <a:lnTo>
                    <a:pt x="1593" y="492"/>
                  </a:lnTo>
                  <a:lnTo>
                    <a:pt x="1599" y="485"/>
                  </a:lnTo>
                  <a:lnTo>
                    <a:pt x="1627" y="552"/>
                  </a:lnTo>
                  <a:lnTo>
                    <a:pt x="1650" y="620"/>
                  </a:lnTo>
                  <a:lnTo>
                    <a:pt x="1665" y="691"/>
                  </a:lnTo>
                  <a:lnTo>
                    <a:pt x="1675" y="765"/>
                  </a:lnTo>
                  <a:lnTo>
                    <a:pt x="1679" y="840"/>
                  </a:lnTo>
                  <a:lnTo>
                    <a:pt x="1675" y="917"/>
                  </a:lnTo>
                  <a:lnTo>
                    <a:pt x="1665" y="990"/>
                  </a:lnTo>
                  <a:lnTo>
                    <a:pt x="1649" y="1063"/>
                  </a:lnTo>
                  <a:lnTo>
                    <a:pt x="1626" y="1133"/>
                  </a:lnTo>
                  <a:lnTo>
                    <a:pt x="1598" y="1200"/>
                  </a:lnTo>
                  <a:lnTo>
                    <a:pt x="1563" y="1263"/>
                  </a:lnTo>
                  <a:lnTo>
                    <a:pt x="1525" y="1324"/>
                  </a:lnTo>
                  <a:lnTo>
                    <a:pt x="1482" y="1381"/>
                  </a:lnTo>
                  <a:lnTo>
                    <a:pt x="1432" y="1434"/>
                  </a:lnTo>
                  <a:lnTo>
                    <a:pt x="1380" y="1482"/>
                  </a:lnTo>
                  <a:lnTo>
                    <a:pt x="1323" y="1526"/>
                  </a:lnTo>
                  <a:lnTo>
                    <a:pt x="1263" y="1565"/>
                  </a:lnTo>
                  <a:lnTo>
                    <a:pt x="1200" y="1599"/>
                  </a:lnTo>
                  <a:lnTo>
                    <a:pt x="1132" y="1627"/>
                  </a:lnTo>
                  <a:lnTo>
                    <a:pt x="1063" y="1649"/>
                  </a:lnTo>
                  <a:lnTo>
                    <a:pt x="990" y="1665"/>
                  </a:lnTo>
                  <a:lnTo>
                    <a:pt x="915" y="1676"/>
                  </a:lnTo>
                  <a:lnTo>
                    <a:pt x="839" y="1679"/>
                  </a:lnTo>
                  <a:lnTo>
                    <a:pt x="764" y="1676"/>
                  </a:lnTo>
                  <a:lnTo>
                    <a:pt x="689" y="1665"/>
                  </a:lnTo>
                  <a:lnTo>
                    <a:pt x="616" y="1649"/>
                  </a:lnTo>
                  <a:lnTo>
                    <a:pt x="547" y="1626"/>
                  </a:lnTo>
                  <a:lnTo>
                    <a:pt x="480" y="1599"/>
                  </a:lnTo>
                  <a:lnTo>
                    <a:pt x="416" y="1565"/>
                  </a:lnTo>
                  <a:lnTo>
                    <a:pt x="356" y="1526"/>
                  </a:lnTo>
                  <a:lnTo>
                    <a:pt x="300" y="1482"/>
                  </a:lnTo>
                  <a:lnTo>
                    <a:pt x="247" y="1434"/>
                  </a:lnTo>
                  <a:lnTo>
                    <a:pt x="198" y="1381"/>
                  </a:lnTo>
                  <a:lnTo>
                    <a:pt x="155" y="1323"/>
                  </a:lnTo>
                  <a:lnTo>
                    <a:pt x="116" y="1263"/>
                  </a:lnTo>
                  <a:lnTo>
                    <a:pt x="82" y="1200"/>
                  </a:lnTo>
                  <a:lnTo>
                    <a:pt x="53" y="1132"/>
                  </a:lnTo>
                  <a:lnTo>
                    <a:pt x="30" y="1063"/>
                  </a:lnTo>
                  <a:lnTo>
                    <a:pt x="14" y="990"/>
                  </a:lnTo>
                  <a:lnTo>
                    <a:pt x="4" y="916"/>
                  </a:lnTo>
                  <a:lnTo>
                    <a:pt x="0" y="840"/>
                  </a:lnTo>
                  <a:lnTo>
                    <a:pt x="4" y="764"/>
                  </a:lnTo>
                  <a:lnTo>
                    <a:pt x="14" y="689"/>
                  </a:lnTo>
                  <a:lnTo>
                    <a:pt x="30" y="616"/>
                  </a:lnTo>
                  <a:lnTo>
                    <a:pt x="53" y="547"/>
                  </a:lnTo>
                  <a:lnTo>
                    <a:pt x="82" y="480"/>
                  </a:lnTo>
                  <a:lnTo>
                    <a:pt x="116" y="416"/>
                  </a:lnTo>
                  <a:lnTo>
                    <a:pt x="155" y="356"/>
                  </a:lnTo>
                  <a:lnTo>
                    <a:pt x="198" y="298"/>
                  </a:lnTo>
                  <a:lnTo>
                    <a:pt x="247" y="246"/>
                  </a:lnTo>
                  <a:lnTo>
                    <a:pt x="300" y="198"/>
                  </a:lnTo>
                  <a:lnTo>
                    <a:pt x="356" y="154"/>
                  </a:lnTo>
                  <a:lnTo>
                    <a:pt x="416" y="115"/>
                  </a:lnTo>
                  <a:lnTo>
                    <a:pt x="480" y="81"/>
                  </a:lnTo>
                  <a:lnTo>
                    <a:pt x="547" y="53"/>
                  </a:lnTo>
                  <a:lnTo>
                    <a:pt x="616" y="30"/>
                  </a:lnTo>
                  <a:lnTo>
                    <a:pt x="689" y="14"/>
                  </a:lnTo>
                  <a:lnTo>
                    <a:pt x="764" y="3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985838" y="4456113"/>
              <a:ext cx="468312" cy="471487"/>
            </a:xfrm>
            <a:custGeom>
              <a:avLst/>
              <a:gdLst>
                <a:gd name="T0" fmla="*/ 1447 w 2064"/>
                <a:gd name="T1" fmla="*/ 2 h 2078"/>
                <a:gd name="T2" fmla="*/ 1467 w 2064"/>
                <a:gd name="T3" fmla="*/ 14 h 2078"/>
                <a:gd name="T4" fmla="*/ 1476 w 2064"/>
                <a:gd name="T5" fmla="*/ 36 h 2078"/>
                <a:gd name="T6" fmla="*/ 1615 w 2064"/>
                <a:gd name="T7" fmla="*/ 230 h 2078"/>
                <a:gd name="T8" fmla="*/ 1654 w 2064"/>
                <a:gd name="T9" fmla="*/ 203 h 2078"/>
                <a:gd name="T10" fmla="*/ 1698 w 2064"/>
                <a:gd name="T11" fmla="*/ 195 h 2078"/>
                <a:gd name="T12" fmla="*/ 1743 w 2064"/>
                <a:gd name="T13" fmla="*/ 203 h 2078"/>
                <a:gd name="T14" fmla="*/ 1782 w 2064"/>
                <a:gd name="T15" fmla="*/ 230 h 2078"/>
                <a:gd name="T16" fmla="*/ 1868 w 2064"/>
                <a:gd name="T17" fmla="*/ 321 h 2078"/>
                <a:gd name="T18" fmla="*/ 1886 w 2064"/>
                <a:gd name="T19" fmla="*/ 370 h 2078"/>
                <a:gd name="T20" fmla="*/ 1880 w 2064"/>
                <a:gd name="T21" fmla="*/ 421 h 2078"/>
                <a:gd name="T22" fmla="*/ 1851 w 2064"/>
                <a:gd name="T23" fmla="*/ 467 h 2078"/>
                <a:gd name="T24" fmla="*/ 2027 w 2064"/>
                <a:gd name="T25" fmla="*/ 589 h 2078"/>
                <a:gd name="T26" fmla="*/ 2051 w 2064"/>
                <a:gd name="T27" fmla="*/ 599 h 2078"/>
                <a:gd name="T28" fmla="*/ 2063 w 2064"/>
                <a:gd name="T29" fmla="*/ 621 h 2078"/>
                <a:gd name="T30" fmla="*/ 2061 w 2064"/>
                <a:gd name="T31" fmla="*/ 645 h 2078"/>
                <a:gd name="T32" fmla="*/ 1597 w 2064"/>
                <a:gd name="T33" fmla="*/ 1112 h 2078"/>
                <a:gd name="T34" fmla="*/ 1546 w 2064"/>
                <a:gd name="T35" fmla="*/ 1149 h 2078"/>
                <a:gd name="T36" fmla="*/ 1487 w 2064"/>
                <a:gd name="T37" fmla="*/ 1167 h 2078"/>
                <a:gd name="T38" fmla="*/ 1449 w 2064"/>
                <a:gd name="T39" fmla="*/ 1170 h 2078"/>
                <a:gd name="T40" fmla="*/ 1430 w 2064"/>
                <a:gd name="T41" fmla="*/ 1168 h 2078"/>
                <a:gd name="T42" fmla="*/ 274 w 2064"/>
                <a:gd name="T43" fmla="*/ 2045 h 2078"/>
                <a:gd name="T44" fmla="*/ 234 w 2064"/>
                <a:gd name="T45" fmla="*/ 2069 h 2078"/>
                <a:gd name="T46" fmla="*/ 104 w 2064"/>
                <a:gd name="T47" fmla="*/ 2078 h 2078"/>
                <a:gd name="T48" fmla="*/ 75 w 2064"/>
                <a:gd name="T49" fmla="*/ 2076 h 2078"/>
                <a:gd name="T50" fmla="*/ 34 w 2064"/>
                <a:gd name="T51" fmla="*/ 2055 h 2078"/>
                <a:gd name="T52" fmla="*/ 7 w 2064"/>
                <a:gd name="T53" fmla="*/ 2018 h 2078"/>
                <a:gd name="T54" fmla="*/ 0 w 2064"/>
                <a:gd name="T55" fmla="*/ 1971 h 2078"/>
                <a:gd name="T56" fmla="*/ 12 w 2064"/>
                <a:gd name="T57" fmla="*/ 1848 h 2078"/>
                <a:gd name="T58" fmla="*/ 36 w 2064"/>
                <a:gd name="T59" fmla="*/ 1809 h 2078"/>
                <a:gd name="T60" fmla="*/ 450 w 2064"/>
                <a:gd name="T61" fmla="*/ 1394 h 2078"/>
                <a:gd name="T62" fmla="*/ 753 w 2064"/>
                <a:gd name="T63" fmla="*/ 1091 h 2078"/>
                <a:gd name="T64" fmla="*/ 896 w 2064"/>
                <a:gd name="T65" fmla="*/ 641 h 2078"/>
                <a:gd name="T66" fmla="*/ 896 w 2064"/>
                <a:gd name="T67" fmla="*/ 589 h 2078"/>
                <a:gd name="T68" fmla="*/ 913 w 2064"/>
                <a:gd name="T69" fmla="*/ 523 h 2078"/>
                <a:gd name="T70" fmla="*/ 953 w 2064"/>
                <a:gd name="T71" fmla="*/ 467 h 2078"/>
                <a:gd name="T72" fmla="*/ 1417 w 2064"/>
                <a:gd name="T73" fmla="*/ 5 h 2078"/>
                <a:gd name="T74" fmla="*/ 1436 w 2064"/>
                <a:gd name="T75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4" h="2078">
                  <a:moveTo>
                    <a:pt x="1436" y="0"/>
                  </a:moveTo>
                  <a:lnTo>
                    <a:pt x="1447" y="2"/>
                  </a:lnTo>
                  <a:lnTo>
                    <a:pt x="1457" y="6"/>
                  </a:lnTo>
                  <a:lnTo>
                    <a:pt x="1467" y="14"/>
                  </a:lnTo>
                  <a:lnTo>
                    <a:pt x="1472" y="25"/>
                  </a:lnTo>
                  <a:lnTo>
                    <a:pt x="1476" y="36"/>
                  </a:lnTo>
                  <a:lnTo>
                    <a:pt x="1500" y="345"/>
                  </a:lnTo>
                  <a:lnTo>
                    <a:pt x="1615" y="230"/>
                  </a:lnTo>
                  <a:lnTo>
                    <a:pt x="1634" y="214"/>
                  </a:lnTo>
                  <a:lnTo>
                    <a:pt x="1654" y="203"/>
                  </a:lnTo>
                  <a:lnTo>
                    <a:pt x="1676" y="196"/>
                  </a:lnTo>
                  <a:lnTo>
                    <a:pt x="1698" y="195"/>
                  </a:lnTo>
                  <a:lnTo>
                    <a:pt x="1721" y="196"/>
                  </a:lnTo>
                  <a:lnTo>
                    <a:pt x="1743" y="203"/>
                  </a:lnTo>
                  <a:lnTo>
                    <a:pt x="1764" y="214"/>
                  </a:lnTo>
                  <a:lnTo>
                    <a:pt x="1782" y="230"/>
                  </a:lnTo>
                  <a:lnTo>
                    <a:pt x="1851" y="300"/>
                  </a:lnTo>
                  <a:lnTo>
                    <a:pt x="1868" y="321"/>
                  </a:lnTo>
                  <a:lnTo>
                    <a:pt x="1880" y="345"/>
                  </a:lnTo>
                  <a:lnTo>
                    <a:pt x="1886" y="370"/>
                  </a:lnTo>
                  <a:lnTo>
                    <a:pt x="1886" y="396"/>
                  </a:lnTo>
                  <a:lnTo>
                    <a:pt x="1880" y="421"/>
                  </a:lnTo>
                  <a:lnTo>
                    <a:pt x="1868" y="445"/>
                  </a:lnTo>
                  <a:lnTo>
                    <a:pt x="1851" y="467"/>
                  </a:lnTo>
                  <a:lnTo>
                    <a:pt x="1751" y="567"/>
                  </a:lnTo>
                  <a:lnTo>
                    <a:pt x="2027" y="589"/>
                  </a:lnTo>
                  <a:lnTo>
                    <a:pt x="2040" y="592"/>
                  </a:lnTo>
                  <a:lnTo>
                    <a:pt x="2051" y="599"/>
                  </a:lnTo>
                  <a:lnTo>
                    <a:pt x="2058" y="609"/>
                  </a:lnTo>
                  <a:lnTo>
                    <a:pt x="2063" y="621"/>
                  </a:lnTo>
                  <a:lnTo>
                    <a:pt x="2064" y="633"/>
                  </a:lnTo>
                  <a:lnTo>
                    <a:pt x="2061" y="645"/>
                  </a:lnTo>
                  <a:lnTo>
                    <a:pt x="2052" y="657"/>
                  </a:lnTo>
                  <a:lnTo>
                    <a:pt x="1597" y="1112"/>
                  </a:lnTo>
                  <a:lnTo>
                    <a:pt x="1573" y="1133"/>
                  </a:lnTo>
                  <a:lnTo>
                    <a:pt x="1546" y="1149"/>
                  </a:lnTo>
                  <a:lnTo>
                    <a:pt x="1517" y="1160"/>
                  </a:lnTo>
                  <a:lnTo>
                    <a:pt x="1487" y="1167"/>
                  </a:lnTo>
                  <a:lnTo>
                    <a:pt x="1456" y="1171"/>
                  </a:lnTo>
                  <a:lnTo>
                    <a:pt x="1449" y="1170"/>
                  </a:lnTo>
                  <a:lnTo>
                    <a:pt x="1441" y="1170"/>
                  </a:lnTo>
                  <a:lnTo>
                    <a:pt x="1430" y="1168"/>
                  </a:lnTo>
                  <a:lnTo>
                    <a:pt x="1170" y="1149"/>
                  </a:lnTo>
                  <a:lnTo>
                    <a:pt x="274" y="2045"/>
                  </a:lnTo>
                  <a:lnTo>
                    <a:pt x="256" y="2060"/>
                  </a:lnTo>
                  <a:lnTo>
                    <a:pt x="234" y="2069"/>
                  </a:lnTo>
                  <a:lnTo>
                    <a:pt x="210" y="2074"/>
                  </a:lnTo>
                  <a:lnTo>
                    <a:pt x="104" y="2078"/>
                  </a:lnTo>
                  <a:lnTo>
                    <a:pt x="99" y="2078"/>
                  </a:lnTo>
                  <a:lnTo>
                    <a:pt x="75" y="2076"/>
                  </a:lnTo>
                  <a:lnTo>
                    <a:pt x="53" y="2068"/>
                  </a:lnTo>
                  <a:lnTo>
                    <a:pt x="34" y="2055"/>
                  </a:lnTo>
                  <a:lnTo>
                    <a:pt x="19" y="2038"/>
                  </a:lnTo>
                  <a:lnTo>
                    <a:pt x="7" y="2018"/>
                  </a:lnTo>
                  <a:lnTo>
                    <a:pt x="0" y="1995"/>
                  </a:lnTo>
                  <a:lnTo>
                    <a:pt x="0" y="1971"/>
                  </a:lnTo>
                  <a:lnTo>
                    <a:pt x="8" y="1871"/>
                  </a:lnTo>
                  <a:lnTo>
                    <a:pt x="12" y="1848"/>
                  </a:lnTo>
                  <a:lnTo>
                    <a:pt x="22" y="1827"/>
                  </a:lnTo>
                  <a:lnTo>
                    <a:pt x="36" y="1809"/>
                  </a:lnTo>
                  <a:lnTo>
                    <a:pt x="164" y="1682"/>
                  </a:lnTo>
                  <a:lnTo>
                    <a:pt x="450" y="1394"/>
                  </a:lnTo>
                  <a:lnTo>
                    <a:pt x="457" y="1388"/>
                  </a:lnTo>
                  <a:lnTo>
                    <a:pt x="753" y="1091"/>
                  </a:lnTo>
                  <a:lnTo>
                    <a:pt x="918" y="927"/>
                  </a:lnTo>
                  <a:lnTo>
                    <a:pt x="896" y="641"/>
                  </a:lnTo>
                  <a:lnTo>
                    <a:pt x="895" y="624"/>
                  </a:lnTo>
                  <a:lnTo>
                    <a:pt x="896" y="589"/>
                  </a:lnTo>
                  <a:lnTo>
                    <a:pt x="901" y="556"/>
                  </a:lnTo>
                  <a:lnTo>
                    <a:pt x="913" y="523"/>
                  </a:lnTo>
                  <a:lnTo>
                    <a:pt x="930" y="493"/>
                  </a:lnTo>
                  <a:lnTo>
                    <a:pt x="953" y="467"/>
                  </a:lnTo>
                  <a:lnTo>
                    <a:pt x="1408" y="12"/>
                  </a:lnTo>
                  <a:lnTo>
                    <a:pt x="1417" y="5"/>
                  </a:lnTo>
                  <a:lnTo>
                    <a:pt x="1426" y="2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241376" y="5889624"/>
            <a:ext cx="2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9593722" y="5257800"/>
            <a:ext cx="1524000" cy="606424"/>
            <a:chOff x="1827212" y="5486400"/>
            <a:chExt cx="1524000" cy="606424"/>
          </a:xfrm>
        </p:grpSpPr>
        <p:sp>
          <p:nvSpPr>
            <p:cNvPr id="100" name="Rectangle 99"/>
            <p:cNvSpPr/>
            <p:nvPr/>
          </p:nvSpPr>
          <p:spPr>
            <a:xfrm>
              <a:off x="1827212" y="5486400"/>
              <a:ext cx="1524000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27212" y="6016624"/>
              <a:ext cx="1524000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9726703" y="5299402"/>
            <a:ext cx="12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15196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119758" y="1522610"/>
            <a:ext cx="728554" cy="1035580"/>
            <a:chOff x="1671638" y="2220913"/>
            <a:chExt cx="2030413" cy="2801937"/>
          </a:xfrm>
          <a:solidFill>
            <a:schemeClr val="accent4"/>
          </a:solidFill>
        </p:grpSpPr>
        <p:sp>
          <p:nvSpPr>
            <p:cNvPr id="143" name="Freeform 5"/>
            <p:cNvSpPr>
              <a:spLocks/>
            </p:cNvSpPr>
            <p:nvPr/>
          </p:nvSpPr>
          <p:spPr bwMode="auto">
            <a:xfrm>
              <a:off x="2282826" y="4546600"/>
              <a:ext cx="808038" cy="476250"/>
            </a:xfrm>
            <a:custGeom>
              <a:avLst/>
              <a:gdLst>
                <a:gd name="T0" fmla="*/ 351 w 360"/>
                <a:gd name="T1" fmla="*/ 6 h 212"/>
                <a:gd name="T2" fmla="*/ 333 w 360"/>
                <a:gd name="T3" fmla="*/ 1 h 212"/>
                <a:gd name="T4" fmla="*/ 20 w 360"/>
                <a:gd name="T5" fmla="*/ 56 h 212"/>
                <a:gd name="T6" fmla="*/ 3 w 360"/>
                <a:gd name="T7" fmla="*/ 70 h 212"/>
                <a:gd name="T8" fmla="*/ 5 w 360"/>
                <a:gd name="T9" fmla="*/ 91 h 212"/>
                <a:gd name="T10" fmla="*/ 50 w 360"/>
                <a:gd name="T11" fmla="*/ 158 h 212"/>
                <a:gd name="T12" fmla="*/ 69 w 360"/>
                <a:gd name="T13" fmla="*/ 168 h 212"/>
                <a:gd name="T14" fmla="*/ 111 w 360"/>
                <a:gd name="T15" fmla="*/ 168 h 212"/>
                <a:gd name="T16" fmla="*/ 180 w 360"/>
                <a:gd name="T17" fmla="*/ 212 h 212"/>
                <a:gd name="T18" fmla="*/ 250 w 360"/>
                <a:gd name="T19" fmla="*/ 168 h 212"/>
                <a:gd name="T20" fmla="*/ 291 w 360"/>
                <a:gd name="T21" fmla="*/ 168 h 212"/>
                <a:gd name="T22" fmla="*/ 310 w 360"/>
                <a:gd name="T23" fmla="*/ 158 h 212"/>
                <a:gd name="T24" fmla="*/ 356 w 360"/>
                <a:gd name="T25" fmla="*/ 91 h 212"/>
                <a:gd name="T26" fmla="*/ 360 w 360"/>
                <a:gd name="T27" fmla="*/ 78 h 212"/>
                <a:gd name="T28" fmla="*/ 360 w 360"/>
                <a:gd name="T29" fmla="*/ 23 h 212"/>
                <a:gd name="T30" fmla="*/ 351 w 360"/>
                <a:gd name="T31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351" y="6"/>
                  </a:moveTo>
                  <a:cubicBezTo>
                    <a:pt x="346" y="1"/>
                    <a:pt x="339" y="0"/>
                    <a:pt x="333" y="1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2" y="57"/>
                    <a:pt x="6" y="62"/>
                    <a:pt x="3" y="70"/>
                  </a:cubicBezTo>
                  <a:cubicBezTo>
                    <a:pt x="0" y="77"/>
                    <a:pt x="0" y="85"/>
                    <a:pt x="5" y="91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5" y="164"/>
                    <a:pt x="62" y="168"/>
                    <a:pt x="69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23" y="194"/>
                    <a:pt x="150" y="212"/>
                    <a:pt x="180" y="212"/>
                  </a:cubicBezTo>
                  <a:cubicBezTo>
                    <a:pt x="211" y="212"/>
                    <a:pt x="238" y="194"/>
                    <a:pt x="250" y="168"/>
                  </a:cubicBezTo>
                  <a:cubicBezTo>
                    <a:pt x="291" y="168"/>
                    <a:pt x="291" y="168"/>
                    <a:pt x="291" y="168"/>
                  </a:cubicBezTo>
                  <a:cubicBezTo>
                    <a:pt x="299" y="168"/>
                    <a:pt x="306" y="164"/>
                    <a:pt x="310" y="158"/>
                  </a:cubicBezTo>
                  <a:cubicBezTo>
                    <a:pt x="356" y="91"/>
                    <a:pt x="356" y="91"/>
                    <a:pt x="356" y="91"/>
                  </a:cubicBezTo>
                  <a:cubicBezTo>
                    <a:pt x="358" y="88"/>
                    <a:pt x="360" y="83"/>
                    <a:pt x="360" y="78"/>
                  </a:cubicBezTo>
                  <a:cubicBezTo>
                    <a:pt x="360" y="23"/>
                    <a:pt x="360" y="23"/>
                    <a:pt x="360" y="23"/>
                  </a:cubicBezTo>
                  <a:cubicBezTo>
                    <a:pt x="360" y="16"/>
                    <a:pt x="357" y="10"/>
                    <a:pt x="35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6"/>
            <p:cNvSpPr>
              <a:spLocks/>
            </p:cNvSpPr>
            <p:nvPr/>
          </p:nvSpPr>
          <p:spPr bwMode="auto">
            <a:xfrm>
              <a:off x="1671638" y="2220913"/>
              <a:ext cx="2030413" cy="2195513"/>
            </a:xfrm>
            <a:custGeom>
              <a:avLst/>
              <a:gdLst>
                <a:gd name="T0" fmla="*/ 452 w 905"/>
                <a:gd name="T1" fmla="*/ 0 h 977"/>
                <a:gd name="T2" fmla="*/ 0 w 905"/>
                <a:gd name="T3" fmla="*/ 452 h 977"/>
                <a:gd name="T4" fmla="*/ 273 w 905"/>
                <a:gd name="T5" fmla="*/ 868 h 977"/>
                <a:gd name="T6" fmla="*/ 273 w 905"/>
                <a:gd name="T7" fmla="*/ 955 h 977"/>
                <a:gd name="T8" fmla="*/ 281 w 905"/>
                <a:gd name="T9" fmla="*/ 972 h 977"/>
                <a:gd name="T10" fmla="*/ 296 w 905"/>
                <a:gd name="T11" fmla="*/ 977 h 977"/>
                <a:gd name="T12" fmla="*/ 300 w 905"/>
                <a:gd name="T13" fmla="*/ 977 h 977"/>
                <a:gd name="T14" fmla="*/ 613 w 905"/>
                <a:gd name="T15" fmla="*/ 922 h 977"/>
                <a:gd name="T16" fmla="*/ 632 w 905"/>
                <a:gd name="T17" fmla="*/ 899 h 977"/>
                <a:gd name="T18" fmla="*/ 632 w 905"/>
                <a:gd name="T19" fmla="*/ 868 h 977"/>
                <a:gd name="T20" fmla="*/ 905 w 905"/>
                <a:gd name="T21" fmla="*/ 452 h 977"/>
                <a:gd name="T22" fmla="*/ 452 w 905"/>
                <a:gd name="T2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452" y="0"/>
                  </a:moveTo>
                  <a:cubicBezTo>
                    <a:pt x="202" y="0"/>
                    <a:pt x="0" y="203"/>
                    <a:pt x="0" y="452"/>
                  </a:cubicBezTo>
                  <a:cubicBezTo>
                    <a:pt x="0" y="639"/>
                    <a:pt x="112" y="798"/>
                    <a:pt x="273" y="868"/>
                  </a:cubicBezTo>
                  <a:cubicBezTo>
                    <a:pt x="273" y="955"/>
                    <a:pt x="273" y="955"/>
                    <a:pt x="273" y="955"/>
                  </a:cubicBezTo>
                  <a:cubicBezTo>
                    <a:pt x="273" y="961"/>
                    <a:pt x="276" y="968"/>
                    <a:pt x="281" y="972"/>
                  </a:cubicBezTo>
                  <a:cubicBezTo>
                    <a:pt x="285" y="976"/>
                    <a:pt x="290" y="977"/>
                    <a:pt x="296" y="977"/>
                  </a:cubicBezTo>
                  <a:cubicBezTo>
                    <a:pt x="297" y="977"/>
                    <a:pt x="298" y="977"/>
                    <a:pt x="300" y="977"/>
                  </a:cubicBezTo>
                  <a:cubicBezTo>
                    <a:pt x="613" y="922"/>
                    <a:pt x="613" y="922"/>
                    <a:pt x="613" y="922"/>
                  </a:cubicBezTo>
                  <a:cubicBezTo>
                    <a:pt x="624" y="920"/>
                    <a:pt x="632" y="910"/>
                    <a:pt x="632" y="899"/>
                  </a:cubicBezTo>
                  <a:cubicBezTo>
                    <a:pt x="632" y="868"/>
                    <a:pt x="632" y="868"/>
                    <a:pt x="632" y="868"/>
                  </a:cubicBezTo>
                  <a:cubicBezTo>
                    <a:pt x="792" y="799"/>
                    <a:pt x="905" y="639"/>
                    <a:pt x="905" y="452"/>
                  </a:cubicBezTo>
                  <a:cubicBezTo>
                    <a:pt x="905" y="203"/>
                    <a:pt x="702" y="0"/>
                    <a:pt x="4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7"/>
            <p:cNvSpPr>
              <a:spLocks/>
            </p:cNvSpPr>
            <p:nvPr/>
          </p:nvSpPr>
          <p:spPr bwMode="auto">
            <a:xfrm>
              <a:off x="2279651" y="4364038"/>
              <a:ext cx="812800" cy="231775"/>
            </a:xfrm>
            <a:custGeom>
              <a:avLst/>
              <a:gdLst>
                <a:gd name="T0" fmla="*/ 25 w 362"/>
                <a:gd name="T1" fmla="*/ 103 h 103"/>
                <a:gd name="T2" fmla="*/ 29 w 362"/>
                <a:gd name="T3" fmla="*/ 102 h 103"/>
                <a:gd name="T4" fmla="*/ 342 w 362"/>
                <a:gd name="T5" fmla="*/ 47 h 103"/>
                <a:gd name="T6" fmla="*/ 360 w 362"/>
                <a:gd name="T7" fmla="*/ 21 h 103"/>
                <a:gd name="T8" fmla="*/ 334 w 362"/>
                <a:gd name="T9" fmla="*/ 2 h 103"/>
                <a:gd name="T10" fmla="*/ 21 w 362"/>
                <a:gd name="T11" fmla="*/ 58 h 103"/>
                <a:gd name="T12" fmla="*/ 2 w 362"/>
                <a:gd name="T13" fmla="*/ 84 h 103"/>
                <a:gd name="T14" fmla="*/ 25 w 362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25" y="103"/>
                  </a:moveTo>
                  <a:cubicBezTo>
                    <a:pt x="26" y="103"/>
                    <a:pt x="27" y="103"/>
                    <a:pt x="29" y="102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54" y="45"/>
                    <a:pt x="362" y="33"/>
                    <a:pt x="360" y="21"/>
                  </a:cubicBezTo>
                  <a:cubicBezTo>
                    <a:pt x="358" y="8"/>
                    <a:pt x="346" y="0"/>
                    <a:pt x="334" y="2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8" y="60"/>
                    <a:pt x="0" y="72"/>
                    <a:pt x="2" y="84"/>
                  </a:cubicBezTo>
                  <a:cubicBezTo>
                    <a:pt x="4" y="95"/>
                    <a:pt x="14" y="103"/>
                    <a:pt x="25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Freeform 21"/>
          <p:cNvSpPr>
            <a:spLocks noEditPoints="1"/>
          </p:cNvSpPr>
          <p:nvPr/>
        </p:nvSpPr>
        <p:spPr bwMode="auto">
          <a:xfrm>
            <a:off x="1319982" y="1759356"/>
            <a:ext cx="328105" cy="337957"/>
          </a:xfrm>
          <a:custGeom>
            <a:avLst/>
            <a:gdLst>
              <a:gd name="T0" fmla="*/ 2584 w 3460"/>
              <a:gd name="T1" fmla="*/ 2221 h 3458"/>
              <a:gd name="T2" fmla="*/ 2966 w 3460"/>
              <a:gd name="T3" fmla="*/ 2604 h 3458"/>
              <a:gd name="T4" fmla="*/ 3024 w 3460"/>
              <a:gd name="T5" fmla="*/ 2726 h 3458"/>
              <a:gd name="T6" fmla="*/ 2919 w 3460"/>
              <a:gd name="T7" fmla="*/ 2809 h 3458"/>
              <a:gd name="T8" fmla="*/ 2389 w 3460"/>
              <a:gd name="T9" fmla="*/ 2749 h 3458"/>
              <a:gd name="T10" fmla="*/ 2403 w 3460"/>
              <a:gd name="T11" fmla="*/ 2201 h 3458"/>
              <a:gd name="T12" fmla="*/ 2529 w 3460"/>
              <a:gd name="T13" fmla="*/ 1948 h 3458"/>
              <a:gd name="T14" fmla="*/ 2183 w 3460"/>
              <a:gd name="T15" fmla="*/ 2093 h 3458"/>
              <a:gd name="T16" fmla="*/ 1976 w 3460"/>
              <a:gd name="T17" fmla="*/ 2401 h 3458"/>
              <a:gd name="T18" fmla="*/ 1976 w 3460"/>
              <a:gd name="T19" fmla="*/ 2786 h 3458"/>
              <a:gd name="T20" fmla="*/ 2183 w 3460"/>
              <a:gd name="T21" fmla="*/ 3093 h 3458"/>
              <a:gd name="T22" fmla="*/ 2529 w 3460"/>
              <a:gd name="T23" fmla="*/ 3238 h 3458"/>
              <a:gd name="T24" fmla="*/ 2903 w 3460"/>
              <a:gd name="T25" fmla="*/ 3163 h 3458"/>
              <a:gd name="T26" fmla="*/ 3165 w 3460"/>
              <a:gd name="T27" fmla="*/ 2902 h 3458"/>
              <a:gd name="T28" fmla="*/ 3240 w 3460"/>
              <a:gd name="T29" fmla="*/ 2527 h 3458"/>
              <a:gd name="T30" fmla="*/ 3095 w 3460"/>
              <a:gd name="T31" fmla="*/ 2181 h 3458"/>
              <a:gd name="T32" fmla="*/ 2788 w 3460"/>
              <a:gd name="T33" fmla="*/ 1974 h 3458"/>
              <a:gd name="T34" fmla="*/ 1514 w 3460"/>
              <a:gd name="T35" fmla="*/ 2377 h 3458"/>
              <a:gd name="T36" fmla="*/ 432 w 3460"/>
              <a:gd name="T37" fmla="*/ 2377 h 3458"/>
              <a:gd name="T38" fmla="*/ 2881 w 3460"/>
              <a:gd name="T39" fmla="*/ 1778 h 3458"/>
              <a:gd name="T40" fmla="*/ 3231 w 3460"/>
              <a:gd name="T41" fmla="*/ 2007 h 3458"/>
              <a:gd name="T42" fmla="*/ 3431 w 3460"/>
              <a:gd name="T43" fmla="*/ 2375 h 3458"/>
              <a:gd name="T44" fmla="*/ 3431 w 3460"/>
              <a:gd name="T45" fmla="*/ 2811 h 3458"/>
              <a:gd name="T46" fmla="*/ 3231 w 3460"/>
              <a:gd name="T47" fmla="*/ 3179 h 3458"/>
              <a:gd name="T48" fmla="*/ 2881 w 3460"/>
              <a:gd name="T49" fmla="*/ 3409 h 3458"/>
              <a:gd name="T50" fmla="*/ 2447 w 3460"/>
              <a:gd name="T51" fmla="*/ 3445 h 3458"/>
              <a:gd name="T52" fmla="*/ 2062 w 3460"/>
              <a:gd name="T53" fmla="*/ 3274 h 3458"/>
              <a:gd name="T54" fmla="*/ 1805 w 3460"/>
              <a:gd name="T55" fmla="*/ 2946 h 3458"/>
              <a:gd name="T56" fmla="*/ 1733 w 3460"/>
              <a:gd name="T57" fmla="*/ 2519 h 3458"/>
              <a:gd name="T58" fmla="*/ 1872 w 3460"/>
              <a:gd name="T59" fmla="*/ 2117 h 3458"/>
              <a:gd name="T60" fmla="*/ 2179 w 3460"/>
              <a:gd name="T61" fmla="*/ 1836 h 3458"/>
              <a:gd name="T62" fmla="*/ 2595 w 3460"/>
              <a:gd name="T63" fmla="*/ 1729 h 3458"/>
              <a:gd name="T64" fmla="*/ 1081 w 3460"/>
              <a:gd name="T65" fmla="*/ 1297 h 3458"/>
              <a:gd name="T66" fmla="*/ 865 w 3460"/>
              <a:gd name="T67" fmla="*/ 1297 h 3458"/>
              <a:gd name="T68" fmla="*/ 324 w 3460"/>
              <a:gd name="T69" fmla="*/ 540 h 3458"/>
              <a:gd name="T70" fmla="*/ 413 w 3460"/>
              <a:gd name="T71" fmla="*/ 715 h 3458"/>
              <a:gd name="T72" fmla="*/ 609 w 3460"/>
              <a:gd name="T73" fmla="*/ 745 h 3458"/>
              <a:gd name="T74" fmla="*/ 746 w 3460"/>
              <a:gd name="T75" fmla="*/ 609 h 3458"/>
              <a:gd name="T76" fmla="*/ 2057 w 3460"/>
              <a:gd name="T77" fmla="*/ 575 h 3458"/>
              <a:gd name="T78" fmla="*/ 2171 w 3460"/>
              <a:gd name="T79" fmla="*/ 733 h 3458"/>
              <a:gd name="T80" fmla="*/ 2370 w 3460"/>
              <a:gd name="T81" fmla="*/ 733 h 3458"/>
              <a:gd name="T82" fmla="*/ 2484 w 3460"/>
              <a:gd name="T83" fmla="*/ 575 h 3458"/>
              <a:gd name="T84" fmla="*/ 2685 w 3460"/>
              <a:gd name="T85" fmla="*/ 460 h 3458"/>
              <a:gd name="T86" fmla="*/ 2808 w 3460"/>
              <a:gd name="T87" fmla="*/ 632 h 3458"/>
              <a:gd name="T88" fmla="*/ 217 w 3460"/>
              <a:gd name="T89" fmla="*/ 2571 h 3458"/>
              <a:gd name="T90" fmla="*/ 235 w 3460"/>
              <a:gd name="T91" fmla="*/ 2809 h 3458"/>
              <a:gd name="T92" fmla="*/ 45 w 3460"/>
              <a:gd name="T93" fmla="*/ 2712 h 3458"/>
              <a:gd name="T94" fmla="*/ 3 w 3460"/>
              <a:gd name="T95" fmla="*/ 632 h 3458"/>
              <a:gd name="T96" fmla="*/ 126 w 3460"/>
              <a:gd name="T97" fmla="*/ 460 h 3458"/>
              <a:gd name="T98" fmla="*/ 2317 w 3460"/>
              <a:gd name="T99" fmla="*/ 12 h 3458"/>
              <a:gd name="T100" fmla="*/ 2378 w 3460"/>
              <a:gd name="T101" fmla="*/ 540 h 3458"/>
              <a:gd name="T102" fmla="*/ 2295 w 3460"/>
              <a:gd name="T103" fmla="*/ 646 h 3458"/>
              <a:gd name="T104" fmla="*/ 2173 w 3460"/>
              <a:gd name="T105" fmla="*/ 588 h 3458"/>
              <a:gd name="T106" fmla="*/ 2186 w 3460"/>
              <a:gd name="T107" fmla="*/ 41 h 3458"/>
              <a:gd name="T108" fmla="*/ 565 w 3460"/>
              <a:gd name="T109" fmla="*/ 3 h 3458"/>
              <a:gd name="T110" fmla="*/ 649 w 3460"/>
              <a:gd name="T111" fmla="*/ 108 h 3458"/>
              <a:gd name="T112" fmla="*/ 588 w 3460"/>
              <a:gd name="T113" fmla="*/ 637 h 3458"/>
              <a:gd name="T114" fmla="*/ 456 w 3460"/>
              <a:gd name="T115" fmla="*/ 608 h 3458"/>
              <a:gd name="T116" fmla="*/ 444 w 3460"/>
              <a:gd name="T117" fmla="*/ 6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60" h="3458">
                <a:moveTo>
                  <a:pt x="2487" y="2161"/>
                </a:moveTo>
                <a:lnTo>
                  <a:pt x="2511" y="2164"/>
                </a:lnTo>
                <a:lnTo>
                  <a:pt x="2534" y="2172"/>
                </a:lnTo>
                <a:lnTo>
                  <a:pt x="2554" y="2185"/>
                </a:lnTo>
                <a:lnTo>
                  <a:pt x="2571" y="2201"/>
                </a:lnTo>
                <a:lnTo>
                  <a:pt x="2584" y="2221"/>
                </a:lnTo>
                <a:lnTo>
                  <a:pt x="2592" y="2245"/>
                </a:lnTo>
                <a:lnTo>
                  <a:pt x="2595" y="2269"/>
                </a:lnTo>
                <a:lnTo>
                  <a:pt x="2595" y="2594"/>
                </a:lnTo>
                <a:lnTo>
                  <a:pt x="2919" y="2594"/>
                </a:lnTo>
                <a:lnTo>
                  <a:pt x="2943" y="2596"/>
                </a:lnTo>
                <a:lnTo>
                  <a:pt x="2966" y="2604"/>
                </a:lnTo>
                <a:lnTo>
                  <a:pt x="2986" y="2617"/>
                </a:lnTo>
                <a:lnTo>
                  <a:pt x="3003" y="2633"/>
                </a:lnTo>
                <a:lnTo>
                  <a:pt x="3016" y="2653"/>
                </a:lnTo>
                <a:lnTo>
                  <a:pt x="3024" y="2677"/>
                </a:lnTo>
                <a:lnTo>
                  <a:pt x="3027" y="2702"/>
                </a:lnTo>
                <a:lnTo>
                  <a:pt x="3024" y="2726"/>
                </a:lnTo>
                <a:lnTo>
                  <a:pt x="3016" y="2749"/>
                </a:lnTo>
                <a:lnTo>
                  <a:pt x="3003" y="2769"/>
                </a:lnTo>
                <a:lnTo>
                  <a:pt x="2986" y="2786"/>
                </a:lnTo>
                <a:lnTo>
                  <a:pt x="2966" y="2799"/>
                </a:lnTo>
                <a:lnTo>
                  <a:pt x="2943" y="2807"/>
                </a:lnTo>
                <a:lnTo>
                  <a:pt x="2919" y="2809"/>
                </a:lnTo>
                <a:lnTo>
                  <a:pt x="2487" y="2809"/>
                </a:lnTo>
                <a:lnTo>
                  <a:pt x="2462" y="2807"/>
                </a:lnTo>
                <a:lnTo>
                  <a:pt x="2439" y="2799"/>
                </a:lnTo>
                <a:lnTo>
                  <a:pt x="2419" y="2786"/>
                </a:lnTo>
                <a:lnTo>
                  <a:pt x="2403" y="2769"/>
                </a:lnTo>
                <a:lnTo>
                  <a:pt x="2389" y="2749"/>
                </a:lnTo>
                <a:lnTo>
                  <a:pt x="2382" y="2726"/>
                </a:lnTo>
                <a:lnTo>
                  <a:pt x="2378" y="2702"/>
                </a:lnTo>
                <a:lnTo>
                  <a:pt x="2378" y="2269"/>
                </a:lnTo>
                <a:lnTo>
                  <a:pt x="2382" y="2245"/>
                </a:lnTo>
                <a:lnTo>
                  <a:pt x="2389" y="2221"/>
                </a:lnTo>
                <a:lnTo>
                  <a:pt x="2403" y="2201"/>
                </a:lnTo>
                <a:lnTo>
                  <a:pt x="2419" y="2185"/>
                </a:lnTo>
                <a:lnTo>
                  <a:pt x="2439" y="2172"/>
                </a:lnTo>
                <a:lnTo>
                  <a:pt x="2462" y="2164"/>
                </a:lnTo>
                <a:lnTo>
                  <a:pt x="2487" y="2161"/>
                </a:lnTo>
                <a:close/>
                <a:moveTo>
                  <a:pt x="2595" y="1945"/>
                </a:moveTo>
                <a:lnTo>
                  <a:pt x="2529" y="1948"/>
                </a:lnTo>
                <a:lnTo>
                  <a:pt x="2464" y="1959"/>
                </a:lnTo>
                <a:lnTo>
                  <a:pt x="2402" y="1974"/>
                </a:lnTo>
                <a:lnTo>
                  <a:pt x="2343" y="1996"/>
                </a:lnTo>
                <a:lnTo>
                  <a:pt x="2286" y="2024"/>
                </a:lnTo>
                <a:lnTo>
                  <a:pt x="2232" y="2056"/>
                </a:lnTo>
                <a:lnTo>
                  <a:pt x="2183" y="2093"/>
                </a:lnTo>
                <a:lnTo>
                  <a:pt x="2136" y="2135"/>
                </a:lnTo>
                <a:lnTo>
                  <a:pt x="2094" y="2181"/>
                </a:lnTo>
                <a:lnTo>
                  <a:pt x="2057" y="2231"/>
                </a:lnTo>
                <a:lnTo>
                  <a:pt x="2024" y="2284"/>
                </a:lnTo>
                <a:lnTo>
                  <a:pt x="1997" y="2341"/>
                </a:lnTo>
                <a:lnTo>
                  <a:pt x="1976" y="2401"/>
                </a:lnTo>
                <a:lnTo>
                  <a:pt x="1959" y="2463"/>
                </a:lnTo>
                <a:lnTo>
                  <a:pt x="1949" y="2527"/>
                </a:lnTo>
                <a:lnTo>
                  <a:pt x="1946" y="2594"/>
                </a:lnTo>
                <a:lnTo>
                  <a:pt x="1949" y="2660"/>
                </a:lnTo>
                <a:lnTo>
                  <a:pt x="1959" y="2724"/>
                </a:lnTo>
                <a:lnTo>
                  <a:pt x="1976" y="2786"/>
                </a:lnTo>
                <a:lnTo>
                  <a:pt x="1997" y="2846"/>
                </a:lnTo>
                <a:lnTo>
                  <a:pt x="2024" y="2902"/>
                </a:lnTo>
                <a:lnTo>
                  <a:pt x="2057" y="2955"/>
                </a:lnTo>
                <a:lnTo>
                  <a:pt x="2094" y="3006"/>
                </a:lnTo>
                <a:lnTo>
                  <a:pt x="2136" y="3052"/>
                </a:lnTo>
                <a:lnTo>
                  <a:pt x="2183" y="3093"/>
                </a:lnTo>
                <a:lnTo>
                  <a:pt x="2232" y="3131"/>
                </a:lnTo>
                <a:lnTo>
                  <a:pt x="2286" y="3163"/>
                </a:lnTo>
                <a:lnTo>
                  <a:pt x="2343" y="3191"/>
                </a:lnTo>
                <a:lnTo>
                  <a:pt x="2402" y="3213"/>
                </a:lnTo>
                <a:lnTo>
                  <a:pt x="2464" y="3228"/>
                </a:lnTo>
                <a:lnTo>
                  <a:pt x="2529" y="3238"/>
                </a:lnTo>
                <a:lnTo>
                  <a:pt x="2595" y="3241"/>
                </a:lnTo>
                <a:lnTo>
                  <a:pt x="2661" y="3238"/>
                </a:lnTo>
                <a:lnTo>
                  <a:pt x="2726" y="3228"/>
                </a:lnTo>
                <a:lnTo>
                  <a:pt x="2788" y="3213"/>
                </a:lnTo>
                <a:lnTo>
                  <a:pt x="2847" y="3191"/>
                </a:lnTo>
                <a:lnTo>
                  <a:pt x="2903" y="3163"/>
                </a:lnTo>
                <a:lnTo>
                  <a:pt x="2957" y="3131"/>
                </a:lnTo>
                <a:lnTo>
                  <a:pt x="3008" y="3093"/>
                </a:lnTo>
                <a:lnTo>
                  <a:pt x="3053" y="3052"/>
                </a:lnTo>
                <a:lnTo>
                  <a:pt x="3095" y="3006"/>
                </a:lnTo>
                <a:lnTo>
                  <a:pt x="3133" y="2955"/>
                </a:lnTo>
                <a:lnTo>
                  <a:pt x="3165" y="2902"/>
                </a:lnTo>
                <a:lnTo>
                  <a:pt x="3193" y="2846"/>
                </a:lnTo>
                <a:lnTo>
                  <a:pt x="3214" y="2786"/>
                </a:lnTo>
                <a:lnTo>
                  <a:pt x="3231" y="2724"/>
                </a:lnTo>
                <a:lnTo>
                  <a:pt x="3240" y="2660"/>
                </a:lnTo>
                <a:lnTo>
                  <a:pt x="3243" y="2594"/>
                </a:lnTo>
                <a:lnTo>
                  <a:pt x="3240" y="2527"/>
                </a:lnTo>
                <a:lnTo>
                  <a:pt x="3231" y="2463"/>
                </a:lnTo>
                <a:lnTo>
                  <a:pt x="3214" y="2401"/>
                </a:lnTo>
                <a:lnTo>
                  <a:pt x="3193" y="2341"/>
                </a:lnTo>
                <a:lnTo>
                  <a:pt x="3165" y="2284"/>
                </a:lnTo>
                <a:lnTo>
                  <a:pt x="3133" y="2231"/>
                </a:lnTo>
                <a:lnTo>
                  <a:pt x="3095" y="2181"/>
                </a:lnTo>
                <a:lnTo>
                  <a:pt x="3053" y="2135"/>
                </a:lnTo>
                <a:lnTo>
                  <a:pt x="3008" y="2093"/>
                </a:lnTo>
                <a:lnTo>
                  <a:pt x="2957" y="2056"/>
                </a:lnTo>
                <a:lnTo>
                  <a:pt x="2903" y="2024"/>
                </a:lnTo>
                <a:lnTo>
                  <a:pt x="2847" y="1996"/>
                </a:lnTo>
                <a:lnTo>
                  <a:pt x="2788" y="1974"/>
                </a:lnTo>
                <a:lnTo>
                  <a:pt x="2726" y="1959"/>
                </a:lnTo>
                <a:lnTo>
                  <a:pt x="2661" y="1948"/>
                </a:lnTo>
                <a:lnTo>
                  <a:pt x="2595" y="1945"/>
                </a:lnTo>
                <a:close/>
                <a:moveTo>
                  <a:pt x="1081" y="1945"/>
                </a:moveTo>
                <a:lnTo>
                  <a:pt x="1514" y="1945"/>
                </a:lnTo>
                <a:lnTo>
                  <a:pt x="1514" y="2377"/>
                </a:lnTo>
                <a:lnTo>
                  <a:pt x="1081" y="2377"/>
                </a:lnTo>
                <a:lnTo>
                  <a:pt x="1081" y="1945"/>
                </a:lnTo>
                <a:close/>
                <a:moveTo>
                  <a:pt x="432" y="1945"/>
                </a:moveTo>
                <a:lnTo>
                  <a:pt x="865" y="1945"/>
                </a:lnTo>
                <a:lnTo>
                  <a:pt x="865" y="2377"/>
                </a:lnTo>
                <a:lnTo>
                  <a:pt x="432" y="2377"/>
                </a:lnTo>
                <a:lnTo>
                  <a:pt x="432" y="1945"/>
                </a:lnTo>
                <a:close/>
                <a:moveTo>
                  <a:pt x="2595" y="1729"/>
                </a:moveTo>
                <a:lnTo>
                  <a:pt x="2670" y="1733"/>
                </a:lnTo>
                <a:lnTo>
                  <a:pt x="2742" y="1742"/>
                </a:lnTo>
                <a:lnTo>
                  <a:pt x="2813" y="1757"/>
                </a:lnTo>
                <a:lnTo>
                  <a:pt x="2881" y="1778"/>
                </a:lnTo>
                <a:lnTo>
                  <a:pt x="2948" y="1804"/>
                </a:lnTo>
                <a:lnTo>
                  <a:pt x="3011" y="1836"/>
                </a:lnTo>
                <a:lnTo>
                  <a:pt x="3071" y="1871"/>
                </a:lnTo>
                <a:lnTo>
                  <a:pt x="3127" y="1912"/>
                </a:lnTo>
                <a:lnTo>
                  <a:pt x="3181" y="1958"/>
                </a:lnTo>
                <a:lnTo>
                  <a:pt x="3231" y="2007"/>
                </a:lnTo>
                <a:lnTo>
                  <a:pt x="3276" y="2061"/>
                </a:lnTo>
                <a:lnTo>
                  <a:pt x="3317" y="2117"/>
                </a:lnTo>
                <a:lnTo>
                  <a:pt x="3354" y="2177"/>
                </a:lnTo>
                <a:lnTo>
                  <a:pt x="3384" y="2240"/>
                </a:lnTo>
                <a:lnTo>
                  <a:pt x="3410" y="2307"/>
                </a:lnTo>
                <a:lnTo>
                  <a:pt x="3431" y="2375"/>
                </a:lnTo>
                <a:lnTo>
                  <a:pt x="3447" y="2446"/>
                </a:lnTo>
                <a:lnTo>
                  <a:pt x="3457" y="2519"/>
                </a:lnTo>
                <a:lnTo>
                  <a:pt x="3460" y="2594"/>
                </a:lnTo>
                <a:lnTo>
                  <a:pt x="3457" y="2668"/>
                </a:lnTo>
                <a:lnTo>
                  <a:pt x="3447" y="2741"/>
                </a:lnTo>
                <a:lnTo>
                  <a:pt x="3431" y="2811"/>
                </a:lnTo>
                <a:lnTo>
                  <a:pt x="3410" y="2879"/>
                </a:lnTo>
                <a:lnTo>
                  <a:pt x="3384" y="2946"/>
                </a:lnTo>
                <a:lnTo>
                  <a:pt x="3354" y="3009"/>
                </a:lnTo>
                <a:lnTo>
                  <a:pt x="3317" y="3070"/>
                </a:lnTo>
                <a:lnTo>
                  <a:pt x="3276" y="3127"/>
                </a:lnTo>
                <a:lnTo>
                  <a:pt x="3231" y="3179"/>
                </a:lnTo>
                <a:lnTo>
                  <a:pt x="3181" y="3228"/>
                </a:lnTo>
                <a:lnTo>
                  <a:pt x="3127" y="3274"/>
                </a:lnTo>
                <a:lnTo>
                  <a:pt x="3071" y="3315"/>
                </a:lnTo>
                <a:lnTo>
                  <a:pt x="3011" y="3351"/>
                </a:lnTo>
                <a:lnTo>
                  <a:pt x="2948" y="3383"/>
                </a:lnTo>
                <a:lnTo>
                  <a:pt x="2881" y="3409"/>
                </a:lnTo>
                <a:lnTo>
                  <a:pt x="2813" y="3430"/>
                </a:lnTo>
                <a:lnTo>
                  <a:pt x="2742" y="3445"/>
                </a:lnTo>
                <a:lnTo>
                  <a:pt x="2670" y="3454"/>
                </a:lnTo>
                <a:lnTo>
                  <a:pt x="2595" y="3458"/>
                </a:lnTo>
                <a:lnTo>
                  <a:pt x="2520" y="3454"/>
                </a:lnTo>
                <a:lnTo>
                  <a:pt x="2447" y="3445"/>
                </a:lnTo>
                <a:lnTo>
                  <a:pt x="2376" y="3430"/>
                </a:lnTo>
                <a:lnTo>
                  <a:pt x="2308" y="3409"/>
                </a:lnTo>
                <a:lnTo>
                  <a:pt x="2242" y="3383"/>
                </a:lnTo>
                <a:lnTo>
                  <a:pt x="2179" y="3351"/>
                </a:lnTo>
                <a:lnTo>
                  <a:pt x="2119" y="3315"/>
                </a:lnTo>
                <a:lnTo>
                  <a:pt x="2062" y="3274"/>
                </a:lnTo>
                <a:lnTo>
                  <a:pt x="2008" y="3228"/>
                </a:lnTo>
                <a:lnTo>
                  <a:pt x="1959" y="3179"/>
                </a:lnTo>
                <a:lnTo>
                  <a:pt x="1913" y="3127"/>
                </a:lnTo>
                <a:lnTo>
                  <a:pt x="1872" y="3070"/>
                </a:lnTo>
                <a:lnTo>
                  <a:pt x="1837" y="3009"/>
                </a:lnTo>
                <a:lnTo>
                  <a:pt x="1805" y="2946"/>
                </a:lnTo>
                <a:lnTo>
                  <a:pt x="1779" y="2879"/>
                </a:lnTo>
                <a:lnTo>
                  <a:pt x="1758" y="2811"/>
                </a:lnTo>
                <a:lnTo>
                  <a:pt x="1742" y="2741"/>
                </a:lnTo>
                <a:lnTo>
                  <a:pt x="1733" y="2668"/>
                </a:lnTo>
                <a:lnTo>
                  <a:pt x="1729" y="2594"/>
                </a:lnTo>
                <a:lnTo>
                  <a:pt x="1733" y="2519"/>
                </a:lnTo>
                <a:lnTo>
                  <a:pt x="1742" y="2446"/>
                </a:lnTo>
                <a:lnTo>
                  <a:pt x="1758" y="2375"/>
                </a:lnTo>
                <a:lnTo>
                  <a:pt x="1779" y="2307"/>
                </a:lnTo>
                <a:lnTo>
                  <a:pt x="1805" y="2240"/>
                </a:lnTo>
                <a:lnTo>
                  <a:pt x="1837" y="2177"/>
                </a:lnTo>
                <a:lnTo>
                  <a:pt x="1872" y="2117"/>
                </a:lnTo>
                <a:lnTo>
                  <a:pt x="1913" y="2061"/>
                </a:lnTo>
                <a:lnTo>
                  <a:pt x="1959" y="2007"/>
                </a:lnTo>
                <a:lnTo>
                  <a:pt x="2008" y="1958"/>
                </a:lnTo>
                <a:lnTo>
                  <a:pt x="2062" y="1912"/>
                </a:lnTo>
                <a:lnTo>
                  <a:pt x="2119" y="1871"/>
                </a:lnTo>
                <a:lnTo>
                  <a:pt x="2179" y="1836"/>
                </a:lnTo>
                <a:lnTo>
                  <a:pt x="2242" y="1804"/>
                </a:lnTo>
                <a:lnTo>
                  <a:pt x="2308" y="1778"/>
                </a:lnTo>
                <a:lnTo>
                  <a:pt x="2376" y="1757"/>
                </a:lnTo>
                <a:lnTo>
                  <a:pt x="2447" y="1742"/>
                </a:lnTo>
                <a:lnTo>
                  <a:pt x="2520" y="1733"/>
                </a:lnTo>
                <a:lnTo>
                  <a:pt x="2595" y="1729"/>
                </a:lnTo>
                <a:close/>
                <a:moveTo>
                  <a:pt x="1729" y="1297"/>
                </a:moveTo>
                <a:lnTo>
                  <a:pt x="2162" y="1297"/>
                </a:lnTo>
                <a:lnTo>
                  <a:pt x="2162" y="1729"/>
                </a:lnTo>
                <a:lnTo>
                  <a:pt x="1729" y="1729"/>
                </a:lnTo>
                <a:lnTo>
                  <a:pt x="1729" y="1297"/>
                </a:lnTo>
                <a:close/>
                <a:moveTo>
                  <a:pt x="1081" y="1297"/>
                </a:moveTo>
                <a:lnTo>
                  <a:pt x="1514" y="1297"/>
                </a:lnTo>
                <a:lnTo>
                  <a:pt x="1514" y="1729"/>
                </a:lnTo>
                <a:lnTo>
                  <a:pt x="1081" y="1729"/>
                </a:lnTo>
                <a:lnTo>
                  <a:pt x="1081" y="1297"/>
                </a:lnTo>
                <a:close/>
                <a:moveTo>
                  <a:pt x="432" y="1297"/>
                </a:moveTo>
                <a:lnTo>
                  <a:pt x="865" y="1297"/>
                </a:lnTo>
                <a:lnTo>
                  <a:pt x="865" y="1729"/>
                </a:lnTo>
                <a:lnTo>
                  <a:pt x="432" y="1729"/>
                </a:lnTo>
                <a:lnTo>
                  <a:pt x="432" y="1297"/>
                </a:lnTo>
                <a:close/>
                <a:moveTo>
                  <a:pt x="235" y="432"/>
                </a:moveTo>
                <a:lnTo>
                  <a:pt x="324" y="432"/>
                </a:lnTo>
                <a:lnTo>
                  <a:pt x="324" y="540"/>
                </a:lnTo>
                <a:lnTo>
                  <a:pt x="327" y="575"/>
                </a:lnTo>
                <a:lnTo>
                  <a:pt x="336" y="609"/>
                </a:lnTo>
                <a:lnTo>
                  <a:pt x="348" y="639"/>
                </a:lnTo>
                <a:lnTo>
                  <a:pt x="366" y="668"/>
                </a:lnTo>
                <a:lnTo>
                  <a:pt x="388" y="693"/>
                </a:lnTo>
                <a:lnTo>
                  <a:pt x="413" y="715"/>
                </a:lnTo>
                <a:lnTo>
                  <a:pt x="441" y="733"/>
                </a:lnTo>
                <a:lnTo>
                  <a:pt x="472" y="745"/>
                </a:lnTo>
                <a:lnTo>
                  <a:pt x="506" y="754"/>
                </a:lnTo>
                <a:lnTo>
                  <a:pt x="541" y="757"/>
                </a:lnTo>
                <a:lnTo>
                  <a:pt x="575" y="754"/>
                </a:lnTo>
                <a:lnTo>
                  <a:pt x="609" y="745"/>
                </a:lnTo>
                <a:lnTo>
                  <a:pt x="640" y="733"/>
                </a:lnTo>
                <a:lnTo>
                  <a:pt x="668" y="715"/>
                </a:lnTo>
                <a:lnTo>
                  <a:pt x="693" y="693"/>
                </a:lnTo>
                <a:lnTo>
                  <a:pt x="715" y="668"/>
                </a:lnTo>
                <a:lnTo>
                  <a:pt x="732" y="639"/>
                </a:lnTo>
                <a:lnTo>
                  <a:pt x="746" y="609"/>
                </a:lnTo>
                <a:lnTo>
                  <a:pt x="754" y="575"/>
                </a:lnTo>
                <a:lnTo>
                  <a:pt x="756" y="540"/>
                </a:lnTo>
                <a:lnTo>
                  <a:pt x="756" y="432"/>
                </a:lnTo>
                <a:lnTo>
                  <a:pt x="2054" y="432"/>
                </a:lnTo>
                <a:lnTo>
                  <a:pt x="2054" y="540"/>
                </a:lnTo>
                <a:lnTo>
                  <a:pt x="2057" y="575"/>
                </a:lnTo>
                <a:lnTo>
                  <a:pt x="2065" y="609"/>
                </a:lnTo>
                <a:lnTo>
                  <a:pt x="2079" y="639"/>
                </a:lnTo>
                <a:lnTo>
                  <a:pt x="2095" y="668"/>
                </a:lnTo>
                <a:lnTo>
                  <a:pt x="2118" y="693"/>
                </a:lnTo>
                <a:lnTo>
                  <a:pt x="2143" y="715"/>
                </a:lnTo>
                <a:lnTo>
                  <a:pt x="2171" y="733"/>
                </a:lnTo>
                <a:lnTo>
                  <a:pt x="2202" y="745"/>
                </a:lnTo>
                <a:lnTo>
                  <a:pt x="2235" y="754"/>
                </a:lnTo>
                <a:lnTo>
                  <a:pt x="2270" y="757"/>
                </a:lnTo>
                <a:lnTo>
                  <a:pt x="2306" y="754"/>
                </a:lnTo>
                <a:lnTo>
                  <a:pt x="2338" y="745"/>
                </a:lnTo>
                <a:lnTo>
                  <a:pt x="2370" y="733"/>
                </a:lnTo>
                <a:lnTo>
                  <a:pt x="2398" y="715"/>
                </a:lnTo>
                <a:lnTo>
                  <a:pt x="2424" y="693"/>
                </a:lnTo>
                <a:lnTo>
                  <a:pt x="2445" y="668"/>
                </a:lnTo>
                <a:lnTo>
                  <a:pt x="2463" y="639"/>
                </a:lnTo>
                <a:lnTo>
                  <a:pt x="2475" y="609"/>
                </a:lnTo>
                <a:lnTo>
                  <a:pt x="2484" y="575"/>
                </a:lnTo>
                <a:lnTo>
                  <a:pt x="2487" y="540"/>
                </a:lnTo>
                <a:lnTo>
                  <a:pt x="2487" y="432"/>
                </a:lnTo>
                <a:lnTo>
                  <a:pt x="2577" y="432"/>
                </a:lnTo>
                <a:lnTo>
                  <a:pt x="2615" y="435"/>
                </a:lnTo>
                <a:lnTo>
                  <a:pt x="2651" y="445"/>
                </a:lnTo>
                <a:lnTo>
                  <a:pt x="2685" y="460"/>
                </a:lnTo>
                <a:lnTo>
                  <a:pt x="2715" y="478"/>
                </a:lnTo>
                <a:lnTo>
                  <a:pt x="2742" y="502"/>
                </a:lnTo>
                <a:lnTo>
                  <a:pt x="2766" y="530"/>
                </a:lnTo>
                <a:lnTo>
                  <a:pt x="2784" y="560"/>
                </a:lnTo>
                <a:lnTo>
                  <a:pt x="2799" y="595"/>
                </a:lnTo>
                <a:lnTo>
                  <a:pt x="2808" y="632"/>
                </a:lnTo>
                <a:lnTo>
                  <a:pt x="2811" y="670"/>
                </a:lnTo>
                <a:lnTo>
                  <a:pt x="2811" y="1513"/>
                </a:lnTo>
                <a:lnTo>
                  <a:pt x="2595" y="1513"/>
                </a:lnTo>
                <a:lnTo>
                  <a:pt x="2595" y="1081"/>
                </a:lnTo>
                <a:lnTo>
                  <a:pt x="217" y="1081"/>
                </a:lnTo>
                <a:lnTo>
                  <a:pt x="217" y="2571"/>
                </a:lnTo>
                <a:lnTo>
                  <a:pt x="219" y="2582"/>
                </a:lnTo>
                <a:lnTo>
                  <a:pt x="225" y="2590"/>
                </a:lnTo>
                <a:lnTo>
                  <a:pt x="235" y="2594"/>
                </a:lnTo>
                <a:lnTo>
                  <a:pt x="1514" y="2594"/>
                </a:lnTo>
                <a:lnTo>
                  <a:pt x="1514" y="2809"/>
                </a:lnTo>
                <a:lnTo>
                  <a:pt x="235" y="2809"/>
                </a:lnTo>
                <a:lnTo>
                  <a:pt x="197" y="2806"/>
                </a:lnTo>
                <a:lnTo>
                  <a:pt x="160" y="2797"/>
                </a:lnTo>
                <a:lnTo>
                  <a:pt x="126" y="2783"/>
                </a:lnTo>
                <a:lnTo>
                  <a:pt x="96" y="2764"/>
                </a:lnTo>
                <a:lnTo>
                  <a:pt x="68" y="2740"/>
                </a:lnTo>
                <a:lnTo>
                  <a:pt x="45" y="2712"/>
                </a:lnTo>
                <a:lnTo>
                  <a:pt x="26" y="2681"/>
                </a:lnTo>
                <a:lnTo>
                  <a:pt x="12" y="2647"/>
                </a:lnTo>
                <a:lnTo>
                  <a:pt x="3" y="2610"/>
                </a:lnTo>
                <a:lnTo>
                  <a:pt x="0" y="2571"/>
                </a:lnTo>
                <a:lnTo>
                  <a:pt x="0" y="670"/>
                </a:lnTo>
                <a:lnTo>
                  <a:pt x="3" y="632"/>
                </a:lnTo>
                <a:lnTo>
                  <a:pt x="12" y="595"/>
                </a:lnTo>
                <a:lnTo>
                  <a:pt x="26" y="560"/>
                </a:lnTo>
                <a:lnTo>
                  <a:pt x="45" y="530"/>
                </a:lnTo>
                <a:lnTo>
                  <a:pt x="68" y="502"/>
                </a:lnTo>
                <a:lnTo>
                  <a:pt x="96" y="478"/>
                </a:lnTo>
                <a:lnTo>
                  <a:pt x="126" y="460"/>
                </a:lnTo>
                <a:lnTo>
                  <a:pt x="160" y="445"/>
                </a:lnTo>
                <a:lnTo>
                  <a:pt x="197" y="435"/>
                </a:lnTo>
                <a:lnTo>
                  <a:pt x="235" y="432"/>
                </a:lnTo>
                <a:close/>
                <a:moveTo>
                  <a:pt x="2270" y="0"/>
                </a:moveTo>
                <a:lnTo>
                  <a:pt x="2295" y="3"/>
                </a:lnTo>
                <a:lnTo>
                  <a:pt x="2317" y="12"/>
                </a:lnTo>
                <a:lnTo>
                  <a:pt x="2338" y="24"/>
                </a:lnTo>
                <a:lnTo>
                  <a:pt x="2354" y="41"/>
                </a:lnTo>
                <a:lnTo>
                  <a:pt x="2368" y="61"/>
                </a:lnTo>
                <a:lnTo>
                  <a:pt x="2375" y="83"/>
                </a:lnTo>
                <a:lnTo>
                  <a:pt x="2378" y="108"/>
                </a:lnTo>
                <a:lnTo>
                  <a:pt x="2378" y="540"/>
                </a:lnTo>
                <a:lnTo>
                  <a:pt x="2375" y="566"/>
                </a:lnTo>
                <a:lnTo>
                  <a:pt x="2368" y="588"/>
                </a:lnTo>
                <a:lnTo>
                  <a:pt x="2354" y="608"/>
                </a:lnTo>
                <a:lnTo>
                  <a:pt x="2338" y="625"/>
                </a:lnTo>
                <a:lnTo>
                  <a:pt x="2317" y="637"/>
                </a:lnTo>
                <a:lnTo>
                  <a:pt x="2295" y="646"/>
                </a:lnTo>
                <a:lnTo>
                  <a:pt x="2270" y="649"/>
                </a:lnTo>
                <a:lnTo>
                  <a:pt x="2246" y="646"/>
                </a:lnTo>
                <a:lnTo>
                  <a:pt x="2223" y="637"/>
                </a:lnTo>
                <a:lnTo>
                  <a:pt x="2203" y="625"/>
                </a:lnTo>
                <a:lnTo>
                  <a:pt x="2186" y="608"/>
                </a:lnTo>
                <a:lnTo>
                  <a:pt x="2173" y="588"/>
                </a:lnTo>
                <a:lnTo>
                  <a:pt x="2165" y="566"/>
                </a:lnTo>
                <a:lnTo>
                  <a:pt x="2162" y="540"/>
                </a:lnTo>
                <a:lnTo>
                  <a:pt x="2162" y="108"/>
                </a:lnTo>
                <a:lnTo>
                  <a:pt x="2165" y="83"/>
                </a:lnTo>
                <a:lnTo>
                  <a:pt x="2173" y="61"/>
                </a:lnTo>
                <a:lnTo>
                  <a:pt x="2186" y="41"/>
                </a:lnTo>
                <a:lnTo>
                  <a:pt x="2203" y="24"/>
                </a:lnTo>
                <a:lnTo>
                  <a:pt x="2223" y="12"/>
                </a:lnTo>
                <a:lnTo>
                  <a:pt x="2246" y="3"/>
                </a:lnTo>
                <a:lnTo>
                  <a:pt x="2270" y="0"/>
                </a:lnTo>
                <a:close/>
                <a:moveTo>
                  <a:pt x="541" y="0"/>
                </a:moveTo>
                <a:lnTo>
                  <a:pt x="565" y="3"/>
                </a:lnTo>
                <a:lnTo>
                  <a:pt x="588" y="12"/>
                </a:lnTo>
                <a:lnTo>
                  <a:pt x="608" y="24"/>
                </a:lnTo>
                <a:lnTo>
                  <a:pt x="625" y="41"/>
                </a:lnTo>
                <a:lnTo>
                  <a:pt x="637" y="61"/>
                </a:lnTo>
                <a:lnTo>
                  <a:pt x="646" y="83"/>
                </a:lnTo>
                <a:lnTo>
                  <a:pt x="649" y="108"/>
                </a:lnTo>
                <a:lnTo>
                  <a:pt x="649" y="540"/>
                </a:lnTo>
                <a:lnTo>
                  <a:pt x="646" y="566"/>
                </a:lnTo>
                <a:lnTo>
                  <a:pt x="637" y="588"/>
                </a:lnTo>
                <a:lnTo>
                  <a:pt x="625" y="608"/>
                </a:lnTo>
                <a:lnTo>
                  <a:pt x="608" y="625"/>
                </a:lnTo>
                <a:lnTo>
                  <a:pt x="588" y="637"/>
                </a:lnTo>
                <a:lnTo>
                  <a:pt x="565" y="646"/>
                </a:lnTo>
                <a:lnTo>
                  <a:pt x="541" y="649"/>
                </a:lnTo>
                <a:lnTo>
                  <a:pt x="515" y="646"/>
                </a:lnTo>
                <a:lnTo>
                  <a:pt x="493" y="637"/>
                </a:lnTo>
                <a:lnTo>
                  <a:pt x="473" y="625"/>
                </a:lnTo>
                <a:lnTo>
                  <a:pt x="456" y="608"/>
                </a:lnTo>
                <a:lnTo>
                  <a:pt x="444" y="588"/>
                </a:lnTo>
                <a:lnTo>
                  <a:pt x="435" y="566"/>
                </a:lnTo>
                <a:lnTo>
                  <a:pt x="432" y="540"/>
                </a:lnTo>
                <a:lnTo>
                  <a:pt x="432" y="108"/>
                </a:lnTo>
                <a:lnTo>
                  <a:pt x="435" y="83"/>
                </a:lnTo>
                <a:lnTo>
                  <a:pt x="444" y="61"/>
                </a:lnTo>
                <a:lnTo>
                  <a:pt x="456" y="41"/>
                </a:lnTo>
                <a:lnTo>
                  <a:pt x="473" y="24"/>
                </a:lnTo>
                <a:lnTo>
                  <a:pt x="493" y="12"/>
                </a:lnTo>
                <a:lnTo>
                  <a:pt x="515" y="3"/>
                </a:lnTo>
                <a:lnTo>
                  <a:pt x="5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128725" y="1522610"/>
            <a:ext cx="728554" cy="1035580"/>
            <a:chOff x="3792538" y="2220913"/>
            <a:chExt cx="2030413" cy="2801938"/>
          </a:xfrm>
          <a:solidFill>
            <a:schemeClr val="accent6"/>
          </a:solidFill>
        </p:grpSpPr>
        <p:sp>
          <p:nvSpPr>
            <p:cNvPr id="140" name="Freeform 8"/>
            <p:cNvSpPr>
              <a:spLocks/>
            </p:cNvSpPr>
            <p:nvPr/>
          </p:nvSpPr>
          <p:spPr bwMode="auto">
            <a:xfrm>
              <a:off x="4406901" y="2220913"/>
              <a:ext cx="808038" cy="476250"/>
            </a:xfrm>
            <a:custGeom>
              <a:avLst/>
              <a:gdLst>
                <a:gd name="T0" fmla="*/ 8 w 360"/>
                <a:gd name="T1" fmla="*/ 206 h 212"/>
                <a:gd name="T2" fmla="*/ 26 w 360"/>
                <a:gd name="T3" fmla="*/ 211 h 212"/>
                <a:gd name="T4" fmla="*/ 340 w 360"/>
                <a:gd name="T5" fmla="*/ 156 h 212"/>
                <a:gd name="T6" fmla="*/ 357 w 360"/>
                <a:gd name="T7" fmla="*/ 142 h 212"/>
                <a:gd name="T8" fmla="*/ 354 w 360"/>
                <a:gd name="T9" fmla="*/ 121 h 212"/>
                <a:gd name="T10" fmla="*/ 309 w 360"/>
                <a:gd name="T11" fmla="*/ 54 h 212"/>
                <a:gd name="T12" fmla="*/ 290 w 360"/>
                <a:gd name="T13" fmla="*/ 44 h 212"/>
                <a:gd name="T14" fmla="*/ 249 w 360"/>
                <a:gd name="T15" fmla="*/ 44 h 212"/>
                <a:gd name="T16" fmla="*/ 179 w 360"/>
                <a:gd name="T17" fmla="*/ 0 h 212"/>
                <a:gd name="T18" fmla="*/ 109 w 360"/>
                <a:gd name="T19" fmla="*/ 44 h 212"/>
                <a:gd name="T20" fmla="*/ 68 w 360"/>
                <a:gd name="T21" fmla="*/ 44 h 212"/>
                <a:gd name="T22" fmla="*/ 49 w 360"/>
                <a:gd name="T23" fmla="*/ 54 h 212"/>
                <a:gd name="T24" fmla="*/ 4 w 360"/>
                <a:gd name="T25" fmla="*/ 121 h 212"/>
                <a:gd name="T26" fmla="*/ 0 w 360"/>
                <a:gd name="T27" fmla="*/ 134 h 212"/>
                <a:gd name="T28" fmla="*/ 0 w 360"/>
                <a:gd name="T29" fmla="*/ 189 h 212"/>
                <a:gd name="T30" fmla="*/ 8 w 360"/>
                <a:gd name="T31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8" y="206"/>
                  </a:moveTo>
                  <a:cubicBezTo>
                    <a:pt x="13" y="211"/>
                    <a:pt x="20" y="212"/>
                    <a:pt x="26" y="211"/>
                  </a:cubicBezTo>
                  <a:cubicBezTo>
                    <a:pt x="340" y="156"/>
                    <a:pt x="340" y="156"/>
                    <a:pt x="340" y="156"/>
                  </a:cubicBezTo>
                  <a:cubicBezTo>
                    <a:pt x="347" y="155"/>
                    <a:pt x="354" y="150"/>
                    <a:pt x="357" y="142"/>
                  </a:cubicBezTo>
                  <a:cubicBezTo>
                    <a:pt x="360" y="135"/>
                    <a:pt x="359" y="127"/>
                    <a:pt x="354" y="121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5" y="48"/>
                    <a:pt x="298" y="44"/>
                    <a:pt x="290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36" y="18"/>
                    <a:pt x="210" y="0"/>
                    <a:pt x="179" y="0"/>
                  </a:cubicBezTo>
                  <a:cubicBezTo>
                    <a:pt x="148" y="0"/>
                    <a:pt x="122" y="18"/>
                    <a:pt x="109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1" y="44"/>
                    <a:pt x="54" y="48"/>
                    <a:pt x="49" y="5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1" y="124"/>
                    <a:pt x="0" y="129"/>
                    <a:pt x="0" y="13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6"/>
                    <a:pt x="3" y="202"/>
                    <a:pt x="8" y="2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9"/>
            <p:cNvSpPr>
              <a:spLocks/>
            </p:cNvSpPr>
            <p:nvPr/>
          </p:nvSpPr>
          <p:spPr bwMode="auto">
            <a:xfrm>
              <a:off x="4402138" y="2647950"/>
              <a:ext cx="812800" cy="231775"/>
            </a:xfrm>
            <a:custGeom>
              <a:avLst/>
              <a:gdLst>
                <a:gd name="T0" fmla="*/ 338 w 362"/>
                <a:gd name="T1" fmla="*/ 0 h 103"/>
                <a:gd name="T2" fmla="*/ 334 w 362"/>
                <a:gd name="T3" fmla="*/ 1 h 103"/>
                <a:gd name="T4" fmla="*/ 21 w 362"/>
                <a:gd name="T5" fmla="*/ 56 h 103"/>
                <a:gd name="T6" fmla="*/ 2 w 362"/>
                <a:gd name="T7" fmla="*/ 82 h 103"/>
                <a:gd name="T8" fmla="*/ 28 w 362"/>
                <a:gd name="T9" fmla="*/ 101 h 103"/>
                <a:gd name="T10" fmla="*/ 342 w 362"/>
                <a:gd name="T11" fmla="*/ 45 h 103"/>
                <a:gd name="T12" fmla="*/ 360 w 362"/>
                <a:gd name="T13" fmla="*/ 19 h 103"/>
                <a:gd name="T14" fmla="*/ 338 w 362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338" y="0"/>
                  </a:moveTo>
                  <a:cubicBezTo>
                    <a:pt x="336" y="0"/>
                    <a:pt x="335" y="0"/>
                    <a:pt x="334" y="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8" y="58"/>
                    <a:pt x="0" y="70"/>
                    <a:pt x="2" y="82"/>
                  </a:cubicBezTo>
                  <a:cubicBezTo>
                    <a:pt x="4" y="94"/>
                    <a:pt x="16" y="103"/>
                    <a:pt x="28" y="101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54" y="43"/>
                    <a:pt x="362" y="31"/>
                    <a:pt x="360" y="19"/>
                  </a:cubicBezTo>
                  <a:cubicBezTo>
                    <a:pt x="358" y="8"/>
                    <a:pt x="349" y="0"/>
                    <a:pt x="33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3792538" y="2827338"/>
              <a:ext cx="2030413" cy="2195513"/>
            </a:xfrm>
            <a:custGeom>
              <a:avLst/>
              <a:gdLst>
                <a:gd name="T0" fmla="*/ 632 w 905"/>
                <a:gd name="T1" fmla="*/ 109 h 977"/>
                <a:gd name="T2" fmla="*/ 632 w 905"/>
                <a:gd name="T3" fmla="*/ 22 h 977"/>
                <a:gd name="T4" fmla="*/ 624 w 905"/>
                <a:gd name="T5" fmla="*/ 5 h 977"/>
                <a:gd name="T6" fmla="*/ 610 w 905"/>
                <a:gd name="T7" fmla="*/ 0 h 977"/>
                <a:gd name="T8" fmla="*/ 606 w 905"/>
                <a:gd name="T9" fmla="*/ 0 h 977"/>
                <a:gd name="T10" fmla="*/ 293 w 905"/>
                <a:gd name="T11" fmla="*/ 55 h 977"/>
                <a:gd name="T12" fmla="*/ 274 w 905"/>
                <a:gd name="T13" fmla="*/ 78 h 977"/>
                <a:gd name="T14" fmla="*/ 274 w 905"/>
                <a:gd name="T15" fmla="*/ 109 h 977"/>
                <a:gd name="T16" fmla="*/ 0 w 905"/>
                <a:gd name="T17" fmla="*/ 525 h 977"/>
                <a:gd name="T18" fmla="*/ 453 w 905"/>
                <a:gd name="T19" fmla="*/ 977 h 977"/>
                <a:gd name="T20" fmla="*/ 905 w 905"/>
                <a:gd name="T21" fmla="*/ 525 h 977"/>
                <a:gd name="T22" fmla="*/ 632 w 905"/>
                <a:gd name="T23" fmla="*/ 109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632" y="109"/>
                  </a:moveTo>
                  <a:cubicBezTo>
                    <a:pt x="632" y="22"/>
                    <a:pt x="632" y="22"/>
                    <a:pt x="632" y="22"/>
                  </a:cubicBezTo>
                  <a:cubicBezTo>
                    <a:pt x="632" y="16"/>
                    <a:pt x="629" y="9"/>
                    <a:pt x="624" y="5"/>
                  </a:cubicBezTo>
                  <a:cubicBezTo>
                    <a:pt x="620" y="1"/>
                    <a:pt x="615" y="0"/>
                    <a:pt x="610" y="0"/>
                  </a:cubicBezTo>
                  <a:cubicBezTo>
                    <a:pt x="608" y="0"/>
                    <a:pt x="607" y="0"/>
                    <a:pt x="606" y="0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82" y="57"/>
                    <a:pt x="274" y="66"/>
                    <a:pt x="274" y="78"/>
                  </a:cubicBezTo>
                  <a:cubicBezTo>
                    <a:pt x="274" y="109"/>
                    <a:pt x="274" y="109"/>
                    <a:pt x="274" y="109"/>
                  </a:cubicBezTo>
                  <a:cubicBezTo>
                    <a:pt x="113" y="178"/>
                    <a:pt x="0" y="338"/>
                    <a:pt x="0" y="525"/>
                  </a:cubicBezTo>
                  <a:cubicBezTo>
                    <a:pt x="0" y="774"/>
                    <a:pt x="203" y="977"/>
                    <a:pt x="453" y="977"/>
                  </a:cubicBezTo>
                  <a:cubicBezTo>
                    <a:pt x="703" y="977"/>
                    <a:pt x="905" y="774"/>
                    <a:pt x="905" y="525"/>
                  </a:cubicBezTo>
                  <a:cubicBezTo>
                    <a:pt x="905" y="338"/>
                    <a:pt x="793" y="179"/>
                    <a:pt x="632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0" name="Freeform 43"/>
          <p:cNvSpPr>
            <a:spLocks noEditPoints="1"/>
          </p:cNvSpPr>
          <p:nvPr/>
        </p:nvSpPr>
        <p:spPr bwMode="auto">
          <a:xfrm>
            <a:off x="2364996" y="2010647"/>
            <a:ext cx="256012" cy="323412"/>
          </a:xfrm>
          <a:custGeom>
            <a:avLst/>
            <a:gdLst>
              <a:gd name="T0" fmla="*/ 2243 w 3290"/>
              <a:gd name="T1" fmla="*/ 3239 h 4035"/>
              <a:gd name="T2" fmla="*/ 2081 w 3290"/>
              <a:gd name="T3" fmla="*/ 3318 h 4035"/>
              <a:gd name="T4" fmla="*/ 2457 w 3290"/>
              <a:gd name="T5" fmla="*/ 3687 h 4035"/>
              <a:gd name="T6" fmla="*/ 3055 w 3290"/>
              <a:gd name="T7" fmla="*/ 3086 h 4035"/>
              <a:gd name="T8" fmla="*/ 2949 w 3290"/>
              <a:gd name="T9" fmla="*/ 2939 h 4035"/>
              <a:gd name="T10" fmla="*/ 1674 w 3290"/>
              <a:gd name="T11" fmla="*/ 2939 h 4035"/>
              <a:gd name="T12" fmla="*/ 1063 w 3290"/>
              <a:gd name="T13" fmla="*/ 2986 h 4035"/>
              <a:gd name="T14" fmla="*/ 1079 w 3290"/>
              <a:gd name="T15" fmla="*/ 2827 h 4035"/>
              <a:gd name="T16" fmla="*/ 938 w 3290"/>
              <a:gd name="T17" fmla="*/ 2768 h 4035"/>
              <a:gd name="T18" fmla="*/ 510 w 3290"/>
              <a:gd name="T19" fmla="*/ 2921 h 4035"/>
              <a:gd name="T20" fmla="*/ 546 w 3290"/>
              <a:gd name="T21" fmla="*/ 2827 h 4035"/>
              <a:gd name="T22" fmla="*/ 2541 w 3290"/>
              <a:gd name="T23" fmla="*/ 2536 h 4035"/>
              <a:gd name="T24" fmla="*/ 3071 w 3290"/>
              <a:gd name="T25" fmla="*/ 2756 h 4035"/>
              <a:gd name="T26" fmla="*/ 3290 w 3290"/>
              <a:gd name="T27" fmla="*/ 3285 h 4035"/>
              <a:gd name="T28" fmla="*/ 3071 w 3290"/>
              <a:gd name="T29" fmla="*/ 3815 h 4035"/>
              <a:gd name="T30" fmla="*/ 2541 w 3290"/>
              <a:gd name="T31" fmla="*/ 4035 h 4035"/>
              <a:gd name="T32" fmla="*/ 2009 w 3290"/>
              <a:gd name="T33" fmla="*/ 3815 h 4035"/>
              <a:gd name="T34" fmla="*/ 1790 w 3290"/>
              <a:gd name="T35" fmla="*/ 3285 h 4035"/>
              <a:gd name="T36" fmla="*/ 2009 w 3290"/>
              <a:gd name="T37" fmla="*/ 2756 h 4035"/>
              <a:gd name="T38" fmla="*/ 2541 w 3290"/>
              <a:gd name="T39" fmla="*/ 2536 h 4035"/>
              <a:gd name="T40" fmla="*/ 1790 w 3290"/>
              <a:gd name="T41" fmla="*/ 2421 h 4035"/>
              <a:gd name="T42" fmla="*/ 1063 w 3290"/>
              <a:gd name="T43" fmla="*/ 2467 h 4035"/>
              <a:gd name="T44" fmla="*/ 1079 w 3290"/>
              <a:gd name="T45" fmla="*/ 2309 h 4035"/>
              <a:gd name="T46" fmla="*/ 938 w 3290"/>
              <a:gd name="T47" fmla="*/ 2274 h 4035"/>
              <a:gd name="T48" fmla="*/ 510 w 3290"/>
              <a:gd name="T49" fmla="*/ 2427 h 4035"/>
              <a:gd name="T50" fmla="*/ 546 w 3290"/>
              <a:gd name="T51" fmla="*/ 2333 h 4035"/>
              <a:gd name="T52" fmla="*/ 1097 w 3290"/>
              <a:gd name="T53" fmla="*/ 1845 h 4035"/>
              <a:gd name="T54" fmla="*/ 2075 w 3290"/>
              <a:gd name="T55" fmla="*/ 1978 h 4035"/>
              <a:gd name="T56" fmla="*/ 1050 w 3290"/>
              <a:gd name="T57" fmla="*/ 1994 h 4035"/>
              <a:gd name="T58" fmla="*/ 1097 w 3290"/>
              <a:gd name="T59" fmla="*/ 1845 h 4035"/>
              <a:gd name="T60" fmla="*/ 929 w 3290"/>
              <a:gd name="T61" fmla="*/ 1799 h 4035"/>
              <a:gd name="T62" fmla="*/ 499 w 3290"/>
              <a:gd name="T63" fmla="*/ 1925 h 4035"/>
              <a:gd name="T64" fmla="*/ 562 w 3290"/>
              <a:gd name="T65" fmla="*/ 1846 h 4035"/>
              <a:gd name="T66" fmla="*/ 2020 w 3290"/>
              <a:gd name="T67" fmla="*/ 1325 h 4035"/>
              <a:gd name="T68" fmla="*/ 2067 w 3290"/>
              <a:gd name="T69" fmla="*/ 1475 h 4035"/>
              <a:gd name="T70" fmla="*/ 1042 w 3290"/>
              <a:gd name="T71" fmla="*/ 1459 h 4035"/>
              <a:gd name="T72" fmla="*/ 894 w 3290"/>
              <a:gd name="T73" fmla="*/ 1197 h 4035"/>
              <a:gd name="T74" fmla="*/ 716 w 3290"/>
              <a:gd name="T75" fmla="*/ 1525 h 4035"/>
              <a:gd name="T76" fmla="*/ 492 w 3290"/>
              <a:gd name="T77" fmla="*/ 1396 h 4035"/>
              <a:gd name="T78" fmla="*/ 576 w 3290"/>
              <a:gd name="T79" fmla="*/ 1341 h 4035"/>
              <a:gd name="T80" fmla="*/ 636 w 3290"/>
              <a:gd name="T81" fmla="*/ 433 h 4035"/>
              <a:gd name="T82" fmla="*/ 791 w 3290"/>
              <a:gd name="T83" fmla="*/ 718 h 4035"/>
              <a:gd name="T84" fmla="*/ 1845 w 3290"/>
              <a:gd name="T85" fmla="*/ 693 h 4035"/>
              <a:gd name="T86" fmla="*/ 1956 w 3290"/>
              <a:gd name="T87" fmla="*/ 404 h 4035"/>
              <a:gd name="T88" fmla="*/ 2558 w 3290"/>
              <a:gd name="T89" fmla="*/ 509 h 4035"/>
              <a:gd name="T90" fmla="*/ 2461 w 3290"/>
              <a:gd name="T91" fmla="*/ 2367 h 4035"/>
              <a:gd name="T92" fmla="*/ 1641 w 3290"/>
              <a:gd name="T93" fmla="*/ 3492 h 4035"/>
              <a:gd name="T94" fmla="*/ 55 w 3290"/>
              <a:gd name="T95" fmla="*/ 3550 h 4035"/>
              <a:gd name="T96" fmla="*/ 24 w 3290"/>
              <a:gd name="T97" fmla="*/ 528 h 4035"/>
              <a:gd name="T98" fmla="*/ 1299 w 3290"/>
              <a:gd name="T99" fmla="*/ 115 h 4035"/>
              <a:gd name="T100" fmla="*/ 1224 w 3290"/>
              <a:gd name="T101" fmla="*/ 246 h 4035"/>
              <a:gd name="T102" fmla="*/ 1374 w 3290"/>
              <a:gd name="T103" fmla="*/ 246 h 4035"/>
              <a:gd name="T104" fmla="*/ 1299 w 3290"/>
              <a:gd name="T105" fmla="*/ 115 h 4035"/>
              <a:gd name="T106" fmla="*/ 1474 w 3290"/>
              <a:gd name="T107" fmla="*/ 99 h 4035"/>
              <a:gd name="T108" fmla="*/ 1544 w 3290"/>
              <a:gd name="T109" fmla="*/ 276 h 4035"/>
              <a:gd name="T110" fmla="*/ 1818 w 3290"/>
              <a:gd name="T111" fmla="*/ 363 h 4035"/>
              <a:gd name="T112" fmla="*/ 1797 w 3290"/>
              <a:gd name="T113" fmla="*/ 584 h 4035"/>
              <a:gd name="T114" fmla="*/ 826 w 3290"/>
              <a:gd name="T115" fmla="*/ 605 h 4035"/>
              <a:gd name="T116" fmla="*/ 764 w 3290"/>
              <a:gd name="T117" fmla="*/ 392 h 4035"/>
              <a:gd name="T118" fmla="*/ 1033 w 3290"/>
              <a:gd name="T119" fmla="*/ 285 h 4035"/>
              <a:gd name="T120" fmla="*/ 1109 w 3290"/>
              <a:gd name="T121" fmla="*/ 130 h 4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4035">
                <a:moveTo>
                  <a:pt x="2949" y="2939"/>
                </a:moveTo>
                <a:lnTo>
                  <a:pt x="2925" y="2942"/>
                </a:lnTo>
                <a:lnTo>
                  <a:pt x="2901" y="2948"/>
                </a:lnTo>
                <a:lnTo>
                  <a:pt x="2877" y="2960"/>
                </a:lnTo>
                <a:lnTo>
                  <a:pt x="2858" y="2979"/>
                </a:lnTo>
                <a:lnTo>
                  <a:pt x="2468" y="3415"/>
                </a:lnTo>
                <a:lnTo>
                  <a:pt x="2266" y="3254"/>
                </a:lnTo>
                <a:lnTo>
                  <a:pt x="2243" y="3239"/>
                </a:lnTo>
                <a:lnTo>
                  <a:pt x="2218" y="3230"/>
                </a:lnTo>
                <a:lnTo>
                  <a:pt x="2194" y="3228"/>
                </a:lnTo>
                <a:lnTo>
                  <a:pt x="2168" y="3230"/>
                </a:lnTo>
                <a:lnTo>
                  <a:pt x="2144" y="3239"/>
                </a:lnTo>
                <a:lnTo>
                  <a:pt x="2122" y="3252"/>
                </a:lnTo>
                <a:lnTo>
                  <a:pt x="2103" y="3271"/>
                </a:lnTo>
                <a:lnTo>
                  <a:pt x="2089" y="3294"/>
                </a:lnTo>
                <a:lnTo>
                  <a:pt x="2081" y="3318"/>
                </a:lnTo>
                <a:lnTo>
                  <a:pt x="2078" y="3343"/>
                </a:lnTo>
                <a:lnTo>
                  <a:pt x="2081" y="3369"/>
                </a:lnTo>
                <a:lnTo>
                  <a:pt x="2089" y="3393"/>
                </a:lnTo>
                <a:lnTo>
                  <a:pt x="2102" y="3414"/>
                </a:lnTo>
                <a:lnTo>
                  <a:pt x="2122" y="3433"/>
                </a:lnTo>
                <a:lnTo>
                  <a:pt x="2409" y="3663"/>
                </a:lnTo>
                <a:lnTo>
                  <a:pt x="2433" y="3678"/>
                </a:lnTo>
                <a:lnTo>
                  <a:pt x="2457" y="3687"/>
                </a:lnTo>
                <a:lnTo>
                  <a:pt x="2482" y="3689"/>
                </a:lnTo>
                <a:lnTo>
                  <a:pt x="2506" y="3687"/>
                </a:lnTo>
                <a:lnTo>
                  <a:pt x="2528" y="3679"/>
                </a:lnTo>
                <a:lnTo>
                  <a:pt x="2550" y="3667"/>
                </a:lnTo>
                <a:lnTo>
                  <a:pt x="2569" y="3651"/>
                </a:lnTo>
                <a:lnTo>
                  <a:pt x="3030" y="3131"/>
                </a:lnTo>
                <a:lnTo>
                  <a:pt x="3045" y="3109"/>
                </a:lnTo>
                <a:lnTo>
                  <a:pt x="3055" y="3086"/>
                </a:lnTo>
                <a:lnTo>
                  <a:pt x="3060" y="3060"/>
                </a:lnTo>
                <a:lnTo>
                  <a:pt x="3057" y="3036"/>
                </a:lnTo>
                <a:lnTo>
                  <a:pt x="3051" y="3012"/>
                </a:lnTo>
                <a:lnTo>
                  <a:pt x="3039" y="2988"/>
                </a:lnTo>
                <a:lnTo>
                  <a:pt x="3020" y="2969"/>
                </a:lnTo>
                <a:lnTo>
                  <a:pt x="2998" y="2954"/>
                </a:lnTo>
                <a:lnTo>
                  <a:pt x="2975" y="2944"/>
                </a:lnTo>
                <a:lnTo>
                  <a:pt x="2949" y="2939"/>
                </a:lnTo>
                <a:close/>
                <a:moveTo>
                  <a:pt x="1097" y="2825"/>
                </a:moveTo>
                <a:lnTo>
                  <a:pt x="1616" y="2825"/>
                </a:lnTo>
                <a:lnTo>
                  <a:pt x="1634" y="2827"/>
                </a:lnTo>
                <a:lnTo>
                  <a:pt x="1650" y="2836"/>
                </a:lnTo>
                <a:lnTo>
                  <a:pt x="1663" y="2848"/>
                </a:lnTo>
                <a:lnTo>
                  <a:pt x="1671" y="2864"/>
                </a:lnTo>
                <a:lnTo>
                  <a:pt x="1674" y="2882"/>
                </a:lnTo>
                <a:lnTo>
                  <a:pt x="1674" y="2939"/>
                </a:lnTo>
                <a:lnTo>
                  <a:pt x="1671" y="2958"/>
                </a:lnTo>
                <a:lnTo>
                  <a:pt x="1663" y="2974"/>
                </a:lnTo>
                <a:lnTo>
                  <a:pt x="1650" y="2986"/>
                </a:lnTo>
                <a:lnTo>
                  <a:pt x="1634" y="2994"/>
                </a:lnTo>
                <a:lnTo>
                  <a:pt x="1616" y="2997"/>
                </a:lnTo>
                <a:lnTo>
                  <a:pt x="1097" y="2997"/>
                </a:lnTo>
                <a:lnTo>
                  <a:pt x="1079" y="2994"/>
                </a:lnTo>
                <a:lnTo>
                  <a:pt x="1063" y="2986"/>
                </a:lnTo>
                <a:lnTo>
                  <a:pt x="1050" y="2974"/>
                </a:lnTo>
                <a:lnTo>
                  <a:pt x="1042" y="2958"/>
                </a:lnTo>
                <a:lnTo>
                  <a:pt x="1039" y="2939"/>
                </a:lnTo>
                <a:lnTo>
                  <a:pt x="1039" y="2882"/>
                </a:lnTo>
                <a:lnTo>
                  <a:pt x="1042" y="2864"/>
                </a:lnTo>
                <a:lnTo>
                  <a:pt x="1050" y="2848"/>
                </a:lnTo>
                <a:lnTo>
                  <a:pt x="1063" y="2836"/>
                </a:lnTo>
                <a:lnTo>
                  <a:pt x="1079" y="2827"/>
                </a:lnTo>
                <a:lnTo>
                  <a:pt x="1097" y="2825"/>
                </a:lnTo>
                <a:close/>
                <a:moveTo>
                  <a:pt x="894" y="2695"/>
                </a:moveTo>
                <a:lnTo>
                  <a:pt x="910" y="2699"/>
                </a:lnTo>
                <a:lnTo>
                  <a:pt x="924" y="2708"/>
                </a:lnTo>
                <a:lnTo>
                  <a:pt x="935" y="2721"/>
                </a:lnTo>
                <a:lnTo>
                  <a:pt x="941" y="2736"/>
                </a:lnTo>
                <a:lnTo>
                  <a:pt x="941" y="2752"/>
                </a:lnTo>
                <a:lnTo>
                  <a:pt x="938" y="2768"/>
                </a:lnTo>
                <a:lnTo>
                  <a:pt x="929" y="2783"/>
                </a:lnTo>
                <a:lnTo>
                  <a:pt x="716" y="3021"/>
                </a:lnTo>
                <a:lnTo>
                  <a:pt x="704" y="3031"/>
                </a:lnTo>
                <a:lnTo>
                  <a:pt x="690" y="3037"/>
                </a:lnTo>
                <a:lnTo>
                  <a:pt x="676" y="3040"/>
                </a:lnTo>
                <a:lnTo>
                  <a:pt x="659" y="3036"/>
                </a:lnTo>
                <a:lnTo>
                  <a:pt x="643" y="3027"/>
                </a:lnTo>
                <a:lnTo>
                  <a:pt x="510" y="2921"/>
                </a:lnTo>
                <a:lnTo>
                  <a:pt x="499" y="2909"/>
                </a:lnTo>
                <a:lnTo>
                  <a:pt x="492" y="2894"/>
                </a:lnTo>
                <a:lnTo>
                  <a:pt x="491" y="2878"/>
                </a:lnTo>
                <a:lnTo>
                  <a:pt x="493" y="2862"/>
                </a:lnTo>
                <a:lnTo>
                  <a:pt x="502" y="2847"/>
                </a:lnTo>
                <a:lnTo>
                  <a:pt x="514" y="2836"/>
                </a:lnTo>
                <a:lnTo>
                  <a:pt x="530" y="2829"/>
                </a:lnTo>
                <a:lnTo>
                  <a:pt x="546" y="2827"/>
                </a:lnTo>
                <a:lnTo>
                  <a:pt x="562" y="2831"/>
                </a:lnTo>
                <a:lnTo>
                  <a:pt x="576" y="2839"/>
                </a:lnTo>
                <a:lnTo>
                  <a:pt x="670" y="2914"/>
                </a:lnTo>
                <a:lnTo>
                  <a:pt x="850" y="2712"/>
                </a:lnTo>
                <a:lnTo>
                  <a:pt x="862" y="2701"/>
                </a:lnTo>
                <a:lnTo>
                  <a:pt x="878" y="2696"/>
                </a:lnTo>
                <a:lnTo>
                  <a:pt x="894" y="2695"/>
                </a:lnTo>
                <a:close/>
                <a:moveTo>
                  <a:pt x="2541" y="2536"/>
                </a:moveTo>
                <a:lnTo>
                  <a:pt x="2616" y="2540"/>
                </a:lnTo>
                <a:lnTo>
                  <a:pt x="2691" y="2552"/>
                </a:lnTo>
                <a:lnTo>
                  <a:pt x="2763" y="2570"/>
                </a:lnTo>
                <a:lnTo>
                  <a:pt x="2832" y="2595"/>
                </a:lnTo>
                <a:lnTo>
                  <a:pt x="2898" y="2626"/>
                </a:lnTo>
                <a:lnTo>
                  <a:pt x="2959" y="2664"/>
                </a:lnTo>
                <a:lnTo>
                  <a:pt x="3017" y="2707"/>
                </a:lnTo>
                <a:lnTo>
                  <a:pt x="3071" y="2756"/>
                </a:lnTo>
                <a:lnTo>
                  <a:pt x="3118" y="2809"/>
                </a:lnTo>
                <a:lnTo>
                  <a:pt x="3163" y="2866"/>
                </a:lnTo>
                <a:lnTo>
                  <a:pt x="3199" y="2928"/>
                </a:lnTo>
                <a:lnTo>
                  <a:pt x="3231" y="2994"/>
                </a:lnTo>
                <a:lnTo>
                  <a:pt x="3257" y="3063"/>
                </a:lnTo>
                <a:lnTo>
                  <a:pt x="3275" y="3135"/>
                </a:lnTo>
                <a:lnTo>
                  <a:pt x="3286" y="3208"/>
                </a:lnTo>
                <a:lnTo>
                  <a:pt x="3290" y="3285"/>
                </a:lnTo>
                <a:lnTo>
                  <a:pt x="3286" y="3363"/>
                </a:lnTo>
                <a:lnTo>
                  <a:pt x="3275" y="3437"/>
                </a:lnTo>
                <a:lnTo>
                  <a:pt x="3257" y="3508"/>
                </a:lnTo>
                <a:lnTo>
                  <a:pt x="3231" y="3578"/>
                </a:lnTo>
                <a:lnTo>
                  <a:pt x="3199" y="3643"/>
                </a:lnTo>
                <a:lnTo>
                  <a:pt x="3163" y="3705"/>
                </a:lnTo>
                <a:lnTo>
                  <a:pt x="3118" y="3762"/>
                </a:lnTo>
                <a:lnTo>
                  <a:pt x="3071" y="3815"/>
                </a:lnTo>
                <a:lnTo>
                  <a:pt x="3017" y="3864"/>
                </a:lnTo>
                <a:lnTo>
                  <a:pt x="2959" y="3907"/>
                </a:lnTo>
                <a:lnTo>
                  <a:pt x="2898" y="3945"/>
                </a:lnTo>
                <a:lnTo>
                  <a:pt x="2832" y="3976"/>
                </a:lnTo>
                <a:lnTo>
                  <a:pt x="2763" y="4001"/>
                </a:lnTo>
                <a:lnTo>
                  <a:pt x="2691" y="4020"/>
                </a:lnTo>
                <a:lnTo>
                  <a:pt x="2616" y="4031"/>
                </a:lnTo>
                <a:lnTo>
                  <a:pt x="2541" y="4035"/>
                </a:lnTo>
                <a:lnTo>
                  <a:pt x="2463" y="4031"/>
                </a:lnTo>
                <a:lnTo>
                  <a:pt x="2389" y="4020"/>
                </a:lnTo>
                <a:lnTo>
                  <a:pt x="2316" y="4001"/>
                </a:lnTo>
                <a:lnTo>
                  <a:pt x="2248" y="3976"/>
                </a:lnTo>
                <a:lnTo>
                  <a:pt x="2182" y="3945"/>
                </a:lnTo>
                <a:lnTo>
                  <a:pt x="2121" y="3907"/>
                </a:lnTo>
                <a:lnTo>
                  <a:pt x="2063" y="3864"/>
                </a:lnTo>
                <a:lnTo>
                  <a:pt x="2009" y="3815"/>
                </a:lnTo>
                <a:lnTo>
                  <a:pt x="1961" y="3762"/>
                </a:lnTo>
                <a:lnTo>
                  <a:pt x="1917" y="3705"/>
                </a:lnTo>
                <a:lnTo>
                  <a:pt x="1881" y="3643"/>
                </a:lnTo>
                <a:lnTo>
                  <a:pt x="1849" y="3578"/>
                </a:lnTo>
                <a:lnTo>
                  <a:pt x="1823" y="3508"/>
                </a:lnTo>
                <a:lnTo>
                  <a:pt x="1805" y="3437"/>
                </a:lnTo>
                <a:lnTo>
                  <a:pt x="1794" y="3363"/>
                </a:lnTo>
                <a:lnTo>
                  <a:pt x="1790" y="3285"/>
                </a:lnTo>
                <a:lnTo>
                  <a:pt x="1794" y="3208"/>
                </a:lnTo>
                <a:lnTo>
                  <a:pt x="1805" y="3135"/>
                </a:lnTo>
                <a:lnTo>
                  <a:pt x="1823" y="3063"/>
                </a:lnTo>
                <a:lnTo>
                  <a:pt x="1849" y="2994"/>
                </a:lnTo>
                <a:lnTo>
                  <a:pt x="1881" y="2928"/>
                </a:lnTo>
                <a:lnTo>
                  <a:pt x="1917" y="2866"/>
                </a:lnTo>
                <a:lnTo>
                  <a:pt x="1961" y="2809"/>
                </a:lnTo>
                <a:lnTo>
                  <a:pt x="2009" y="2756"/>
                </a:lnTo>
                <a:lnTo>
                  <a:pt x="2063" y="2707"/>
                </a:lnTo>
                <a:lnTo>
                  <a:pt x="2121" y="2664"/>
                </a:lnTo>
                <a:lnTo>
                  <a:pt x="2182" y="2626"/>
                </a:lnTo>
                <a:lnTo>
                  <a:pt x="2248" y="2595"/>
                </a:lnTo>
                <a:lnTo>
                  <a:pt x="2316" y="2570"/>
                </a:lnTo>
                <a:lnTo>
                  <a:pt x="2389" y="2552"/>
                </a:lnTo>
                <a:lnTo>
                  <a:pt x="2463" y="2540"/>
                </a:lnTo>
                <a:lnTo>
                  <a:pt x="2541" y="2536"/>
                </a:lnTo>
                <a:close/>
                <a:moveTo>
                  <a:pt x="1097" y="2306"/>
                </a:moveTo>
                <a:lnTo>
                  <a:pt x="1732" y="2306"/>
                </a:lnTo>
                <a:lnTo>
                  <a:pt x="1750" y="2309"/>
                </a:lnTo>
                <a:lnTo>
                  <a:pt x="1765" y="2317"/>
                </a:lnTo>
                <a:lnTo>
                  <a:pt x="1779" y="2329"/>
                </a:lnTo>
                <a:lnTo>
                  <a:pt x="1786" y="2345"/>
                </a:lnTo>
                <a:lnTo>
                  <a:pt x="1790" y="2364"/>
                </a:lnTo>
                <a:lnTo>
                  <a:pt x="1790" y="2421"/>
                </a:lnTo>
                <a:lnTo>
                  <a:pt x="1786" y="2439"/>
                </a:lnTo>
                <a:lnTo>
                  <a:pt x="1779" y="2455"/>
                </a:lnTo>
                <a:lnTo>
                  <a:pt x="1765" y="2467"/>
                </a:lnTo>
                <a:lnTo>
                  <a:pt x="1750" y="2476"/>
                </a:lnTo>
                <a:lnTo>
                  <a:pt x="1732" y="2478"/>
                </a:lnTo>
                <a:lnTo>
                  <a:pt x="1097" y="2478"/>
                </a:lnTo>
                <a:lnTo>
                  <a:pt x="1079" y="2476"/>
                </a:lnTo>
                <a:lnTo>
                  <a:pt x="1063" y="2467"/>
                </a:lnTo>
                <a:lnTo>
                  <a:pt x="1050" y="2455"/>
                </a:lnTo>
                <a:lnTo>
                  <a:pt x="1042" y="2439"/>
                </a:lnTo>
                <a:lnTo>
                  <a:pt x="1039" y="2421"/>
                </a:lnTo>
                <a:lnTo>
                  <a:pt x="1039" y="2364"/>
                </a:lnTo>
                <a:lnTo>
                  <a:pt x="1042" y="2345"/>
                </a:lnTo>
                <a:lnTo>
                  <a:pt x="1050" y="2329"/>
                </a:lnTo>
                <a:lnTo>
                  <a:pt x="1063" y="2317"/>
                </a:lnTo>
                <a:lnTo>
                  <a:pt x="1079" y="2309"/>
                </a:lnTo>
                <a:lnTo>
                  <a:pt x="1097" y="2306"/>
                </a:lnTo>
                <a:close/>
                <a:moveTo>
                  <a:pt x="894" y="2201"/>
                </a:moveTo>
                <a:lnTo>
                  <a:pt x="910" y="2205"/>
                </a:lnTo>
                <a:lnTo>
                  <a:pt x="924" y="2214"/>
                </a:lnTo>
                <a:lnTo>
                  <a:pt x="935" y="2227"/>
                </a:lnTo>
                <a:lnTo>
                  <a:pt x="941" y="2242"/>
                </a:lnTo>
                <a:lnTo>
                  <a:pt x="941" y="2258"/>
                </a:lnTo>
                <a:lnTo>
                  <a:pt x="938" y="2274"/>
                </a:lnTo>
                <a:lnTo>
                  <a:pt x="929" y="2289"/>
                </a:lnTo>
                <a:lnTo>
                  <a:pt x="716" y="2527"/>
                </a:lnTo>
                <a:lnTo>
                  <a:pt x="704" y="2537"/>
                </a:lnTo>
                <a:lnTo>
                  <a:pt x="690" y="2543"/>
                </a:lnTo>
                <a:lnTo>
                  <a:pt x="676" y="2546"/>
                </a:lnTo>
                <a:lnTo>
                  <a:pt x="659" y="2542"/>
                </a:lnTo>
                <a:lnTo>
                  <a:pt x="643" y="2533"/>
                </a:lnTo>
                <a:lnTo>
                  <a:pt x="510" y="2427"/>
                </a:lnTo>
                <a:lnTo>
                  <a:pt x="499" y="2415"/>
                </a:lnTo>
                <a:lnTo>
                  <a:pt x="492" y="2400"/>
                </a:lnTo>
                <a:lnTo>
                  <a:pt x="491" y="2384"/>
                </a:lnTo>
                <a:lnTo>
                  <a:pt x="493" y="2368"/>
                </a:lnTo>
                <a:lnTo>
                  <a:pt x="502" y="2353"/>
                </a:lnTo>
                <a:lnTo>
                  <a:pt x="514" y="2342"/>
                </a:lnTo>
                <a:lnTo>
                  <a:pt x="530" y="2335"/>
                </a:lnTo>
                <a:lnTo>
                  <a:pt x="546" y="2333"/>
                </a:lnTo>
                <a:lnTo>
                  <a:pt x="562" y="2337"/>
                </a:lnTo>
                <a:lnTo>
                  <a:pt x="576" y="2345"/>
                </a:lnTo>
                <a:lnTo>
                  <a:pt x="670" y="2420"/>
                </a:lnTo>
                <a:lnTo>
                  <a:pt x="850" y="2218"/>
                </a:lnTo>
                <a:lnTo>
                  <a:pt x="862" y="2207"/>
                </a:lnTo>
                <a:lnTo>
                  <a:pt x="878" y="2202"/>
                </a:lnTo>
                <a:lnTo>
                  <a:pt x="894" y="2201"/>
                </a:lnTo>
                <a:close/>
                <a:moveTo>
                  <a:pt x="1097" y="1845"/>
                </a:moveTo>
                <a:lnTo>
                  <a:pt x="2020" y="1845"/>
                </a:lnTo>
                <a:lnTo>
                  <a:pt x="2038" y="1848"/>
                </a:lnTo>
                <a:lnTo>
                  <a:pt x="2054" y="1856"/>
                </a:lnTo>
                <a:lnTo>
                  <a:pt x="2067" y="1868"/>
                </a:lnTo>
                <a:lnTo>
                  <a:pt x="2075" y="1884"/>
                </a:lnTo>
                <a:lnTo>
                  <a:pt x="2078" y="1903"/>
                </a:lnTo>
                <a:lnTo>
                  <a:pt x="2078" y="1960"/>
                </a:lnTo>
                <a:lnTo>
                  <a:pt x="2075" y="1978"/>
                </a:lnTo>
                <a:lnTo>
                  <a:pt x="2067" y="1994"/>
                </a:lnTo>
                <a:lnTo>
                  <a:pt x="2054" y="2006"/>
                </a:lnTo>
                <a:lnTo>
                  <a:pt x="2038" y="2015"/>
                </a:lnTo>
                <a:lnTo>
                  <a:pt x="2020" y="2018"/>
                </a:lnTo>
                <a:lnTo>
                  <a:pt x="1097" y="2018"/>
                </a:lnTo>
                <a:lnTo>
                  <a:pt x="1079" y="2015"/>
                </a:lnTo>
                <a:lnTo>
                  <a:pt x="1063" y="2006"/>
                </a:lnTo>
                <a:lnTo>
                  <a:pt x="1050" y="1994"/>
                </a:lnTo>
                <a:lnTo>
                  <a:pt x="1042" y="1978"/>
                </a:lnTo>
                <a:lnTo>
                  <a:pt x="1039" y="1960"/>
                </a:lnTo>
                <a:lnTo>
                  <a:pt x="1039" y="1903"/>
                </a:lnTo>
                <a:lnTo>
                  <a:pt x="1042" y="1884"/>
                </a:lnTo>
                <a:lnTo>
                  <a:pt x="1050" y="1868"/>
                </a:lnTo>
                <a:lnTo>
                  <a:pt x="1063" y="1856"/>
                </a:lnTo>
                <a:lnTo>
                  <a:pt x="1079" y="1848"/>
                </a:lnTo>
                <a:lnTo>
                  <a:pt x="1097" y="1845"/>
                </a:lnTo>
                <a:close/>
                <a:moveTo>
                  <a:pt x="894" y="1711"/>
                </a:moveTo>
                <a:lnTo>
                  <a:pt x="910" y="1714"/>
                </a:lnTo>
                <a:lnTo>
                  <a:pt x="924" y="1724"/>
                </a:lnTo>
                <a:lnTo>
                  <a:pt x="935" y="1736"/>
                </a:lnTo>
                <a:lnTo>
                  <a:pt x="941" y="1752"/>
                </a:lnTo>
                <a:lnTo>
                  <a:pt x="941" y="1768"/>
                </a:lnTo>
                <a:lnTo>
                  <a:pt x="938" y="1784"/>
                </a:lnTo>
                <a:lnTo>
                  <a:pt x="929" y="1799"/>
                </a:lnTo>
                <a:lnTo>
                  <a:pt x="716" y="2037"/>
                </a:lnTo>
                <a:lnTo>
                  <a:pt x="704" y="2047"/>
                </a:lnTo>
                <a:lnTo>
                  <a:pt x="690" y="2053"/>
                </a:lnTo>
                <a:lnTo>
                  <a:pt x="676" y="2055"/>
                </a:lnTo>
                <a:lnTo>
                  <a:pt x="659" y="2052"/>
                </a:lnTo>
                <a:lnTo>
                  <a:pt x="643" y="2043"/>
                </a:lnTo>
                <a:lnTo>
                  <a:pt x="510" y="1937"/>
                </a:lnTo>
                <a:lnTo>
                  <a:pt x="499" y="1925"/>
                </a:lnTo>
                <a:lnTo>
                  <a:pt x="492" y="1910"/>
                </a:lnTo>
                <a:lnTo>
                  <a:pt x="491" y="1894"/>
                </a:lnTo>
                <a:lnTo>
                  <a:pt x="493" y="1877"/>
                </a:lnTo>
                <a:lnTo>
                  <a:pt x="502" y="1862"/>
                </a:lnTo>
                <a:lnTo>
                  <a:pt x="514" y="1851"/>
                </a:lnTo>
                <a:lnTo>
                  <a:pt x="530" y="1845"/>
                </a:lnTo>
                <a:lnTo>
                  <a:pt x="546" y="1843"/>
                </a:lnTo>
                <a:lnTo>
                  <a:pt x="562" y="1846"/>
                </a:lnTo>
                <a:lnTo>
                  <a:pt x="576" y="1855"/>
                </a:lnTo>
                <a:lnTo>
                  <a:pt x="670" y="1929"/>
                </a:lnTo>
                <a:lnTo>
                  <a:pt x="850" y="1728"/>
                </a:lnTo>
                <a:lnTo>
                  <a:pt x="862" y="1717"/>
                </a:lnTo>
                <a:lnTo>
                  <a:pt x="878" y="1712"/>
                </a:lnTo>
                <a:lnTo>
                  <a:pt x="894" y="1711"/>
                </a:lnTo>
                <a:close/>
                <a:moveTo>
                  <a:pt x="1097" y="1325"/>
                </a:moveTo>
                <a:lnTo>
                  <a:pt x="2020" y="1325"/>
                </a:lnTo>
                <a:lnTo>
                  <a:pt x="2038" y="1329"/>
                </a:lnTo>
                <a:lnTo>
                  <a:pt x="2054" y="1336"/>
                </a:lnTo>
                <a:lnTo>
                  <a:pt x="2067" y="1350"/>
                </a:lnTo>
                <a:lnTo>
                  <a:pt x="2075" y="1366"/>
                </a:lnTo>
                <a:lnTo>
                  <a:pt x="2078" y="1383"/>
                </a:lnTo>
                <a:lnTo>
                  <a:pt x="2078" y="1442"/>
                </a:lnTo>
                <a:lnTo>
                  <a:pt x="2075" y="1459"/>
                </a:lnTo>
                <a:lnTo>
                  <a:pt x="2067" y="1475"/>
                </a:lnTo>
                <a:lnTo>
                  <a:pt x="2054" y="1488"/>
                </a:lnTo>
                <a:lnTo>
                  <a:pt x="2038" y="1495"/>
                </a:lnTo>
                <a:lnTo>
                  <a:pt x="2020" y="1499"/>
                </a:lnTo>
                <a:lnTo>
                  <a:pt x="1097" y="1499"/>
                </a:lnTo>
                <a:lnTo>
                  <a:pt x="1079" y="1495"/>
                </a:lnTo>
                <a:lnTo>
                  <a:pt x="1063" y="1488"/>
                </a:lnTo>
                <a:lnTo>
                  <a:pt x="1050" y="1475"/>
                </a:lnTo>
                <a:lnTo>
                  <a:pt x="1042" y="1459"/>
                </a:lnTo>
                <a:lnTo>
                  <a:pt x="1039" y="1442"/>
                </a:lnTo>
                <a:lnTo>
                  <a:pt x="1039" y="1383"/>
                </a:lnTo>
                <a:lnTo>
                  <a:pt x="1042" y="1366"/>
                </a:lnTo>
                <a:lnTo>
                  <a:pt x="1050" y="1350"/>
                </a:lnTo>
                <a:lnTo>
                  <a:pt x="1063" y="1336"/>
                </a:lnTo>
                <a:lnTo>
                  <a:pt x="1079" y="1329"/>
                </a:lnTo>
                <a:lnTo>
                  <a:pt x="1097" y="1325"/>
                </a:lnTo>
                <a:close/>
                <a:moveTo>
                  <a:pt x="894" y="1197"/>
                </a:moveTo>
                <a:lnTo>
                  <a:pt x="910" y="1202"/>
                </a:lnTo>
                <a:lnTo>
                  <a:pt x="924" y="1211"/>
                </a:lnTo>
                <a:lnTo>
                  <a:pt x="935" y="1224"/>
                </a:lnTo>
                <a:lnTo>
                  <a:pt x="941" y="1239"/>
                </a:lnTo>
                <a:lnTo>
                  <a:pt x="941" y="1256"/>
                </a:lnTo>
                <a:lnTo>
                  <a:pt x="938" y="1272"/>
                </a:lnTo>
                <a:lnTo>
                  <a:pt x="929" y="1285"/>
                </a:lnTo>
                <a:lnTo>
                  <a:pt x="716" y="1525"/>
                </a:lnTo>
                <a:lnTo>
                  <a:pt x="704" y="1535"/>
                </a:lnTo>
                <a:lnTo>
                  <a:pt x="690" y="1541"/>
                </a:lnTo>
                <a:lnTo>
                  <a:pt x="676" y="1542"/>
                </a:lnTo>
                <a:lnTo>
                  <a:pt x="659" y="1539"/>
                </a:lnTo>
                <a:lnTo>
                  <a:pt x="643" y="1531"/>
                </a:lnTo>
                <a:lnTo>
                  <a:pt x="510" y="1424"/>
                </a:lnTo>
                <a:lnTo>
                  <a:pt x="499" y="1412"/>
                </a:lnTo>
                <a:lnTo>
                  <a:pt x="492" y="1396"/>
                </a:lnTo>
                <a:lnTo>
                  <a:pt x="491" y="1380"/>
                </a:lnTo>
                <a:lnTo>
                  <a:pt x="493" y="1365"/>
                </a:lnTo>
                <a:lnTo>
                  <a:pt x="502" y="1350"/>
                </a:lnTo>
                <a:lnTo>
                  <a:pt x="514" y="1339"/>
                </a:lnTo>
                <a:lnTo>
                  <a:pt x="530" y="1332"/>
                </a:lnTo>
                <a:lnTo>
                  <a:pt x="546" y="1330"/>
                </a:lnTo>
                <a:lnTo>
                  <a:pt x="562" y="1333"/>
                </a:lnTo>
                <a:lnTo>
                  <a:pt x="576" y="1341"/>
                </a:lnTo>
                <a:lnTo>
                  <a:pt x="670" y="1416"/>
                </a:lnTo>
                <a:lnTo>
                  <a:pt x="850" y="1215"/>
                </a:lnTo>
                <a:lnTo>
                  <a:pt x="862" y="1204"/>
                </a:lnTo>
                <a:lnTo>
                  <a:pt x="878" y="1198"/>
                </a:lnTo>
                <a:lnTo>
                  <a:pt x="894" y="1197"/>
                </a:lnTo>
                <a:close/>
                <a:moveTo>
                  <a:pt x="174" y="404"/>
                </a:moveTo>
                <a:lnTo>
                  <a:pt x="641" y="404"/>
                </a:lnTo>
                <a:lnTo>
                  <a:pt x="636" y="433"/>
                </a:lnTo>
                <a:lnTo>
                  <a:pt x="635" y="463"/>
                </a:lnTo>
                <a:lnTo>
                  <a:pt x="639" y="510"/>
                </a:lnTo>
                <a:lnTo>
                  <a:pt x="650" y="554"/>
                </a:lnTo>
                <a:lnTo>
                  <a:pt x="667" y="594"/>
                </a:lnTo>
                <a:lnTo>
                  <a:pt x="690" y="632"/>
                </a:lnTo>
                <a:lnTo>
                  <a:pt x="719" y="665"/>
                </a:lnTo>
                <a:lnTo>
                  <a:pt x="753" y="695"/>
                </a:lnTo>
                <a:lnTo>
                  <a:pt x="791" y="718"/>
                </a:lnTo>
                <a:lnTo>
                  <a:pt x="831" y="735"/>
                </a:lnTo>
                <a:lnTo>
                  <a:pt x="875" y="746"/>
                </a:lnTo>
                <a:lnTo>
                  <a:pt x="922" y="750"/>
                </a:lnTo>
                <a:lnTo>
                  <a:pt x="1676" y="750"/>
                </a:lnTo>
                <a:lnTo>
                  <a:pt x="1723" y="746"/>
                </a:lnTo>
                <a:lnTo>
                  <a:pt x="1767" y="735"/>
                </a:lnTo>
                <a:lnTo>
                  <a:pt x="1807" y="718"/>
                </a:lnTo>
                <a:lnTo>
                  <a:pt x="1845" y="693"/>
                </a:lnTo>
                <a:lnTo>
                  <a:pt x="1878" y="665"/>
                </a:lnTo>
                <a:lnTo>
                  <a:pt x="1907" y="631"/>
                </a:lnTo>
                <a:lnTo>
                  <a:pt x="1931" y="593"/>
                </a:lnTo>
                <a:lnTo>
                  <a:pt x="1948" y="551"/>
                </a:lnTo>
                <a:lnTo>
                  <a:pt x="1959" y="506"/>
                </a:lnTo>
                <a:lnTo>
                  <a:pt x="1963" y="460"/>
                </a:lnTo>
                <a:lnTo>
                  <a:pt x="1961" y="432"/>
                </a:lnTo>
                <a:lnTo>
                  <a:pt x="1956" y="404"/>
                </a:lnTo>
                <a:lnTo>
                  <a:pt x="2309" y="404"/>
                </a:lnTo>
                <a:lnTo>
                  <a:pt x="2358" y="406"/>
                </a:lnTo>
                <a:lnTo>
                  <a:pt x="2402" y="413"/>
                </a:lnTo>
                <a:lnTo>
                  <a:pt x="2441" y="426"/>
                </a:lnTo>
                <a:lnTo>
                  <a:pt x="2478" y="440"/>
                </a:lnTo>
                <a:lnTo>
                  <a:pt x="2509" y="460"/>
                </a:lnTo>
                <a:lnTo>
                  <a:pt x="2536" y="483"/>
                </a:lnTo>
                <a:lnTo>
                  <a:pt x="2558" y="509"/>
                </a:lnTo>
                <a:lnTo>
                  <a:pt x="2575" y="537"/>
                </a:lnTo>
                <a:lnTo>
                  <a:pt x="2587" y="567"/>
                </a:lnTo>
                <a:lnTo>
                  <a:pt x="2596" y="600"/>
                </a:lnTo>
                <a:lnTo>
                  <a:pt x="2598" y="635"/>
                </a:lnTo>
                <a:lnTo>
                  <a:pt x="2598" y="2366"/>
                </a:lnTo>
                <a:lnTo>
                  <a:pt x="2569" y="2365"/>
                </a:lnTo>
                <a:lnTo>
                  <a:pt x="2541" y="2364"/>
                </a:lnTo>
                <a:lnTo>
                  <a:pt x="2461" y="2367"/>
                </a:lnTo>
                <a:lnTo>
                  <a:pt x="2384" y="2377"/>
                </a:lnTo>
                <a:lnTo>
                  <a:pt x="2309" y="2394"/>
                </a:lnTo>
                <a:lnTo>
                  <a:pt x="2309" y="1038"/>
                </a:lnTo>
                <a:lnTo>
                  <a:pt x="289" y="1038"/>
                </a:lnTo>
                <a:lnTo>
                  <a:pt x="289" y="3343"/>
                </a:lnTo>
                <a:lnTo>
                  <a:pt x="1620" y="3343"/>
                </a:lnTo>
                <a:lnTo>
                  <a:pt x="1627" y="3419"/>
                </a:lnTo>
                <a:lnTo>
                  <a:pt x="1641" y="3492"/>
                </a:lnTo>
                <a:lnTo>
                  <a:pt x="1660" y="3563"/>
                </a:lnTo>
                <a:lnTo>
                  <a:pt x="1685" y="3632"/>
                </a:lnTo>
                <a:lnTo>
                  <a:pt x="231" y="3632"/>
                </a:lnTo>
                <a:lnTo>
                  <a:pt x="190" y="3628"/>
                </a:lnTo>
                <a:lnTo>
                  <a:pt x="150" y="3617"/>
                </a:lnTo>
                <a:lnTo>
                  <a:pt x="115" y="3600"/>
                </a:lnTo>
                <a:lnTo>
                  <a:pt x="82" y="3578"/>
                </a:lnTo>
                <a:lnTo>
                  <a:pt x="55" y="3550"/>
                </a:lnTo>
                <a:lnTo>
                  <a:pt x="32" y="3518"/>
                </a:lnTo>
                <a:lnTo>
                  <a:pt x="14" y="3481"/>
                </a:lnTo>
                <a:lnTo>
                  <a:pt x="3" y="3442"/>
                </a:lnTo>
                <a:lnTo>
                  <a:pt x="0" y="3400"/>
                </a:lnTo>
                <a:lnTo>
                  <a:pt x="0" y="635"/>
                </a:lnTo>
                <a:lnTo>
                  <a:pt x="3" y="597"/>
                </a:lnTo>
                <a:lnTo>
                  <a:pt x="11" y="561"/>
                </a:lnTo>
                <a:lnTo>
                  <a:pt x="24" y="528"/>
                </a:lnTo>
                <a:lnTo>
                  <a:pt x="41" y="498"/>
                </a:lnTo>
                <a:lnTo>
                  <a:pt x="61" y="471"/>
                </a:lnTo>
                <a:lnTo>
                  <a:pt x="82" y="448"/>
                </a:lnTo>
                <a:lnTo>
                  <a:pt x="105" y="429"/>
                </a:lnTo>
                <a:lnTo>
                  <a:pt x="128" y="416"/>
                </a:lnTo>
                <a:lnTo>
                  <a:pt x="152" y="406"/>
                </a:lnTo>
                <a:lnTo>
                  <a:pt x="174" y="404"/>
                </a:lnTo>
                <a:close/>
                <a:moveTo>
                  <a:pt x="1299" y="115"/>
                </a:moveTo>
                <a:lnTo>
                  <a:pt x="1276" y="119"/>
                </a:lnTo>
                <a:lnTo>
                  <a:pt x="1255" y="127"/>
                </a:lnTo>
                <a:lnTo>
                  <a:pt x="1238" y="141"/>
                </a:lnTo>
                <a:lnTo>
                  <a:pt x="1224" y="158"/>
                </a:lnTo>
                <a:lnTo>
                  <a:pt x="1216" y="179"/>
                </a:lnTo>
                <a:lnTo>
                  <a:pt x="1212" y="202"/>
                </a:lnTo>
                <a:lnTo>
                  <a:pt x="1216" y="225"/>
                </a:lnTo>
                <a:lnTo>
                  <a:pt x="1224" y="246"/>
                </a:lnTo>
                <a:lnTo>
                  <a:pt x="1238" y="263"/>
                </a:lnTo>
                <a:lnTo>
                  <a:pt x="1255" y="276"/>
                </a:lnTo>
                <a:lnTo>
                  <a:pt x="1276" y="285"/>
                </a:lnTo>
                <a:lnTo>
                  <a:pt x="1299" y="289"/>
                </a:lnTo>
                <a:lnTo>
                  <a:pt x="1322" y="285"/>
                </a:lnTo>
                <a:lnTo>
                  <a:pt x="1343" y="276"/>
                </a:lnTo>
                <a:lnTo>
                  <a:pt x="1360" y="263"/>
                </a:lnTo>
                <a:lnTo>
                  <a:pt x="1374" y="246"/>
                </a:lnTo>
                <a:lnTo>
                  <a:pt x="1382" y="225"/>
                </a:lnTo>
                <a:lnTo>
                  <a:pt x="1386" y="202"/>
                </a:lnTo>
                <a:lnTo>
                  <a:pt x="1382" y="179"/>
                </a:lnTo>
                <a:lnTo>
                  <a:pt x="1374" y="158"/>
                </a:lnTo>
                <a:lnTo>
                  <a:pt x="1360" y="141"/>
                </a:lnTo>
                <a:lnTo>
                  <a:pt x="1343" y="127"/>
                </a:lnTo>
                <a:lnTo>
                  <a:pt x="1322" y="119"/>
                </a:lnTo>
                <a:lnTo>
                  <a:pt x="1299" y="115"/>
                </a:lnTo>
                <a:close/>
                <a:moveTo>
                  <a:pt x="1296" y="0"/>
                </a:moveTo>
                <a:lnTo>
                  <a:pt x="1301" y="0"/>
                </a:lnTo>
                <a:lnTo>
                  <a:pt x="1337" y="4"/>
                </a:lnTo>
                <a:lnTo>
                  <a:pt x="1371" y="12"/>
                </a:lnTo>
                <a:lnTo>
                  <a:pt x="1402" y="27"/>
                </a:lnTo>
                <a:lnTo>
                  <a:pt x="1430" y="46"/>
                </a:lnTo>
                <a:lnTo>
                  <a:pt x="1454" y="71"/>
                </a:lnTo>
                <a:lnTo>
                  <a:pt x="1474" y="99"/>
                </a:lnTo>
                <a:lnTo>
                  <a:pt x="1489" y="130"/>
                </a:lnTo>
                <a:lnTo>
                  <a:pt x="1497" y="164"/>
                </a:lnTo>
                <a:lnTo>
                  <a:pt x="1501" y="199"/>
                </a:lnTo>
                <a:lnTo>
                  <a:pt x="1501" y="202"/>
                </a:lnTo>
                <a:lnTo>
                  <a:pt x="1503" y="225"/>
                </a:lnTo>
                <a:lnTo>
                  <a:pt x="1513" y="246"/>
                </a:lnTo>
                <a:lnTo>
                  <a:pt x="1527" y="263"/>
                </a:lnTo>
                <a:lnTo>
                  <a:pt x="1544" y="276"/>
                </a:lnTo>
                <a:lnTo>
                  <a:pt x="1563" y="285"/>
                </a:lnTo>
                <a:lnTo>
                  <a:pt x="1587" y="289"/>
                </a:lnTo>
                <a:lnTo>
                  <a:pt x="1676" y="289"/>
                </a:lnTo>
                <a:lnTo>
                  <a:pt x="1710" y="292"/>
                </a:lnTo>
                <a:lnTo>
                  <a:pt x="1742" y="302"/>
                </a:lnTo>
                <a:lnTo>
                  <a:pt x="1772" y="318"/>
                </a:lnTo>
                <a:lnTo>
                  <a:pt x="1797" y="339"/>
                </a:lnTo>
                <a:lnTo>
                  <a:pt x="1818" y="363"/>
                </a:lnTo>
                <a:lnTo>
                  <a:pt x="1834" y="392"/>
                </a:lnTo>
                <a:lnTo>
                  <a:pt x="1844" y="426"/>
                </a:lnTo>
                <a:lnTo>
                  <a:pt x="1847" y="460"/>
                </a:lnTo>
                <a:lnTo>
                  <a:pt x="1847" y="463"/>
                </a:lnTo>
                <a:lnTo>
                  <a:pt x="1844" y="498"/>
                </a:lnTo>
                <a:lnTo>
                  <a:pt x="1834" y="529"/>
                </a:lnTo>
                <a:lnTo>
                  <a:pt x="1818" y="559"/>
                </a:lnTo>
                <a:lnTo>
                  <a:pt x="1797" y="584"/>
                </a:lnTo>
                <a:lnTo>
                  <a:pt x="1772" y="605"/>
                </a:lnTo>
                <a:lnTo>
                  <a:pt x="1742" y="621"/>
                </a:lnTo>
                <a:lnTo>
                  <a:pt x="1710" y="631"/>
                </a:lnTo>
                <a:lnTo>
                  <a:pt x="1676" y="635"/>
                </a:lnTo>
                <a:lnTo>
                  <a:pt x="922" y="635"/>
                </a:lnTo>
                <a:lnTo>
                  <a:pt x="888" y="631"/>
                </a:lnTo>
                <a:lnTo>
                  <a:pt x="856" y="621"/>
                </a:lnTo>
                <a:lnTo>
                  <a:pt x="826" y="605"/>
                </a:lnTo>
                <a:lnTo>
                  <a:pt x="801" y="584"/>
                </a:lnTo>
                <a:lnTo>
                  <a:pt x="780" y="559"/>
                </a:lnTo>
                <a:lnTo>
                  <a:pt x="764" y="529"/>
                </a:lnTo>
                <a:lnTo>
                  <a:pt x="754" y="498"/>
                </a:lnTo>
                <a:lnTo>
                  <a:pt x="750" y="463"/>
                </a:lnTo>
                <a:lnTo>
                  <a:pt x="750" y="460"/>
                </a:lnTo>
                <a:lnTo>
                  <a:pt x="754" y="426"/>
                </a:lnTo>
                <a:lnTo>
                  <a:pt x="764" y="392"/>
                </a:lnTo>
                <a:lnTo>
                  <a:pt x="780" y="363"/>
                </a:lnTo>
                <a:lnTo>
                  <a:pt x="801" y="339"/>
                </a:lnTo>
                <a:lnTo>
                  <a:pt x="826" y="318"/>
                </a:lnTo>
                <a:lnTo>
                  <a:pt x="856" y="302"/>
                </a:lnTo>
                <a:lnTo>
                  <a:pt x="888" y="292"/>
                </a:lnTo>
                <a:lnTo>
                  <a:pt x="922" y="289"/>
                </a:lnTo>
                <a:lnTo>
                  <a:pt x="1011" y="289"/>
                </a:lnTo>
                <a:lnTo>
                  <a:pt x="1033" y="285"/>
                </a:lnTo>
                <a:lnTo>
                  <a:pt x="1054" y="276"/>
                </a:lnTo>
                <a:lnTo>
                  <a:pt x="1071" y="263"/>
                </a:lnTo>
                <a:lnTo>
                  <a:pt x="1085" y="246"/>
                </a:lnTo>
                <a:lnTo>
                  <a:pt x="1093" y="225"/>
                </a:lnTo>
                <a:lnTo>
                  <a:pt x="1097" y="202"/>
                </a:lnTo>
                <a:lnTo>
                  <a:pt x="1097" y="199"/>
                </a:lnTo>
                <a:lnTo>
                  <a:pt x="1101" y="164"/>
                </a:lnTo>
                <a:lnTo>
                  <a:pt x="1109" y="130"/>
                </a:lnTo>
                <a:lnTo>
                  <a:pt x="1124" y="99"/>
                </a:lnTo>
                <a:lnTo>
                  <a:pt x="1143" y="71"/>
                </a:lnTo>
                <a:lnTo>
                  <a:pt x="1168" y="46"/>
                </a:lnTo>
                <a:lnTo>
                  <a:pt x="1196" y="27"/>
                </a:lnTo>
                <a:lnTo>
                  <a:pt x="1227" y="12"/>
                </a:lnTo>
                <a:lnTo>
                  <a:pt x="1261" y="4"/>
                </a:lnTo>
                <a:lnTo>
                  <a:pt x="12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137977" y="1522610"/>
            <a:ext cx="727984" cy="1035580"/>
            <a:chOff x="5915026" y="2220913"/>
            <a:chExt cx="2028825" cy="2801937"/>
          </a:xfrm>
          <a:solidFill>
            <a:schemeClr val="tx2"/>
          </a:solidFill>
        </p:grpSpPr>
        <p:sp>
          <p:nvSpPr>
            <p:cNvPr id="137" name="Freeform 11"/>
            <p:cNvSpPr>
              <a:spLocks/>
            </p:cNvSpPr>
            <p:nvPr/>
          </p:nvSpPr>
          <p:spPr bwMode="auto">
            <a:xfrm>
              <a:off x="6524626" y="4546600"/>
              <a:ext cx="808038" cy="476250"/>
            </a:xfrm>
            <a:custGeom>
              <a:avLst/>
              <a:gdLst>
                <a:gd name="T0" fmla="*/ 352 w 360"/>
                <a:gd name="T1" fmla="*/ 6 h 212"/>
                <a:gd name="T2" fmla="*/ 333 w 360"/>
                <a:gd name="T3" fmla="*/ 1 h 212"/>
                <a:gd name="T4" fmla="*/ 20 w 360"/>
                <a:gd name="T5" fmla="*/ 56 h 212"/>
                <a:gd name="T6" fmla="*/ 3 w 360"/>
                <a:gd name="T7" fmla="*/ 70 h 212"/>
                <a:gd name="T8" fmla="*/ 5 w 360"/>
                <a:gd name="T9" fmla="*/ 91 h 212"/>
                <a:gd name="T10" fmla="*/ 51 w 360"/>
                <a:gd name="T11" fmla="*/ 158 h 212"/>
                <a:gd name="T12" fmla="*/ 69 w 360"/>
                <a:gd name="T13" fmla="*/ 168 h 212"/>
                <a:gd name="T14" fmla="*/ 111 w 360"/>
                <a:gd name="T15" fmla="*/ 168 h 212"/>
                <a:gd name="T16" fmla="*/ 180 w 360"/>
                <a:gd name="T17" fmla="*/ 212 h 212"/>
                <a:gd name="T18" fmla="*/ 250 w 360"/>
                <a:gd name="T19" fmla="*/ 168 h 212"/>
                <a:gd name="T20" fmla="*/ 291 w 360"/>
                <a:gd name="T21" fmla="*/ 168 h 212"/>
                <a:gd name="T22" fmla="*/ 310 w 360"/>
                <a:gd name="T23" fmla="*/ 158 h 212"/>
                <a:gd name="T24" fmla="*/ 356 w 360"/>
                <a:gd name="T25" fmla="*/ 91 h 212"/>
                <a:gd name="T26" fmla="*/ 360 w 360"/>
                <a:gd name="T27" fmla="*/ 78 h 212"/>
                <a:gd name="T28" fmla="*/ 360 w 360"/>
                <a:gd name="T29" fmla="*/ 23 h 212"/>
                <a:gd name="T30" fmla="*/ 352 w 360"/>
                <a:gd name="T31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352" y="6"/>
                  </a:moveTo>
                  <a:cubicBezTo>
                    <a:pt x="346" y="1"/>
                    <a:pt x="340" y="0"/>
                    <a:pt x="333" y="1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2" y="57"/>
                    <a:pt x="6" y="62"/>
                    <a:pt x="3" y="70"/>
                  </a:cubicBezTo>
                  <a:cubicBezTo>
                    <a:pt x="0" y="77"/>
                    <a:pt x="1" y="85"/>
                    <a:pt x="5" y="91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5" y="164"/>
                    <a:pt x="62" y="168"/>
                    <a:pt x="69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23" y="194"/>
                    <a:pt x="150" y="212"/>
                    <a:pt x="180" y="212"/>
                  </a:cubicBezTo>
                  <a:cubicBezTo>
                    <a:pt x="211" y="212"/>
                    <a:pt x="238" y="194"/>
                    <a:pt x="250" y="168"/>
                  </a:cubicBezTo>
                  <a:cubicBezTo>
                    <a:pt x="291" y="168"/>
                    <a:pt x="291" y="168"/>
                    <a:pt x="291" y="168"/>
                  </a:cubicBezTo>
                  <a:cubicBezTo>
                    <a:pt x="299" y="168"/>
                    <a:pt x="306" y="164"/>
                    <a:pt x="310" y="158"/>
                  </a:cubicBezTo>
                  <a:cubicBezTo>
                    <a:pt x="356" y="91"/>
                    <a:pt x="356" y="91"/>
                    <a:pt x="356" y="91"/>
                  </a:cubicBezTo>
                  <a:cubicBezTo>
                    <a:pt x="358" y="88"/>
                    <a:pt x="360" y="83"/>
                    <a:pt x="360" y="78"/>
                  </a:cubicBezTo>
                  <a:cubicBezTo>
                    <a:pt x="360" y="23"/>
                    <a:pt x="360" y="23"/>
                    <a:pt x="360" y="23"/>
                  </a:cubicBezTo>
                  <a:cubicBezTo>
                    <a:pt x="360" y="16"/>
                    <a:pt x="357" y="10"/>
                    <a:pt x="35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2"/>
            <p:cNvSpPr>
              <a:spLocks/>
            </p:cNvSpPr>
            <p:nvPr/>
          </p:nvSpPr>
          <p:spPr bwMode="auto">
            <a:xfrm>
              <a:off x="6521451" y="4364038"/>
              <a:ext cx="814388" cy="231775"/>
            </a:xfrm>
            <a:custGeom>
              <a:avLst/>
              <a:gdLst>
                <a:gd name="T0" fmla="*/ 25 w 363"/>
                <a:gd name="T1" fmla="*/ 103 h 103"/>
                <a:gd name="T2" fmla="*/ 29 w 363"/>
                <a:gd name="T3" fmla="*/ 102 h 103"/>
                <a:gd name="T4" fmla="*/ 342 w 363"/>
                <a:gd name="T5" fmla="*/ 47 h 103"/>
                <a:gd name="T6" fmla="*/ 360 w 363"/>
                <a:gd name="T7" fmla="*/ 21 h 103"/>
                <a:gd name="T8" fmla="*/ 334 w 363"/>
                <a:gd name="T9" fmla="*/ 2 h 103"/>
                <a:gd name="T10" fmla="*/ 21 w 363"/>
                <a:gd name="T11" fmla="*/ 58 h 103"/>
                <a:gd name="T12" fmla="*/ 2 w 363"/>
                <a:gd name="T13" fmla="*/ 84 h 103"/>
                <a:gd name="T14" fmla="*/ 25 w 363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103">
                  <a:moveTo>
                    <a:pt x="25" y="103"/>
                  </a:moveTo>
                  <a:cubicBezTo>
                    <a:pt x="26" y="103"/>
                    <a:pt x="27" y="103"/>
                    <a:pt x="29" y="102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54" y="45"/>
                    <a:pt x="363" y="33"/>
                    <a:pt x="360" y="21"/>
                  </a:cubicBezTo>
                  <a:cubicBezTo>
                    <a:pt x="358" y="8"/>
                    <a:pt x="346" y="0"/>
                    <a:pt x="334" y="2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8" y="60"/>
                    <a:pt x="0" y="72"/>
                    <a:pt x="2" y="84"/>
                  </a:cubicBezTo>
                  <a:cubicBezTo>
                    <a:pt x="4" y="95"/>
                    <a:pt x="14" y="103"/>
                    <a:pt x="25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3"/>
            <p:cNvSpPr>
              <a:spLocks/>
            </p:cNvSpPr>
            <p:nvPr/>
          </p:nvSpPr>
          <p:spPr bwMode="auto">
            <a:xfrm>
              <a:off x="5915026" y="2220913"/>
              <a:ext cx="2028825" cy="2195513"/>
            </a:xfrm>
            <a:custGeom>
              <a:avLst/>
              <a:gdLst>
                <a:gd name="T0" fmla="*/ 452 w 905"/>
                <a:gd name="T1" fmla="*/ 0 h 977"/>
                <a:gd name="T2" fmla="*/ 0 w 905"/>
                <a:gd name="T3" fmla="*/ 452 h 977"/>
                <a:gd name="T4" fmla="*/ 273 w 905"/>
                <a:gd name="T5" fmla="*/ 868 h 977"/>
                <a:gd name="T6" fmla="*/ 273 w 905"/>
                <a:gd name="T7" fmla="*/ 955 h 977"/>
                <a:gd name="T8" fmla="*/ 281 w 905"/>
                <a:gd name="T9" fmla="*/ 972 h 977"/>
                <a:gd name="T10" fmla="*/ 296 w 905"/>
                <a:gd name="T11" fmla="*/ 977 h 977"/>
                <a:gd name="T12" fmla="*/ 300 w 905"/>
                <a:gd name="T13" fmla="*/ 977 h 977"/>
                <a:gd name="T14" fmla="*/ 613 w 905"/>
                <a:gd name="T15" fmla="*/ 922 h 977"/>
                <a:gd name="T16" fmla="*/ 632 w 905"/>
                <a:gd name="T17" fmla="*/ 899 h 977"/>
                <a:gd name="T18" fmla="*/ 632 w 905"/>
                <a:gd name="T19" fmla="*/ 868 h 977"/>
                <a:gd name="T20" fmla="*/ 905 w 905"/>
                <a:gd name="T21" fmla="*/ 452 h 977"/>
                <a:gd name="T22" fmla="*/ 452 w 905"/>
                <a:gd name="T2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452" y="0"/>
                  </a:moveTo>
                  <a:cubicBezTo>
                    <a:pt x="203" y="0"/>
                    <a:pt x="0" y="203"/>
                    <a:pt x="0" y="452"/>
                  </a:cubicBezTo>
                  <a:cubicBezTo>
                    <a:pt x="0" y="639"/>
                    <a:pt x="112" y="798"/>
                    <a:pt x="273" y="868"/>
                  </a:cubicBezTo>
                  <a:cubicBezTo>
                    <a:pt x="273" y="955"/>
                    <a:pt x="273" y="955"/>
                    <a:pt x="273" y="955"/>
                  </a:cubicBezTo>
                  <a:cubicBezTo>
                    <a:pt x="273" y="961"/>
                    <a:pt x="276" y="968"/>
                    <a:pt x="281" y="972"/>
                  </a:cubicBezTo>
                  <a:cubicBezTo>
                    <a:pt x="285" y="976"/>
                    <a:pt x="290" y="977"/>
                    <a:pt x="296" y="977"/>
                  </a:cubicBezTo>
                  <a:cubicBezTo>
                    <a:pt x="297" y="977"/>
                    <a:pt x="298" y="977"/>
                    <a:pt x="300" y="977"/>
                  </a:cubicBezTo>
                  <a:cubicBezTo>
                    <a:pt x="613" y="922"/>
                    <a:pt x="613" y="922"/>
                    <a:pt x="613" y="922"/>
                  </a:cubicBezTo>
                  <a:cubicBezTo>
                    <a:pt x="624" y="920"/>
                    <a:pt x="632" y="910"/>
                    <a:pt x="632" y="899"/>
                  </a:cubicBezTo>
                  <a:cubicBezTo>
                    <a:pt x="632" y="868"/>
                    <a:pt x="632" y="868"/>
                    <a:pt x="632" y="868"/>
                  </a:cubicBezTo>
                  <a:cubicBezTo>
                    <a:pt x="792" y="799"/>
                    <a:pt x="905" y="639"/>
                    <a:pt x="905" y="452"/>
                  </a:cubicBezTo>
                  <a:cubicBezTo>
                    <a:pt x="905" y="203"/>
                    <a:pt x="702" y="0"/>
                    <a:pt x="4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54269" y="1742805"/>
            <a:ext cx="295398" cy="293691"/>
            <a:chOff x="809625" y="4348163"/>
            <a:chExt cx="593726" cy="573087"/>
          </a:xfrm>
          <a:solidFill>
            <a:schemeClr val="bg1"/>
          </a:solidFill>
        </p:grpSpPr>
        <p:sp>
          <p:nvSpPr>
            <p:cNvPr id="131" name="Freeform 26"/>
            <p:cNvSpPr>
              <a:spLocks/>
            </p:cNvSpPr>
            <p:nvPr/>
          </p:nvSpPr>
          <p:spPr bwMode="auto">
            <a:xfrm>
              <a:off x="895350" y="4425950"/>
              <a:ext cx="136525" cy="133350"/>
            </a:xfrm>
            <a:custGeom>
              <a:avLst/>
              <a:gdLst>
                <a:gd name="T0" fmla="*/ 304 w 774"/>
                <a:gd name="T1" fmla="*/ 0 h 755"/>
                <a:gd name="T2" fmla="*/ 345 w 774"/>
                <a:gd name="T3" fmla="*/ 3 h 755"/>
                <a:gd name="T4" fmla="*/ 384 w 774"/>
                <a:gd name="T5" fmla="*/ 11 h 755"/>
                <a:gd name="T6" fmla="*/ 421 w 774"/>
                <a:gd name="T7" fmla="*/ 23 h 755"/>
                <a:gd name="T8" fmla="*/ 456 w 774"/>
                <a:gd name="T9" fmla="*/ 41 h 755"/>
                <a:gd name="T10" fmla="*/ 489 w 774"/>
                <a:gd name="T11" fmla="*/ 63 h 755"/>
                <a:gd name="T12" fmla="*/ 518 w 774"/>
                <a:gd name="T13" fmla="*/ 89 h 755"/>
                <a:gd name="T14" fmla="*/ 544 w 774"/>
                <a:gd name="T15" fmla="*/ 118 h 755"/>
                <a:gd name="T16" fmla="*/ 565 w 774"/>
                <a:gd name="T17" fmla="*/ 151 h 755"/>
                <a:gd name="T18" fmla="*/ 583 w 774"/>
                <a:gd name="T19" fmla="*/ 186 h 755"/>
                <a:gd name="T20" fmla="*/ 596 w 774"/>
                <a:gd name="T21" fmla="*/ 223 h 755"/>
                <a:gd name="T22" fmla="*/ 605 w 774"/>
                <a:gd name="T23" fmla="*/ 263 h 755"/>
                <a:gd name="T24" fmla="*/ 607 w 774"/>
                <a:gd name="T25" fmla="*/ 305 h 755"/>
                <a:gd name="T26" fmla="*/ 605 w 774"/>
                <a:gd name="T27" fmla="*/ 344 h 755"/>
                <a:gd name="T28" fmla="*/ 596 w 774"/>
                <a:gd name="T29" fmla="*/ 381 h 755"/>
                <a:gd name="T30" fmla="*/ 584 w 774"/>
                <a:gd name="T31" fmla="*/ 416 h 755"/>
                <a:gd name="T32" fmla="*/ 569 w 774"/>
                <a:gd name="T33" fmla="*/ 450 h 755"/>
                <a:gd name="T34" fmla="*/ 774 w 774"/>
                <a:gd name="T35" fmla="*/ 645 h 755"/>
                <a:gd name="T36" fmla="*/ 736 w 774"/>
                <a:gd name="T37" fmla="*/ 679 h 755"/>
                <a:gd name="T38" fmla="*/ 701 w 774"/>
                <a:gd name="T39" fmla="*/ 716 h 755"/>
                <a:gd name="T40" fmla="*/ 669 w 774"/>
                <a:gd name="T41" fmla="*/ 755 h 755"/>
                <a:gd name="T42" fmla="*/ 463 w 774"/>
                <a:gd name="T43" fmla="*/ 562 h 755"/>
                <a:gd name="T44" fmla="*/ 427 w 774"/>
                <a:gd name="T45" fmla="*/ 582 h 755"/>
                <a:gd name="T46" fmla="*/ 388 w 774"/>
                <a:gd name="T47" fmla="*/ 596 h 755"/>
                <a:gd name="T48" fmla="*/ 347 w 774"/>
                <a:gd name="T49" fmla="*/ 605 h 755"/>
                <a:gd name="T50" fmla="*/ 304 w 774"/>
                <a:gd name="T51" fmla="*/ 608 h 755"/>
                <a:gd name="T52" fmla="*/ 262 w 774"/>
                <a:gd name="T53" fmla="*/ 606 h 755"/>
                <a:gd name="T54" fmla="*/ 222 w 774"/>
                <a:gd name="T55" fmla="*/ 598 h 755"/>
                <a:gd name="T56" fmla="*/ 185 w 774"/>
                <a:gd name="T57" fmla="*/ 585 h 755"/>
                <a:gd name="T58" fmla="*/ 150 w 774"/>
                <a:gd name="T59" fmla="*/ 567 h 755"/>
                <a:gd name="T60" fmla="*/ 117 w 774"/>
                <a:gd name="T61" fmla="*/ 545 h 755"/>
                <a:gd name="T62" fmla="*/ 88 w 774"/>
                <a:gd name="T63" fmla="*/ 520 h 755"/>
                <a:gd name="T64" fmla="*/ 62 w 774"/>
                <a:gd name="T65" fmla="*/ 491 h 755"/>
                <a:gd name="T66" fmla="*/ 41 w 774"/>
                <a:gd name="T67" fmla="*/ 458 h 755"/>
                <a:gd name="T68" fmla="*/ 23 w 774"/>
                <a:gd name="T69" fmla="*/ 422 h 755"/>
                <a:gd name="T70" fmla="*/ 10 w 774"/>
                <a:gd name="T71" fmla="*/ 385 h 755"/>
                <a:gd name="T72" fmla="*/ 3 w 774"/>
                <a:gd name="T73" fmla="*/ 346 h 755"/>
                <a:gd name="T74" fmla="*/ 0 w 774"/>
                <a:gd name="T75" fmla="*/ 305 h 755"/>
                <a:gd name="T76" fmla="*/ 3 w 774"/>
                <a:gd name="T77" fmla="*/ 263 h 755"/>
                <a:gd name="T78" fmla="*/ 10 w 774"/>
                <a:gd name="T79" fmla="*/ 223 h 755"/>
                <a:gd name="T80" fmla="*/ 23 w 774"/>
                <a:gd name="T81" fmla="*/ 186 h 755"/>
                <a:gd name="T82" fmla="*/ 41 w 774"/>
                <a:gd name="T83" fmla="*/ 151 h 755"/>
                <a:gd name="T84" fmla="*/ 62 w 774"/>
                <a:gd name="T85" fmla="*/ 118 h 755"/>
                <a:gd name="T86" fmla="*/ 88 w 774"/>
                <a:gd name="T87" fmla="*/ 89 h 755"/>
                <a:gd name="T88" fmla="*/ 117 w 774"/>
                <a:gd name="T89" fmla="*/ 63 h 755"/>
                <a:gd name="T90" fmla="*/ 150 w 774"/>
                <a:gd name="T91" fmla="*/ 41 h 755"/>
                <a:gd name="T92" fmla="*/ 185 w 774"/>
                <a:gd name="T93" fmla="*/ 23 h 755"/>
                <a:gd name="T94" fmla="*/ 222 w 774"/>
                <a:gd name="T95" fmla="*/ 11 h 755"/>
                <a:gd name="T96" fmla="*/ 262 w 774"/>
                <a:gd name="T97" fmla="*/ 3 h 755"/>
                <a:gd name="T98" fmla="*/ 304 w 774"/>
                <a:gd name="T9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755">
                  <a:moveTo>
                    <a:pt x="304" y="0"/>
                  </a:moveTo>
                  <a:lnTo>
                    <a:pt x="345" y="3"/>
                  </a:lnTo>
                  <a:lnTo>
                    <a:pt x="384" y="11"/>
                  </a:lnTo>
                  <a:lnTo>
                    <a:pt x="421" y="23"/>
                  </a:lnTo>
                  <a:lnTo>
                    <a:pt x="456" y="41"/>
                  </a:lnTo>
                  <a:lnTo>
                    <a:pt x="489" y="63"/>
                  </a:lnTo>
                  <a:lnTo>
                    <a:pt x="518" y="89"/>
                  </a:lnTo>
                  <a:lnTo>
                    <a:pt x="544" y="118"/>
                  </a:lnTo>
                  <a:lnTo>
                    <a:pt x="565" y="151"/>
                  </a:lnTo>
                  <a:lnTo>
                    <a:pt x="583" y="186"/>
                  </a:lnTo>
                  <a:lnTo>
                    <a:pt x="596" y="223"/>
                  </a:lnTo>
                  <a:lnTo>
                    <a:pt x="605" y="263"/>
                  </a:lnTo>
                  <a:lnTo>
                    <a:pt x="607" y="305"/>
                  </a:lnTo>
                  <a:lnTo>
                    <a:pt x="605" y="344"/>
                  </a:lnTo>
                  <a:lnTo>
                    <a:pt x="596" y="381"/>
                  </a:lnTo>
                  <a:lnTo>
                    <a:pt x="584" y="416"/>
                  </a:lnTo>
                  <a:lnTo>
                    <a:pt x="569" y="450"/>
                  </a:lnTo>
                  <a:lnTo>
                    <a:pt x="774" y="645"/>
                  </a:lnTo>
                  <a:lnTo>
                    <a:pt x="736" y="679"/>
                  </a:lnTo>
                  <a:lnTo>
                    <a:pt x="701" y="716"/>
                  </a:lnTo>
                  <a:lnTo>
                    <a:pt x="669" y="755"/>
                  </a:lnTo>
                  <a:lnTo>
                    <a:pt x="463" y="562"/>
                  </a:lnTo>
                  <a:lnTo>
                    <a:pt x="427" y="582"/>
                  </a:lnTo>
                  <a:lnTo>
                    <a:pt x="388" y="596"/>
                  </a:lnTo>
                  <a:lnTo>
                    <a:pt x="347" y="605"/>
                  </a:lnTo>
                  <a:lnTo>
                    <a:pt x="304" y="608"/>
                  </a:lnTo>
                  <a:lnTo>
                    <a:pt x="262" y="606"/>
                  </a:lnTo>
                  <a:lnTo>
                    <a:pt x="222" y="598"/>
                  </a:lnTo>
                  <a:lnTo>
                    <a:pt x="185" y="585"/>
                  </a:lnTo>
                  <a:lnTo>
                    <a:pt x="150" y="567"/>
                  </a:lnTo>
                  <a:lnTo>
                    <a:pt x="117" y="545"/>
                  </a:lnTo>
                  <a:lnTo>
                    <a:pt x="88" y="520"/>
                  </a:lnTo>
                  <a:lnTo>
                    <a:pt x="62" y="491"/>
                  </a:lnTo>
                  <a:lnTo>
                    <a:pt x="41" y="458"/>
                  </a:lnTo>
                  <a:lnTo>
                    <a:pt x="23" y="422"/>
                  </a:lnTo>
                  <a:lnTo>
                    <a:pt x="10" y="385"/>
                  </a:lnTo>
                  <a:lnTo>
                    <a:pt x="3" y="346"/>
                  </a:lnTo>
                  <a:lnTo>
                    <a:pt x="0" y="305"/>
                  </a:lnTo>
                  <a:lnTo>
                    <a:pt x="3" y="263"/>
                  </a:lnTo>
                  <a:lnTo>
                    <a:pt x="10" y="223"/>
                  </a:lnTo>
                  <a:lnTo>
                    <a:pt x="23" y="186"/>
                  </a:lnTo>
                  <a:lnTo>
                    <a:pt x="41" y="151"/>
                  </a:lnTo>
                  <a:lnTo>
                    <a:pt x="62" y="118"/>
                  </a:lnTo>
                  <a:lnTo>
                    <a:pt x="88" y="89"/>
                  </a:lnTo>
                  <a:lnTo>
                    <a:pt x="117" y="63"/>
                  </a:lnTo>
                  <a:lnTo>
                    <a:pt x="150" y="41"/>
                  </a:lnTo>
                  <a:lnTo>
                    <a:pt x="185" y="23"/>
                  </a:lnTo>
                  <a:lnTo>
                    <a:pt x="222" y="11"/>
                  </a:lnTo>
                  <a:lnTo>
                    <a:pt x="262" y="3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27"/>
            <p:cNvSpPr>
              <a:spLocks/>
            </p:cNvSpPr>
            <p:nvPr/>
          </p:nvSpPr>
          <p:spPr bwMode="auto">
            <a:xfrm>
              <a:off x="1160463" y="4348163"/>
              <a:ext cx="139700" cy="187325"/>
            </a:xfrm>
            <a:custGeom>
              <a:avLst/>
              <a:gdLst>
                <a:gd name="T0" fmla="*/ 487 w 791"/>
                <a:gd name="T1" fmla="*/ 0 h 1056"/>
                <a:gd name="T2" fmla="*/ 487 w 791"/>
                <a:gd name="T3" fmla="*/ 0 h 1056"/>
                <a:gd name="T4" fmla="*/ 529 w 791"/>
                <a:gd name="T5" fmla="*/ 4 h 1056"/>
                <a:gd name="T6" fmla="*/ 568 w 791"/>
                <a:gd name="T7" fmla="*/ 12 h 1056"/>
                <a:gd name="T8" fmla="*/ 606 w 791"/>
                <a:gd name="T9" fmla="*/ 25 h 1056"/>
                <a:gd name="T10" fmla="*/ 641 w 791"/>
                <a:gd name="T11" fmla="*/ 43 h 1056"/>
                <a:gd name="T12" fmla="*/ 673 w 791"/>
                <a:gd name="T13" fmla="*/ 65 h 1056"/>
                <a:gd name="T14" fmla="*/ 702 w 791"/>
                <a:gd name="T15" fmla="*/ 90 h 1056"/>
                <a:gd name="T16" fmla="*/ 728 w 791"/>
                <a:gd name="T17" fmla="*/ 119 h 1056"/>
                <a:gd name="T18" fmla="*/ 749 w 791"/>
                <a:gd name="T19" fmla="*/ 151 h 1056"/>
                <a:gd name="T20" fmla="*/ 767 w 791"/>
                <a:gd name="T21" fmla="*/ 187 h 1056"/>
                <a:gd name="T22" fmla="*/ 780 w 791"/>
                <a:gd name="T23" fmla="*/ 225 h 1056"/>
                <a:gd name="T24" fmla="*/ 788 w 791"/>
                <a:gd name="T25" fmla="*/ 264 h 1056"/>
                <a:gd name="T26" fmla="*/ 791 w 791"/>
                <a:gd name="T27" fmla="*/ 305 h 1056"/>
                <a:gd name="T28" fmla="*/ 788 w 791"/>
                <a:gd name="T29" fmla="*/ 347 h 1056"/>
                <a:gd name="T30" fmla="*/ 780 w 791"/>
                <a:gd name="T31" fmla="*/ 386 h 1056"/>
                <a:gd name="T32" fmla="*/ 767 w 791"/>
                <a:gd name="T33" fmla="*/ 424 h 1056"/>
                <a:gd name="T34" fmla="*/ 749 w 791"/>
                <a:gd name="T35" fmla="*/ 459 h 1056"/>
                <a:gd name="T36" fmla="*/ 728 w 791"/>
                <a:gd name="T37" fmla="*/ 491 h 1056"/>
                <a:gd name="T38" fmla="*/ 702 w 791"/>
                <a:gd name="T39" fmla="*/ 520 h 1056"/>
                <a:gd name="T40" fmla="*/ 673 w 791"/>
                <a:gd name="T41" fmla="*/ 546 h 1056"/>
                <a:gd name="T42" fmla="*/ 641 w 791"/>
                <a:gd name="T43" fmla="*/ 568 h 1056"/>
                <a:gd name="T44" fmla="*/ 606 w 791"/>
                <a:gd name="T45" fmla="*/ 585 h 1056"/>
                <a:gd name="T46" fmla="*/ 568 w 791"/>
                <a:gd name="T47" fmla="*/ 599 h 1056"/>
                <a:gd name="T48" fmla="*/ 529 w 791"/>
                <a:gd name="T49" fmla="*/ 607 h 1056"/>
                <a:gd name="T50" fmla="*/ 487 w 791"/>
                <a:gd name="T51" fmla="*/ 610 h 1056"/>
                <a:gd name="T52" fmla="*/ 459 w 791"/>
                <a:gd name="T53" fmla="*/ 608 h 1056"/>
                <a:gd name="T54" fmla="*/ 431 w 791"/>
                <a:gd name="T55" fmla="*/ 603 h 1056"/>
                <a:gd name="T56" fmla="*/ 403 w 791"/>
                <a:gd name="T57" fmla="*/ 597 h 1056"/>
                <a:gd name="T58" fmla="*/ 132 w 791"/>
                <a:gd name="T59" fmla="*/ 1056 h 1056"/>
                <a:gd name="T60" fmla="*/ 89 w 791"/>
                <a:gd name="T61" fmla="*/ 1026 h 1056"/>
                <a:gd name="T62" fmla="*/ 46 w 791"/>
                <a:gd name="T63" fmla="*/ 1000 h 1056"/>
                <a:gd name="T64" fmla="*/ 0 w 791"/>
                <a:gd name="T65" fmla="*/ 977 h 1056"/>
                <a:gd name="T66" fmla="*/ 271 w 791"/>
                <a:gd name="T67" fmla="*/ 519 h 1056"/>
                <a:gd name="T68" fmla="*/ 246 w 791"/>
                <a:gd name="T69" fmla="*/ 490 h 1056"/>
                <a:gd name="T70" fmla="*/ 224 w 791"/>
                <a:gd name="T71" fmla="*/ 458 h 1056"/>
                <a:gd name="T72" fmla="*/ 207 w 791"/>
                <a:gd name="T73" fmla="*/ 423 h 1056"/>
                <a:gd name="T74" fmla="*/ 195 w 791"/>
                <a:gd name="T75" fmla="*/ 386 h 1056"/>
                <a:gd name="T76" fmla="*/ 186 w 791"/>
                <a:gd name="T77" fmla="*/ 347 h 1056"/>
                <a:gd name="T78" fmla="*/ 183 w 791"/>
                <a:gd name="T79" fmla="*/ 305 h 1056"/>
                <a:gd name="T80" fmla="*/ 186 w 791"/>
                <a:gd name="T81" fmla="*/ 264 h 1056"/>
                <a:gd name="T82" fmla="*/ 195 w 791"/>
                <a:gd name="T83" fmla="*/ 224 h 1056"/>
                <a:gd name="T84" fmla="*/ 207 w 791"/>
                <a:gd name="T85" fmla="*/ 187 h 1056"/>
                <a:gd name="T86" fmla="*/ 224 w 791"/>
                <a:gd name="T87" fmla="*/ 151 h 1056"/>
                <a:gd name="T88" fmla="*/ 247 w 791"/>
                <a:gd name="T89" fmla="*/ 119 h 1056"/>
                <a:gd name="T90" fmla="*/ 272 w 791"/>
                <a:gd name="T91" fmla="*/ 90 h 1056"/>
                <a:gd name="T92" fmla="*/ 302 w 791"/>
                <a:gd name="T93" fmla="*/ 65 h 1056"/>
                <a:gd name="T94" fmla="*/ 334 w 791"/>
                <a:gd name="T95" fmla="*/ 43 h 1056"/>
                <a:gd name="T96" fmla="*/ 369 w 791"/>
                <a:gd name="T97" fmla="*/ 25 h 1056"/>
                <a:gd name="T98" fmla="*/ 406 w 791"/>
                <a:gd name="T99" fmla="*/ 12 h 1056"/>
                <a:gd name="T100" fmla="*/ 446 w 791"/>
                <a:gd name="T101" fmla="*/ 4 h 1056"/>
                <a:gd name="T102" fmla="*/ 487 w 791"/>
                <a:gd name="T10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1" h="1056">
                  <a:moveTo>
                    <a:pt x="487" y="0"/>
                  </a:moveTo>
                  <a:lnTo>
                    <a:pt x="487" y="0"/>
                  </a:lnTo>
                  <a:lnTo>
                    <a:pt x="529" y="4"/>
                  </a:lnTo>
                  <a:lnTo>
                    <a:pt x="568" y="12"/>
                  </a:lnTo>
                  <a:lnTo>
                    <a:pt x="606" y="25"/>
                  </a:lnTo>
                  <a:lnTo>
                    <a:pt x="641" y="43"/>
                  </a:lnTo>
                  <a:lnTo>
                    <a:pt x="673" y="65"/>
                  </a:lnTo>
                  <a:lnTo>
                    <a:pt x="702" y="90"/>
                  </a:lnTo>
                  <a:lnTo>
                    <a:pt x="728" y="119"/>
                  </a:lnTo>
                  <a:lnTo>
                    <a:pt x="749" y="151"/>
                  </a:lnTo>
                  <a:lnTo>
                    <a:pt x="767" y="187"/>
                  </a:lnTo>
                  <a:lnTo>
                    <a:pt x="780" y="225"/>
                  </a:lnTo>
                  <a:lnTo>
                    <a:pt x="788" y="264"/>
                  </a:lnTo>
                  <a:lnTo>
                    <a:pt x="791" y="305"/>
                  </a:lnTo>
                  <a:lnTo>
                    <a:pt x="788" y="347"/>
                  </a:lnTo>
                  <a:lnTo>
                    <a:pt x="780" y="386"/>
                  </a:lnTo>
                  <a:lnTo>
                    <a:pt x="767" y="424"/>
                  </a:lnTo>
                  <a:lnTo>
                    <a:pt x="749" y="459"/>
                  </a:lnTo>
                  <a:lnTo>
                    <a:pt x="728" y="491"/>
                  </a:lnTo>
                  <a:lnTo>
                    <a:pt x="702" y="520"/>
                  </a:lnTo>
                  <a:lnTo>
                    <a:pt x="673" y="546"/>
                  </a:lnTo>
                  <a:lnTo>
                    <a:pt x="641" y="568"/>
                  </a:lnTo>
                  <a:lnTo>
                    <a:pt x="606" y="585"/>
                  </a:lnTo>
                  <a:lnTo>
                    <a:pt x="568" y="599"/>
                  </a:lnTo>
                  <a:lnTo>
                    <a:pt x="529" y="607"/>
                  </a:lnTo>
                  <a:lnTo>
                    <a:pt x="487" y="610"/>
                  </a:lnTo>
                  <a:lnTo>
                    <a:pt x="459" y="608"/>
                  </a:lnTo>
                  <a:lnTo>
                    <a:pt x="431" y="603"/>
                  </a:lnTo>
                  <a:lnTo>
                    <a:pt x="403" y="597"/>
                  </a:lnTo>
                  <a:lnTo>
                    <a:pt x="132" y="1056"/>
                  </a:lnTo>
                  <a:lnTo>
                    <a:pt x="89" y="1026"/>
                  </a:lnTo>
                  <a:lnTo>
                    <a:pt x="46" y="1000"/>
                  </a:lnTo>
                  <a:lnTo>
                    <a:pt x="0" y="977"/>
                  </a:lnTo>
                  <a:lnTo>
                    <a:pt x="271" y="519"/>
                  </a:lnTo>
                  <a:lnTo>
                    <a:pt x="246" y="490"/>
                  </a:lnTo>
                  <a:lnTo>
                    <a:pt x="224" y="458"/>
                  </a:lnTo>
                  <a:lnTo>
                    <a:pt x="207" y="423"/>
                  </a:lnTo>
                  <a:lnTo>
                    <a:pt x="195" y="386"/>
                  </a:lnTo>
                  <a:lnTo>
                    <a:pt x="186" y="347"/>
                  </a:lnTo>
                  <a:lnTo>
                    <a:pt x="183" y="305"/>
                  </a:lnTo>
                  <a:lnTo>
                    <a:pt x="186" y="264"/>
                  </a:lnTo>
                  <a:lnTo>
                    <a:pt x="195" y="224"/>
                  </a:lnTo>
                  <a:lnTo>
                    <a:pt x="207" y="187"/>
                  </a:lnTo>
                  <a:lnTo>
                    <a:pt x="224" y="151"/>
                  </a:lnTo>
                  <a:lnTo>
                    <a:pt x="247" y="119"/>
                  </a:lnTo>
                  <a:lnTo>
                    <a:pt x="272" y="90"/>
                  </a:lnTo>
                  <a:lnTo>
                    <a:pt x="302" y="65"/>
                  </a:lnTo>
                  <a:lnTo>
                    <a:pt x="334" y="43"/>
                  </a:lnTo>
                  <a:lnTo>
                    <a:pt x="369" y="25"/>
                  </a:lnTo>
                  <a:lnTo>
                    <a:pt x="406" y="12"/>
                  </a:lnTo>
                  <a:lnTo>
                    <a:pt x="446" y="4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28"/>
            <p:cNvSpPr>
              <a:spLocks/>
            </p:cNvSpPr>
            <p:nvPr/>
          </p:nvSpPr>
          <p:spPr bwMode="auto">
            <a:xfrm>
              <a:off x="1230313" y="4602163"/>
              <a:ext cx="173038" cy="107950"/>
            </a:xfrm>
            <a:custGeom>
              <a:avLst/>
              <a:gdLst>
                <a:gd name="T0" fmla="*/ 677 w 980"/>
                <a:gd name="T1" fmla="*/ 0 h 609"/>
                <a:gd name="T2" fmla="*/ 718 w 980"/>
                <a:gd name="T3" fmla="*/ 2 h 609"/>
                <a:gd name="T4" fmla="*/ 757 w 980"/>
                <a:gd name="T5" fmla="*/ 11 h 609"/>
                <a:gd name="T6" fmla="*/ 794 w 980"/>
                <a:gd name="T7" fmla="*/ 24 h 609"/>
                <a:gd name="T8" fmla="*/ 829 w 980"/>
                <a:gd name="T9" fmla="*/ 42 h 609"/>
                <a:gd name="T10" fmla="*/ 862 w 980"/>
                <a:gd name="T11" fmla="*/ 63 h 609"/>
                <a:gd name="T12" fmla="*/ 891 w 980"/>
                <a:gd name="T13" fmla="*/ 89 h 609"/>
                <a:gd name="T14" fmla="*/ 917 w 980"/>
                <a:gd name="T15" fmla="*/ 118 h 609"/>
                <a:gd name="T16" fmla="*/ 939 w 980"/>
                <a:gd name="T17" fmla="*/ 151 h 609"/>
                <a:gd name="T18" fmla="*/ 956 w 980"/>
                <a:gd name="T19" fmla="*/ 186 h 609"/>
                <a:gd name="T20" fmla="*/ 970 w 980"/>
                <a:gd name="T21" fmla="*/ 224 h 609"/>
                <a:gd name="T22" fmla="*/ 978 w 980"/>
                <a:gd name="T23" fmla="*/ 263 h 609"/>
                <a:gd name="T24" fmla="*/ 980 w 980"/>
                <a:gd name="T25" fmla="*/ 304 h 609"/>
                <a:gd name="T26" fmla="*/ 978 w 980"/>
                <a:gd name="T27" fmla="*/ 346 h 609"/>
                <a:gd name="T28" fmla="*/ 970 w 980"/>
                <a:gd name="T29" fmla="*/ 386 h 609"/>
                <a:gd name="T30" fmla="*/ 956 w 980"/>
                <a:gd name="T31" fmla="*/ 423 h 609"/>
                <a:gd name="T32" fmla="*/ 939 w 980"/>
                <a:gd name="T33" fmla="*/ 458 h 609"/>
                <a:gd name="T34" fmla="*/ 917 w 980"/>
                <a:gd name="T35" fmla="*/ 490 h 609"/>
                <a:gd name="T36" fmla="*/ 891 w 980"/>
                <a:gd name="T37" fmla="*/ 520 h 609"/>
                <a:gd name="T38" fmla="*/ 862 w 980"/>
                <a:gd name="T39" fmla="*/ 545 h 609"/>
                <a:gd name="T40" fmla="*/ 829 w 980"/>
                <a:gd name="T41" fmla="*/ 568 h 609"/>
                <a:gd name="T42" fmla="*/ 794 w 980"/>
                <a:gd name="T43" fmla="*/ 585 h 609"/>
                <a:gd name="T44" fmla="*/ 757 w 980"/>
                <a:gd name="T45" fmla="*/ 598 h 609"/>
                <a:gd name="T46" fmla="*/ 718 w 980"/>
                <a:gd name="T47" fmla="*/ 606 h 609"/>
                <a:gd name="T48" fmla="*/ 677 w 980"/>
                <a:gd name="T49" fmla="*/ 609 h 609"/>
                <a:gd name="T50" fmla="*/ 636 w 980"/>
                <a:gd name="T51" fmla="*/ 606 h 609"/>
                <a:gd name="T52" fmla="*/ 597 w 980"/>
                <a:gd name="T53" fmla="*/ 599 h 609"/>
                <a:gd name="T54" fmla="*/ 560 w 980"/>
                <a:gd name="T55" fmla="*/ 585 h 609"/>
                <a:gd name="T56" fmla="*/ 525 w 980"/>
                <a:gd name="T57" fmla="*/ 569 h 609"/>
                <a:gd name="T58" fmla="*/ 493 w 980"/>
                <a:gd name="T59" fmla="*/ 547 h 609"/>
                <a:gd name="T60" fmla="*/ 464 w 980"/>
                <a:gd name="T61" fmla="*/ 522 h 609"/>
                <a:gd name="T62" fmla="*/ 440 w 980"/>
                <a:gd name="T63" fmla="*/ 493 h 609"/>
                <a:gd name="T64" fmla="*/ 417 w 980"/>
                <a:gd name="T65" fmla="*/ 461 h 609"/>
                <a:gd name="T66" fmla="*/ 400 w 980"/>
                <a:gd name="T67" fmla="*/ 427 h 609"/>
                <a:gd name="T68" fmla="*/ 386 w 980"/>
                <a:gd name="T69" fmla="*/ 391 h 609"/>
                <a:gd name="T70" fmla="*/ 378 w 980"/>
                <a:gd name="T71" fmla="*/ 352 h 609"/>
                <a:gd name="T72" fmla="*/ 0 w 980"/>
                <a:gd name="T73" fmla="*/ 315 h 609"/>
                <a:gd name="T74" fmla="*/ 8 w 980"/>
                <a:gd name="T75" fmla="*/ 268 h 609"/>
                <a:gd name="T76" fmla="*/ 13 w 980"/>
                <a:gd name="T77" fmla="*/ 219 h 609"/>
                <a:gd name="T78" fmla="*/ 15 w 980"/>
                <a:gd name="T79" fmla="*/ 170 h 609"/>
                <a:gd name="T80" fmla="*/ 14 w 980"/>
                <a:gd name="T81" fmla="*/ 162 h 609"/>
                <a:gd name="T82" fmla="*/ 392 w 980"/>
                <a:gd name="T83" fmla="*/ 200 h 609"/>
                <a:gd name="T84" fmla="*/ 409 w 980"/>
                <a:gd name="T85" fmla="*/ 162 h 609"/>
                <a:gd name="T86" fmla="*/ 430 w 980"/>
                <a:gd name="T87" fmla="*/ 127 h 609"/>
                <a:gd name="T88" fmla="*/ 456 w 980"/>
                <a:gd name="T89" fmla="*/ 96 h 609"/>
                <a:gd name="T90" fmla="*/ 486 w 980"/>
                <a:gd name="T91" fmla="*/ 69 h 609"/>
                <a:gd name="T92" fmla="*/ 518 w 980"/>
                <a:gd name="T93" fmla="*/ 45 h 609"/>
                <a:gd name="T94" fmla="*/ 554 w 980"/>
                <a:gd name="T95" fmla="*/ 26 h 609"/>
                <a:gd name="T96" fmla="*/ 593 w 980"/>
                <a:gd name="T97" fmla="*/ 12 h 609"/>
                <a:gd name="T98" fmla="*/ 634 w 980"/>
                <a:gd name="T99" fmla="*/ 3 h 609"/>
                <a:gd name="T100" fmla="*/ 677 w 980"/>
                <a:gd name="T10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0" h="609">
                  <a:moveTo>
                    <a:pt x="677" y="0"/>
                  </a:moveTo>
                  <a:lnTo>
                    <a:pt x="718" y="2"/>
                  </a:lnTo>
                  <a:lnTo>
                    <a:pt x="757" y="11"/>
                  </a:lnTo>
                  <a:lnTo>
                    <a:pt x="794" y="24"/>
                  </a:lnTo>
                  <a:lnTo>
                    <a:pt x="829" y="42"/>
                  </a:lnTo>
                  <a:lnTo>
                    <a:pt x="862" y="63"/>
                  </a:lnTo>
                  <a:lnTo>
                    <a:pt x="891" y="89"/>
                  </a:lnTo>
                  <a:lnTo>
                    <a:pt x="917" y="118"/>
                  </a:lnTo>
                  <a:lnTo>
                    <a:pt x="939" y="151"/>
                  </a:lnTo>
                  <a:lnTo>
                    <a:pt x="956" y="186"/>
                  </a:lnTo>
                  <a:lnTo>
                    <a:pt x="970" y="224"/>
                  </a:lnTo>
                  <a:lnTo>
                    <a:pt x="978" y="263"/>
                  </a:lnTo>
                  <a:lnTo>
                    <a:pt x="980" y="304"/>
                  </a:lnTo>
                  <a:lnTo>
                    <a:pt x="978" y="346"/>
                  </a:lnTo>
                  <a:lnTo>
                    <a:pt x="970" y="386"/>
                  </a:lnTo>
                  <a:lnTo>
                    <a:pt x="956" y="423"/>
                  </a:lnTo>
                  <a:lnTo>
                    <a:pt x="939" y="458"/>
                  </a:lnTo>
                  <a:lnTo>
                    <a:pt x="917" y="490"/>
                  </a:lnTo>
                  <a:lnTo>
                    <a:pt x="891" y="520"/>
                  </a:lnTo>
                  <a:lnTo>
                    <a:pt x="862" y="545"/>
                  </a:lnTo>
                  <a:lnTo>
                    <a:pt x="829" y="568"/>
                  </a:lnTo>
                  <a:lnTo>
                    <a:pt x="794" y="585"/>
                  </a:lnTo>
                  <a:lnTo>
                    <a:pt x="757" y="598"/>
                  </a:lnTo>
                  <a:lnTo>
                    <a:pt x="718" y="606"/>
                  </a:lnTo>
                  <a:lnTo>
                    <a:pt x="677" y="609"/>
                  </a:lnTo>
                  <a:lnTo>
                    <a:pt x="636" y="606"/>
                  </a:lnTo>
                  <a:lnTo>
                    <a:pt x="597" y="599"/>
                  </a:lnTo>
                  <a:lnTo>
                    <a:pt x="560" y="585"/>
                  </a:lnTo>
                  <a:lnTo>
                    <a:pt x="525" y="569"/>
                  </a:lnTo>
                  <a:lnTo>
                    <a:pt x="493" y="547"/>
                  </a:lnTo>
                  <a:lnTo>
                    <a:pt x="464" y="522"/>
                  </a:lnTo>
                  <a:lnTo>
                    <a:pt x="440" y="493"/>
                  </a:lnTo>
                  <a:lnTo>
                    <a:pt x="417" y="461"/>
                  </a:lnTo>
                  <a:lnTo>
                    <a:pt x="400" y="427"/>
                  </a:lnTo>
                  <a:lnTo>
                    <a:pt x="386" y="391"/>
                  </a:lnTo>
                  <a:lnTo>
                    <a:pt x="378" y="352"/>
                  </a:lnTo>
                  <a:lnTo>
                    <a:pt x="0" y="315"/>
                  </a:lnTo>
                  <a:lnTo>
                    <a:pt x="8" y="268"/>
                  </a:lnTo>
                  <a:lnTo>
                    <a:pt x="13" y="219"/>
                  </a:lnTo>
                  <a:lnTo>
                    <a:pt x="15" y="170"/>
                  </a:lnTo>
                  <a:lnTo>
                    <a:pt x="14" y="162"/>
                  </a:lnTo>
                  <a:lnTo>
                    <a:pt x="392" y="200"/>
                  </a:lnTo>
                  <a:lnTo>
                    <a:pt x="409" y="162"/>
                  </a:lnTo>
                  <a:lnTo>
                    <a:pt x="430" y="127"/>
                  </a:lnTo>
                  <a:lnTo>
                    <a:pt x="456" y="96"/>
                  </a:lnTo>
                  <a:lnTo>
                    <a:pt x="486" y="69"/>
                  </a:lnTo>
                  <a:lnTo>
                    <a:pt x="518" y="45"/>
                  </a:lnTo>
                  <a:lnTo>
                    <a:pt x="554" y="26"/>
                  </a:lnTo>
                  <a:lnTo>
                    <a:pt x="593" y="12"/>
                  </a:lnTo>
                  <a:lnTo>
                    <a:pt x="634" y="3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29"/>
            <p:cNvSpPr>
              <a:spLocks/>
            </p:cNvSpPr>
            <p:nvPr/>
          </p:nvSpPr>
          <p:spPr bwMode="auto">
            <a:xfrm>
              <a:off x="1111250" y="4748213"/>
              <a:ext cx="106363" cy="173037"/>
            </a:xfrm>
            <a:custGeom>
              <a:avLst/>
              <a:gdLst>
                <a:gd name="T0" fmla="*/ 229 w 608"/>
                <a:gd name="T1" fmla="*/ 0 h 978"/>
                <a:gd name="T2" fmla="*/ 314 w 608"/>
                <a:gd name="T3" fmla="*/ 370 h 978"/>
                <a:gd name="T4" fmla="*/ 357 w 608"/>
                <a:gd name="T5" fmla="*/ 374 h 978"/>
                <a:gd name="T6" fmla="*/ 399 w 608"/>
                <a:gd name="T7" fmla="*/ 385 h 978"/>
                <a:gd name="T8" fmla="*/ 438 w 608"/>
                <a:gd name="T9" fmla="*/ 401 h 978"/>
                <a:gd name="T10" fmla="*/ 474 w 608"/>
                <a:gd name="T11" fmla="*/ 422 h 978"/>
                <a:gd name="T12" fmla="*/ 507 w 608"/>
                <a:gd name="T13" fmla="*/ 448 h 978"/>
                <a:gd name="T14" fmla="*/ 536 w 608"/>
                <a:gd name="T15" fmla="*/ 478 h 978"/>
                <a:gd name="T16" fmla="*/ 561 w 608"/>
                <a:gd name="T17" fmla="*/ 511 h 978"/>
                <a:gd name="T18" fmla="*/ 581 w 608"/>
                <a:gd name="T19" fmla="*/ 548 h 978"/>
                <a:gd name="T20" fmla="*/ 596 w 608"/>
                <a:gd name="T21" fmla="*/ 587 h 978"/>
                <a:gd name="T22" fmla="*/ 605 w 608"/>
                <a:gd name="T23" fmla="*/ 630 h 978"/>
                <a:gd name="T24" fmla="*/ 608 w 608"/>
                <a:gd name="T25" fmla="*/ 674 h 978"/>
                <a:gd name="T26" fmla="*/ 605 w 608"/>
                <a:gd name="T27" fmla="*/ 715 h 978"/>
                <a:gd name="T28" fmla="*/ 597 w 608"/>
                <a:gd name="T29" fmla="*/ 755 h 978"/>
                <a:gd name="T30" fmla="*/ 585 w 608"/>
                <a:gd name="T31" fmla="*/ 792 h 978"/>
                <a:gd name="T32" fmla="*/ 566 w 608"/>
                <a:gd name="T33" fmla="*/ 827 h 978"/>
                <a:gd name="T34" fmla="*/ 544 w 608"/>
                <a:gd name="T35" fmla="*/ 860 h 978"/>
                <a:gd name="T36" fmla="*/ 519 w 608"/>
                <a:gd name="T37" fmla="*/ 889 h 978"/>
                <a:gd name="T38" fmla="*/ 490 w 608"/>
                <a:gd name="T39" fmla="*/ 915 h 978"/>
                <a:gd name="T40" fmla="*/ 458 w 608"/>
                <a:gd name="T41" fmla="*/ 937 h 978"/>
                <a:gd name="T42" fmla="*/ 423 w 608"/>
                <a:gd name="T43" fmla="*/ 954 h 978"/>
                <a:gd name="T44" fmla="*/ 385 w 608"/>
                <a:gd name="T45" fmla="*/ 968 h 978"/>
                <a:gd name="T46" fmla="*/ 346 w 608"/>
                <a:gd name="T47" fmla="*/ 976 h 978"/>
                <a:gd name="T48" fmla="*/ 304 w 608"/>
                <a:gd name="T49" fmla="*/ 978 h 978"/>
                <a:gd name="T50" fmla="*/ 263 w 608"/>
                <a:gd name="T51" fmla="*/ 976 h 978"/>
                <a:gd name="T52" fmla="*/ 224 w 608"/>
                <a:gd name="T53" fmla="*/ 968 h 978"/>
                <a:gd name="T54" fmla="*/ 186 w 608"/>
                <a:gd name="T55" fmla="*/ 954 h 978"/>
                <a:gd name="T56" fmla="*/ 151 w 608"/>
                <a:gd name="T57" fmla="*/ 937 h 978"/>
                <a:gd name="T58" fmla="*/ 119 w 608"/>
                <a:gd name="T59" fmla="*/ 915 h 978"/>
                <a:gd name="T60" fmla="*/ 90 w 608"/>
                <a:gd name="T61" fmla="*/ 889 h 978"/>
                <a:gd name="T62" fmla="*/ 64 w 608"/>
                <a:gd name="T63" fmla="*/ 860 h 978"/>
                <a:gd name="T64" fmla="*/ 42 w 608"/>
                <a:gd name="T65" fmla="*/ 827 h 978"/>
                <a:gd name="T66" fmla="*/ 25 w 608"/>
                <a:gd name="T67" fmla="*/ 792 h 978"/>
                <a:gd name="T68" fmla="*/ 11 w 608"/>
                <a:gd name="T69" fmla="*/ 755 h 978"/>
                <a:gd name="T70" fmla="*/ 3 w 608"/>
                <a:gd name="T71" fmla="*/ 715 h 978"/>
                <a:gd name="T72" fmla="*/ 0 w 608"/>
                <a:gd name="T73" fmla="*/ 674 h 978"/>
                <a:gd name="T74" fmla="*/ 3 w 608"/>
                <a:gd name="T75" fmla="*/ 631 h 978"/>
                <a:gd name="T76" fmla="*/ 13 w 608"/>
                <a:gd name="T77" fmla="*/ 589 h 978"/>
                <a:gd name="T78" fmla="*/ 27 w 608"/>
                <a:gd name="T79" fmla="*/ 551 h 978"/>
                <a:gd name="T80" fmla="*/ 47 w 608"/>
                <a:gd name="T81" fmla="*/ 515 h 978"/>
                <a:gd name="T82" fmla="*/ 70 w 608"/>
                <a:gd name="T83" fmla="*/ 482 h 978"/>
                <a:gd name="T84" fmla="*/ 98 w 608"/>
                <a:gd name="T85" fmla="*/ 452 h 978"/>
                <a:gd name="T86" fmla="*/ 130 w 608"/>
                <a:gd name="T87" fmla="*/ 426 h 978"/>
                <a:gd name="T88" fmla="*/ 165 w 608"/>
                <a:gd name="T89" fmla="*/ 405 h 978"/>
                <a:gd name="T90" fmla="*/ 80 w 608"/>
                <a:gd name="T91" fmla="*/ 34 h 978"/>
                <a:gd name="T92" fmla="*/ 131 w 608"/>
                <a:gd name="T93" fmla="*/ 26 h 978"/>
                <a:gd name="T94" fmla="*/ 181 w 608"/>
                <a:gd name="T95" fmla="*/ 15 h 978"/>
                <a:gd name="T96" fmla="*/ 229 w 608"/>
                <a:gd name="T97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8" h="978">
                  <a:moveTo>
                    <a:pt x="229" y="0"/>
                  </a:moveTo>
                  <a:lnTo>
                    <a:pt x="314" y="370"/>
                  </a:lnTo>
                  <a:lnTo>
                    <a:pt x="357" y="374"/>
                  </a:lnTo>
                  <a:lnTo>
                    <a:pt x="399" y="385"/>
                  </a:lnTo>
                  <a:lnTo>
                    <a:pt x="438" y="401"/>
                  </a:lnTo>
                  <a:lnTo>
                    <a:pt x="474" y="422"/>
                  </a:lnTo>
                  <a:lnTo>
                    <a:pt x="507" y="448"/>
                  </a:lnTo>
                  <a:lnTo>
                    <a:pt x="536" y="478"/>
                  </a:lnTo>
                  <a:lnTo>
                    <a:pt x="561" y="511"/>
                  </a:lnTo>
                  <a:lnTo>
                    <a:pt x="581" y="548"/>
                  </a:lnTo>
                  <a:lnTo>
                    <a:pt x="596" y="587"/>
                  </a:lnTo>
                  <a:lnTo>
                    <a:pt x="605" y="630"/>
                  </a:lnTo>
                  <a:lnTo>
                    <a:pt x="608" y="674"/>
                  </a:lnTo>
                  <a:lnTo>
                    <a:pt x="605" y="715"/>
                  </a:lnTo>
                  <a:lnTo>
                    <a:pt x="597" y="755"/>
                  </a:lnTo>
                  <a:lnTo>
                    <a:pt x="585" y="792"/>
                  </a:lnTo>
                  <a:lnTo>
                    <a:pt x="566" y="827"/>
                  </a:lnTo>
                  <a:lnTo>
                    <a:pt x="544" y="860"/>
                  </a:lnTo>
                  <a:lnTo>
                    <a:pt x="519" y="889"/>
                  </a:lnTo>
                  <a:lnTo>
                    <a:pt x="490" y="915"/>
                  </a:lnTo>
                  <a:lnTo>
                    <a:pt x="458" y="937"/>
                  </a:lnTo>
                  <a:lnTo>
                    <a:pt x="423" y="954"/>
                  </a:lnTo>
                  <a:lnTo>
                    <a:pt x="385" y="968"/>
                  </a:lnTo>
                  <a:lnTo>
                    <a:pt x="346" y="976"/>
                  </a:lnTo>
                  <a:lnTo>
                    <a:pt x="304" y="978"/>
                  </a:lnTo>
                  <a:lnTo>
                    <a:pt x="263" y="976"/>
                  </a:lnTo>
                  <a:lnTo>
                    <a:pt x="224" y="968"/>
                  </a:lnTo>
                  <a:lnTo>
                    <a:pt x="186" y="954"/>
                  </a:lnTo>
                  <a:lnTo>
                    <a:pt x="151" y="937"/>
                  </a:lnTo>
                  <a:lnTo>
                    <a:pt x="119" y="915"/>
                  </a:lnTo>
                  <a:lnTo>
                    <a:pt x="90" y="889"/>
                  </a:lnTo>
                  <a:lnTo>
                    <a:pt x="64" y="860"/>
                  </a:lnTo>
                  <a:lnTo>
                    <a:pt x="42" y="827"/>
                  </a:lnTo>
                  <a:lnTo>
                    <a:pt x="25" y="792"/>
                  </a:lnTo>
                  <a:lnTo>
                    <a:pt x="11" y="755"/>
                  </a:lnTo>
                  <a:lnTo>
                    <a:pt x="3" y="715"/>
                  </a:lnTo>
                  <a:lnTo>
                    <a:pt x="0" y="674"/>
                  </a:lnTo>
                  <a:lnTo>
                    <a:pt x="3" y="631"/>
                  </a:lnTo>
                  <a:lnTo>
                    <a:pt x="13" y="589"/>
                  </a:lnTo>
                  <a:lnTo>
                    <a:pt x="27" y="551"/>
                  </a:lnTo>
                  <a:lnTo>
                    <a:pt x="47" y="515"/>
                  </a:lnTo>
                  <a:lnTo>
                    <a:pt x="70" y="482"/>
                  </a:lnTo>
                  <a:lnTo>
                    <a:pt x="98" y="452"/>
                  </a:lnTo>
                  <a:lnTo>
                    <a:pt x="130" y="426"/>
                  </a:lnTo>
                  <a:lnTo>
                    <a:pt x="165" y="405"/>
                  </a:lnTo>
                  <a:lnTo>
                    <a:pt x="80" y="34"/>
                  </a:lnTo>
                  <a:lnTo>
                    <a:pt x="131" y="26"/>
                  </a:lnTo>
                  <a:lnTo>
                    <a:pt x="181" y="15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0"/>
            <p:cNvSpPr>
              <a:spLocks/>
            </p:cNvSpPr>
            <p:nvPr/>
          </p:nvSpPr>
          <p:spPr bwMode="auto">
            <a:xfrm>
              <a:off x="809625" y="4659313"/>
              <a:ext cx="190500" cy="109537"/>
            </a:xfrm>
            <a:custGeom>
              <a:avLst/>
              <a:gdLst>
                <a:gd name="T0" fmla="*/ 1028 w 1077"/>
                <a:gd name="T1" fmla="*/ 0 h 628"/>
                <a:gd name="T2" fmla="*/ 1041 w 1077"/>
                <a:gd name="T3" fmla="*/ 49 h 628"/>
                <a:gd name="T4" fmla="*/ 1058 w 1077"/>
                <a:gd name="T5" fmla="*/ 98 h 628"/>
                <a:gd name="T6" fmla="*/ 1077 w 1077"/>
                <a:gd name="T7" fmla="*/ 144 h 628"/>
                <a:gd name="T8" fmla="*/ 605 w 1077"/>
                <a:gd name="T9" fmla="*/ 304 h 628"/>
                <a:gd name="T10" fmla="*/ 606 w 1077"/>
                <a:gd name="T11" fmla="*/ 313 h 628"/>
                <a:gd name="T12" fmla="*/ 607 w 1077"/>
                <a:gd name="T13" fmla="*/ 323 h 628"/>
                <a:gd name="T14" fmla="*/ 605 w 1077"/>
                <a:gd name="T15" fmla="*/ 365 h 628"/>
                <a:gd name="T16" fmla="*/ 597 w 1077"/>
                <a:gd name="T17" fmla="*/ 405 h 628"/>
                <a:gd name="T18" fmla="*/ 583 w 1077"/>
                <a:gd name="T19" fmla="*/ 442 h 628"/>
                <a:gd name="T20" fmla="*/ 566 w 1077"/>
                <a:gd name="T21" fmla="*/ 477 h 628"/>
                <a:gd name="T22" fmla="*/ 544 w 1077"/>
                <a:gd name="T23" fmla="*/ 509 h 628"/>
                <a:gd name="T24" fmla="*/ 519 w 1077"/>
                <a:gd name="T25" fmla="*/ 539 h 628"/>
                <a:gd name="T26" fmla="*/ 490 w 1077"/>
                <a:gd name="T27" fmla="*/ 565 h 628"/>
                <a:gd name="T28" fmla="*/ 457 w 1077"/>
                <a:gd name="T29" fmla="*/ 587 h 628"/>
                <a:gd name="T30" fmla="*/ 422 w 1077"/>
                <a:gd name="T31" fmla="*/ 604 h 628"/>
                <a:gd name="T32" fmla="*/ 385 w 1077"/>
                <a:gd name="T33" fmla="*/ 618 h 628"/>
                <a:gd name="T34" fmla="*/ 344 w 1077"/>
                <a:gd name="T35" fmla="*/ 625 h 628"/>
                <a:gd name="T36" fmla="*/ 303 w 1077"/>
                <a:gd name="T37" fmla="*/ 628 h 628"/>
                <a:gd name="T38" fmla="*/ 262 w 1077"/>
                <a:gd name="T39" fmla="*/ 625 h 628"/>
                <a:gd name="T40" fmla="*/ 223 w 1077"/>
                <a:gd name="T41" fmla="*/ 618 h 628"/>
                <a:gd name="T42" fmla="*/ 186 w 1077"/>
                <a:gd name="T43" fmla="*/ 604 h 628"/>
                <a:gd name="T44" fmla="*/ 151 w 1077"/>
                <a:gd name="T45" fmla="*/ 587 h 628"/>
                <a:gd name="T46" fmla="*/ 118 w 1077"/>
                <a:gd name="T47" fmla="*/ 565 h 628"/>
                <a:gd name="T48" fmla="*/ 89 w 1077"/>
                <a:gd name="T49" fmla="*/ 539 h 628"/>
                <a:gd name="T50" fmla="*/ 63 w 1077"/>
                <a:gd name="T51" fmla="*/ 509 h 628"/>
                <a:gd name="T52" fmla="*/ 41 w 1077"/>
                <a:gd name="T53" fmla="*/ 477 h 628"/>
                <a:gd name="T54" fmla="*/ 24 w 1077"/>
                <a:gd name="T55" fmla="*/ 442 h 628"/>
                <a:gd name="T56" fmla="*/ 11 w 1077"/>
                <a:gd name="T57" fmla="*/ 405 h 628"/>
                <a:gd name="T58" fmla="*/ 3 w 1077"/>
                <a:gd name="T59" fmla="*/ 365 h 628"/>
                <a:gd name="T60" fmla="*/ 0 w 1077"/>
                <a:gd name="T61" fmla="*/ 323 h 628"/>
                <a:gd name="T62" fmla="*/ 3 w 1077"/>
                <a:gd name="T63" fmla="*/ 282 h 628"/>
                <a:gd name="T64" fmla="*/ 11 w 1077"/>
                <a:gd name="T65" fmla="*/ 243 h 628"/>
                <a:gd name="T66" fmla="*/ 24 w 1077"/>
                <a:gd name="T67" fmla="*/ 205 h 628"/>
                <a:gd name="T68" fmla="*/ 41 w 1077"/>
                <a:gd name="T69" fmla="*/ 170 h 628"/>
                <a:gd name="T70" fmla="*/ 63 w 1077"/>
                <a:gd name="T71" fmla="*/ 137 h 628"/>
                <a:gd name="T72" fmla="*/ 89 w 1077"/>
                <a:gd name="T73" fmla="*/ 108 h 628"/>
                <a:gd name="T74" fmla="*/ 118 w 1077"/>
                <a:gd name="T75" fmla="*/ 82 h 628"/>
                <a:gd name="T76" fmla="*/ 151 w 1077"/>
                <a:gd name="T77" fmla="*/ 61 h 628"/>
                <a:gd name="T78" fmla="*/ 186 w 1077"/>
                <a:gd name="T79" fmla="*/ 43 h 628"/>
                <a:gd name="T80" fmla="*/ 223 w 1077"/>
                <a:gd name="T81" fmla="*/ 30 h 628"/>
                <a:gd name="T82" fmla="*/ 262 w 1077"/>
                <a:gd name="T83" fmla="*/ 22 h 628"/>
                <a:gd name="T84" fmla="*/ 303 w 1077"/>
                <a:gd name="T85" fmla="*/ 19 h 628"/>
                <a:gd name="T86" fmla="*/ 343 w 1077"/>
                <a:gd name="T87" fmla="*/ 21 h 628"/>
                <a:gd name="T88" fmla="*/ 380 w 1077"/>
                <a:gd name="T89" fmla="*/ 30 h 628"/>
                <a:gd name="T90" fmla="*/ 416 w 1077"/>
                <a:gd name="T91" fmla="*/ 41 h 628"/>
                <a:gd name="T92" fmla="*/ 451 w 1077"/>
                <a:gd name="T93" fmla="*/ 58 h 628"/>
                <a:gd name="T94" fmla="*/ 481 w 1077"/>
                <a:gd name="T95" fmla="*/ 77 h 628"/>
                <a:gd name="T96" fmla="*/ 510 w 1077"/>
                <a:gd name="T97" fmla="*/ 101 h 628"/>
                <a:gd name="T98" fmla="*/ 536 w 1077"/>
                <a:gd name="T99" fmla="*/ 128 h 628"/>
                <a:gd name="T100" fmla="*/ 558 w 1077"/>
                <a:gd name="T101" fmla="*/ 158 h 628"/>
                <a:gd name="T102" fmla="*/ 1028 w 1077"/>
                <a:gd name="T10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7" h="628">
                  <a:moveTo>
                    <a:pt x="1028" y="0"/>
                  </a:moveTo>
                  <a:lnTo>
                    <a:pt x="1041" y="49"/>
                  </a:lnTo>
                  <a:lnTo>
                    <a:pt x="1058" y="98"/>
                  </a:lnTo>
                  <a:lnTo>
                    <a:pt x="1077" y="144"/>
                  </a:lnTo>
                  <a:lnTo>
                    <a:pt x="605" y="304"/>
                  </a:lnTo>
                  <a:lnTo>
                    <a:pt x="606" y="313"/>
                  </a:lnTo>
                  <a:lnTo>
                    <a:pt x="607" y="323"/>
                  </a:lnTo>
                  <a:lnTo>
                    <a:pt x="605" y="365"/>
                  </a:lnTo>
                  <a:lnTo>
                    <a:pt x="597" y="405"/>
                  </a:lnTo>
                  <a:lnTo>
                    <a:pt x="583" y="442"/>
                  </a:lnTo>
                  <a:lnTo>
                    <a:pt x="566" y="477"/>
                  </a:lnTo>
                  <a:lnTo>
                    <a:pt x="544" y="509"/>
                  </a:lnTo>
                  <a:lnTo>
                    <a:pt x="519" y="539"/>
                  </a:lnTo>
                  <a:lnTo>
                    <a:pt x="490" y="565"/>
                  </a:lnTo>
                  <a:lnTo>
                    <a:pt x="457" y="587"/>
                  </a:lnTo>
                  <a:lnTo>
                    <a:pt x="422" y="604"/>
                  </a:lnTo>
                  <a:lnTo>
                    <a:pt x="385" y="618"/>
                  </a:lnTo>
                  <a:lnTo>
                    <a:pt x="344" y="625"/>
                  </a:lnTo>
                  <a:lnTo>
                    <a:pt x="303" y="628"/>
                  </a:lnTo>
                  <a:lnTo>
                    <a:pt x="262" y="625"/>
                  </a:lnTo>
                  <a:lnTo>
                    <a:pt x="223" y="618"/>
                  </a:lnTo>
                  <a:lnTo>
                    <a:pt x="186" y="604"/>
                  </a:lnTo>
                  <a:lnTo>
                    <a:pt x="151" y="587"/>
                  </a:lnTo>
                  <a:lnTo>
                    <a:pt x="118" y="565"/>
                  </a:lnTo>
                  <a:lnTo>
                    <a:pt x="89" y="539"/>
                  </a:lnTo>
                  <a:lnTo>
                    <a:pt x="63" y="509"/>
                  </a:lnTo>
                  <a:lnTo>
                    <a:pt x="41" y="477"/>
                  </a:lnTo>
                  <a:lnTo>
                    <a:pt x="24" y="442"/>
                  </a:lnTo>
                  <a:lnTo>
                    <a:pt x="11" y="405"/>
                  </a:lnTo>
                  <a:lnTo>
                    <a:pt x="3" y="365"/>
                  </a:lnTo>
                  <a:lnTo>
                    <a:pt x="0" y="323"/>
                  </a:lnTo>
                  <a:lnTo>
                    <a:pt x="3" y="282"/>
                  </a:lnTo>
                  <a:lnTo>
                    <a:pt x="11" y="243"/>
                  </a:lnTo>
                  <a:lnTo>
                    <a:pt x="24" y="205"/>
                  </a:lnTo>
                  <a:lnTo>
                    <a:pt x="41" y="170"/>
                  </a:lnTo>
                  <a:lnTo>
                    <a:pt x="63" y="137"/>
                  </a:lnTo>
                  <a:lnTo>
                    <a:pt x="89" y="108"/>
                  </a:lnTo>
                  <a:lnTo>
                    <a:pt x="118" y="82"/>
                  </a:lnTo>
                  <a:lnTo>
                    <a:pt x="151" y="61"/>
                  </a:lnTo>
                  <a:lnTo>
                    <a:pt x="186" y="43"/>
                  </a:lnTo>
                  <a:lnTo>
                    <a:pt x="223" y="30"/>
                  </a:lnTo>
                  <a:lnTo>
                    <a:pt x="262" y="22"/>
                  </a:lnTo>
                  <a:lnTo>
                    <a:pt x="303" y="19"/>
                  </a:lnTo>
                  <a:lnTo>
                    <a:pt x="343" y="21"/>
                  </a:lnTo>
                  <a:lnTo>
                    <a:pt x="380" y="30"/>
                  </a:lnTo>
                  <a:lnTo>
                    <a:pt x="416" y="41"/>
                  </a:lnTo>
                  <a:lnTo>
                    <a:pt x="451" y="58"/>
                  </a:lnTo>
                  <a:lnTo>
                    <a:pt x="481" y="77"/>
                  </a:lnTo>
                  <a:lnTo>
                    <a:pt x="510" y="101"/>
                  </a:lnTo>
                  <a:lnTo>
                    <a:pt x="536" y="128"/>
                  </a:lnTo>
                  <a:lnTo>
                    <a:pt x="558" y="15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1"/>
            <p:cNvSpPr>
              <a:spLocks/>
            </p:cNvSpPr>
            <p:nvPr/>
          </p:nvSpPr>
          <p:spPr bwMode="auto">
            <a:xfrm>
              <a:off x="1019175" y="4540250"/>
              <a:ext cx="184150" cy="184150"/>
            </a:xfrm>
            <a:custGeom>
              <a:avLst/>
              <a:gdLst>
                <a:gd name="T0" fmla="*/ 520 w 1042"/>
                <a:gd name="T1" fmla="*/ 0 h 1045"/>
                <a:gd name="T2" fmla="*/ 577 w 1042"/>
                <a:gd name="T3" fmla="*/ 3 h 1045"/>
                <a:gd name="T4" fmla="*/ 633 w 1042"/>
                <a:gd name="T5" fmla="*/ 12 h 1045"/>
                <a:gd name="T6" fmla="*/ 685 w 1042"/>
                <a:gd name="T7" fmla="*/ 27 h 1045"/>
                <a:gd name="T8" fmla="*/ 736 w 1042"/>
                <a:gd name="T9" fmla="*/ 46 h 1045"/>
                <a:gd name="T10" fmla="*/ 783 w 1042"/>
                <a:gd name="T11" fmla="*/ 71 h 1045"/>
                <a:gd name="T12" fmla="*/ 828 w 1042"/>
                <a:gd name="T13" fmla="*/ 101 h 1045"/>
                <a:gd name="T14" fmla="*/ 870 w 1042"/>
                <a:gd name="T15" fmla="*/ 135 h 1045"/>
                <a:gd name="T16" fmla="*/ 907 w 1042"/>
                <a:gd name="T17" fmla="*/ 172 h 1045"/>
                <a:gd name="T18" fmla="*/ 941 w 1042"/>
                <a:gd name="T19" fmla="*/ 214 h 1045"/>
                <a:gd name="T20" fmla="*/ 971 w 1042"/>
                <a:gd name="T21" fmla="*/ 259 h 1045"/>
                <a:gd name="T22" fmla="*/ 995 w 1042"/>
                <a:gd name="T23" fmla="*/ 307 h 1045"/>
                <a:gd name="T24" fmla="*/ 1015 w 1042"/>
                <a:gd name="T25" fmla="*/ 357 h 1045"/>
                <a:gd name="T26" fmla="*/ 1029 w 1042"/>
                <a:gd name="T27" fmla="*/ 410 h 1045"/>
                <a:gd name="T28" fmla="*/ 1039 w 1042"/>
                <a:gd name="T29" fmla="*/ 465 h 1045"/>
                <a:gd name="T30" fmla="*/ 1042 w 1042"/>
                <a:gd name="T31" fmla="*/ 522 h 1045"/>
                <a:gd name="T32" fmla="*/ 1039 w 1042"/>
                <a:gd name="T33" fmla="*/ 579 h 1045"/>
                <a:gd name="T34" fmla="*/ 1029 w 1042"/>
                <a:gd name="T35" fmla="*/ 634 h 1045"/>
                <a:gd name="T36" fmla="*/ 1015 w 1042"/>
                <a:gd name="T37" fmla="*/ 687 h 1045"/>
                <a:gd name="T38" fmla="*/ 995 w 1042"/>
                <a:gd name="T39" fmla="*/ 738 h 1045"/>
                <a:gd name="T40" fmla="*/ 971 w 1042"/>
                <a:gd name="T41" fmla="*/ 785 h 1045"/>
                <a:gd name="T42" fmla="*/ 941 w 1042"/>
                <a:gd name="T43" fmla="*/ 831 h 1045"/>
                <a:gd name="T44" fmla="*/ 907 w 1042"/>
                <a:gd name="T45" fmla="*/ 872 h 1045"/>
                <a:gd name="T46" fmla="*/ 870 w 1042"/>
                <a:gd name="T47" fmla="*/ 910 h 1045"/>
                <a:gd name="T48" fmla="*/ 828 w 1042"/>
                <a:gd name="T49" fmla="*/ 944 h 1045"/>
                <a:gd name="T50" fmla="*/ 783 w 1042"/>
                <a:gd name="T51" fmla="*/ 974 h 1045"/>
                <a:gd name="T52" fmla="*/ 736 w 1042"/>
                <a:gd name="T53" fmla="*/ 998 h 1045"/>
                <a:gd name="T54" fmla="*/ 685 w 1042"/>
                <a:gd name="T55" fmla="*/ 1018 h 1045"/>
                <a:gd name="T56" fmla="*/ 633 w 1042"/>
                <a:gd name="T57" fmla="*/ 1032 h 1045"/>
                <a:gd name="T58" fmla="*/ 577 w 1042"/>
                <a:gd name="T59" fmla="*/ 1042 h 1045"/>
                <a:gd name="T60" fmla="*/ 520 w 1042"/>
                <a:gd name="T61" fmla="*/ 1045 h 1045"/>
                <a:gd name="T62" fmla="*/ 463 w 1042"/>
                <a:gd name="T63" fmla="*/ 1042 h 1045"/>
                <a:gd name="T64" fmla="*/ 409 w 1042"/>
                <a:gd name="T65" fmla="*/ 1032 h 1045"/>
                <a:gd name="T66" fmla="*/ 356 w 1042"/>
                <a:gd name="T67" fmla="*/ 1018 h 1045"/>
                <a:gd name="T68" fmla="*/ 306 w 1042"/>
                <a:gd name="T69" fmla="*/ 998 h 1045"/>
                <a:gd name="T70" fmla="*/ 258 w 1042"/>
                <a:gd name="T71" fmla="*/ 974 h 1045"/>
                <a:gd name="T72" fmla="*/ 213 w 1042"/>
                <a:gd name="T73" fmla="*/ 944 h 1045"/>
                <a:gd name="T74" fmla="*/ 172 w 1042"/>
                <a:gd name="T75" fmla="*/ 910 h 1045"/>
                <a:gd name="T76" fmla="*/ 134 w 1042"/>
                <a:gd name="T77" fmla="*/ 872 h 1045"/>
                <a:gd name="T78" fmla="*/ 101 w 1042"/>
                <a:gd name="T79" fmla="*/ 831 h 1045"/>
                <a:gd name="T80" fmla="*/ 71 w 1042"/>
                <a:gd name="T81" fmla="*/ 785 h 1045"/>
                <a:gd name="T82" fmla="*/ 46 w 1042"/>
                <a:gd name="T83" fmla="*/ 738 h 1045"/>
                <a:gd name="T84" fmla="*/ 26 w 1042"/>
                <a:gd name="T85" fmla="*/ 687 h 1045"/>
                <a:gd name="T86" fmla="*/ 12 w 1042"/>
                <a:gd name="T87" fmla="*/ 634 h 1045"/>
                <a:gd name="T88" fmla="*/ 3 w 1042"/>
                <a:gd name="T89" fmla="*/ 579 h 1045"/>
                <a:gd name="T90" fmla="*/ 0 w 1042"/>
                <a:gd name="T91" fmla="*/ 522 h 1045"/>
                <a:gd name="T92" fmla="*/ 3 w 1042"/>
                <a:gd name="T93" fmla="*/ 465 h 1045"/>
                <a:gd name="T94" fmla="*/ 12 w 1042"/>
                <a:gd name="T95" fmla="*/ 410 h 1045"/>
                <a:gd name="T96" fmla="*/ 26 w 1042"/>
                <a:gd name="T97" fmla="*/ 357 h 1045"/>
                <a:gd name="T98" fmla="*/ 46 w 1042"/>
                <a:gd name="T99" fmla="*/ 307 h 1045"/>
                <a:gd name="T100" fmla="*/ 71 w 1042"/>
                <a:gd name="T101" fmla="*/ 259 h 1045"/>
                <a:gd name="T102" fmla="*/ 101 w 1042"/>
                <a:gd name="T103" fmla="*/ 214 h 1045"/>
                <a:gd name="T104" fmla="*/ 134 w 1042"/>
                <a:gd name="T105" fmla="*/ 172 h 1045"/>
                <a:gd name="T106" fmla="*/ 172 w 1042"/>
                <a:gd name="T107" fmla="*/ 135 h 1045"/>
                <a:gd name="T108" fmla="*/ 213 w 1042"/>
                <a:gd name="T109" fmla="*/ 101 h 1045"/>
                <a:gd name="T110" fmla="*/ 258 w 1042"/>
                <a:gd name="T111" fmla="*/ 71 h 1045"/>
                <a:gd name="T112" fmla="*/ 306 w 1042"/>
                <a:gd name="T113" fmla="*/ 46 h 1045"/>
                <a:gd name="T114" fmla="*/ 356 w 1042"/>
                <a:gd name="T115" fmla="*/ 27 h 1045"/>
                <a:gd name="T116" fmla="*/ 409 w 1042"/>
                <a:gd name="T117" fmla="*/ 12 h 1045"/>
                <a:gd name="T118" fmla="*/ 463 w 1042"/>
                <a:gd name="T119" fmla="*/ 3 h 1045"/>
                <a:gd name="T120" fmla="*/ 520 w 1042"/>
                <a:gd name="T12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1045">
                  <a:moveTo>
                    <a:pt x="520" y="0"/>
                  </a:moveTo>
                  <a:lnTo>
                    <a:pt x="577" y="3"/>
                  </a:lnTo>
                  <a:lnTo>
                    <a:pt x="633" y="12"/>
                  </a:lnTo>
                  <a:lnTo>
                    <a:pt x="685" y="27"/>
                  </a:lnTo>
                  <a:lnTo>
                    <a:pt x="736" y="46"/>
                  </a:lnTo>
                  <a:lnTo>
                    <a:pt x="783" y="71"/>
                  </a:lnTo>
                  <a:lnTo>
                    <a:pt x="828" y="101"/>
                  </a:lnTo>
                  <a:lnTo>
                    <a:pt x="870" y="135"/>
                  </a:lnTo>
                  <a:lnTo>
                    <a:pt x="907" y="172"/>
                  </a:lnTo>
                  <a:lnTo>
                    <a:pt x="941" y="214"/>
                  </a:lnTo>
                  <a:lnTo>
                    <a:pt x="971" y="259"/>
                  </a:lnTo>
                  <a:lnTo>
                    <a:pt x="995" y="307"/>
                  </a:lnTo>
                  <a:lnTo>
                    <a:pt x="1015" y="357"/>
                  </a:lnTo>
                  <a:lnTo>
                    <a:pt x="1029" y="410"/>
                  </a:lnTo>
                  <a:lnTo>
                    <a:pt x="1039" y="465"/>
                  </a:lnTo>
                  <a:lnTo>
                    <a:pt x="1042" y="522"/>
                  </a:lnTo>
                  <a:lnTo>
                    <a:pt x="1039" y="579"/>
                  </a:lnTo>
                  <a:lnTo>
                    <a:pt x="1029" y="634"/>
                  </a:lnTo>
                  <a:lnTo>
                    <a:pt x="1015" y="687"/>
                  </a:lnTo>
                  <a:lnTo>
                    <a:pt x="995" y="738"/>
                  </a:lnTo>
                  <a:lnTo>
                    <a:pt x="971" y="785"/>
                  </a:lnTo>
                  <a:lnTo>
                    <a:pt x="941" y="831"/>
                  </a:lnTo>
                  <a:lnTo>
                    <a:pt x="907" y="872"/>
                  </a:lnTo>
                  <a:lnTo>
                    <a:pt x="870" y="910"/>
                  </a:lnTo>
                  <a:lnTo>
                    <a:pt x="828" y="944"/>
                  </a:lnTo>
                  <a:lnTo>
                    <a:pt x="783" y="974"/>
                  </a:lnTo>
                  <a:lnTo>
                    <a:pt x="736" y="998"/>
                  </a:lnTo>
                  <a:lnTo>
                    <a:pt x="685" y="1018"/>
                  </a:lnTo>
                  <a:lnTo>
                    <a:pt x="633" y="1032"/>
                  </a:lnTo>
                  <a:lnTo>
                    <a:pt x="577" y="1042"/>
                  </a:lnTo>
                  <a:lnTo>
                    <a:pt x="520" y="1045"/>
                  </a:lnTo>
                  <a:lnTo>
                    <a:pt x="463" y="1042"/>
                  </a:lnTo>
                  <a:lnTo>
                    <a:pt x="409" y="1032"/>
                  </a:lnTo>
                  <a:lnTo>
                    <a:pt x="356" y="1018"/>
                  </a:lnTo>
                  <a:lnTo>
                    <a:pt x="306" y="998"/>
                  </a:lnTo>
                  <a:lnTo>
                    <a:pt x="258" y="974"/>
                  </a:lnTo>
                  <a:lnTo>
                    <a:pt x="213" y="944"/>
                  </a:lnTo>
                  <a:lnTo>
                    <a:pt x="172" y="910"/>
                  </a:lnTo>
                  <a:lnTo>
                    <a:pt x="134" y="872"/>
                  </a:lnTo>
                  <a:lnTo>
                    <a:pt x="101" y="831"/>
                  </a:lnTo>
                  <a:lnTo>
                    <a:pt x="71" y="785"/>
                  </a:lnTo>
                  <a:lnTo>
                    <a:pt x="46" y="738"/>
                  </a:lnTo>
                  <a:lnTo>
                    <a:pt x="26" y="687"/>
                  </a:lnTo>
                  <a:lnTo>
                    <a:pt x="12" y="634"/>
                  </a:lnTo>
                  <a:lnTo>
                    <a:pt x="3" y="579"/>
                  </a:lnTo>
                  <a:lnTo>
                    <a:pt x="0" y="522"/>
                  </a:lnTo>
                  <a:lnTo>
                    <a:pt x="3" y="465"/>
                  </a:lnTo>
                  <a:lnTo>
                    <a:pt x="12" y="410"/>
                  </a:lnTo>
                  <a:lnTo>
                    <a:pt x="26" y="357"/>
                  </a:lnTo>
                  <a:lnTo>
                    <a:pt x="46" y="307"/>
                  </a:lnTo>
                  <a:lnTo>
                    <a:pt x="71" y="259"/>
                  </a:lnTo>
                  <a:lnTo>
                    <a:pt x="101" y="214"/>
                  </a:lnTo>
                  <a:lnTo>
                    <a:pt x="134" y="172"/>
                  </a:lnTo>
                  <a:lnTo>
                    <a:pt x="172" y="135"/>
                  </a:lnTo>
                  <a:lnTo>
                    <a:pt x="213" y="101"/>
                  </a:lnTo>
                  <a:lnTo>
                    <a:pt x="258" y="71"/>
                  </a:lnTo>
                  <a:lnTo>
                    <a:pt x="306" y="46"/>
                  </a:lnTo>
                  <a:lnTo>
                    <a:pt x="356" y="27"/>
                  </a:lnTo>
                  <a:lnTo>
                    <a:pt x="409" y="12"/>
                  </a:lnTo>
                  <a:lnTo>
                    <a:pt x="463" y="3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146658" y="1522610"/>
            <a:ext cx="728554" cy="1035580"/>
            <a:chOff x="8035926" y="2220913"/>
            <a:chExt cx="2030413" cy="2801938"/>
          </a:xfrm>
          <a:solidFill>
            <a:schemeClr val="accent1"/>
          </a:solidFill>
        </p:grpSpPr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8648701" y="2220913"/>
              <a:ext cx="808038" cy="476250"/>
            </a:xfrm>
            <a:custGeom>
              <a:avLst/>
              <a:gdLst>
                <a:gd name="T0" fmla="*/ 8 w 360"/>
                <a:gd name="T1" fmla="*/ 206 h 212"/>
                <a:gd name="T2" fmla="*/ 27 w 360"/>
                <a:gd name="T3" fmla="*/ 211 h 212"/>
                <a:gd name="T4" fmla="*/ 340 w 360"/>
                <a:gd name="T5" fmla="*/ 156 h 212"/>
                <a:gd name="T6" fmla="*/ 357 w 360"/>
                <a:gd name="T7" fmla="*/ 142 h 212"/>
                <a:gd name="T8" fmla="*/ 355 w 360"/>
                <a:gd name="T9" fmla="*/ 121 h 212"/>
                <a:gd name="T10" fmla="*/ 309 w 360"/>
                <a:gd name="T11" fmla="*/ 54 h 212"/>
                <a:gd name="T12" fmla="*/ 290 w 360"/>
                <a:gd name="T13" fmla="*/ 44 h 212"/>
                <a:gd name="T14" fmla="*/ 249 w 360"/>
                <a:gd name="T15" fmla="*/ 44 h 212"/>
                <a:gd name="T16" fmla="*/ 179 w 360"/>
                <a:gd name="T17" fmla="*/ 0 h 212"/>
                <a:gd name="T18" fmla="*/ 109 w 360"/>
                <a:gd name="T19" fmla="*/ 44 h 212"/>
                <a:gd name="T20" fmla="*/ 68 w 360"/>
                <a:gd name="T21" fmla="*/ 44 h 212"/>
                <a:gd name="T22" fmla="*/ 49 w 360"/>
                <a:gd name="T23" fmla="*/ 54 h 212"/>
                <a:gd name="T24" fmla="*/ 4 w 360"/>
                <a:gd name="T25" fmla="*/ 121 h 212"/>
                <a:gd name="T26" fmla="*/ 0 w 360"/>
                <a:gd name="T27" fmla="*/ 134 h 212"/>
                <a:gd name="T28" fmla="*/ 0 w 360"/>
                <a:gd name="T29" fmla="*/ 189 h 212"/>
                <a:gd name="T30" fmla="*/ 8 w 360"/>
                <a:gd name="T31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12">
                  <a:moveTo>
                    <a:pt x="8" y="206"/>
                  </a:moveTo>
                  <a:cubicBezTo>
                    <a:pt x="13" y="211"/>
                    <a:pt x="20" y="212"/>
                    <a:pt x="27" y="211"/>
                  </a:cubicBezTo>
                  <a:cubicBezTo>
                    <a:pt x="340" y="156"/>
                    <a:pt x="340" y="156"/>
                    <a:pt x="340" y="156"/>
                  </a:cubicBezTo>
                  <a:cubicBezTo>
                    <a:pt x="347" y="155"/>
                    <a:pt x="354" y="150"/>
                    <a:pt x="357" y="142"/>
                  </a:cubicBezTo>
                  <a:cubicBezTo>
                    <a:pt x="360" y="135"/>
                    <a:pt x="359" y="127"/>
                    <a:pt x="355" y="121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5" y="48"/>
                    <a:pt x="298" y="44"/>
                    <a:pt x="290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36" y="18"/>
                    <a:pt x="210" y="0"/>
                    <a:pt x="179" y="0"/>
                  </a:cubicBezTo>
                  <a:cubicBezTo>
                    <a:pt x="148" y="0"/>
                    <a:pt x="122" y="18"/>
                    <a:pt x="109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1" y="44"/>
                    <a:pt x="54" y="48"/>
                    <a:pt x="49" y="5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1" y="124"/>
                    <a:pt x="0" y="129"/>
                    <a:pt x="0" y="13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6"/>
                    <a:pt x="3" y="202"/>
                    <a:pt x="8" y="2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8643938" y="2647950"/>
              <a:ext cx="812800" cy="231775"/>
            </a:xfrm>
            <a:custGeom>
              <a:avLst/>
              <a:gdLst>
                <a:gd name="T0" fmla="*/ 338 w 362"/>
                <a:gd name="T1" fmla="*/ 0 h 103"/>
                <a:gd name="T2" fmla="*/ 334 w 362"/>
                <a:gd name="T3" fmla="*/ 1 h 103"/>
                <a:gd name="T4" fmla="*/ 21 w 362"/>
                <a:gd name="T5" fmla="*/ 56 h 103"/>
                <a:gd name="T6" fmla="*/ 2 w 362"/>
                <a:gd name="T7" fmla="*/ 82 h 103"/>
                <a:gd name="T8" fmla="*/ 29 w 362"/>
                <a:gd name="T9" fmla="*/ 101 h 103"/>
                <a:gd name="T10" fmla="*/ 342 w 362"/>
                <a:gd name="T11" fmla="*/ 45 h 103"/>
                <a:gd name="T12" fmla="*/ 360 w 362"/>
                <a:gd name="T13" fmla="*/ 19 h 103"/>
                <a:gd name="T14" fmla="*/ 338 w 362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03">
                  <a:moveTo>
                    <a:pt x="338" y="0"/>
                  </a:moveTo>
                  <a:cubicBezTo>
                    <a:pt x="337" y="0"/>
                    <a:pt x="335" y="0"/>
                    <a:pt x="334" y="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8" y="58"/>
                    <a:pt x="0" y="70"/>
                    <a:pt x="2" y="82"/>
                  </a:cubicBezTo>
                  <a:cubicBezTo>
                    <a:pt x="4" y="94"/>
                    <a:pt x="16" y="103"/>
                    <a:pt x="29" y="101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54" y="43"/>
                    <a:pt x="362" y="31"/>
                    <a:pt x="360" y="19"/>
                  </a:cubicBezTo>
                  <a:cubicBezTo>
                    <a:pt x="358" y="8"/>
                    <a:pt x="349" y="0"/>
                    <a:pt x="33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8035926" y="2827338"/>
              <a:ext cx="2030413" cy="2195513"/>
            </a:xfrm>
            <a:custGeom>
              <a:avLst/>
              <a:gdLst>
                <a:gd name="T0" fmla="*/ 632 w 905"/>
                <a:gd name="T1" fmla="*/ 109 h 977"/>
                <a:gd name="T2" fmla="*/ 632 w 905"/>
                <a:gd name="T3" fmla="*/ 22 h 977"/>
                <a:gd name="T4" fmla="*/ 623 w 905"/>
                <a:gd name="T5" fmla="*/ 5 h 977"/>
                <a:gd name="T6" fmla="*/ 609 w 905"/>
                <a:gd name="T7" fmla="*/ 0 h 977"/>
                <a:gd name="T8" fmla="*/ 605 w 905"/>
                <a:gd name="T9" fmla="*/ 0 h 977"/>
                <a:gd name="T10" fmla="*/ 292 w 905"/>
                <a:gd name="T11" fmla="*/ 55 h 977"/>
                <a:gd name="T12" fmla="*/ 273 w 905"/>
                <a:gd name="T13" fmla="*/ 78 h 977"/>
                <a:gd name="T14" fmla="*/ 273 w 905"/>
                <a:gd name="T15" fmla="*/ 109 h 977"/>
                <a:gd name="T16" fmla="*/ 0 w 905"/>
                <a:gd name="T17" fmla="*/ 525 h 977"/>
                <a:gd name="T18" fmla="*/ 452 w 905"/>
                <a:gd name="T19" fmla="*/ 977 h 977"/>
                <a:gd name="T20" fmla="*/ 905 w 905"/>
                <a:gd name="T21" fmla="*/ 525 h 977"/>
                <a:gd name="T22" fmla="*/ 632 w 905"/>
                <a:gd name="T23" fmla="*/ 109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77">
                  <a:moveTo>
                    <a:pt x="632" y="109"/>
                  </a:moveTo>
                  <a:cubicBezTo>
                    <a:pt x="632" y="22"/>
                    <a:pt x="632" y="22"/>
                    <a:pt x="632" y="22"/>
                  </a:cubicBezTo>
                  <a:cubicBezTo>
                    <a:pt x="632" y="16"/>
                    <a:pt x="629" y="9"/>
                    <a:pt x="623" y="5"/>
                  </a:cubicBezTo>
                  <a:cubicBezTo>
                    <a:pt x="619" y="1"/>
                    <a:pt x="614" y="0"/>
                    <a:pt x="609" y="0"/>
                  </a:cubicBezTo>
                  <a:cubicBezTo>
                    <a:pt x="607" y="0"/>
                    <a:pt x="606" y="0"/>
                    <a:pt x="605" y="0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1" y="57"/>
                    <a:pt x="273" y="66"/>
                    <a:pt x="273" y="78"/>
                  </a:cubicBezTo>
                  <a:cubicBezTo>
                    <a:pt x="273" y="109"/>
                    <a:pt x="273" y="109"/>
                    <a:pt x="273" y="109"/>
                  </a:cubicBezTo>
                  <a:cubicBezTo>
                    <a:pt x="112" y="178"/>
                    <a:pt x="0" y="338"/>
                    <a:pt x="0" y="525"/>
                  </a:cubicBezTo>
                  <a:cubicBezTo>
                    <a:pt x="0" y="774"/>
                    <a:pt x="202" y="977"/>
                    <a:pt x="452" y="977"/>
                  </a:cubicBezTo>
                  <a:cubicBezTo>
                    <a:pt x="702" y="977"/>
                    <a:pt x="905" y="774"/>
                    <a:pt x="905" y="525"/>
                  </a:cubicBezTo>
                  <a:cubicBezTo>
                    <a:pt x="905" y="338"/>
                    <a:pt x="792" y="179"/>
                    <a:pt x="632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59730" y="2036496"/>
            <a:ext cx="302410" cy="313224"/>
            <a:chOff x="598488" y="4456113"/>
            <a:chExt cx="855663" cy="860424"/>
          </a:xfrm>
        </p:grpSpPr>
        <p:sp>
          <p:nvSpPr>
            <p:cNvPr id="125" name="Freeform 36"/>
            <p:cNvSpPr>
              <a:spLocks/>
            </p:cNvSpPr>
            <p:nvPr/>
          </p:nvSpPr>
          <p:spPr bwMode="auto">
            <a:xfrm>
              <a:off x="598488" y="4543425"/>
              <a:ext cx="773112" cy="773112"/>
            </a:xfrm>
            <a:custGeom>
              <a:avLst/>
              <a:gdLst>
                <a:gd name="T0" fmla="*/ 1912 w 3407"/>
                <a:gd name="T1" fmla="*/ 13 h 3410"/>
                <a:gd name="T2" fmla="*/ 2210 w 3407"/>
                <a:gd name="T3" fmla="*/ 77 h 3410"/>
                <a:gd name="T4" fmla="*/ 2486 w 3407"/>
                <a:gd name="T5" fmla="*/ 190 h 3410"/>
                <a:gd name="T6" fmla="*/ 2505 w 3407"/>
                <a:gd name="T7" fmla="*/ 499 h 3410"/>
                <a:gd name="T8" fmla="*/ 2213 w 3407"/>
                <a:gd name="T9" fmla="*/ 560 h 3410"/>
                <a:gd name="T10" fmla="*/ 1968 w 3407"/>
                <a:gd name="T11" fmla="*/ 480 h 3410"/>
                <a:gd name="T12" fmla="*/ 1703 w 3407"/>
                <a:gd name="T13" fmla="*/ 451 h 3410"/>
                <a:gd name="T14" fmla="*/ 1430 w 3407"/>
                <a:gd name="T15" fmla="*/ 481 h 3410"/>
                <a:gd name="T16" fmla="*/ 1175 w 3407"/>
                <a:gd name="T17" fmla="*/ 568 h 3410"/>
                <a:gd name="T18" fmla="*/ 950 w 3407"/>
                <a:gd name="T19" fmla="*/ 704 h 3410"/>
                <a:gd name="T20" fmla="*/ 759 w 3407"/>
                <a:gd name="T21" fmla="*/ 882 h 3410"/>
                <a:gd name="T22" fmla="*/ 608 w 3407"/>
                <a:gd name="T23" fmla="*/ 1098 h 3410"/>
                <a:gd name="T24" fmla="*/ 504 w 3407"/>
                <a:gd name="T25" fmla="*/ 1343 h 3410"/>
                <a:gd name="T26" fmla="*/ 455 w 3407"/>
                <a:gd name="T27" fmla="*/ 1611 h 3410"/>
                <a:gd name="T28" fmla="*/ 465 w 3407"/>
                <a:gd name="T29" fmla="*/ 1890 h 3410"/>
                <a:gd name="T30" fmla="*/ 533 w 3407"/>
                <a:gd name="T31" fmla="*/ 2151 h 3410"/>
                <a:gd name="T32" fmla="*/ 653 w 3407"/>
                <a:gd name="T33" fmla="*/ 2388 h 3410"/>
                <a:gd name="T34" fmla="*/ 818 w 3407"/>
                <a:gd name="T35" fmla="*/ 2591 h 3410"/>
                <a:gd name="T36" fmla="*/ 1022 w 3407"/>
                <a:gd name="T37" fmla="*/ 2756 h 3410"/>
                <a:gd name="T38" fmla="*/ 1258 w 3407"/>
                <a:gd name="T39" fmla="*/ 2876 h 3410"/>
                <a:gd name="T40" fmla="*/ 1519 w 3407"/>
                <a:gd name="T41" fmla="*/ 2945 h 3410"/>
                <a:gd name="T42" fmla="*/ 1798 w 3407"/>
                <a:gd name="T43" fmla="*/ 2955 h 3410"/>
                <a:gd name="T44" fmla="*/ 2066 w 3407"/>
                <a:gd name="T45" fmla="*/ 2905 h 3410"/>
                <a:gd name="T46" fmla="*/ 2311 w 3407"/>
                <a:gd name="T47" fmla="*/ 2802 h 3410"/>
                <a:gd name="T48" fmla="*/ 2525 w 3407"/>
                <a:gd name="T49" fmla="*/ 2651 h 3410"/>
                <a:gd name="T50" fmla="*/ 2705 w 3407"/>
                <a:gd name="T51" fmla="*/ 2459 h 3410"/>
                <a:gd name="T52" fmla="*/ 2840 w 3407"/>
                <a:gd name="T53" fmla="*/ 2233 h 3410"/>
                <a:gd name="T54" fmla="*/ 2926 w 3407"/>
                <a:gd name="T55" fmla="*/ 1980 h 3410"/>
                <a:gd name="T56" fmla="*/ 2957 w 3407"/>
                <a:gd name="T57" fmla="*/ 1705 h 3410"/>
                <a:gd name="T58" fmla="*/ 2928 w 3407"/>
                <a:gd name="T59" fmla="*/ 1441 h 3410"/>
                <a:gd name="T60" fmla="*/ 2849 w 3407"/>
                <a:gd name="T61" fmla="*/ 1195 h 3410"/>
                <a:gd name="T62" fmla="*/ 2925 w 3407"/>
                <a:gd name="T63" fmla="*/ 889 h 3410"/>
                <a:gd name="T64" fmla="*/ 3187 w 3407"/>
                <a:gd name="T65" fmla="*/ 906 h 3410"/>
                <a:gd name="T66" fmla="*/ 3293 w 3407"/>
                <a:gd name="T67" fmla="*/ 1089 h 3410"/>
                <a:gd name="T68" fmla="*/ 3378 w 3407"/>
                <a:gd name="T69" fmla="*/ 1387 h 3410"/>
                <a:gd name="T70" fmla="*/ 3407 w 3407"/>
                <a:gd name="T71" fmla="*/ 1705 h 3410"/>
                <a:gd name="T72" fmla="*/ 3376 w 3407"/>
                <a:gd name="T73" fmla="*/ 2035 h 3410"/>
                <a:gd name="T74" fmla="*/ 3284 w 3407"/>
                <a:gd name="T75" fmla="*/ 2344 h 3410"/>
                <a:gd name="T76" fmla="*/ 3138 w 3407"/>
                <a:gd name="T77" fmla="*/ 2625 h 3410"/>
                <a:gd name="T78" fmla="*/ 2945 w 3407"/>
                <a:gd name="T79" fmla="*/ 2872 h 3410"/>
                <a:gd name="T80" fmla="*/ 2709 w 3407"/>
                <a:gd name="T81" fmla="*/ 3081 h 3410"/>
                <a:gd name="T82" fmla="*/ 2439 w 3407"/>
                <a:gd name="T83" fmla="*/ 3243 h 3410"/>
                <a:gd name="T84" fmla="*/ 2140 w 3407"/>
                <a:gd name="T85" fmla="*/ 3354 h 3410"/>
                <a:gd name="T86" fmla="*/ 1815 w 3407"/>
                <a:gd name="T87" fmla="*/ 3407 h 3410"/>
                <a:gd name="T88" fmla="*/ 1481 w 3407"/>
                <a:gd name="T89" fmla="*/ 3395 h 3410"/>
                <a:gd name="T90" fmla="*/ 1165 w 3407"/>
                <a:gd name="T91" fmla="*/ 3323 h 3410"/>
                <a:gd name="T92" fmla="*/ 874 w 3407"/>
                <a:gd name="T93" fmla="*/ 3195 h 3410"/>
                <a:gd name="T94" fmla="*/ 615 w 3407"/>
                <a:gd name="T95" fmla="*/ 3016 h 3410"/>
                <a:gd name="T96" fmla="*/ 392 w 3407"/>
                <a:gd name="T97" fmla="*/ 2794 h 3410"/>
                <a:gd name="T98" fmla="*/ 215 w 3407"/>
                <a:gd name="T99" fmla="*/ 2535 h 3410"/>
                <a:gd name="T100" fmla="*/ 86 w 3407"/>
                <a:gd name="T101" fmla="*/ 2244 h 3410"/>
                <a:gd name="T102" fmla="*/ 14 w 3407"/>
                <a:gd name="T103" fmla="*/ 1927 h 3410"/>
                <a:gd name="T104" fmla="*/ 0 w 3407"/>
                <a:gd name="T105" fmla="*/ 1705 h 3410"/>
                <a:gd name="T106" fmla="*/ 32 w 3407"/>
                <a:gd name="T107" fmla="*/ 1375 h 3410"/>
                <a:gd name="T108" fmla="*/ 123 w 3407"/>
                <a:gd name="T109" fmla="*/ 1065 h 3410"/>
                <a:gd name="T110" fmla="*/ 269 w 3407"/>
                <a:gd name="T111" fmla="*/ 784 h 3410"/>
                <a:gd name="T112" fmla="*/ 463 w 3407"/>
                <a:gd name="T113" fmla="*/ 537 h 3410"/>
                <a:gd name="T114" fmla="*/ 698 w 3407"/>
                <a:gd name="T115" fmla="*/ 329 h 3410"/>
                <a:gd name="T116" fmla="*/ 968 w 3407"/>
                <a:gd name="T117" fmla="*/ 167 h 3410"/>
                <a:gd name="T118" fmla="*/ 1267 w 3407"/>
                <a:gd name="T119" fmla="*/ 56 h 3410"/>
                <a:gd name="T120" fmla="*/ 1591 w 3407"/>
                <a:gd name="T121" fmla="*/ 3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07" h="3410">
                  <a:moveTo>
                    <a:pt x="1703" y="0"/>
                  </a:moveTo>
                  <a:lnTo>
                    <a:pt x="1808" y="3"/>
                  </a:lnTo>
                  <a:lnTo>
                    <a:pt x="1912" y="13"/>
                  </a:lnTo>
                  <a:lnTo>
                    <a:pt x="2013" y="28"/>
                  </a:lnTo>
                  <a:lnTo>
                    <a:pt x="2112" y="49"/>
                  </a:lnTo>
                  <a:lnTo>
                    <a:pt x="2210" y="77"/>
                  </a:lnTo>
                  <a:lnTo>
                    <a:pt x="2304" y="109"/>
                  </a:lnTo>
                  <a:lnTo>
                    <a:pt x="2396" y="147"/>
                  </a:lnTo>
                  <a:lnTo>
                    <a:pt x="2486" y="190"/>
                  </a:lnTo>
                  <a:lnTo>
                    <a:pt x="2484" y="220"/>
                  </a:lnTo>
                  <a:lnTo>
                    <a:pt x="2485" y="250"/>
                  </a:lnTo>
                  <a:lnTo>
                    <a:pt x="2505" y="499"/>
                  </a:lnTo>
                  <a:lnTo>
                    <a:pt x="2363" y="639"/>
                  </a:lnTo>
                  <a:lnTo>
                    <a:pt x="2289" y="598"/>
                  </a:lnTo>
                  <a:lnTo>
                    <a:pt x="2213" y="560"/>
                  </a:lnTo>
                  <a:lnTo>
                    <a:pt x="2134" y="527"/>
                  </a:lnTo>
                  <a:lnTo>
                    <a:pt x="2052" y="501"/>
                  </a:lnTo>
                  <a:lnTo>
                    <a:pt x="1968" y="480"/>
                  </a:lnTo>
                  <a:lnTo>
                    <a:pt x="1882" y="464"/>
                  </a:lnTo>
                  <a:lnTo>
                    <a:pt x="1793" y="455"/>
                  </a:lnTo>
                  <a:lnTo>
                    <a:pt x="1703" y="451"/>
                  </a:lnTo>
                  <a:lnTo>
                    <a:pt x="1610" y="455"/>
                  </a:lnTo>
                  <a:lnTo>
                    <a:pt x="1518" y="465"/>
                  </a:lnTo>
                  <a:lnTo>
                    <a:pt x="1430" y="481"/>
                  </a:lnTo>
                  <a:lnTo>
                    <a:pt x="1342" y="504"/>
                  </a:lnTo>
                  <a:lnTo>
                    <a:pt x="1257" y="533"/>
                  </a:lnTo>
                  <a:lnTo>
                    <a:pt x="1175" y="568"/>
                  </a:lnTo>
                  <a:lnTo>
                    <a:pt x="1097" y="608"/>
                  </a:lnTo>
                  <a:lnTo>
                    <a:pt x="1022" y="654"/>
                  </a:lnTo>
                  <a:lnTo>
                    <a:pt x="950" y="704"/>
                  </a:lnTo>
                  <a:lnTo>
                    <a:pt x="882" y="759"/>
                  </a:lnTo>
                  <a:lnTo>
                    <a:pt x="818" y="819"/>
                  </a:lnTo>
                  <a:lnTo>
                    <a:pt x="759" y="882"/>
                  </a:lnTo>
                  <a:lnTo>
                    <a:pt x="703" y="951"/>
                  </a:lnTo>
                  <a:lnTo>
                    <a:pt x="653" y="1023"/>
                  </a:lnTo>
                  <a:lnTo>
                    <a:pt x="608" y="1098"/>
                  </a:lnTo>
                  <a:lnTo>
                    <a:pt x="567" y="1177"/>
                  </a:lnTo>
                  <a:lnTo>
                    <a:pt x="533" y="1259"/>
                  </a:lnTo>
                  <a:lnTo>
                    <a:pt x="504" y="1343"/>
                  </a:lnTo>
                  <a:lnTo>
                    <a:pt x="481" y="1430"/>
                  </a:lnTo>
                  <a:lnTo>
                    <a:pt x="465" y="1520"/>
                  </a:lnTo>
                  <a:lnTo>
                    <a:pt x="455" y="1611"/>
                  </a:lnTo>
                  <a:lnTo>
                    <a:pt x="451" y="1705"/>
                  </a:lnTo>
                  <a:lnTo>
                    <a:pt x="455" y="1799"/>
                  </a:lnTo>
                  <a:lnTo>
                    <a:pt x="465" y="1890"/>
                  </a:lnTo>
                  <a:lnTo>
                    <a:pt x="481" y="1980"/>
                  </a:lnTo>
                  <a:lnTo>
                    <a:pt x="504" y="2067"/>
                  </a:lnTo>
                  <a:lnTo>
                    <a:pt x="533" y="2151"/>
                  </a:lnTo>
                  <a:lnTo>
                    <a:pt x="567" y="2233"/>
                  </a:lnTo>
                  <a:lnTo>
                    <a:pt x="608" y="2312"/>
                  </a:lnTo>
                  <a:lnTo>
                    <a:pt x="653" y="2388"/>
                  </a:lnTo>
                  <a:lnTo>
                    <a:pt x="703" y="2459"/>
                  </a:lnTo>
                  <a:lnTo>
                    <a:pt x="759" y="2527"/>
                  </a:lnTo>
                  <a:lnTo>
                    <a:pt x="818" y="2591"/>
                  </a:lnTo>
                  <a:lnTo>
                    <a:pt x="882" y="2651"/>
                  </a:lnTo>
                  <a:lnTo>
                    <a:pt x="951" y="2705"/>
                  </a:lnTo>
                  <a:lnTo>
                    <a:pt x="1022" y="2756"/>
                  </a:lnTo>
                  <a:lnTo>
                    <a:pt x="1097" y="2802"/>
                  </a:lnTo>
                  <a:lnTo>
                    <a:pt x="1176" y="2841"/>
                  </a:lnTo>
                  <a:lnTo>
                    <a:pt x="1258" y="2876"/>
                  </a:lnTo>
                  <a:lnTo>
                    <a:pt x="1342" y="2905"/>
                  </a:lnTo>
                  <a:lnTo>
                    <a:pt x="1430" y="2928"/>
                  </a:lnTo>
                  <a:lnTo>
                    <a:pt x="1519" y="2945"/>
                  </a:lnTo>
                  <a:lnTo>
                    <a:pt x="1610" y="2955"/>
                  </a:lnTo>
                  <a:lnTo>
                    <a:pt x="1703" y="2958"/>
                  </a:lnTo>
                  <a:lnTo>
                    <a:pt x="1798" y="2955"/>
                  </a:lnTo>
                  <a:lnTo>
                    <a:pt x="1889" y="2945"/>
                  </a:lnTo>
                  <a:lnTo>
                    <a:pt x="1979" y="2928"/>
                  </a:lnTo>
                  <a:lnTo>
                    <a:pt x="2066" y="2905"/>
                  </a:lnTo>
                  <a:lnTo>
                    <a:pt x="2150" y="2876"/>
                  </a:lnTo>
                  <a:lnTo>
                    <a:pt x="2232" y="2841"/>
                  </a:lnTo>
                  <a:lnTo>
                    <a:pt x="2311" y="2802"/>
                  </a:lnTo>
                  <a:lnTo>
                    <a:pt x="2386" y="2756"/>
                  </a:lnTo>
                  <a:lnTo>
                    <a:pt x="2457" y="2705"/>
                  </a:lnTo>
                  <a:lnTo>
                    <a:pt x="2525" y="2651"/>
                  </a:lnTo>
                  <a:lnTo>
                    <a:pt x="2590" y="2591"/>
                  </a:lnTo>
                  <a:lnTo>
                    <a:pt x="2650" y="2527"/>
                  </a:lnTo>
                  <a:lnTo>
                    <a:pt x="2705" y="2459"/>
                  </a:lnTo>
                  <a:lnTo>
                    <a:pt x="2754" y="2388"/>
                  </a:lnTo>
                  <a:lnTo>
                    <a:pt x="2800" y="2312"/>
                  </a:lnTo>
                  <a:lnTo>
                    <a:pt x="2840" y="2233"/>
                  </a:lnTo>
                  <a:lnTo>
                    <a:pt x="2874" y="2151"/>
                  </a:lnTo>
                  <a:lnTo>
                    <a:pt x="2904" y="2067"/>
                  </a:lnTo>
                  <a:lnTo>
                    <a:pt x="2926" y="1980"/>
                  </a:lnTo>
                  <a:lnTo>
                    <a:pt x="2943" y="1890"/>
                  </a:lnTo>
                  <a:lnTo>
                    <a:pt x="2953" y="1799"/>
                  </a:lnTo>
                  <a:lnTo>
                    <a:pt x="2957" y="1705"/>
                  </a:lnTo>
                  <a:lnTo>
                    <a:pt x="2953" y="1615"/>
                  </a:lnTo>
                  <a:lnTo>
                    <a:pt x="2944" y="1527"/>
                  </a:lnTo>
                  <a:lnTo>
                    <a:pt x="2928" y="1441"/>
                  </a:lnTo>
                  <a:lnTo>
                    <a:pt x="2907" y="1357"/>
                  </a:lnTo>
                  <a:lnTo>
                    <a:pt x="2881" y="1274"/>
                  </a:lnTo>
                  <a:lnTo>
                    <a:pt x="2849" y="1195"/>
                  </a:lnTo>
                  <a:lnTo>
                    <a:pt x="2811" y="1118"/>
                  </a:lnTo>
                  <a:lnTo>
                    <a:pt x="2769" y="1045"/>
                  </a:lnTo>
                  <a:lnTo>
                    <a:pt x="2925" y="889"/>
                  </a:lnTo>
                  <a:lnTo>
                    <a:pt x="3141" y="905"/>
                  </a:lnTo>
                  <a:lnTo>
                    <a:pt x="3166" y="906"/>
                  </a:lnTo>
                  <a:lnTo>
                    <a:pt x="3187" y="906"/>
                  </a:lnTo>
                  <a:lnTo>
                    <a:pt x="3208" y="904"/>
                  </a:lnTo>
                  <a:lnTo>
                    <a:pt x="3254" y="995"/>
                  </a:lnTo>
                  <a:lnTo>
                    <a:pt x="3293" y="1089"/>
                  </a:lnTo>
                  <a:lnTo>
                    <a:pt x="3328" y="1186"/>
                  </a:lnTo>
                  <a:lnTo>
                    <a:pt x="3355" y="1285"/>
                  </a:lnTo>
                  <a:lnTo>
                    <a:pt x="3378" y="1387"/>
                  </a:lnTo>
                  <a:lnTo>
                    <a:pt x="3394" y="1491"/>
                  </a:lnTo>
                  <a:lnTo>
                    <a:pt x="3405" y="1597"/>
                  </a:lnTo>
                  <a:lnTo>
                    <a:pt x="3407" y="1705"/>
                  </a:lnTo>
                  <a:lnTo>
                    <a:pt x="3404" y="1817"/>
                  </a:lnTo>
                  <a:lnTo>
                    <a:pt x="3393" y="1927"/>
                  </a:lnTo>
                  <a:lnTo>
                    <a:pt x="3376" y="2035"/>
                  </a:lnTo>
                  <a:lnTo>
                    <a:pt x="3352" y="2141"/>
                  </a:lnTo>
                  <a:lnTo>
                    <a:pt x="3321" y="2244"/>
                  </a:lnTo>
                  <a:lnTo>
                    <a:pt x="3284" y="2344"/>
                  </a:lnTo>
                  <a:lnTo>
                    <a:pt x="3241" y="2442"/>
                  </a:lnTo>
                  <a:lnTo>
                    <a:pt x="3193" y="2535"/>
                  </a:lnTo>
                  <a:lnTo>
                    <a:pt x="3138" y="2625"/>
                  </a:lnTo>
                  <a:lnTo>
                    <a:pt x="3079" y="2712"/>
                  </a:lnTo>
                  <a:lnTo>
                    <a:pt x="3014" y="2794"/>
                  </a:lnTo>
                  <a:lnTo>
                    <a:pt x="2945" y="2872"/>
                  </a:lnTo>
                  <a:lnTo>
                    <a:pt x="2871" y="2947"/>
                  </a:lnTo>
                  <a:lnTo>
                    <a:pt x="2792" y="3016"/>
                  </a:lnTo>
                  <a:lnTo>
                    <a:pt x="2709" y="3081"/>
                  </a:lnTo>
                  <a:lnTo>
                    <a:pt x="2623" y="3141"/>
                  </a:lnTo>
                  <a:lnTo>
                    <a:pt x="2533" y="3195"/>
                  </a:lnTo>
                  <a:lnTo>
                    <a:pt x="2439" y="3243"/>
                  </a:lnTo>
                  <a:lnTo>
                    <a:pt x="2342" y="3286"/>
                  </a:lnTo>
                  <a:lnTo>
                    <a:pt x="2242" y="3323"/>
                  </a:lnTo>
                  <a:lnTo>
                    <a:pt x="2140" y="3354"/>
                  </a:lnTo>
                  <a:lnTo>
                    <a:pt x="2034" y="3378"/>
                  </a:lnTo>
                  <a:lnTo>
                    <a:pt x="1926" y="3395"/>
                  </a:lnTo>
                  <a:lnTo>
                    <a:pt x="1815" y="3407"/>
                  </a:lnTo>
                  <a:lnTo>
                    <a:pt x="1703" y="3410"/>
                  </a:lnTo>
                  <a:lnTo>
                    <a:pt x="1592" y="3407"/>
                  </a:lnTo>
                  <a:lnTo>
                    <a:pt x="1481" y="3395"/>
                  </a:lnTo>
                  <a:lnTo>
                    <a:pt x="1373" y="3378"/>
                  </a:lnTo>
                  <a:lnTo>
                    <a:pt x="1268" y="3354"/>
                  </a:lnTo>
                  <a:lnTo>
                    <a:pt x="1165" y="3323"/>
                  </a:lnTo>
                  <a:lnTo>
                    <a:pt x="1065" y="3286"/>
                  </a:lnTo>
                  <a:lnTo>
                    <a:pt x="968" y="3243"/>
                  </a:lnTo>
                  <a:lnTo>
                    <a:pt x="874" y="3195"/>
                  </a:lnTo>
                  <a:lnTo>
                    <a:pt x="784" y="3141"/>
                  </a:lnTo>
                  <a:lnTo>
                    <a:pt x="698" y="3081"/>
                  </a:lnTo>
                  <a:lnTo>
                    <a:pt x="615" y="3016"/>
                  </a:lnTo>
                  <a:lnTo>
                    <a:pt x="536" y="2947"/>
                  </a:lnTo>
                  <a:lnTo>
                    <a:pt x="463" y="2872"/>
                  </a:lnTo>
                  <a:lnTo>
                    <a:pt x="392" y="2794"/>
                  </a:lnTo>
                  <a:lnTo>
                    <a:pt x="328" y="2712"/>
                  </a:lnTo>
                  <a:lnTo>
                    <a:pt x="269" y="2625"/>
                  </a:lnTo>
                  <a:lnTo>
                    <a:pt x="215" y="2535"/>
                  </a:lnTo>
                  <a:lnTo>
                    <a:pt x="167" y="2442"/>
                  </a:lnTo>
                  <a:lnTo>
                    <a:pt x="123" y="2344"/>
                  </a:lnTo>
                  <a:lnTo>
                    <a:pt x="86" y="2244"/>
                  </a:lnTo>
                  <a:lnTo>
                    <a:pt x="56" y="2141"/>
                  </a:lnTo>
                  <a:lnTo>
                    <a:pt x="32" y="2035"/>
                  </a:lnTo>
                  <a:lnTo>
                    <a:pt x="14" y="1927"/>
                  </a:lnTo>
                  <a:lnTo>
                    <a:pt x="3" y="1817"/>
                  </a:lnTo>
                  <a:lnTo>
                    <a:pt x="0" y="1705"/>
                  </a:lnTo>
                  <a:lnTo>
                    <a:pt x="0" y="1705"/>
                  </a:lnTo>
                  <a:lnTo>
                    <a:pt x="3" y="1593"/>
                  </a:lnTo>
                  <a:lnTo>
                    <a:pt x="14" y="1482"/>
                  </a:lnTo>
                  <a:lnTo>
                    <a:pt x="32" y="1375"/>
                  </a:lnTo>
                  <a:lnTo>
                    <a:pt x="56" y="1269"/>
                  </a:lnTo>
                  <a:lnTo>
                    <a:pt x="86" y="1165"/>
                  </a:lnTo>
                  <a:lnTo>
                    <a:pt x="123" y="1065"/>
                  </a:lnTo>
                  <a:lnTo>
                    <a:pt x="167" y="969"/>
                  </a:lnTo>
                  <a:lnTo>
                    <a:pt x="215" y="875"/>
                  </a:lnTo>
                  <a:lnTo>
                    <a:pt x="269" y="784"/>
                  </a:lnTo>
                  <a:lnTo>
                    <a:pt x="328" y="698"/>
                  </a:lnTo>
                  <a:lnTo>
                    <a:pt x="392" y="615"/>
                  </a:lnTo>
                  <a:lnTo>
                    <a:pt x="463" y="537"/>
                  </a:lnTo>
                  <a:lnTo>
                    <a:pt x="536" y="463"/>
                  </a:lnTo>
                  <a:lnTo>
                    <a:pt x="615" y="394"/>
                  </a:lnTo>
                  <a:lnTo>
                    <a:pt x="698" y="329"/>
                  </a:lnTo>
                  <a:lnTo>
                    <a:pt x="784" y="269"/>
                  </a:lnTo>
                  <a:lnTo>
                    <a:pt x="874" y="215"/>
                  </a:lnTo>
                  <a:lnTo>
                    <a:pt x="968" y="167"/>
                  </a:lnTo>
                  <a:lnTo>
                    <a:pt x="1065" y="124"/>
                  </a:lnTo>
                  <a:lnTo>
                    <a:pt x="1165" y="86"/>
                  </a:lnTo>
                  <a:lnTo>
                    <a:pt x="1267" y="56"/>
                  </a:lnTo>
                  <a:lnTo>
                    <a:pt x="1373" y="32"/>
                  </a:lnTo>
                  <a:lnTo>
                    <a:pt x="1481" y="14"/>
                  </a:lnTo>
                  <a:lnTo>
                    <a:pt x="1591" y="3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37"/>
            <p:cNvSpPr>
              <a:spLocks/>
            </p:cNvSpPr>
            <p:nvPr/>
          </p:nvSpPr>
          <p:spPr bwMode="auto">
            <a:xfrm>
              <a:off x="793750" y="4740275"/>
              <a:ext cx="381000" cy="381000"/>
            </a:xfrm>
            <a:custGeom>
              <a:avLst/>
              <a:gdLst>
                <a:gd name="T0" fmla="*/ 915 w 1679"/>
                <a:gd name="T1" fmla="*/ 3 h 1679"/>
                <a:gd name="T2" fmla="*/ 1059 w 1679"/>
                <a:gd name="T3" fmla="*/ 30 h 1679"/>
                <a:gd name="T4" fmla="*/ 1194 w 1679"/>
                <a:gd name="T5" fmla="*/ 79 h 1679"/>
                <a:gd name="T6" fmla="*/ 873 w 1679"/>
                <a:gd name="T7" fmla="*/ 401 h 1679"/>
                <a:gd name="T8" fmla="*/ 784 w 1679"/>
                <a:gd name="T9" fmla="*/ 403 h 1679"/>
                <a:gd name="T10" fmla="*/ 681 w 1679"/>
                <a:gd name="T11" fmla="*/ 430 h 1679"/>
                <a:gd name="T12" fmla="*/ 589 w 1679"/>
                <a:gd name="T13" fmla="*/ 478 h 1679"/>
                <a:gd name="T14" fmla="*/ 510 w 1679"/>
                <a:gd name="T15" fmla="*/ 547 h 1679"/>
                <a:gd name="T16" fmla="*/ 450 w 1679"/>
                <a:gd name="T17" fmla="*/ 633 h 1679"/>
                <a:gd name="T18" fmla="*/ 412 w 1679"/>
                <a:gd name="T19" fmla="*/ 731 h 1679"/>
                <a:gd name="T20" fmla="*/ 400 w 1679"/>
                <a:gd name="T21" fmla="*/ 840 h 1679"/>
                <a:gd name="T22" fmla="*/ 412 w 1679"/>
                <a:gd name="T23" fmla="*/ 948 h 1679"/>
                <a:gd name="T24" fmla="*/ 450 w 1679"/>
                <a:gd name="T25" fmla="*/ 1047 h 1679"/>
                <a:gd name="T26" fmla="*/ 510 w 1679"/>
                <a:gd name="T27" fmla="*/ 1132 h 1679"/>
                <a:gd name="T28" fmla="*/ 587 w 1679"/>
                <a:gd name="T29" fmla="*/ 1201 h 1679"/>
                <a:gd name="T30" fmla="*/ 680 w 1679"/>
                <a:gd name="T31" fmla="*/ 1251 h 1679"/>
                <a:gd name="T32" fmla="*/ 784 w 1679"/>
                <a:gd name="T33" fmla="*/ 1277 h 1679"/>
                <a:gd name="T34" fmla="*/ 895 w 1679"/>
                <a:gd name="T35" fmla="*/ 1277 h 1679"/>
                <a:gd name="T36" fmla="*/ 998 w 1679"/>
                <a:gd name="T37" fmla="*/ 1251 h 1679"/>
                <a:gd name="T38" fmla="*/ 1090 w 1679"/>
                <a:gd name="T39" fmla="*/ 1201 h 1679"/>
                <a:gd name="T40" fmla="*/ 1169 w 1679"/>
                <a:gd name="T41" fmla="*/ 1132 h 1679"/>
                <a:gd name="T42" fmla="*/ 1229 w 1679"/>
                <a:gd name="T43" fmla="*/ 1047 h 1679"/>
                <a:gd name="T44" fmla="*/ 1267 w 1679"/>
                <a:gd name="T45" fmla="*/ 948 h 1679"/>
                <a:gd name="T46" fmla="*/ 1279 w 1679"/>
                <a:gd name="T47" fmla="*/ 840 h 1679"/>
                <a:gd name="T48" fmla="*/ 1593 w 1679"/>
                <a:gd name="T49" fmla="*/ 492 h 1679"/>
                <a:gd name="T50" fmla="*/ 1627 w 1679"/>
                <a:gd name="T51" fmla="*/ 552 h 1679"/>
                <a:gd name="T52" fmla="*/ 1665 w 1679"/>
                <a:gd name="T53" fmla="*/ 691 h 1679"/>
                <a:gd name="T54" fmla="*/ 1679 w 1679"/>
                <a:gd name="T55" fmla="*/ 840 h 1679"/>
                <a:gd name="T56" fmla="*/ 1665 w 1679"/>
                <a:gd name="T57" fmla="*/ 990 h 1679"/>
                <a:gd name="T58" fmla="*/ 1626 w 1679"/>
                <a:gd name="T59" fmla="*/ 1133 h 1679"/>
                <a:gd name="T60" fmla="*/ 1563 w 1679"/>
                <a:gd name="T61" fmla="*/ 1263 h 1679"/>
                <a:gd name="T62" fmla="*/ 1482 w 1679"/>
                <a:gd name="T63" fmla="*/ 1381 h 1679"/>
                <a:gd name="T64" fmla="*/ 1380 w 1679"/>
                <a:gd name="T65" fmla="*/ 1482 h 1679"/>
                <a:gd name="T66" fmla="*/ 1263 w 1679"/>
                <a:gd name="T67" fmla="*/ 1565 h 1679"/>
                <a:gd name="T68" fmla="*/ 1132 w 1679"/>
                <a:gd name="T69" fmla="*/ 1627 h 1679"/>
                <a:gd name="T70" fmla="*/ 990 w 1679"/>
                <a:gd name="T71" fmla="*/ 1665 h 1679"/>
                <a:gd name="T72" fmla="*/ 839 w 1679"/>
                <a:gd name="T73" fmla="*/ 1679 h 1679"/>
                <a:gd name="T74" fmla="*/ 689 w 1679"/>
                <a:gd name="T75" fmla="*/ 1665 h 1679"/>
                <a:gd name="T76" fmla="*/ 547 w 1679"/>
                <a:gd name="T77" fmla="*/ 1626 h 1679"/>
                <a:gd name="T78" fmla="*/ 416 w 1679"/>
                <a:gd name="T79" fmla="*/ 1565 h 1679"/>
                <a:gd name="T80" fmla="*/ 300 w 1679"/>
                <a:gd name="T81" fmla="*/ 1482 h 1679"/>
                <a:gd name="T82" fmla="*/ 198 w 1679"/>
                <a:gd name="T83" fmla="*/ 1381 h 1679"/>
                <a:gd name="T84" fmla="*/ 116 w 1679"/>
                <a:gd name="T85" fmla="*/ 1263 h 1679"/>
                <a:gd name="T86" fmla="*/ 53 w 1679"/>
                <a:gd name="T87" fmla="*/ 1132 h 1679"/>
                <a:gd name="T88" fmla="*/ 14 w 1679"/>
                <a:gd name="T89" fmla="*/ 990 h 1679"/>
                <a:gd name="T90" fmla="*/ 0 w 1679"/>
                <a:gd name="T91" fmla="*/ 840 h 1679"/>
                <a:gd name="T92" fmla="*/ 14 w 1679"/>
                <a:gd name="T93" fmla="*/ 689 h 1679"/>
                <a:gd name="T94" fmla="*/ 53 w 1679"/>
                <a:gd name="T95" fmla="*/ 547 h 1679"/>
                <a:gd name="T96" fmla="*/ 116 w 1679"/>
                <a:gd name="T97" fmla="*/ 416 h 1679"/>
                <a:gd name="T98" fmla="*/ 198 w 1679"/>
                <a:gd name="T99" fmla="*/ 298 h 1679"/>
                <a:gd name="T100" fmla="*/ 300 w 1679"/>
                <a:gd name="T101" fmla="*/ 198 h 1679"/>
                <a:gd name="T102" fmla="*/ 416 w 1679"/>
                <a:gd name="T103" fmla="*/ 115 h 1679"/>
                <a:gd name="T104" fmla="*/ 547 w 1679"/>
                <a:gd name="T105" fmla="*/ 53 h 1679"/>
                <a:gd name="T106" fmla="*/ 689 w 1679"/>
                <a:gd name="T107" fmla="*/ 14 h 1679"/>
                <a:gd name="T108" fmla="*/ 839 w 1679"/>
                <a:gd name="T109" fmla="*/ 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9" h="1679">
                  <a:moveTo>
                    <a:pt x="839" y="0"/>
                  </a:moveTo>
                  <a:lnTo>
                    <a:pt x="915" y="3"/>
                  </a:lnTo>
                  <a:lnTo>
                    <a:pt x="988" y="14"/>
                  </a:lnTo>
                  <a:lnTo>
                    <a:pt x="1059" y="30"/>
                  </a:lnTo>
                  <a:lnTo>
                    <a:pt x="1128" y="52"/>
                  </a:lnTo>
                  <a:lnTo>
                    <a:pt x="1194" y="79"/>
                  </a:lnTo>
                  <a:lnTo>
                    <a:pt x="1187" y="86"/>
                  </a:lnTo>
                  <a:lnTo>
                    <a:pt x="873" y="401"/>
                  </a:lnTo>
                  <a:lnTo>
                    <a:pt x="839" y="400"/>
                  </a:lnTo>
                  <a:lnTo>
                    <a:pt x="784" y="403"/>
                  </a:lnTo>
                  <a:lnTo>
                    <a:pt x="731" y="413"/>
                  </a:lnTo>
                  <a:lnTo>
                    <a:pt x="681" y="430"/>
                  </a:lnTo>
                  <a:lnTo>
                    <a:pt x="632" y="451"/>
                  </a:lnTo>
                  <a:lnTo>
                    <a:pt x="589" y="478"/>
                  </a:lnTo>
                  <a:lnTo>
                    <a:pt x="547" y="510"/>
                  </a:lnTo>
                  <a:lnTo>
                    <a:pt x="510" y="547"/>
                  </a:lnTo>
                  <a:lnTo>
                    <a:pt x="478" y="588"/>
                  </a:lnTo>
                  <a:lnTo>
                    <a:pt x="450" y="633"/>
                  </a:lnTo>
                  <a:lnTo>
                    <a:pt x="429" y="681"/>
                  </a:lnTo>
                  <a:lnTo>
                    <a:pt x="412" y="731"/>
                  </a:lnTo>
                  <a:lnTo>
                    <a:pt x="403" y="784"/>
                  </a:lnTo>
                  <a:lnTo>
                    <a:pt x="400" y="840"/>
                  </a:lnTo>
                  <a:lnTo>
                    <a:pt x="403" y="895"/>
                  </a:lnTo>
                  <a:lnTo>
                    <a:pt x="412" y="948"/>
                  </a:lnTo>
                  <a:lnTo>
                    <a:pt x="429" y="1000"/>
                  </a:lnTo>
                  <a:lnTo>
                    <a:pt x="450" y="1047"/>
                  </a:lnTo>
                  <a:lnTo>
                    <a:pt x="478" y="1092"/>
                  </a:lnTo>
                  <a:lnTo>
                    <a:pt x="510" y="1132"/>
                  </a:lnTo>
                  <a:lnTo>
                    <a:pt x="547" y="1169"/>
                  </a:lnTo>
                  <a:lnTo>
                    <a:pt x="587" y="1201"/>
                  </a:lnTo>
                  <a:lnTo>
                    <a:pt x="632" y="1229"/>
                  </a:lnTo>
                  <a:lnTo>
                    <a:pt x="680" y="1251"/>
                  </a:lnTo>
                  <a:lnTo>
                    <a:pt x="731" y="1267"/>
                  </a:lnTo>
                  <a:lnTo>
                    <a:pt x="784" y="1277"/>
                  </a:lnTo>
                  <a:lnTo>
                    <a:pt x="839" y="1281"/>
                  </a:lnTo>
                  <a:lnTo>
                    <a:pt x="895" y="1277"/>
                  </a:lnTo>
                  <a:lnTo>
                    <a:pt x="948" y="1267"/>
                  </a:lnTo>
                  <a:lnTo>
                    <a:pt x="998" y="1251"/>
                  </a:lnTo>
                  <a:lnTo>
                    <a:pt x="1047" y="1229"/>
                  </a:lnTo>
                  <a:lnTo>
                    <a:pt x="1090" y="1201"/>
                  </a:lnTo>
                  <a:lnTo>
                    <a:pt x="1132" y="1169"/>
                  </a:lnTo>
                  <a:lnTo>
                    <a:pt x="1169" y="1132"/>
                  </a:lnTo>
                  <a:lnTo>
                    <a:pt x="1201" y="1092"/>
                  </a:lnTo>
                  <a:lnTo>
                    <a:pt x="1229" y="1047"/>
                  </a:lnTo>
                  <a:lnTo>
                    <a:pt x="1250" y="1000"/>
                  </a:lnTo>
                  <a:lnTo>
                    <a:pt x="1267" y="948"/>
                  </a:lnTo>
                  <a:lnTo>
                    <a:pt x="1276" y="895"/>
                  </a:lnTo>
                  <a:lnTo>
                    <a:pt x="1279" y="840"/>
                  </a:lnTo>
                  <a:lnTo>
                    <a:pt x="1278" y="806"/>
                  </a:lnTo>
                  <a:lnTo>
                    <a:pt x="1593" y="492"/>
                  </a:lnTo>
                  <a:lnTo>
                    <a:pt x="1599" y="485"/>
                  </a:lnTo>
                  <a:lnTo>
                    <a:pt x="1627" y="552"/>
                  </a:lnTo>
                  <a:lnTo>
                    <a:pt x="1650" y="620"/>
                  </a:lnTo>
                  <a:lnTo>
                    <a:pt x="1665" y="691"/>
                  </a:lnTo>
                  <a:lnTo>
                    <a:pt x="1675" y="765"/>
                  </a:lnTo>
                  <a:lnTo>
                    <a:pt x="1679" y="840"/>
                  </a:lnTo>
                  <a:lnTo>
                    <a:pt x="1675" y="917"/>
                  </a:lnTo>
                  <a:lnTo>
                    <a:pt x="1665" y="990"/>
                  </a:lnTo>
                  <a:lnTo>
                    <a:pt x="1649" y="1063"/>
                  </a:lnTo>
                  <a:lnTo>
                    <a:pt x="1626" y="1133"/>
                  </a:lnTo>
                  <a:lnTo>
                    <a:pt x="1598" y="1200"/>
                  </a:lnTo>
                  <a:lnTo>
                    <a:pt x="1563" y="1263"/>
                  </a:lnTo>
                  <a:lnTo>
                    <a:pt x="1525" y="1324"/>
                  </a:lnTo>
                  <a:lnTo>
                    <a:pt x="1482" y="1381"/>
                  </a:lnTo>
                  <a:lnTo>
                    <a:pt x="1432" y="1434"/>
                  </a:lnTo>
                  <a:lnTo>
                    <a:pt x="1380" y="1482"/>
                  </a:lnTo>
                  <a:lnTo>
                    <a:pt x="1323" y="1526"/>
                  </a:lnTo>
                  <a:lnTo>
                    <a:pt x="1263" y="1565"/>
                  </a:lnTo>
                  <a:lnTo>
                    <a:pt x="1200" y="1599"/>
                  </a:lnTo>
                  <a:lnTo>
                    <a:pt x="1132" y="1627"/>
                  </a:lnTo>
                  <a:lnTo>
                    <a:pt x="1063" y="1649"/>
                  </a:lnTo>
                  <a:lnTo>
                    <a:pt x="990" y="1665"/>
                  </a:lnTo>
                  <a:lnTo>
                    <a:pt x="915" y="1676"/>
                  </a:lnTo>
                  <a:lnTo>
                    <a:pt x="839" y="1679"/>
                  </a:lnTo>
                  <a:lnTo>
                    <a:pt x="764" y="1676"/>
                  </a:lnTo>
                  <a:lnTo>
                    <a:pt x="689" y="1665"/>
                  </a:lnTo>
                  <a:lnTo>
                    <a:pt x="616" y="1649"/>
                  </a:lnTo>
                  <a:lnTo>
                    <a:pt x="547" y="1626"/>
                  </a:lnTo>
                  <a:lnTo>
                    <a:pt x="480" y="1599"/>
                  </a:lnTo>
                  <a:lnTo>
                    <a:pt x="416" y="1565"/>
                  </a:lnTo>
                  <a:lnTo>
                    <a:pt x="356" y="1526"/>
                  </a:lnTo>
                  <a:lnTo>
                    <a:pt x="300" y="1482"/>
                  </a:lnTo>
                  <a:lnTo>
                    <a:pt x="247" y="1434"/>
                  </a:lnTo>
                  <a:lnTo>
                    <a:pt x="198" y="1381"/>
                  </a:lnTo>
                  <a:lnTo>
                    <a:pt x="155" y="1323"/>
                  </a:lnTo>
                  <a:lnTo>
                    <a:pt x="116" y="1263"/>
                  </a:lnTo>
                  <a:lnTo>
                    <a:pt x="82" y="1200"/>
                  </a:lnTo>
                  <a:lnTo>
                    <a:pt x="53" y="1132"/>
                  </a:lnTo>
                  <a:lnTo>
                    <a:pt x="30" y="1063"/>
                  </a:lnTo>
                  <a:lnTo>
                    <a:pt x="14" y="990"/>
                  </a:lnTo>
                  <a:lnTo>
                    <a:pt x="4" y="916"/>
                  </a:lnTo>
                  <a:lnTo>
                    <a:pt x="0" y="840"/>
                  </a:lnTo>
                  <a:lnTo>
                    <a:pt x="4" y="764"/>
                  </a:lnTo>
                  <a:lnTo>
                    <a:pt x="14" y="689"/>
                  </a:lnTo>
                  <a:lnTo>
                    <a:pt x="30" y="616"/>
                  </a:lnTo>
                  <a:lnTo>
                    <a:pt x="53" y="547"/>
                  </a:lnTo>
                  <a:lnTo>
                    <a:pt x="82" y="480"/>
                  </a:lnTo>
                  <a:lnTo>
                    <a:pt x="116" y="416"/>
                  </a:lnTo>
                  <a:lnTo>
                    <a:pt x="155" y="356"/>
                  </a:lnTo>
                  <a:lnTo>
                    <a:pt x="198" y="298"/>
                  </a:lnTo>
                  <a:lnTo>
                    <a:pt x="247" y="246"/>
                  </a:lnTo>
                  <a:lnTo>
                    <a:pt x="300" y="198"/>
                  </a:lnTo>
                  <a:lnTo>
                    <a:pt x="356" y="154"/>
                  </a:lnTo>
                  <a:lnTo>
                    <a:pt x="416" y="115"/>
                  </a:lnTo>
                  <a:lnTo>
                    <a:pt x="480" y="81"/>
                  </a:lnTo>
                  <a:lnTo>
                    <a:pt x="547" y="53"/>
                  </a:lnTo>
                  <a:lnTo>
                    <a:pt x="616" y="30"/>
                  </a:lnTo>
                  <a:lnTo>
                    <a:pt x="689" y="14"/>
                  </a:lnTo>
                  <a:lnTo>
                    <a:pt x="764" y="3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38"/>
            <p:cNvSpPr>
              <a:spLocks/>
            </p:cNvSpPr>
            <p:nvPr/>
          </p:nvSpPr>
          <p:spPr bwMode="auto">
            <a:xfrm>
              <a:off x="985837" y="4456113"/>
              <a:ext cx="468314" cy="471488"/>
            </a:xfrm>
            <a:custGeom>
              <a:avLst/>
              <a:gdLst>
                <a:gd name="T0" fmla="*/ 1447 w 2064"/>
                <a:gd name="T1" fmla="*/ 2 h 2078"/>
                <a:gd name="T2" fmla="*/ 1467 w 2064"/>
                <a:gd name="T3" fmla="*/ 14 h 2078"/>
                <a:gd name="T4" fmla="*/ 1476 w 2064"/>
                <a:gd name="T5" fmla="*/ 36 h 2078"/>
                <a:gd name="T6" fmla="*/ 1615 w 2064"/>
                <a:gd name="T7" fmla="*/ 230 h 2078"/>
                <a:gd name="T8" fmla="*/ 1654 w 2064"/>
                <a:gd name="T9" fmla="*/ 203 h 2078"/>
                <a:gd name="T10" fmla="*/ 1698 w 2064"/>
                <a:gd name="T11" fmla="*/ 195 h 2078"/>
                <a:gd name="T12" fmla="*/ 1743 w 2064"/>
                <a:gd name="T13" fmla="*/ 203 h 2078"/>
                <a:gd name="T14" fmla="*/ 1782 w 2064"/>
                <a:gd name="T15" fmla="*/ 230 h 2078"/>
                <a:gd name="T16" fmla="*/ 1868 w 2064"/>
                <a:gd name="T17" fmla="*/ 321 h 2078"/>
                <a:gd name="T18" fmla="*/ 1886 w 2064"/>
                <a:gd name="T19" fmla="*/ 370 h 2078"/>
                <a:gd name="T20" fmla="*/ 1880 w 2064"/>
                <a:gd name="T21" fmla="*/ 421 h 2078"/>
                <a:gd name="T22" fmla="*/ 1851 w 2064"/>
                <a:gd name="T23" fmla="*/ 467 h 2078"/>
                <a:gd name="T24" fmla="*/ 2027 w 2064"/>
                <a:gd name="T25" fmla="*/ 589 h 2078"/>
                <a:gd name="T26" fmla="*/ 2051 w 2064"/>
                <a:gd name="T27" fmla="*/ 599 h 2078"/>
                <a:gd name="T28" fmla="*/ 2063 w 2064"/>
                <a:gd name="T29" fmla="*/ 621 h 2078"/>
                <a:gd name="T30" fmla="*/ 2061 w 2064"/>
                <a:gd name="T31" fmla="*/ 645 h 2078"/>
                <a:gd name="T32" fmla="*/ 1597 w 2064"/>
                <a:gd name="T33" fmla="*/ 1112 h 2078"/>
                <a:gd name="T34" fmla="*/ 1546 w 2064"/>
                <a:gd name="T35" fmla="*/ 1149 h 2078"/>
                <a:gd name="T36" fmla="*/ 1487 w 2064"/>
                <a:gd name="T37" fmla="*/ 1167 h 2078"/>
                <a:gd name="T38" fmla="*/ 1449 w 2064"/>
                <a:gd name="T39" fmla="*/ 1170 h 2078"/>
                <a:gd name="T40" fmla="*/ 1430 w 2064"/>
                <a:gd name="T41" fmla="*/ 1168 h 2078"/>
                <a:gd name="T42" fmla="*/ 274 w 2064"/>
                <a:gd name="T43" fmla="*/ 2045 h 2078"/>
                <a:gd name="T44" fmla="*/ 234 w 2064"/>
                <a:gd name="T45" fmla="*/ 2069 h 2078"/>
                <a:gd name="T46" fmla="*/ 104 w 2064"/>
                <a:gd name="T47" fmla="*/ 2078 h 2078"/>
                <a:gd name="T48" fmla="*/ 75 w 2064"/>
                <a:gd name="T49" fmla="*/ 2076 h 2078"/>
                <a:gd name="T50" fmla="*/ 34 w 2064"/>
                <a:gd name="T51" fmla="*/ 2055 h 2078"/>
                <a:gd name="T52" fmla="*/ 7 w 2064"/>
                <a:gd name="T53" fmla="*/ 2018 h 2078"/>
                <a:gd name="T54" fmla="*/ 0 w 2064"/>
                <a:gd name="T55" fmla="*/ 1971 h 2078"/>
                <a:gd name="T56" fmla="*/ 12 w 2064"/>
                <a:gd name="T57" fmla="*/ 1848 h 2078"/>
                <a:gd name="T58" fmla="*/ 36 w 2064"/>
                <a:gd name="T59" fmla="*/ 1809 h 2078"/>
                <a:gd name="T60" fmla="*/ 450 w 2064"/>
                <a:gd name="T61" fmla="*/ 1394 h 2078"/>
                <a:gd name="T62" fmla="*/ 753 w 2064"/>
                <a:gd name="T63" fmla="*/ 1091 h 2078"/>
                <a:gd name="T64" fmla="*/ 896 w 2064"/>
                <a:gd name="T65" fmla="*/ 641 h 2078"/>
                <a:gd name="T66" fmla="*/ 896 w 2064"/>
                <a:gd name="T67" fmla="*/ 589 h 2078"/>
                <a:gd name="T68" fmla="*/ 913 w 2064"/>
                <a:gd name="T69" fmla="*/ 523 h 2078"/>
                <a:gd name="T70" fmla="*/ 953 w 2064"/>
                <a:gd name="T71" fmla="*/ 467 h 2078"/>
                <a:gd name="T72" fmla="*/ 1417 w 2064"/>
                <a:gd name="T73" fmla="*/ 5 h 2078"/>
                <a:gd name="T74" fmla="*/ 1436 w 2064"/>
                <a:gd name="T75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4" h="2078">
                  <a:moveTo>
                    <a:pt x="1436" y="0"/>
                  </a:moveTo>
                  <a:lnTo>
                    <a:pt x="1447" y="2"/>
                  </a:lnTo>
                  <a:lnTo>
                    <a:pt x="1457" y="6"/>
                  </a:lnTo>
                  <a:lnTo>
                    <a:pt x="1467" y="14"/>
                  </a:lnTo>
                  <a:lnTo>
                    <a:pt x="1472" y="25"/>
                  </a:lnTo>
                  <a:lnTo>
                    <a:pt x="1476" y="36"/>
                  </a:lnTo>
                  <a:lnTo>
                    <a:pt x="1500" y="345"/>
                  </a:lnTo>
                  <a:lnTo>
                    <a:pt x="1615" y="230"/>
                  </a:lnTo>
                  <a:lnTo>
                    <a:pt x="1634" y="214"/>
                  </a:lnTo>
                  <a:lnTo>
                    <a:pt x="1654" y="203"/>
                  </a:lnTo>
                  <a:lnTo>
                    <a:pt x="1676" y="196"/>
                  </a:lnTo>
                  <a:lnTo>
                    <a:pt x="1698" y="195"/>
                  </a:lnTo>
                  <a:lnTo>
                    <a:pt x="1721" y="196"/>
                  </a:lnTo>
                  <a:lnTo>
                    <a:pt x="1743" y="203"/>
                  </a:lnTo>
                  <a:lnTo>
                    <a:pt x="1764" y="214"/>
                  </a:lnTo>
                  <a:lnTo>
                    <a:pt x="1782" y="230"/>
                  </a:lnTo>
                  <a:lnTo>
                    <a:pt x="1851" y="300"/>
                  </a:lnTo>
                  <a:lnTo>
                    <a:pt x="1868" y="321"/>
                  </a:lnTo>
                  <a:lnTo>
                    <a:pt x="1880" y="345"/>
                  </a:lnTo>
                  <a:lnTo>
                    <a:pt x="1886" y="370"/>
                  </a:lnTo>
                  <a:lnTo>
                    <a:pt x="1886" y="396"/>
                  </a:lnTo>
                  <a:lnTo>
                    <a:pt x="1880" y="421"/>
                  </a:lnTo>
                  <a:lnTo>
                    <a:pt x="1868" y="445"/>
                  </a:lnTo>
                  <a:lnTo>
                    <a:pt x="1851" y="467"/>
                  </a:lnTo>
                  <a:lnTo>
                    <a:pt x="1751" y="567"/>
                  </a:lnTo>
                  <a:lnTo>
                    <a:pt x="2027" y="589"/>
                  </a:lnTo>
                  <a:lnTo>
                    <a:pt x="2040" y="592"/>
                  </a:lnTo>
                  <a:lnTo>
                    <a:pt x="2051" y="599"/>
                  </a:lnTo>
                  <a:lnTo>
                    <a:pt x="2058" y="609"/>
                  </a:lnTo>
                  <a:lnTo>
                    <a:pt x="2063" y="621"/>
                  </a:lnTo>
                  <a:lnTo>
                    <a:pt x="2064" y="633"/>
                  </a:lnTo>
                  <a:lnTo>
                    <a:pt x="2061" y="645"/>
                  </a:lnTo>
                  <a:lnTo>
                    <a:pt x="2052" y="657"/>
                  </a:lnTo>
                  <a:lnTo>
                    <a:pt x="1597" y="1112"/>
                  </a:lnTo>
                  <a:lnTo>
                    <a:pt x="1573" y="1133"/>
                  </a:lnTo>
                  <a:lnTo>
                    <a:pt x="1546" y="1149"/>
                  </a:lnTo>
                  <a:lnTo>
                    <a:pt x="1517" y="1160"/>
                  </a:lnTo>
                  <a:lnTo>
                    <a:pt x="1487" y="1167"/>
                  </a:lnTo>
                  <a:lnTo>
                    <a:pt x="1456" y="1171"/>
                  </a:lnTo>
                  <a:lnTo>
                    <a:pt x="1449" y="1170"/>
                  </a:lnTo>
                  <a:lnTo>
                    <a:pt x="1441" y="1170"/>
                  </a:lnTo>
                  <a:lnTo>
                    <a:pt x="1430" y="1168"/>
                  </a:lnTo>
                  <a:lnTo>
                    <a:pt x="1170" y="1149"/>
                  </a:lnTo>
                  <a:lnTo>
                    <a:pt x="274" y="2045"/>
                  </a:lnTo>
                  <a:lnTo>
                    <a:pt x="256" y="2060"/>
                  </a:lnTo>
                  <a:lnTo>
                    <a:pt x="234" y="2069"/>
                  </a:lnTo>
                  <a:lnTo>
                    <a:pt x="210" y="2074"/>
                  </a:lnTo>
                  <a:lnTo>
                    <a:pt x="104" y="2078"/>
                  </a:lnTo>
                  <a:lnTo>
                    <a:pt x="99" y="2078"/>
                  </a:lnTo>
                  <a:lnTo>
                    <a:pt x="75" y="2076"/>
                  </a:lnTo>
                  <a:lnTo>
                    <a:pt x="53" y="2068"/>
                  </a:lnTo>
                  <a:lnTo>
                    <a:pt x="34" y="2055"/>
                  </a:lnTo>
                  <a:lnTo>
                    <a:pt x="19" y="2038"/>
                  </a:lnTo>
                  <a:lnTo>
                    <a:pt x="7" y="2018"/>
                  </a:lnTo>
                  <a:lnTo>
                    <a:pt x="0" y="1995"/>
                  </a:lnTo>
                  <a:lnTo>
                    <a:pt x="0" y="1971"/>
                  </a:lnTo>
                  <a:lnTo>
                    <a:pt x="8" y="1871"/>
                  </a:lnTo>
                  <a:lnTo>
                    <a:pt x="12" y="1848"/>
                  </a:lnTo>
                  <a:lnTo>
                    <a:pt x="22" y="1827"/>
                  </a:lnTo>
                  <a:lnTo>
                    <a:pt x="36" y="1809"/>
                  </a:lnTo>
                  <a:lnTo>
                    <a:pt x="164" y="1682"/>
                  </a:lnTo>
                  <a:lnTo>
                    <a:pt x="450" y="1394"/>
                  </a:lnTo>
                  <a:lnTo>
                    <a:pt x="457" y="1388"/>
                  </a:lnTo>
                  <a:lnTo>
                    <a:pt x="753" y="1091"/>
                  </a:lnTo>
                  <a:lnTo>
                    <a:pt x="918" y="927"/>
                  </a:lnTo>
                  <a:lnTo>
                    <a:pt x="896" y="641"/>
                  </a:lnTo>
                  <a:lnTo>
                    <a:pt x="895" y="624"/>
                  </a:lnTo>
                  <a:lnTo>
                    <a:pt x="896" y="589"/>
                  </a:lnTo>
                  <a:lnTo>
                    <a:pt x="901" y="556"/>
                  </a:lnTo>
                  <a:lnTo>
                    <a:pt x="913" y="523"/>
                  </a:lnTo>
                  <a:lnTo>
                    <a:pt x="930" y="493"/>
                  </a:lnTo>
                  <a:lnTo>
                    <a:pt x="953" y="467"/>
                  </a:lnTo>
                  <a:lnTo>
                    <a:pt x="1408" y="12"/>
                  </a:lnTo>
                  <a:lnTo>
                    <a:pt x="1417" y="5"/>
                  </a:lnTo>
                  <a:lnTo>
                    <a:pt x="1426" y="2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0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1C40F"/>
      </a:dk2>
      <a:lt2>
        <a:srgbClr val="F47C20"/>
      </a:lt2>
      <a:accent1>
        <a:srgbClr val="E74C3C"/>
      </a:accent1>
      <a:accent2>
        <a:srgbClr val="9F1C38"/>
      </a:accent2>
      <a:accent3>
        <a:srgbClr val="2C3E50"/>
      </a:accent3>
      <a:accent4>
        <a:srgbClr val="1C75BC"/>
      </a:accent4>
      <a:accent5>
        <a:srgbClr val="20BECE"/>
      </a:accent5>
      <a:accent6>
        <a:srgbClr val="16A085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Words>197</Words>
  <Application>Microsoft Macintosh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Open Sans</vt:lpstr>
      <vt:lpstr>Segoe UI</vt:lpstr>
      <vt:lpstr>Arial</vt:lpstr>
      <vt:lpstr>Office Theme</vt:lpstr>
      <vt:lpstr>Flat Bulb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129</cp:revision>
  <dcterms:created xsi:type="dcterms:W3CDTF">2013-09-12T13:05:01Z</dcterms:created>
  <dcterms:modified xsi:type="dcterms:W3CDTF">2016-03-28T17:24:02Z</dcterms:modified>
</cp:coreProperties>
</file>