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270" r:id="rId3"/>
    <p:sldId id="272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/>
    <p:restoredTop sz="94674"/>
  </p:normalViewPr>
  <p:slideViewPr>
    <p:cSldViewPr>
      <p:cViewPr varScale="1">
        <p:scale>
          <a:sx n="124" d="100"/>
          <a:sy n="124" d="100"/>
        </p:scale>
        <p:origin x="13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2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09" y="3043730"/>
            <a:ext cx="4104647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3001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0723" y="5357596"/>
            <a:ext cx="4111277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870634"/>
            <a:ext cx="4449167" cy="711081"/>
          </a:xfrm>
        </p:spPr>
        <p:txBody>
          <a:bodyPr>
            <a:normAutofit/>
          </a:bodyPr>
          <a:lstStyle>
            <a:lvl1pPr algn="ctr">
              <a:defRPr sz="2701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914484" rtl="0" eaLnBrk="1" latinLnBrk="0" hangingPunct="1">
        <a:spcBef>
          <a:spcPct val="0"/>
        </a:spcBef>
        <a:buNone/>
        <a:defRPr sz="270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84" rtl="0" eaLnBrk="1" latinLnBrk="0" hangingPunct="1">
        <a:spcBef>
          <a:spcPct val="20000"/>
        </a:spcBef>
        <a:buFontTx/>
        <a:buNone/>
        <a:defRPr sz="13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42" indent="0" algn="l" defTabSz="914484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83" indent="0" algn="l" defTabSz="914484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726" indent="0" algn="l" defTabSz="914484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967" indent="0" algn="l" defTabSz="914484" rtl="0" eaLnBrk="1" latinLnBrk="0" hangingPunct="1">
        <a:spcBef>
          <a:spcPct val="20000"/>
        </a:spcBef>
        <a:buFontTx/>
        <a:buNone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830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6pPr>
      <a:lvl7pPr marL="2972073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6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chemeClr val="accent6">
                <a:lumMod val="7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Tube Diagram Concept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22042" y="4208129"/>
            <a:ext cx="2140330" cy="712007"/>
            <a:chOff x="7161212" y="2438400"/>
            <a:chExt cx="2853030" cy="949095"/>
          </a:xfrm>
        </p:grpSpPr>
        <p:sp>
          <p:nvSpPr>
            <p:cNvPr id="5" name="TextBox 4"/>
            <p:cNvSpPr txBox="1"/>
            <p:nvPr/>
          </p:nvSpPr>
          <p:spPr>
            <a:xfrm>
              <a:off x="7161212" y="2772102"/>
              <a:ext cx="2853030" cy="61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1212" y="2438400"/>
              <a:ext cx="2849891" cy="430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Freeform 24"/>
          <p:cNvSpPr>
            <a:spLocks/>
          </p:cNvSpPr>
          <p:nvPr/>
        </p:nvSpPr>
        <p:spPr bwMode="auto">
          <a:xfrm>
            <a:off x="2924342" y="2491735"/>
            <a:ext cx="1318366" cy="922974"/>
          </a:xfrm>
          <a:custGeom>
            <a:avLst/>
            <a:gdLst>
              <a:gd name="T0" fmla="*/ 406 w 1027"/>
              <a:gd name="T1" fmla="*/ 567 h 719"/>
              <a:gd name="T2" fmla="*/ 406 w 1027"/>
              <a:gd name="T3" fmla="*/ 637 h 719"/>
              <a:gd name="T4" fmla="*/ 318 w 1027"/>
              <a:gd name="T5" fmla="*/ 676 h 719"/>
              <a:gd name="T6" fmla="*/ 48 w 1027"/>
              <a:gd name="T7" fmla="*/ 437 h 719"/>
              <a:gd name="T8" fmla="*/ 48 w 1027"/>
              <a:gd name="T9" fmla="*/ 282 h 719"/>
              <a:gd name="T10" fmla="*/ 318 w 1027"/>
              <a:gd name="T11" fmla="*/ 43 h 719"/>
              <a:gd name="T12" fmla="*/ 406 w 1027"/>
              <a:gd name="T13" fmla="*/ 82 h 719"/>
              <a:gd name="T14" fmla="*/ 406 w 1027"/>
              <a:gd name="T15" fmla="*/ 153 h 719"/>
              <a:gd name="T16" fmla="*/ 902 w 1027"/>
              <a:gd name="T17" fmla="*/ 153 h 719"/>
              <a:gd name="T18" fmla="*/ 1027 w 1027"/>
              <a:gd name="T19" fmla="*/ 357 h 719"/>
              <a:gd name="T20" fmla="*/ 898 w 1027"/>
              <a:gd name="T21" fmla="*/ 567 h 719"/>
              <a:gd name="T22" fmla="*/ 406 w 1027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7" h="719">
                <a:moveTo>
                  <a:pt x="406" y="567"/>
                </a:moveTo>
                <a:cubicBezTo>
                  <a:pt x="406" y="637"/>
                  <a:pt x="406" y="637"/>
                  <a:pt x="406" y="637"/>
                </a:cubicBezTo>
                <a:cubicBezTo>
                  <a:pt x="406" y="701"/>
                  <a:pt x="366" y="719"/>
                  <a:pt x="318" y="676"/>
                </a:cubicBezTo>
                <a:cubicBezTo>
                  <a:pt x="48" y="437"/>
                  <a:pt x="48" y="437"/>
                  <a:pt x="48" y="437"/>
                </a:cubicBezTo>
                <a:cubicBezTo>
                  <a:pt x="0" y="395"/>
                  <a:pt x="0" y="325"/>
                  <a:pt x="48" y="282"/>
                </a:cubicBezTo>
                <a:cubicBezTo>
                  <a:pt x="318" y="43"/>
                  <a:pt x="318" y="43"/>
                  <a:pt x="318" y="43"/>
                </a:cubicBezTo>
                <a:cubicBezTo>
                  <a:pt x="366" y="0"/>
                  <a:pt x="406" y="18"/>
                  <a:pt x="406" y="82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902" y="153"/>
                  <a:pt x="902" y="153"/>
                  <a:pt x="902" y="153"/>
                </a:cubicBezTo>
                <a:cubicBezTo>
                  <a:pt x="1027" y="357"/>
                  <a:pt x="1027" y="357"/>
                  <a:pt x="1027" y="357"/>
                </a:cubicBezTo>
                <a:cubicBezTo>
                  <a:pt x="898" y="567"/>
                  <a:pt x="898" y="567"/>
                  <a:pt x="898" y="567"/>
                </a:cubicBezTo>
                <a:lnTo>
                  <a:pt x="406" y="567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2924342" y="3543330"/>
            <a:ext cx="1318366" cy="922974"/>
          </a:xfrm>
          <a:custGeom>
            <a:avLst/>
            <a:gdLst>
              <a:gd name="T0" fmla="*/ 406 w 1027"/>
              <a:gd name="T1" fmla="*/ 566 h 719"/>
              <a:gd name="T2" fmla="*/ 406 w 1027"/>
              <a:gd name="T3" fmla="*/ 637 h 719"/>
              <a:gd name="T4" fmla="*/ 318 w 1027"/>
              <a:gd name="T5" fmla="*/ 676 h 719"/>
              <a:gd name="T6" fmla="*/ 48 w 1027"/>
              <a:gd name="T7" fmla="*/ 437 h 719"/>
              <a:gd name="T8" fmla="*/ 48 w 1027"/>
              <a:gd name="T9" fmla="*/ 282 h 719"/>
              <a:gd name="T10" fmla="*/ 318 w 1027"/>
              <a:gd name="T11" fmla="*/ 43 h 719"/>
              <a:gd name="T12" fmla="*/ 406 w 1027"/>
              <a:gd name="T13" fmla="*/ 82 h 719"/>
              <a:gd name="T14" fmla="*/ 406 w 1027"/>
              <a:gd name="T15" fmla="*/ 153 h 719"/>
              <a:gd name="T16" fmla="*/ 902 w 1027"/>
              <a:gd name="T17" fmla="*/ 153 h 719"/>
              <a:gd name="T18" fmla="*/ 1027 w 1027"/>
              <a:gd name="T19" fmla="*/ 357 h 719"/>
              <a:gd name="T20" fmla="*/ 898 w 1027"/>
              <a:gd name="T21" fmla="*/ 566 h 719"/>
              <a:gd name="T22" fmla="*/ 406 w 1027"/>
              <a:gd name="T23" fmla="*/ 566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7" h="719">
                <a:moveTo>
                  <a:pt x="406" y="566"/>
                </a:moveTo>
                <a:cubicBezTo>
                  <a:pt x="406" y="637"/>
                  <a:pt x="406" y="637"/>
                  <a:pt x="406" y="637"/>
                </a:cubicBezTo>
                <a:cubicBezTo>
                  <a:pt x="406" y="701"/>
                  <a:pt x="366" y="719"/>
                  <a:pt x="318" y="676"/>
                </a:cubicBezTo>
                <a:cubicBezTo>
                  <a:pt x="48" y="437"/>
                  <a:pt x="48" y="437"/>
                  <a:pt x="48" y="437"/>
                </a:cubicBezTo>
                <a:cubicBezTo>
                  <a:pt x="0" y="394"/>
                  <a:pt x="0" y="324"/>
                  <a:pt x="48" y="282"/>
                </a:cubicBezTo>
                <a:cubicBezTo>
                  <a:pt x="318" y="43"/>
                  <a:pt x="318" y="43"/>
                  <a:pt x="318" y="43"/>
                </a:cubicBezTo>
                <a:cubicBezTo>
                  <a:pt x="366" y="0"/>
                  <a:pt x="406" y="18"/>
                  <a:pt x="406" y="82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902" y="153"/>
                  <a:pt x="902" y="153"/>
                  <a:pt x="902" y="153"/>
                </a:cubicBezTo>
                <a:cubicBezTo>
                  <a:pt x="1027" y="357"/>
                  <a:pt x="1027" y="357"/>
                  <a:pt x="1027" y="357"/>
                </a:cubicBezTo>
                <a:cubicBezTo>
                  <a:pt x="898" y="566"/>
                  <a:pt x="898" y="566"/>
                  <a:pt x="898" y="566"/>
                </a:cubicBezTo>
                <a:lnTo>
                  <a:pt x="406" y="56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4906057" y="3047901"/>
            <a:ext cx="1315984" cy="922974"/>
          </a:xfrm>
          <a:custGeom>
            <a:avLst/>
            <a:gdLst>
              <a:gd name="T0" fmla="*/ 620 w 1026"/>
              <a:gd name="T1" fmla="*/ 567 h 719"/>
              <a:gd name="T2" fmla="*/ 620 w 1026"/>
              <a:gd name="T3" fmla="*/ 637 h 719"/>
              <a:gd name="T4" fmla="*/ 708 w 1026"/>
              <a:gd name="T5" fmla="*/ 677 h 719"/>
              <a:gd name="T6" fmla="*/ 978 w 1026"/>
              <a:gd name="T7" fmla="*/ 437 h 719"/>
              <a:gd name="T8" fmla="*/ 978 w 1026"/>
              <a:gd name="T9" fmla="*/ 282 h 719"/>
              <a:gd name="T10" fmla="*/ 708 w 1026"/>
              <a:gd name="T11" fmla="*/ 43 h 719"/>
              <a:gd name="T12" fmla="*/ 620 w 1026"/>
              <a:gd name="T13" fmla="*/ 82 h 719"/>
              <a:gd name="T14" fmla="*/ 620 w 1026"/>
              <a:gd name="T15" fmla="*/ 153 h 719"/>
              <a:gd name="T16" fmla="*/ 124 w 1026"/>
              <a:gd name="T17" fmla="*/ 153 h 719"/>
              <a:gd name="T18" fmla="*/ 0 w 1026"/>
              <a:gd name="T19" fmla="*/ 357 h 719"/>
              <a:gd name="T20" fmla="*/ 128 w 1026"/>
              <a:gd name="T21" fmla="*/ 567 h 719"/>
              <a:gd name="T22" fmla="*/ 620 w 1026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6" h="719">
                <a:moveTo>
                  <a:pt x="620" y="567"/>
                </a:moveTo>
                <a:cubicBezTo>
                  <a:pt x="620" y="637"/>
                  <a:pt x="620" y="637"/>
                  <a:pt x="620" y="637"/>
                </a:cubicBezTo>
                <a:cubicBezTo>
                  <a:pt x="620" y="702"/>
                  <a:pt x="660" y="719"/>
                  <a:pt x="708" y="677"/>
                </a:cubicBezTo>
                <a:cubicBezTo>
                  <a:pt x="978" y="437"/>
                  <a:pt x="978" y="437"/>
                  <a:pt x="978" y="437"/>
                </a:cubicBezTo>
                <a:cubicBezTo>
                  <a:pt x="1026" y="395"/>
                  <a:pt x="1026" y="325"/>
                  <a:pt x="978" y="282"/>
                </a:cubicBezTo>
                <a:cubicBezTo>
                  <a:pt x="708" y="43"/>
                  <a:pt x="708" y="43"/>
                  <a:pt x="708" y="43"/>
                </a:cubicBezTo>
                <a:cubicBezTo>
                  <a:pt x="660" y="0"/>
                  <a:pt x="620" y="18"/>
                  <a:pt x="620" y="82"/>
                </a:cubicBezTo>
                <a:cubicBezTo>
                  <a:pt x="620" y="153"/>
                  <a:pt x="620" y="153"/>
                  <a:pt x="620" y="153"/>
                </a:cubicBezTo>
                <a:cubicBezTo>
                  <a:pt x="124" y="153"/>
                  <a:pt x="124" y="153"/>
                  <a:pt x="124" y="153"/>
                </a:cubicBezTo>
                <a:cubicBezTo>
                  <a:pt x="0" y="357"/>
                  <a:pt x="0" y="357"/>
                  <a:pt x="0" y="357"/>
                </a:cubicBezTo>
                <a:cubicBezTo>
                  <a:pt x="128" y="567"/>
                  <a:pt x="128" y="567"/>
                  <a:pt x="128" y="567"/>
                </a:cubicBezTo>
                <a:lnTo>
                  <a:pt x="620" y="56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>
            <a:off x="4906057" y="4091160"/>
            <a:ext cx="1315984" cy="922974"/>
          </a:xfrm>
          <a:custGeom>
            <a:avLst/>
            <a:gdLst>
              <a:gd name="T0" fmla="*/ 620 w 1026"/>
              <a:gd name="T1" fmla="*/ 567 h 719"/>
              <a:gd name="T2" fmla="*/ 620 w 1026"/>
              <a:gd name="T3" fmla="*/ 637 h 719"/>
              <a:gd name="T4" fmla="*/ 708 w 1026"/>
              <a:gd name="T5" fmla="*/ 677 h 719"/>
              <a:gd name="T6" fmla="*/ 978 w 1026"/>
              <a:gd name="T7" fmla="*/ 437 h 719"/>
              <a:gd name="T8" fmla="*/ 978 w 1026"/>
              <a:gd name="T9" fmla="*/ 282 h 719"/>
              <a:gd name="T10" fmla="*/ 708 w 1026"/>
              <a:gd name="T11" fmla="*/ 43 h 719"/>
              <a:gd name="T12" fmla="*/ 620 w 1026"/>
              <a:gd name="T13" fmla="*/ 82 h 719"/>
              <a:gd name="T14" fmla="*/ 620 w 1026"/>
              <a:gd name="T15" fmla="*/ 153 h 719"/>
              <a:gd name="T16" fmla="*/ 124 w 1026"/>
              <a:gd name="T17" fmla="*/ 153 h 719"/>
              <a:gd name="T18" fmla="*/ 0 w 1026"/>
              <a:gd name="T19" fmla="*/ 357 h 719"/>
              <a:gd name="T20" fmla="*/ 128 w 1026"/>
              <a:gd name="T21" fmla="*/ 567 h 719"/>
              <a:gd name="T22" fmla="*/ 620 w 1026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6" h="719">
                <a:moveTo>
                  <a:pt x="620" y="567"/>
                </a:moveTo>
                <a:cubicBezTo>
                  <a:pt x="620" y="637"/>
                  <a:pt x="620" y="637"/>
                  <a:pt x="620" y="637"/>
                </a:cubicBezTo>
                <a:cubicBezTo>
                  <a:pt x="620" y="702"/>
                  <a:pt x="660" y="719"/>
                  <a:pt x="708" y="677"/>
                </a:cubicBezTo>
                <a:cubicBezTo>
                  <a:pt x="978" y="437"/>
                  <a:pt x="978" y="437"/>
                  <a:pt x="978" y="437"/>
                </a:cubicBezTo>
                <a:cubicBezTo>
                  <a:pt x="1026" y="395"/>
                  <a:pt x="1026" y="325"/>
                  <a:pt x="978" y="282"/>
                </a:cubicBezTo>
                <a:cubicBezTo>
                  <a:pt x="708" y="43"/>
                  <a:pt x="708" y="43"/>
                  <a:pt x="708" y="43"/>
                </a:cubicBezTo>
                <a:cubicBezTo>
                  <a:pt x="660" y="0"/>
                  <a:pt x="620" y="18"/>
                  <a:pt x="620" y="82"/>
                </a:cubicBezTo>
                <a:cubicBezTo>
                  <a:pt x="620" y="153"/>
                  <a:pt x="620" y="153"/>
                  <a:pt x="620" y="153"/>
                </a:cubicBezTo>
                <a:cubicBezTo>
                  <a:pt x="124" y="153"/>
                  <a:pt x="124" y="153"/>
                  <a:pt x="124" y="153"/>
                </a:cubicBezTo>
                <a:cubicBezTo>
                  <a:pt x="0" y="357"/>
                  <a:pt x="0" y="357"/>
                  <a:pt x="0" y="357"/>
                </a:cubicBezTo>
                <a:cubicBezTo>
                  <a:pt x="128" y="567"/>
                  <a:pt x="128" y="567"/>
                  <a:pt x="128" y="567"/>
                </a:cubicBezTo>
                <a:lnTo>
                  <a:pt x="620" y="5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3927109" y="2032034"/>
            <a:ext cx="1237382" cy="3175033"/>
          </a:xfrm>
          <a:custGeom>
            <a:avLst/>
            <a:gdLst>
              <a:gd name="T0" fmla="*/ 948 w 965"/>
              <a:gd name="T1" fmla="*/ 184 h 2473"/>
              <a:gd name="T2" fmla="*/ 486 w 965"/>
              <a:gd name="T3" fmla="*/ 0 h 2473"/>
              <a:gd name="T4" fmla="*/ 25 w 965"/>
              <a:gd name="T5" fmla="*/ 184 h 2473"/>
              <a:gd name="T6" fmla="*/ 17 w 965"/>
              <a:gd name="T7" fmla="*/ 184 h 2473"/>
              <a:gd name="T8" fmla="*/ 17 w 965"/>
              <a:gd name="T9" fmla="*/ 2004 h 2473"/>
              <a:gd name="T10" fmla="*/ 486 w 965"/>
              <a:gd name="T11" fmla="*/ 2473 h 2473"/>
              <a:gd name="T12" fmla="*/ 956 w 965"/>
              <a:gd name="T13" fmla="*/ 2004 h 2473"/>
              <a:gd name="T14" fmla="*/ 956 w 965"/>
              <a:gd name="T15" fmla="*/ 184 h 2473"/>
              <a:gd name="T16" fmla="*/ 948 w 965"/>
              <a:gd name="T17" fmla="*/ 184 h 2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5" h="2473">
                <a:moveTo>
                  <a:pt x="948" y="184"/>
                </a:moveTo>
                <a:cubicBezTo>
                  <a:pt x="965" y="74"/>
                  <a:pt x="737" y="0"/>
                  <a:pt x="486" y="0"/>
                </a:cubicBezTo>
                <a:cubicBezTo>
                  <a:pt x="235" y="0"/>
                  <a:pt x="0" y="82"/>
                  <a:pt x="25" y="184"/>
                </a:cubicBezTo>
                <a:cubicBezTo>
                  <a:pt x="17" y="184"/>
                  <a:pt x="17" y="184"/>
                  <a:pt x="17" y="184"/>
                </a:cubicBezTo>
                <a:cubicBezTo>
                  <a:pt x="17" y="2004"/>
                  <a:pt x="17" y="2004"/>
                  <a:pt x="17" y="2004"/>
                </a:cubicBezTo>
                <a:cubicBezTo>
                  <a:pt x="17" y="2263"/>
                  <a:pt x="227" y="2473"/>
                  <a:pt x="486" y="2473"/>
                </a:cubicBezTo>
                <a:cubicBezTo>
                  <a:pt x="746" y="2473"/>
                  <a:pt x="956" y="2263"/>
                  <a:pt x="956" y="2004"/>
                </a:cubicBezTo>
                <a:cubicBezTo>
                  <a:pt x="956" y="184"/>
                  <a:pt x="956" y="184"/>
                  <a:pt x="956" y="184"/>
                </a:cubicBezTo>
                <a:lnTo>
                  <a:pt x="948" y="184"/>
                </a:lnTo>
                <a:close/>
              </a:path>
            </a:pathLst>
          </a:custGeom>
          <a:solidFill>
            <a:srgbClr val="FFFFFF">
              <a:alpha val="4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" name="Freeform 29"/>
          <p:cNvSpPr>
            <a:spLocks/>
          </p:cNvSpPr>
          <p:nvPr/>
        </p:nvSpPr>
        <p:spPr bwMode="auto">
          <a:xfrm>
            <a:off x="3952119" y="4190008"/>
            <a:ext cx="1204036" cy="1017059"/>
          </a:xfrm>
          <a:custGeom>
            <a:avLst/>
            <a:gdLst>
              <a:gd name="T0" fmla="*/ 938 w 938"/>
              <a:gd name="T1" fmla="*/ 0 h 792"/>
              <a:gd name="T2" fmla="*/ 938 w 938"/>
              <a:gd name="T3" fmla="*/ 323 h 792"/>
              <a:gd name="T4" fmla="*/ 469 w 938"/>
              <a:gd name="T5" fmla="*/ 792 h 792"/>
              <a:gd name="T6" fmla="*/ 469 w 938"/>
              <a:gd name="T7" fmla="*/ 792 h 792"/>
              <a:gd name="T8" fmla="*/ 0 w 938"/>
              <a:gd name="T9" fmla="*/ 323 h 792"/>
              <a:gd name="T10" fmla="*/ 0 w 938"/>
              <a:gd name="T11" fmla="*/ 0 h 792"/>
              <a:gd name="T12" fmla="*/ 938 w 938"/>
              <a:gd name="T13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8" h="792">
                <a:moveTo>
                  <a:pt x="938" y="0"/>
                </a:moveTo>
                <a:cubicBezTo>
                  <a:pt x="938" y="323"/>
                  <a:pt x="938" y="323"/>
                  <a:pt x="938" y="323"/>
                </a:cubicBezTo>
                <a:cubicBezTo>
                  <a:pt x="938" y="582"/>
                  <a:pt x="728" y="792"/>
                  <a:pt x="469" y="792"/>
                </a:cubicBezTo>
                <a:cubicBezTo>
                  <a:pt x="469" y="792"/>
                  <a:pt x="469" y="792"/>
                  <a:pt x="469" y="792"/>
                </a:cubicBezTo>
                <a:cubicBezTo>
                  <a:pt x="210" y="792"/>
                  <a:pt x="0" y="582"/>
                  <a:pt x="0" y="323"/>
                </a:cubicBezTo>
                <a:cubicBezTo>
                  <a:pt x="0" y="0"/>
                  <a:pt x="0" y="0"/>
                  <a:pt x="0" y="0"/>
                </a:cubicBezTo>
                <a:lnTo>
                  <a:pt x="93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98" tIns="68598" rIns="68598" bIns="34299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025" name="Freeform 30"/>
          <p:cNvSpPr>
            <a:spLocks/>
          </p:cNvSpPr>
          <p:nvPr/>
        </p:nvSpPr>
        <p:spPr bwMode="auto">
          <a:xfrm>
            <a:off x="3967601" y="3708870"/>
            <a:ext cx="1173071" cy="651441"/>
          </a:xfrm>
          <a:custGeom>
            <a:avLst/>
            <a:gdLst>
              <a:gd name="T0" fmla="*/ 0 w 914"/>
              <a:gd name="T1" fmla="*/ 0 h 508"/>
              <a:gd name="T2" fmla="*/ 0 w 914"/>
              <a:gd name="T3" fmla="*/ 420 h 508"/>
              <a:gd name="T4" fmla="*/ 0 w 914"/>
              <a:gd name="T5" fmla="*/ 420 h 508"/>
              <a:gd name="T6" fmla="*/ 457 w 914"/>
              <a:gd name="T7" fmla="*/ 508 h 508"/>
              <a:gd name="T8" fmla="*/ 913 w 914"/>
              <a:gd name="T9" fmla="*/ 420 h 508"/>
              <a:gd name="T10" fmla="*/ 914 w 914"/>
              <a:gd name="T11" fmla="*/ 420 h 508"/>
              <a:gd name="T12" fmla="*/ 914 w 914"/>
              <a:gd name="T13" fmla="*/ 0 h 508"/>
              <a:gd name="T14" fmla="*/ 0 w 914"/>
              <a:gd name="T15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8">
                <a:moveTo>
                  <a:pt x="0" y="0"/>
                </a:move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69"/>
                  <a:pt x="205" y="508"/>
                  <a:pt x="457" y="508"/>
                </a:cubicBezTo>
                <a:cubicBezTo>
                  <a:pt x="709" y="508"/>
                  <a:pt x="913" y="469"/>
                  <a:pt x="913" y="420"/>
                </a:cubicBezTo>
                <a:cubicBezTo>
                  <a:pt x="914" y="420"/>
                  <a:pt x="914" y="420"/>
                  <a:pt x="914" y="420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68598" tIns="137196" rIns="68598" bIns="34299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3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3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6" name="Freeform 31"/>
          <p:cNvSpPr>
            <a:spLocks/>
          </p:cNvSpPr>
          <p:nvPr/>
        </p:nvSpPr>
        <p:spPr bwMode="auto">
          <a:xfrm>
            <a:off x="3967601" y="3174140"/>
            <a:ext cx="1173071" cy="653823"/>
          </a:xfrm>
          <a:custGeom>
            <a:avLst/>
            <a:gdLst>
              <a:gd name="T0" fmla="*/ 0 w 914"/>
              <a:gd name="T1" fmla="*/ 0 h 509"/>
              <a:gd name="T2" fmla="*/ 0 w 914"/>
              <a:gd name="T3" fmla="*/ 421 h 509"/>
              <a:gd name="T4" fmla="*/ 0 w 914"/>
              <a:gd name="T5" fmla="*/ 421 h 509"/>
              <a:gd name="T6" fmla="*/ 457 w 914"/>
              <a:gd name="T7" fmla="*/ 509 h 509"/>
              <a:gd name="T8" fmla="*/ 913 w 914"/>
              <a:gd name="T9" fmla="*/ 421 h 509"/>
              <a:gd name="T10" fmla="*/ 914 w 914"/>
              <a:gd name="T11" fmla="*/ 421 h 509"/>
              <a:gd name="T12" fmla="*/ 914 w 914"/>
              <a:gd name="T13" fmla="*/ 0 h 509"/>
              <a:gd name="T14" fmla="*/ 0 w 914"/>
              <a:gd name="T15" fmla="*/ 0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9">
                <a:moveTo>
                  <a:pt x="0" y="0"/>
                </a:moveTo>
                <a:cubicBezTo>
                  <a:pt x="0" y="421"/>
                  <a:pt x="0" y="421"/>
                  <a:pt x="0" y="42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69"/>
                  <a:pt x="205" y="509"/>
                  <a:pt x="457" y="509"/>
                </a:cubicBezTo>
                <a:cubicBezTo>
                  <a:pt x="709" y="509"/>
                  <a:pt x="913" y="469"/>
                  <a:pt x="913" y="421"/>
                </a:cubicBezTo>
                <a:cubicBezTo>
                  <a:pt x="914" y="421"/>
                  <a:pt x="914" y="421"/>
                  <a:pt x="914" y="421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98" tIns="137196" rIns="68598" bIns="34299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3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3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Freeform 32"/>
          <p:cNvSpPr>
            <a:spLocks/>
          </p:cNvSpPr>
          <p:nvPr/>
        </p:nvSpPr>
        <p:spPr bwMode="auto">
          <a:xfrm>
            <a:off x="3967601" y="2657274"/>
            <a:ext cx="1173071" cy="652632"/>
          </a:xfrm>
          <a:custGeom>
            <a:avLst/>
            <a:gdLst>
              <a:gd name="T0" fmla="*/ 0 w 914"/>
              <a:gd name="T1" fmla="*/ 0 h 508"/>
              <a:gd name="T2" fmla="*/ 0 w 914"/>
              <a:gd name="T3" fmla="*/ 420 h 508"/>
              <a:gd name="T4" fmla="*/ 0 w 914"/>
              <a:gd name="T5" fmla="*/ 420 h 508"/>
              <a:gd name="T6" fmla="*/ 457 w 914"/>
              <a:gd name="T7" fmla="*/ 508 h 508"/>
              <a:gd name="T8" fmla="*/ 913 w 914"/>
              <a:gd name="T9" fmla="*/ 420 h 508"/>
              <a:gd name="T10" fmla="*/ 914 w 914"/>
              <a:gd name="T11" fmla="*/ 420 h 508"/>
              <a:gd name="T12" fmla="*/ 914 w 914"/>
              <a:gd name="T13" fmla="*/ 0 h 508"/>
              <a:gd name="T14" fmla="*/ 0 w 914"/>
              <a:gd name="T15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8">
                <a:moveTo>
                  <a:pt x="0" y="0"/>
                </a:move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69"/>
                  <a:pt x="205" y="508"/>
                  <a:pt x="457" y="508"/>
                </a:cubicBezTo>
                <a:cubicBezTo>
                  <a:pt x="709" y="508"/>
                  <a:pt x="913" y="469"/>
                  <a:pt x="913" y="420"/>
                </a:cubicBezTo>
                <a:cubicBezTo>
                  <a:pt x="914" y="420"/>
                  <a:pt x="914" y="420"/>
                  <a:pt x="914" y="420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68598" tIns="137196" rIns="68598" bIns="34299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3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8" name="Oval 33"/>
          <p:cNvSpPr>
            <a:spLocks noChangeArrowheads="1"/>
          </p:cNvSpPr>
          <p:nvPr/>
        </p:nvSpPr>
        <p:spPr bwMode="auto">
          <a:xfrm>
            <a:off x="3960455" y="2560809"/>
            <a:ext cx="1170690" cy="226278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Freeform 34"/>
          <p:cNvSpPr>
            <a:spLocks noEditPoints="1"/>
          </p:cNvSpPr>
          <p:nvPr/>
        </p:nvSpPr>
        <p:spPr bwMode="auto">
          <a:xfrm>
            <a:off x="3884235" y="1999878"/>
            <a:ext cx="1332657" cy="401345"/>
          </a:xfrm>
          <a:custGeom>
            <a:avLst/>
            <a:gdLst>
              <a:gd name="T0" fmla="*/ 519 w 1039"/>
              <a:gd name="T1" fmla="*/ 313 h 313"/>
              <a:gd name="T2" fmla="*/ 0 w 1039"/>
              <a:gd name="T3" fmla="*/ 156 h 313"/>
              <a:gd name="T4" fmla="*/ 171 w 1039"/>
              <a:gd name="T5" fmla="*/ 35 h 313"/>
              <a:gd name="T6" fmla="*/ 519 w 1039"/>
              <a:gd name="T7" fmla="*/ 0 h 313"/>
              <a:gd name="T8" fmla="*/ 1039 w 1039"/>
              <a:gd name="T9" fmla="*/ 156 h 313"/>
              <a:gd name="T10" fmla="*/ 867 w 1039"/>
              <a:gd name="T11" fmla="*/ 278 h 313"/>
              <a:gd name="T12" fmla="*/ 519 w 1039"/>
              <a:gd name="T13" fmla="*/ 313 h 313"/>
              <a:gd name="T14" fmla="*/ 85 w 1039"/>
              <a:gd name="T15" fmla="*/ 156 h 313"/>
              <a:gd name="T16" fmla="*/ 212 w 1039"/>
              <a:gd name="T17" fmla="*/ 203 h 313"/>
              <a:gd name="T18" fmla="*/ 519 w 1039"/>
              <a:gd name="T19" fmla="*/ 231 h 313"/>
              <a:gd name="T20" fmla="*/ 827 w 1039"/>
              <a:gd name="T21" fmla="*/ 203 h 313"/>
              <a:gd name="T22" fmla="*/ 953 w 1039"/>
              <a:gd name="T23" fmla="*/ 156 h 313"/>
              <a:gd name="T24" fmla="*/ 827 w 1039"/>
              <a:gd name="T25" fmla="*/ 110 h 313"/>
              <a:gd name="T26" fmla="*/ 519 w 1039"/>
              <a:gd name="T27" fmla="*/ 82 h 313"/>
              <a:gd name="T28" fmla="*/ 212 w 1039"/>
              <a:gd name="T29" fmla="*/ 110 h 313"/>
              <a:gd name="T30" fmla="*/ 85 w 1039"/>
              <a:gd name="T31" fmla="*/ 156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9" h="313">
                <a:moveTo>
                  <a:pt x="519" y="313"/>
                </a:moveTo>
                <a:cubicBezTo>
                  <a:pt x="466" y="313"/>
                  <a:pt x="0" y="309"/>
                  <a:pt x="0" y="156"/>
                </a:cubicBezTo>
                <a:cubicBezTo>
                  <a:pt x="0" y="102"/>
                  <a:pt x="56" y="62"/>
                  <a:pt x="171" y="35"/>
                </a:cubicBezTo>
                <a:cubicBezTo>
                  <a:pt x="265" y="12"/>
                  <a:pt x="388" y="0"/>
                  <a:pt x="519" y="0"/>
                </a:cubicBezTo>
                <a:cubicBezTo>
                  <a:pt x="573" y="0"/>
                  <a:pt x="1039" y="4"/>
                  <a:pt x="1039" y="156"/>
                </a:cubicBezTo>
                <a:cubicBezTo>
                  <a:pt x="1039" y="210"/>
                  <a:pt x="983" y="250"/>
                  <a:pt x="867" y="278"/>
                </a:cubicBezTo>
                <a:cubicBezTo>
                  <a:pt x="774" y="301"/>
                  <a:pt x="650" y="313"/>
                  <a:pt x="519" y="313"/>
                </a:cubicBezTo>
                <a:close/>
                <a:moveTo>
                  <a:pt x="85" y="156"/>
                </a:moveTo>
                <a:cubicBezTo>
                  <a:pt x="97" y="166"/>
                  <a:pt x="132" y="186"/>
                  <a:pt x="212" y="203"/>
                </a:cubicBezTo>
                <a:cubicBezTo>
                  <a:pt x="297" y="221"/>
                  <a:pt x="406" y="231"/>
                  <a:pt x="519" y="231"/>
                </a:cubicBezTo>
                <a:cubicBezTo>
                  <a:pt x="633" y="231"/>
                  <a:pt x="742" y="221"/>
                  <a:pt x="827" y="203"/>
                </a:cubicBezTo>
                <a:cubicBezTo>
                  <a:pt x="907" y="186"/>
                  <a:pt x="942" y="166"/>
                  <a:pt x="953" y="156"/>
                </a:cubicBezTo>
                <a:cubicBezTo>
                  <a:pt x="942" y="146"/>
                  <a:pt x="907" y="127"/>
                  <a:pt x="827" y="110"/>
                </a:cubicBezTo>
                <a:cubicBezTo>
                  <a:pt x="742" y="92"/>
                  <a:pt x="633" y="82"/>
                  <a:pt x="519" y="82"/>
                </a:cubicBezTo>
                <a:cubicBezTo>
                  <a:pt x="406" y="82"/>
                  <a:pt x="297" y="92"/>
                  <a:pt x="212" y="110"/>
                </a:cubicBezTo>
                <a:cubicBezTo>
                  <a:pt x="132" y="127"/>
                  <a:pt x="97" y="146"/>
                  <a:pt x="85" y="1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Freeform 35"/>
          <p:cNvSpPr>
            <a:spLocks/>
          </p:cNvSpPr>
          <p:nvPr/>
        </p:nvSpPr>
        <p:spPr bwMode="auto">
          <a:xfrm>
            <a:off x="4055730" y="2299993"/>
            <a:ext cx="983712" cy="84556"/>
          </a:xfrm>
          <a:custGeom>
            <a:avLst/>
            <a:gdLst>
              <a:gd name="T0" fmla="*/ 112 w 766"/>
              <a:gd name="T1" fmla="*/ 38 h 66"/>
              <a:gd name="T2" fmla="*/ 383 w 766"/>
              <a:gd name="T3" fmla="*/ 66 h 66"/>
              <a:gd name="T4" fmla="*/ 654 w 766"/>
              <a:gd name="T5" fmla="*/ 38 h 66"/>
              <a:gd name="T6" fmla="*/ 766 w 766"/>
              <a:gd name="T7" fmla="*/ 4 h 66"/>
              <a:gd name="T8" fmla="*/ 383 w 766"/>
              <a:gd name="T9" fmla="*/ 40 h 66"/>
              <a:gd name="T10" fmla="*/ 0 w 766"/>
              <a:gd name="T11" fmla="*/ 4 h 66"/>
              <a:gd name="T12" fmla="*/ 112 w 766"/>
              <a:gd name="T13" fmla="*/ 3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6" h="66">
                <a:moveTo>
                  <a:pt x="112" y="38"/>
                </a:moveTo>
                <a:cubicBezTo>
                  <a:pt x="186" y="52"/>
                  <a:pt x="283" y="66"/>
                  <a:pt x="383" y="66"/>
                </a:cubicBezTo>
                <a:cubicBezTo>
                  <a:pt x="483" y="66"/>
                  <a:pt x="579" y="52"/>
                  <a:pt x="654" y="38"/>
                </a:cubicBezTo>
                <a:cubicBezTo>
                  <a:pt x="724" y="26"/>
                  <a:pt x="755" y="12"/>
                  <a:pt x="766" y="4"/>
                </a:cubicBezTo>
                <a:cubicBezTo>
                  <a:pt x="759" y="0"/>
                  <a:pt x="483" y="40"/>
                  <a:pt x="383" y="40"/>
                </a:cubicBezTo>
                <a:cubicBezTo>
                  <a:pt x="283" y="40"/>
                  <a:pt x="6" y="0"/>
                  <a:pt x="0" y="4"/>
                </a:cubicBezTo>
                <a:cubicBezTo>
                  <a:pt x="10" y="12"/>
                  <a:pt x="41" y="26"/>
                  <a:pt x="112" y="3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Freeform 36"/>
          <p:cNvSpPr>
            <a:spLocks/>
          </p:cNvSpPr>
          <p:nvPr/>
        </p:nvSpPr>
        <p:spPr bwMode="auto">
          <a:xfrm>
            <a:off x="4055730" y="2049897"/>
            <a:ext cx="983712" cy="91702"/>
          </a:xfrm>
          <a:custGeom>
            <a:avLst/>
            <a:gdLst>
              <a:gd name="T0" fmla="*/ 654 w 766"/>
              <a:gd name="T1" fmla="*/ 32 h 71"/>
              <a:gd name="T2" fmla="*/ 383 w 766"/>
              <a:gd name="T3" fmla="*/ 0 h 71"/>
              <a:gd name="T4" fmla="*/ 112 w 766"/>
              <a:gd name="T5" fmla="*/ 32 h 71"/>
              <a:gd name="T6" fmla="*/ 0 w 766"/>
              <a:gd name="T7" fmla="*/ 71 h 71"/>
              <a:gd name="T8" fmla="*/ 383 w 766"/>
              <a:gd name="T9" fmla="*/ 28 h 71"/>
              <a:gd name="T10" fmla="*/ 766 w 766"/>
              <a:gd name="T11" fmla="*/ 71 h 71"/>
              <a:gd name="T12" fmla="*/ 654 w 766"/>
              <a:gd name="T13" fmla="*/ 3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6" h="71">
                <a:moveTo>
                  <a:pt x="654" y="32"/>
                </a:moveTo>
                <a:cubicBezTo>
                  <a:pt x="579" y="17"/>
                  <a:pt x="483" y="0"/>
                  <a:pt x="383" y="0"/>
                </a:cubicBezTo>
                <a:cubicBezTo>
                  <a:pt x="283" y="0"/>
                  <a:pt x="186" y="17"/>
                  <a:pt x="112" y="32"/>
                </a:cubicBezTo>
                <a:cubicBezTo>
                  <a:pt x="41" y="46"/>
                  <a:pt x="10" y="63"/>
                  <a:pt x="0" y="71"/>
                </a:cubicBezTo>
                <a:cubicBezTo>
                  <a:pt x="177" y="38"/>
                  <a:pt x="283" y="28"/>
                  <a:pt x="383" y="28"/>
                </a:cubicBezTo>
                <a:cubicBezTo>
                  <a:pt x="483" y="28"/>
                  <a:pt x="605" y="42"/>
                  <a:pt x="766" y="71"/>
                </a:cubicBezTo>
                <a:cubicBezTo>
                  <a:pt x="755" y="63"/>
                  <a:pt x="724" y="46"/>
                  <a:pt x="654" y="3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Freeform 37"/>
          <p:cNvSpPr>
            <a:spLocks/>
          </p:cNvSpPr>
          <p:nvPr/>
        </p:nvSpPr>
        <p:spPr bwMode="auto">
          <a:xfrm>
            <a:off x="3937828" y="2228537"/>
            <a:ext cx="1224281" cy="3001157"/>
          </a:xfrm>
          <a:custGeom>
            <a:avLst/>
            <a:gdLst>
              <a:gd name="T0" fmla="*/ 477 w 954"/>
              <a:gd name="T1" fmla="*/ 2338 h 2338"/>
              <a:gd name="T2" fmla="*/ 0 w 954"/>
              <a:gd name="T3" fmla="*/ 1861 h 2338"/>
              <a:gd name="T4" fmla="*/ 0 w 954"/>
              <a:gd name="T5" fmla="*/ 0 h 2338"/>
              <a:gd name="T6" fmla="*/ 33 w 954"/>
              <a:gd name="T7" fmla="*/ 0 h 2338"/>
              <a:gd name="T8" fmla="*/ 33 w 954"/>
              <a:gd name="T9" fmla="*/ 1861 h 2338"/>
              <a:gd name="T10" fmla="*/ 477 w 954"/>
              <a:gd name="T11" fmla="*/ 2305 h 2338"/>
              <a:gd name="T12" fmla="*/ 921 w 954"/>
              <a:gd name="T13" fmla="*/ 1861 h 2338"/>
              <a:gd name="T14" fmla="*/ 921 w 954"/>
              <a:gd name="T15" fmla="*/ 0 h 2338"/>
              <a:gd name="T16" fmla="*/ 954 w 954"/>
              <a:gd name="T17" fmla="*/ 0 h 2338"/>
              <a:gd name="T18" fmla="*/ 954 w 954"/>
              <a:gd name="T19" fmla="*/ 1861 h 2338"/>
              <a:gd name="T20" fmla="*/ 477 w 954"/>
              <a:gd name="T21" fmla="*/ 2338 h 2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4" h="2338">
                <a:moveTo>
                  <a:pt x="477" y="2338"/>
                </a:moveTo>
                <a:cubicBezTo>
                  <a:pt x="214" y="2338"/>
                  <a:pt x="0" y="2124"/>
                  <a:pt x="0" y="1861"/>
                </a:cubicBezTo>
                <a:cubicBezTo>
                  <a:pt x="0" y="0"/>
                  <a:pt x="0" y="0"/>
                  <a:pt x="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1861"/>
                  <a:pt x="33" y="1861"/>
                  <a:pt x="33" y="1861"/>
                </a:cubicBezTo>
                <a:cubicBezTo>
                  <a:pt x="33" y="2106"/>
                  <a:pt x="233" y="2305"/>
                  <a:pt x="477" y="2305"/>
                </a:cubicBezTo>
                <a:cubicBezTo>
                  <a:pt x="722" y="2305"/>
                  <a:pt x="921" y="2106"/>
                  <a:pt x="921" y="1861"/>
                </a:cubicBezTo>
                <a:cubicBezTo>
                  <a:pt x="921" y="0"/>
                  <a:pt x="921" y="0"/>
                  <a:pt x="921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54" y="1861"/>
                  <a:pt x="954" y="1861"/>
                  <a:pt x="954" y="1861"/>
                </a:cubicBezTo>
                <a:cubicBezTo>
                  <a:pt x="954" y="2124"/>
                  <a:pt x="740" y="2338"/>
                  <a:pt x="477" y="23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Freeform 38"/>
          <p:cNvSpPr>
            <a:spLocks/>
          </p:cNvSpPr>
          <p:nvPr/>
        </p:nvSpPr>
        <p:spPr bwMode="auto">
          <a:xfrm>
            <a:off x="4851275" y="2413133"/>
            <a:ext cx="211986" cy="2502154"/>
          </a:xfrm>
          <a:custGeom>
            <a:avLst/>
            <a:gdLst>
              <a:gd name="T0" fmla="*/ 165 w 165"/>
              <a:gd name="T1" fmla="*/ 1750 h 1949"/>
              <a:gd name="T2" fmla="*/ 83 w 165"/>
              <a:gd name="T3" fmla="*/ 1915 h 1949"/>
              <a:gd name="T4" fmla="*/ 0 w 165"/>
              <a:gd name="T5" fmla="*/ 1871 h 1949"/>
              <a:gd name="T6" fmla="*/ 0 w 165"/>
              <a:gd name="T7" fmla="*/ 94 h 1949"/>
              <a:gd name="T8" fmla="*/ 165 w 165"/>
              <a:gd name="T9" fmla="*/ 45 h 1949"/>
              <a:gd name="T10" fmla="*/ 165 w 165"/>
              <a:gd name="T11" fmla="*/ 1750 h 1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949">
                <a:moveTo>
                  <a:pt x="165" y="1750"/>
                </a:moveTo>
                <a:cubicBezTo>
                  <a:pt x="165" y="1795"/>
                  <a:pt x="149" y="1857"/>
                  <a:pt x="83" y="1915"/>
                </a:cubicBezTo>
                <a:cubicBezTo>
                  <a:pt x="51" y="1942"/>
                  <a:pt x="0" y="1949"/>
                  <a:pt x="0" y="1871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9"/>
                  <a:pt x="165" y="0"/>
                  <a:pt x="165" y="45"/>
                </a:cubicBezTo>
                <a:lnTo>
                  <a:pt x="165" y="175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Freeform 39"/>
          <p:cNvSpPr>
            <a:spLocks/>
          </p:cNvSpPr>
          <p:nvPr/>
        </p:nvSpPr>
        <p:spPr bwMode="auto">
          <a:xfrm>
            <a:off x="4068831" y="2413133"/>
            <a:ext cx="365617" cy="2662931"/>
          </a:xfrm>
          <a:custGeom>
            <a:avLst/>
            <a:gdLst>
              <a:gd name="T0" fmla="*/ 0 w 285"/>
              <a:gd name="T1" fmla="*/ 1750 h 2074"/>
              <a:gd name="T2" fmla="*/ 74 w 285"/>
              <a:gd name="T3" fmla="*/ 1952 h 2074"/>
              <a:gd name="T4" fmla="*/ 82 w 285"/>
              <a:gd name="T5" fmla="*/ 1871 h 2074"/>
              <a:gd name="T6" fmla="*/ 82 w 285"/>
              <a:gd name="T7" fmla="*/ 94 h 2074"/>
              <a:gd name="T8" fmla="*/ 0 w 285"/>
              <a:gd name="T9" fmla="*/ 45 h 2074"/>
              <a:gd name="T10" fmla="*/ 0 w 285"/>
              <a:gd name="T11" fmla="*/ 1750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" h="2074">
                <a:moveTo>
                  <a:pt x="0" y="1750"/>
                </a:moveTo>
                <a:cubicBezTo>
                  <a:pt x="0" y="1795"/>
                  <a:pt x="13" y="1889"/>
                  <a:pt x="74" y="1952"/>
                </a:cubicBezTo>
                <a:cubicBezTo>
                  <a:pt x="167" y="2047"/>
                  <a:pt x="285" y="2074"/>
                  <a:pt x="82" y="1871"/>
                </a:cubicBezTo>
                <a:cubicBezTo>
                  <a:pt x="82" y="94"/>
                  <a:pt x="82" y="94"/>
                  <a:pt x="82" y="94"/>
                </a:cubicBezTo>
                <a:cubicBezTo>
                  <a:pt x="79" y="60"/>
                  <a:pt x="0" y="0"/>
                  <a:pt x="0" y="45"/>
                </a:cubicBezTo>
                <a:lnTo>
                  <a:pt x="0" y="175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5" name="Freeform 44"/>
          <p:cNvSpPr>
            <a:spLocks noEditPoints="1"/>
          </p:cNvSpPr>
          <p:nvPr/>
        </p:nvSpPr>
        <p:spPr bwMode="auto">
          <a:xfrm>
            <a:off x="3109771" y="2759496"/>
            <a:ext cx="370630" cy="387453"/>
          </a:xfrm>
          <a:custGeom>
            <a:avLst/>
            <a:gdLst>
              <a:gd name="T0" fmla="*/ 1743 w 4231"/>
              <a:gd name="T1" fmla="*/ 4183 h 4422"/>
              <a:gd name="T2" fmla="*/ 1920 w 4231"/>
              <a:gd name="T3" fmla="*/ 4159 h 4422"/>
              <a:gd name="T4" fmla="*/ 839 w 4231"/>
              <a:gd name="T5" fmla="*/ 4040 h 4422"/>
              <a:gd name="T6" fmla="*/ 816 w 4231"/>
              <a:gd name="T7" fmla="*/ 4217 h 4422"/>
              <a:gd name="T8" fmla="*/ 958 w 4231"/>
              <a:gd name="T9" fmla="*/ 4108 h 4422"/>
              <a:gd name="T10" fmla="*/ 2335 w 4231"/>
              <a:gd name="T11" fmla="*/ 3104 h 4422"/>
              <a:gd name="T12" fmla="*/ 2404 w 4231"/>
              <a:gd name="T13" fmla="*/ 3268 h 4422"/>
              <a:gd name="T14" fmla="*/ 2472 w 4231"/>
              <a:gd name="T15" fmla="*/ 3104 h 4422"/>
              <a:gd name="T16" fmla="*/ 195 w 4231"/>
              <a:gd name="T17" fmla="*/ 3146 h 4422"/>
              <a:gd name="T18" fmla="*/ 338 w 4231"/>
              <a:gd name="T19" fmla="*/ 3255 h 4422"/>
              <a:gd name="T20" fmla="*/ 315 w 4231"/>
              <a:gd name="T21" fmla="*/ 3080 h 4422"/>
              <a:gd name="T22" fmla="*/ 911 w 4231"/>
              <a:gd name="T23" fmla="*/ 2495 h 4422"/>
              <a:gd name="T24" fmla="*/ 576 w 4231"/>
              <a:gd name="T25" fmla="*/ 3173 h 4422"/>
              <a:gd name="T26" fmla="*/ 911 w 4231"/>
              <a:gd name="T27" fmla="*/ 3849 h 4422"/>
              <a:gd name="T28" fmla="*/ 1574 w 4231"/>
              <a:gd name="T29" fmla="*/ 3997 h 4422"/>
              <a:gd name="T30" fmla="*/ 1885 w 4231"/>
              <a:gd name="T31" fmla="*/ 3851 h 4422"/>
              <a:gd name="T32" fmla="*/ 2141 w 4231"/>
              <a:gd name="T33" fmla="*/ 3056 h 4422"/>
              <a:gd name="T34" fmla="*/ 1660 w 4231"/>
              <a:gd name="T35" fmla="*/ 2445 h 4422"/>
              <a:gd name="T36" fmla="*/ 1758 w 4231"/>
              <a:gd name="T37" fmla="*/ 2142 h 4422"/>
              <a:gd name="T38" fmla="*/ 1827 w 4231"/>
              <a:gd name="T39" fmla="*/ 2307 h 4422"/>
              <a:gd name="T40" fmla="*/ 1896 w 4231"/>
              <a:gd name="T41" fmla="*/ 2142 h 4422"/>
              <a:gd name="T42" fmla="*/ 773 w 4231"/>
              <a:gd name="T43" fmla="*/ 2185 h 4422"/>
              <a:gd name="T44" fmla="*/ 915 w 4231"/>
              <a:gd name="T45" fmla="*/ 2294 h 4422"/>
              <a:gd name="T46" fmla="*/ 892 w 4231"/>
              <a:gd name="T47" fmla="*/ 2118 h 4422"/>
              <a:gd name="T48" fmla="*/ 2401 w 4231"/>
              <a:gd name="T49" fmla="*/ 1442 h 4422"/>
              <a:gd name="T50" fmla="*/ 2090 w 4231"/>
              <a:gd name="T51" fmla="*/ 2328 h 4422"/>
              <a:gd name="T52" fmla="*/ 2571 w 4231"/>
              <a:gd name="T53" fmla="*/ 2938 h 4422"/>
              <a:gd name="T54" fmla="*/ 3300 w 4231"/>
              <a:gd name="T55" fmla="*/ 2992 h 4422"/>
              <a:gd name="T56" fmla="*/ 3654 w 4231"/>
              <a:gd name="T57" fmla="*/ 2211 h 4422"/>
              <a:gd name="T58" fmla="*/ 3300 w 4231"/>
              <a:gd name="T59" fmla="*/ 1431 h 4422"/>
              <a:gd name="T60" fmla="*/ 960 w 4231"/>
              <a:gd name="T61" fmla="*/ 455 h 4422"/>
              <a:gd name="T62" fmla="*/ 456 w 4231"/>
              <a:gd name="T63" fmla="*/ 1343 h 4422"/>
              <a:gd name="T64" fmla="*/ 1095 w 4231"/>
              <a:gd name="T65" fmla="*/ 2038 h 4422"/>
              <a:gd name="T66" fmla="*/ 1738 w 4231"/>
              <a:gd name="T67" fmla="*/ 1937 h 4422"/>
              <a:gd name="T68" fmla="*/ 2214 w 4231"/>
              <a:gd name="T69" fmla="*/ 1218 h 4422"/>
              <a:gd name="T70" fmla="*/ 1649 w 4231"/>
              <a:gd name="T71" fmla="*/ 515 h 4422"/>
              <a:gd name="T72" fmla="*/ 1933 w 4231"/>
              <a:gd name="T73" fmla="*/ 20 h 4422"/>
              <a:gd name="T74" fmla="*/ 2114 w 4231"/>
              <a:gd name="T75" fmla="*/ 314 h 4422"/>
              <a:gd name="T76" fmla="*/ 2470 w 4231"/>
              <a:gd name="T77" fmla="*/ 1070 h 4422"/>
              <a:gd name="T78" fmla="*/ 3300 w 4231"/>
              <a:gd name="T79" fmla="*/ 1070 h 4422"/>
              <a:gd name="T80" fmla="*/ 3553 w 4231"/>
              <a:gd name="T81" fmla="*/ 1211 h 4422"/>
              <a:gd name="T82" fmla="*/ 4033 w 4231"/>
              <a:gd name="T83" fmla="*/ 1937 h 4422"/>
              <a:gd name="T84" fmla="*/ 4227 w 4231"/>
              <a:gd name="T85" fmla="*/ 2258 h 4422"/>
              <a:gd name="T86" fmla="*/ 3943 w 4231"/>
              <a:gd name="T87" fmla="*/ 2499 h 4422"/>
              <a:gd name="T88" fmla="*/ 3525 w 4231"/>
              <a:gd name="T89" fmla="*/ 3279 h 4422"/>
              <a:gd name="T90" fmla="*/ 3242 w 4231"/>
              <a:gd name="T91" fmla="*/ 3320 h 4422"/>
              <a:gd name="T92" fmla="*/ 2493 w 4231"/>
              <a:gd name="T93" fmla="*/ 3446 h 4422"/>
              <a:gd name="T94" fmla="*/ 2113 w 4231"/>
              <a:gd name="T95" fmla="*/ 4093 h 4422"/>
              <a:gd name="T96" fmla="*/ 1917 w 4231"/>
              <a:gd name="T97" fmla="*/ 4407 h 4422"/>
              <a:gd name="T98" fmla="*/ 1598 w 4231"/>
              <a:gd name="T99" fmla="*/ 4307 h 4422"/>
              <a:gd name="T100" fmla="*/ 955 w 4231"/>
              <a:gd name="T101" fmla="*/ 4408 h 4422"/>
              <a:gd name="T102" fmla="*/ 633 w 4231"/>
              <a:gd name="T103" fmla="*/ 4303 h 4422"/>
              <a:gd name="T104" fmla="*/ 644 w 4231"/>
              <a:gd name="T105" fmla="*/ 3950 h 4422"/>
              <a:gd name="T106" fmla="*/ 56 w 4231"/>
              <a:gd name="T107" fmla="*/ 3343 h 4422"/>
              <a:gd name="T108" fmla="*/ 85 w 4231"/>
              <a:gd name="T109" fmla="*/ 2969 h 4422"/>
              <a:gd name="T110" fmla="*/ 621 w 4231"/>
              <a:gd name="T111" fmla="*/ 2363 h 4422"/>
              <a:gd name="T112" fmla="*/ 644 w 4231"/>
              <a:gd name="T113" fmla="*/ 2028 h 4422"/>
              <a:gd name="T114" fmla="*/ 99 w 4231"/>
              <a:gd name="T115" fmla="*/ 1284 h 4422"/>
              <a:gd name="T116" fmla="*/ 257 w 4231"/>
              <a:gd name="T117" fmla="*/ 1060 h 4422"/>
              <a:gd name="T118" fmla="*/ 719 w 4231"/>
              <a:gd name="T119" fmla="*/ 164 h 4422"/>
              <a:gd name="T120" fmla="*/ 989 w 4231"/>
              <a:gd name="T121" fmla="*/ 141 h 4422"/>
              <a:gd name="T122" fmla="*/ 1695 w 4231"/>
              <a:gd name="T123" fmla="*/ 32 h 4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31" h="4422">
                <a:moveTo>
                  <a:pt x="1827" y="4038"/>
                </a:moveTo>
                <a:lnTo>
                  <a:pt x="1801" y="4040"/>
                </a:lnTo>
                <a:lnTo>
                  <a:pt x="1778" y="4050"/>
                </a:lnTo>
                <a:lnTo>
                  <a:pt x="1758" y="4065"/>
                </a:lnTo>
                <a:lnTo>
                  <a:pt x="1743" y="4085"/>
                </a:lnTo>
                <a:lnTo>
                  <a:pt x="1734" y="4108"/>
                </a:lnTo>
                <a:lnTo>
                  <a:pt x="1731" y="4133"/>
                </a:lnTo>
                <a:lnTo>
                  <a:pt x="1734" y="4159"/>
                </a:lnTo>
                <a:lnTo>
                  <a:pt x="1743" y="4183"/>
                </a:lnTo>
                <a:lnTo>
                  <a:pt x="1758" y="4202"/>
                </a:lnTo>
                <a:lnTo>
                  <a:pt x="1778" y="4217"/>
                </a:lnTo>
                <a:lnTo>
                  <a:pt x="1801" y="4226"/>
                </a:lnTo>
                <a:lnTo>
                  <a:pt x="1827" y="4229"/>
                </a:lnTo>
                <a:lnTo>
                  <a:pt x="1853" y="4226"/>
                </a:lnTo>
                <a:lnTo>
                  <a:pt x="1875" y="4217"/>
                </a:lnTo>
                <a:lnTo>
                  <a:pt x="1896" y="4202"/>
                </a:lnTo>
                <a:lnTo>
                  <a:pt x="1910" y="4183"/>
                </a:lnTo>
                <a:lnTo>
                  <a:pt x="1920" y="4159"/>
                </a:lnTo>
                <a:lnTo>
                  <a:pt x="1923" y="4133"/>
                </a:lnTo>
                <a:lnTo>
                  <a:pt x="1920" y="4108"/>
                </a:lnTo>
                <a:lnTo>
                  <a:pt x="1910" y="4085"/>
                </a:lnTo>
                <a:lnTo>
                  <a:pt x="1896" y="4065"/>
                </a:lnTo>
                <a:lnTo>
                  <a:pt x="1875" y="4050"/>
                </a:lnTo>
                <a:lnTo>
                  <a:pt x="1853" y="4040"/>
                </a:lnTo>
                <a:lnTo>
                  <a:pt x="1827" y="4038"/>
                </a:lnTo>
                <a:close/>
                <a:moveTo>
                  <a:pt x="865" y="4038"/>
                </a:moveTo>
                <a:lnTo>
                  <a:pt x="839" y="4040"/>
                </a:lnTo>
                <a:lnTo>
                  <a:pt x="816" y="4050"/>
                </a:lnTo>
                <a:lnTo>
                  <a:pt x="797" y="4065"/>
                </a:lnTo>
                <a:lnTo>
                  <a:pt x="783" y="4085"/>
                </a:lnTo>
                <a:lnTo>
                  <a:pt x="773" y="4108"/>
                </a:lnTo>
                <a:lnTo>
                  <a:pt x="769" y="4133"/>
                </a:lnTo>
                <a:lnTo>
                  <a:pt x="773" y="4159"/>
                </a:lnTo>
                <a:lnTo>
                  <a:pt x="783" y="4183"/>
                </a:lnTo>
                <a:lnTo>
                  <a:pt x="797" y="4202"/>
                </a:lnTo>
                <a:lnTo>
                  <a:pt x="816" y="4217"/>
                </a:lnTo>
                <a:lnTo>
                  <a:pt x="839" y="4226"/>
                </a:lnTo>
                <a:lnTo>
                  <a:pt x="865" y="4229"/>
                </a:lnTo>
                <a:lnTo>
                  <a:pt x="892" y="4226"/>
                </a:lnTo>
                <a:lnTo>
                  <a:pt x="915" y="4217"/>
                </a:lnTo>
                <a:lnTo>
                  <a:pt x="934" y="4202"/>
                </a:lnTo>
                <a:lnTo>
                  <a:pt x="948" y="4183"/>
                </a:lnTo>
                <a:lnTo>
                  <a:pt x="958" y="4159"/>
                </a:lnTo>
                <a:lnTo>
                  <a:pt x="962" y="4133"/>
                </a:lnTo>
                <a:lnTo>
                  <a:pt x="958" y="4108"/>
                </a:lnTo>
                <a:lnTo>
                  <a:pt x="948" y="4085"/>
                </a:lnTo>
                <a:lnTo>
                  <a:pt x="934" y="4065"/>
                </a:lnTo>
                <a:lnTo>
                  <a:pt x="915" y="4050"/>
                </a:lnTo>
                <a:lnTo>
                  <a:pt x="892" y="4040"/>
                </a:lnTo>
                <a:lnTo>
                  <a:pt x="865" y="4038"/>
                </a:lnTo>
                <a:close/>
                <a:moveTo>
                  <a:pt x="2404" y="3076"/>
                </a:moveTo>
                <a:lnTo>
                  <a:pt x="2378" y="3080"/>
                </a:lnTo>
                <a:lnTo>
                  <a:pt x="2355" y="3089"/>
                </a:lnTo>
                <a:lnTo>
                  <a:pt x="2335" y="3104"/>
                </a:lnTo>
                <a:lnTo>
                  <a:pt x="2320" y="3123"/>
                </a:lnTo>
                <a:lnTo>
                  <a:pt x="2311" y="3146"/>
                </a:lnTo>
                <a:lnTo>
                  <a:pt x="2308" y="3173"/>
                </a:lnTo>
                <a:lnTo>
                  <a:pt x="2311" y="3198"/>
                </a:lnTo>
                <a:lnTo>
                  <a:pt x="2320" y="3221"/>
                </a:lnTo>
                <a:lnTo>
                  <a:pt x="2335" y="3240"/>
                </a:lnTo>
                <a:lnTo>
                  <a:pt x="2355" y="3255"/>
                </a:lnTo>
                <a:lnTo>
                  <a:pt x="2378" y="3264"/>
                </a:lnTo>
                <a:lnTo>
                  <a:pt x="2404" y="3268"/>
                </a:lnTo>
                <a:lnTo>
                  <a:pt x="2429" y="3264"/>
                </a:lnTo>
                <a:lnTo>
                  <a:pt x="2452" y="3255"/>
                </a:lnTo>
                <a:lnTo>
                  <a:pt x="2472" y="3240"/>
                </a:lnTo>
                <a:lnTo>
                  <a:pt x="2487" y="3221"/>
                </a:lnTo>
                <a:lnTo>
                  <a:pt x="2497" y="3198"/>
                </a:lnTo>
                <a:lnTo>
                  <a:pt x="2499" y="3173"/>
                </a:lnTo>
                <a:lnTo>
                  <a:pt x="2497" y="3146"/>
                </a:lnTo>
                <a:lnTo>
                  <a:pt x="2487" y="3123"/>
                </a:lnTo>
                <a:lnTo>
                  <a:pt x="2472" y="3104"/>
                </a:lnTo>
                <a:lnTo>
                  <a:pt x="2452" y="3089"/>
                </a:lnTo>
                <a:lnTo>
                  <a:pt x="2429" y="3080"/>
                </a:lnTo>
                <a:lnTo>
                  <a:pt x="2404" y="3076"/>
                </a:lnTo>
                <a:close/>
                <a:moveTo>
                  <a:pt x="288" y="3076"/>
                </a:moveTo>
                <a:lnTo>
                  <a:pt x="262" y="3080"/>
                </a:lnTo>
                <a:lnTo>
                  <a:pt x="240" y="3089"/>
                </a:lnTo>
                <a:lnTo>
                  <a:pt x="221" y="3104"/>
                </a:lnTo>
                <a:lnTo>
                  <a:pt x="206" y="3123"/>
                </a:lnTo>
                <a:lnTo>
                  <a:pt x="195" y="3146"/>
                </a:lnTo>
                <a:lnTo>
                  <a:pt x="192" y="3173"/>
                </a:lnTo>
                <a:lnTo>
                  <a:pt x="195" y="3198"/>
                </a:lnTo>
                <a:lnTo>
                  <a:pt x="206" y="3221"/>
                </a:lnTo>
                <a:lnTo>
                  <a:pt x="221" y="3240"/>
                </a:lnTo>
                <a:lnTo>
                  <a:pt x="240" y="3255"/>
                </a:lnTo>
                <a:lnTo>
                  <a:pt x="262" y="3264"/>
                </a:lnTo>
                <a:lnTo>
                  <a:pt x="288" y="3268"/>
                </a:lnTo>
                <a:lnTo>
                  <a:pt x="315" y="3264"/>
                </a:lnTo>
                <a:lnTo>
                  <a:pt x="338" y="3255"/>
                </a:lnTo>
                <a:lnTo>
                  <a:pt x="357" y="3240"/>
                </a:lnTo>
                <a:lnTo>
                  <a:pt x="372" y="3221"/>
                </a:lnTo>
                <a:lnTo>
                  <a:pt x="381" y="3198"/>
                </a:lnTo>
                <a:lnTo>
                  <a:pt x="385" y="3173"/>
                </a:lnTo>
                <a:lnTo>
                  <a:pt x="381" y="3146"/>
                </a:lnTo>
                <a:lnTo>
                  <a:pt x="372" y="3123"/>
                </a:lnTo>
                <a:lnTo>
                  <a:pt x="357" y="3104"/>
                </a:lnTo>
                <a:lnTo>
                  <a:pt x="338" y="3089"/>
                </a:lnTo>
                <a:lnTo>
                  <a:pt x="315" y="3080"/>
                </a:lnTo>
                <a:lnTo>
                  <a:pt x="288" y="3076"/>
                </a:lnTo>
                <a:close/>
                <a:moveTo>
                  <a:pt x="1137" y="2307"/>
                </a:moveTo>
                <a:lnTo>
                  <a:pt x="1118" y="2347"/>
                </a:lnTo>
                <a:lnTo>
                  <a:pt x="1095" y="2385"/>
                </a:lnTo>
                <a:lnTo>
                  <a:pt x="1066" y="2417"/>
                </a:lnTo>
                <a:lnTo>
                  <a:pt x="1033" y="2445"/>
                </a:lnTo>
                <a:lnTo>
                  <a:pt x="996" y="2468"/>
                </a:lnTo>
                <a:lnTo>
                  <a:pt x="955" y="2486"/>
                </a:lnTo>
                <a:lnTo>
                  <a:pt x="911" y="2495"/>
                </a:lnTo>
                <a:lnTo>
                  <a:pt x="865" y="2499"/>
                </a:lnTo>
                <a:lnTo>
                  <a:pt x="836" y="2498"/>
                </a:lnTo>
                <a:lnTo>
                  <a:pt x="808" y="2494"/>
                </a:lnTo>
                <a:lnTo>
                  <a:pt x="510" y="2990"/>
                </a:lnTo>
                <a:lnTo>
                  <a:pt x="533" y="3021"/>
                </a:lnTo>
                <a:lnTo>
                  <a:pt x="552" y="3056"/>
                </a:lnTo>
                <a:lnTo>
                  <a:pt x="566" y="3092"/>
                </a:lnTo>
                <a:lnTo>
                  <a:pt x="574" y="3131"/>
                </a:lnTo>
                <a:lnTo>
                  <a:pt x="576" y="3173"/>
                </a:lnTo>
                <a:lnTo>
                  <a:pt x="574" y="3213"/>
                </a:lnTo>
                <a:lnTo>
                  <a:pt x="566" y="3252"/>
                </a:lnTo>
                <a:lnTo>
                  <a:pt x="552" y="3290"/>
                </a:lnTo>
                <a:lnTo>
                  <a:pt x="533" y="3324"/>
                </a:lnTo>
                <a:lnTo>
                  <a:pt x="510" y="3356"/>
                </a:lnTo>
                <a:lnTo>
                  <a:pt x="808" y="3851"/>
                </a:lnTo>
                <a:lnTo>
                  <a:pt x="836" y="3846"/>
                </a:lnTo>
                <a:lnTo>
                  <a:pt x="865" y="3845"/>
                </a:lnTo>
                <a:lnTo>
                  <a:pt x="911" y="3849"/>
                </a:lnTo>
                <a:lnTo>
                  <a:pt x="955" y="3860"/>
                </a:lnTo>
                <a:lnTo>
                  <a:pt x="996" y="3876"/>
                </a:lnTo>
                <a:lnTo>
                  <a:pt x="1033" y="3899"/>
                </a:lnTo>
                <a:lnTo>
                  <a:pt x="1066" y="3927"/>
                </a:lnTo>
                <a:lnTo>
                  <a:pt x="1095" y="3961"/>
                </a:lnTo>
                <a:lnTo>
                  <a:pt x="1118" y="3997"/>
                </a:lnTo>
                <a:lnTo>
                  <a:pt x="1137" y="4038"/>
                </a:lnTo>
                <a:lnTo>
                  <a:pt x="1556" y="4038"/>
                </a:lnTo>
                <a:lnTo>
                  <a:pt x="1574" y="3997"/>
                </a:lnTo>
                <a:lnTo>
                  <a:pt x="1598" y="3961"/>
                </a:lnTo>
                <a:lnTo>
                  <a:pt x="1626" y="3927"/>
                </a:lnTo>
                <a:lnTo>
                  <a:pt x="1660" y="3899"/>
                </a:lnTo>
                <a:lnTo>
                  <a:pt x="1696" y="3876"/>
                </a:lnTo>
                <a:lnTo>
                  <a:pt x="1738" y="3860"/>
                </a:lnTo>
                <a:lnTo>
                  <a:pt x="1781" y="3849"/>
                </a:lnTo>
                <a:lnTo>
                  <a:pt x="1827" y="3845"/>
                </a:lnTo>
                <a:lnTo>
                  <a:pt x="1857" y="3846"/>
                </a:lnTo>
                <a:lnTo>
                  <a:pt x="1885" y="3851"/>
                </a:lnTo>
                <a:lnTo>
                  <a:pt x="2181" y="3356"/>
                </a:lnTo>
                <a:lnTo>
                  <a:pt x="2158" y="3324"/>
                </a:lnTo>
                <a:lnTo>
                  <a:pt x="2141" y="3290"/>
                </a:lnTo>
                <a:lnTo>
                  <a:pt x="2126" y="3252"/>
                </a:lnTo>
                <a:lnTo>
                  <a:pt x="2118" y="3213"/>
                </a:lnTo>
                <a:lnTo>
                  <a:pt x="2115" y="3173"/>
                </a:lnTo>
                <a:lnTo>
                  <a:pt x="2118" y="3131"/>
                </a:lnTo>
                <a:lnTo>
                  <a:pt x="2126" y="3092"/>
                </a:lnTo>
                <a:lnTo>
                  <a:pt x="2141" y="3056"/>
                </a:lnTo>
                <a:lnTo>
                  <a:pt x="2158" y="3021"/>
                </a:lnTo>
                <a:lnTo>
                  <a:pt x="2181" y="2990"/>
                </a:lnTo>
                <a:lnTo>
                  <a:pt x="1885" y="2494"/>
                </a:lnTo>
                <a:lnTo>
                  <a:pt x="1857" y="2498"/>
                </a:lnTo>
                <a:lnTo>
                  <a:pt x="1827" y="2499"/>
                </a:lnTo>
                <a:lnTo>
                  <a:pt x="1781" y="2495"/>
                </a:lnTo>
                <a:lnTo>
                  <a:pt x="1738" y="2486"/>
                </a:lnTo>
                <a:lnTo>
                  <a:pt x="1696" y="2468"/>
                </a:lnTo>
                <a:lnTo>
                  <a:pt x="1660" y="2445"/>
                </a:lnTo>
                <a:lnTo>
                  <a:pt x="1626" y="2417"/>
                </a:lnTo>
                <a:lnTo>
                  <a:pt x="1598" y="2385"/>
                </a:lnTo>
                <a:lnTo>
                  <a:pt x="1574" y="2347"/>
                </a:lnTo>
                <a:lnTo>
                  <a:pt x="1556" y="2307"/>
                </a:lnTo>
                <a:lnTo>
                  <a:pt x="1137" y="2307"/>
                </a:lnTo>
                <a:close/>
                <a:moveTo>
                  <a:pt x="1827" y="2115"/>
                </a:moveTo>
                <a:lnTo>
                  <a:pt x="1801" y="2118"/>
                </a:lnTo>
                <a:lnTo>
                  <a:pt x="1778" y="2127"/>
                </a:lnTo>
                <a:lnTo>
                  <a:pt x="1758" y="2142"/>
                </a:lnTo>
                <a:lnTo>
                  <a:pt x="1743" y="2162"/>
                </a:lnTo>
                <a:lnTo>
                  <a:pt x="1734" y="2185"/>
                </a:lnTo>
                <a:lnTo>
                  <a:pt x="1731" y="2211"/>
                </a:lnTo>
                <a:lnTo>
                  <a:pt x="1734" y="2236"/>
                </a:lnTo>
                <a:lnTo>
                  <a:pt x="1743" y="2261"/>
                </a:lnTo>
                <a:lnTo>
                  <a:pt x="1758" y="2280"/>
                </a:lnTo>
                <a:lnTo>
                  <a:pt x="1778" y="2294"/>
                </a:lnTo>
                <a:lnTo>
                  <a:pt x="1801" y="2304"/>
                </a:lnTo>
                <a:lnTo>
                  <a:pt x="1827" y="2307"/>
                </a:lnTo>
                <a:lnTo>
                  <a:pt x="1853" y="2304"/>
                </a:lnTo>
                <a:lnTo>
                  <a:pt x="1875" y="2294"/>
                </a:lnTo>
                <a:lnTo>
                  <a:pt x="1896" y="2280"/>
                </a:lnTo>
                <a:lnTo>
                  <a:pt x="1910" y="2261"/>
                </a:lnTo>
                <a:lnTo>
                  <a:pt x="1920" y="2236"/>
                </a:lnTo>
                <a:lnTo>
                  <a:pt x="1923" y="2211"/>
                </a:lnTo>
                <a:lnTo>
                  <a:pt x="1920" y="2185"/>
                </a:lnTo>
                <a:lnTo>
                  <a:pt x="1910" y="2162"/>
                </a:lnTo>
                <a:lnTo>
                  <a:pt x="1896" y="2142"/>
                </a:lnTo>
                <a:lnTo>
                  <a:pt x="1875" y="2127"/>
                </a:lnTo>
                <a:lnTo>
                  <a:pt x="1853" y="2118"/>
                </a:lnTo>
                <a:lnTo>
                  <a:pt x="1827" y="2115"/>
                </a:lnTo>
                <a:close/>
                <a:moveTo>
                  <a:pt x="865" y="2115"/>
                </a:moveTo>
                <a:lnTo>
                  <a:pt x="839" y="2118"/>
                </a:lnTo>
                <a:lnTo>
                  <a:pt x="816" y="2127"/>
                </a:lnTo>
                <a:lnTo>
                  <a:pt x="797" y="2142"/>
                </a:lnTo>
                <a:lnTo>
                  <a:pt x="783" y="2162"/>
                </a:lnTo>
                <a:lnTo>
                  <a:pt x="773" y="2185"/>
                </a:lnTo>
                <a:lnTo>
                  <a:pt x="769" y="2211"/>
                </a:lnTo>
                <a:lnTo>
                  <a:pt x="773" y="2236"/>
                </a:lnTo>
                <a:lnTo>
                  <a:pt x="783" y="2261"/>
                </a:lnTo>
                <a:lnTo>
                  <a:pt x="797" y="2280"/>
                </a:lnTo>
                <a:lnTo>
                  <a:pt x="816" y="2294"/>
                </a:lnTo>
                <a:lnTo>
                  <a:pt x="839" y="2304"/>
                </a:lnTo>
                <a:lnTo>
                  <a:pt x="865" y="2307"/>
                </a:lnTo>
                <a:lnTo>
                  <a:pt x="892" y="2304"/>
                </a:lnTo>
                <a:lnTo>
                  <a:pt x="915" y="2294"/>
                </a:lnTo>
                <a:lnTo>
                  <a:pt x="934" y="2280"/>
                </a:lnTo>
                <a:lnTo>
                  <a:pt x="948" y="2261"/>
                </a:lnTo>
                <a:lnTo>
                  <a:pt x="958" y="2236"/>
                </a:lnTo>
                <a:lnTo>
                  <a:pt x="962" y="2211"/>
                </a:lnTo>
                <a:lnTo>
                  <a:pt x="958" y="2185"/>
                </a:lnTo>
                <a:lnTo>
                  <a:pt x="948" y="2162"/>
                </a:lnTo>
                <a:lnTo>
                  <a:pt x="934" y="2142"/>
                </a:lnTo>
                <a:lnTo>
                  <a:pt x="915" y="2127"/>
                </a:lnTo>
                <a:lnTo>
                  <a:pt x="892" y="2118"/>
                </a:lnTo>
                <a:lnTo>
                  <a:pt x="865" y="2115"/>
                </a:lnTo>
                <a:close/>
                <a:moveTo>
                  <a:pt x="2571" y="1346"/>
                </a:moveTo>
                <a:lnTo>
                  <a:pt x="2551" y="1374"/>
                </a:lnTo>
                <a:lnTo>
                  <a:pt x="2526" y="1397"/>
                </a:lnTo>
                <a:lnTo>
                  <a:pt x="2499" y="1416"/>
                </a:lnTo>
                <a:lnTo>
                  <a:pt x="2470" y="1431"/>
                </a:lnTo>
                <a:lnTo>
                  <a:pt x="2437" y="1439"/>
                </a:lnTo>
                <a:lnTo>
                  <a:pt x="2404" y="1442"/>
                </a:lnTo>
                <a:lnTo>
                  <a:pt x="2401" y="1442"/>
                </a:lnTo>
                <a:lnTo>
                  <a:pt x="2049" y="2028"/>
                </a:lnTo>
                <a:lnTo>
                  <a:pt x="2072" y="2060"/>
                </a:lnTo>
                <a:lnTo>
                  <a:pt x="2090" y="2094"/>
                </a:lnTo>
                <a:lnTo>
                  <a:pt x="2105" y="2131"/>
                </a:lnTo>
                <a:lnTo>
                  <a:pt x="2113" y="2170"/>
                </a:lnTo>
                <a:lnTo>
                  <a:pt x="2115" y="2211"/>
                </a:lnTo>
                <a:lnTo>
                  <a:pt x="2113" y="2251"/>
                </a:lnTo>
                <a:lnTo>
                  <a:pt x="2105" y="2290"/>
                </a:lnTo>
                <a:lnTo>
                  <a:pt x="2090" y="2328"/>
                </a:lnTo>
                <a:lnTo>
                  <a:pt x="2072" y="2363"/>
                </a:lnTo>
                <a:lnTo>
                  <a:pt x="2049" y="2394"/>
                </a:lnTo>
                <a:lnTo>
                  <a:pt x="2346" y="2890"/>
                </a:lnTo>
                <a:lnTo>
                  <a:pt x="2374" y="2886"/>
                </a:lnTo>
                <a:lnTo>
                  <a:pt x="2404" y="2885"/>
                </a:lnTo>
                <a:lnTo>
                  <a:pt x="2450" y="2887"/>
                </a:lnTo>
                <a:lnTo>
                  <a:pt x="2493" y="2898"/>
                </a:lnTo>
                <a:lnTo>
                  <a:pt x="2534" y="2915"/>
                </a:lnTo>
                <a:lnTo>
                  <a:pt x="2571" y="2938"/>
                </a:lnTo>
                <a:lnTo>
                  <a:pt x="2604" y="2967"/>
                </a:lnTo>
                <a:lnTo>
                  <a:pt x="2633" y="2999"/>
                </a:lnTo>
                <a:lnTo>
                  <a:pt x="2657" y="3035"/>
                </a:lnTo>
                <a:lnTo>
                  <a:pt x="2675" y="3076"/>
                </a:lnTo>
                <a:lnTo>
                  <a:pt x="3199" y="3076"/>
                </a:lnTo>
                <a:lnTo>
                  <a:pt x="3219" y="3049"/>
                </a:lnTo>
                <a:lnTo>
                  <a:pt x="3242" y="3025"/>
                </a:lnTo>
                <a:lnTo>
                  <a:pt x="3269" y="3006"/>
                </a:lnTo>
                <a:lnTo>
                  <a:pt x="3300" y="2992"/>
                </a:lnTo>
                <a:lnTo>
                  <a:pt x="3332" y="2983"/>
                </a:lnTo>
                <a:lnTo>
                  <a:pt x="3366" y="2980"/>
                </a:lnTo>
                <a:lnTo>
                  <a:pt x="3369" y="2980"/>
                </a:lnTo>
                <a:lnTo>
                  <a:pt x="3720" y="2394"/>
                </a:lnTo>
                <a:lnTo>
                  <a:pt x="3696" y="2362"/>
                </a:lnTo>
                <a:lnTo>
                  <a:pt x="3678" y="2327"/>
                </a:lnTo>
                <a:lnTo>
                  <a:pt x="3665" y="2289"/>
                </a:lnTo>
                <a:lnTo>
                  <a:pt x="3657" y="2251"/>
                </a:lnTo>
                <a:lnTo>
                  <a:pt x="3654" y="2211"/>
                </a:lnTo>
                <a:lnTo>
                  <a:pt x="3657" y="2170"/>
                </a:lnTo>
                <a:lnTo>
                  <a:pt x="3665" y="2133"/>
                </a:lnTo>
                <a:lnTo>
                  <a:pt x="3678" y="2095"/>
                </a:lnTo>
                <a:lnTo>
                  <a:pt x="3696" y="2060"/>
                </a:lnTo>
                <a:lnTo>
                  <a:pt x="3720" y="2028"/>
                </a:lnTo>
                <a:lnTo>
                  <a:pt x="3369" y="1442"/>
                </a:lnTo>
                <a:lnTo>
                  <a:pt x="3366" y="1442"/>
                </a:lnTo>
                <a:lnTo>
                  <a:pt x="3332" y="1439"/>
                </a:lnTo>
                <a:lnTo>
                  <a:pt x="3300" y="1431"/>
                </a:lnTo>
                <a:lnTo>
                  <a:pt x="3269" y="1416"/>
                </a:lnTo>
                <a:lnTo>
                  <a:pt x="3242" y="1397"/>
                </a:lnTo>
                <a:lnTo>
                  <a:pt x="3219" y="1374"/>
                </a:lnTo>
                <a:lnTo>
                  <a:pt x="3199" y="1346"/>
                </a:lnTo>
                <a:lnTo>
                  <a:pt x="2571" y="1346"/>
                </a:lnTo>
                <a:close/>
                <a:moveTo>
                  <a:pt x="1032" y="384"/>
                </a:moveTo>
                <a:lnTo>
                  <a:pt x="1012" y="412"/>
                </a:lnTo>
                <a:lnTo>
                  <a:pt x="987" y="437"/>
                </a:lnTo>
                <a:lnTo>
                  <a:pt x="960" y="455"/>
                </a:lnTo>
                <a:lnTo>
                  <a:pt x="929" y="469"/>
                </a:lnTo>
                <a:lnTo>
                  <a:pt x="897" y="478"/>
                </a:lnTo>
                <a:lnTo>
                  <a:pt x="862" y="481"/>
                </a:lnTo>
                <a:lnTo>
                  <a:pt x="456" y="1156"/>
                </a:lnTo>
                <a:lnTo>
                  <a:pt x="471" y="1192"/>
                </a:lnTo>
                <a:lnTo>
                  <a:pt x="479" y="1230"/>
                </a:lnTo>
                <a:lnTo>
                  <a:pt x="479" y="1269"/>
                </a:lnTo>
                <a:lnTo>
                  <a:pt x="471" y="1307"/>
                </a:lnTo>
                <a:lnTo>
                  <a:pt x="456" y="1343"/>
                </a:lnTo>
                <a:lnTo>
                  <a:pt x="808" y="1928"/>
                </a:lnTo>
                <a:lnTo>
                  <a:pt x="836" y="1924"/>
                </a:lnTo>
                <a:lnTo>
                  <a:pt x="865" y="1923"/>
                </a:lnTo>
                <a:lnTo>
                  <a:pt x="911" y="1927"/>
                </a:lnTo>
                <a:lnTo>
                  <a:pt x="955" y="1937"/>
                </a:lnTo>
                <a:lnTo>
                  <a:pt x="996" y="1954"/>
                </a:lnTo>
                <a:lnTo>
                  <a:pt x="1033" y="1976"/>
                </a:lnTo>
                <a:lnTo>
                  <a:pt x="1066" y="2005"/>
                </a:lnTo>
                <a:lnTo>
                  <a:pt x="1095" y="2038"/>
                </a:lnTo>
                <a:lnTo>
                  <a:pt x="1118" y="2075"/>
                </a:lnTo>
                <a:lnTo>
                  <a:pt x="1137" y="2115"/>
                </a:lnTo>
                <a:lnTo>
                  <a:pt x="1556" y="2115"/>
                </a:lnTo>
                <a:lnTo>
                  <a:pt x="1574" y="2075"/>
                </a:lnTo>
                <a:lnTo>
                  <a:pt x="1598" y="2038"/>
                </a:lnTo>
                <a:lnTo>
                  <a:pt x="1626" y="2005"/>
                </a:lnTo>
                <a:lnTo>
                  <a:pt x="1660" y="1976"/>
                </a:lnTo>
                <a:lnTo>
                  <a:pt x="1696" y="1954"/>
                </a:lnTo>
                <a:lnTo>
                  <a:pt x="1738" y="1937"/>
                </a:lnTo>
                <a:lnTo>
                  <a:pt x="1781" y="1927"/>
                </a:lnTo>
                <a:lnTo>
                  <a:pt x="1827" y="1923"/>
                </a:lnTo>
                <a:lnTo>
                  <a:pt x="1857" y="1924"/>
                </a:lnTo>
                <a:lnTo>
                  <a:pt x="1885" y="1928"/>
                </a:lnTo>
                <a:lnTo>
                  <a:pt x="2235" y="1343"/>
                </a:lnTo>
                <a:lnTo>
                  <a:pt x="2223" y="1314"/>
                </a:lnTo>
                <a:lnTo>
                  <a:pt x="2214" y="1283"/>
                </a:lnTo>
                <a:lnTo>
                  <a:pt x="2211" y="1250"/>
                </a:lnTo>
                <a:lnTo>
                  <a:pt x="2214" y="1218"/>
                </a:lnTo>
                <a:lnTo>
                  <a:pt x="2222" y="1186"/>
                </a:lnTo>
                <a:lnTo>
                  <a:pt x="2235" y="1156"/>
                </a:lnTo>
                <a:lnTo>
                  <a:pt x="1884" y="571"/>
                </a:lnTo>
                <a:lnTo>
                  <a:pt x="1843" y="577"/>
                </a:lnTo>
                <a:lnTo>
                  <a:pt x="1801" y="575"/>
                </a:lnTo>
                <a:lnTo>
                  <a:pt x="1760" y="569"/>
                </a:lnTo>
                <a:lnTo>
                  <a:pt x="1720" y="556"/>
                </a:lnTo>
                <a:lnTo>
                  <a:pt x="1683" y="538"/>
                </a:lnTo>
                <a:lnTo>
                  <a:pt x="1649" y="515"/>
                </a:lnTo>
                <a:lnTo>
                  <a:pt x="1618" y="488"/>
                </a:lnTo>
                <a:lnTo>
                  <a:pt x="1592" y="457"/>
                </a:lnTo>
                <a:lnTo>
                  <a:pt x="1571" y="422"/>
                </a:lnTo>
                <a:lnTo>
                  <a:pt x="1555" y="384"/>
                </a:lnTo>
                <a:lnTo>
                  <a:pt x="1032" y="384"/>
                </a:lnTo>
                <a:close/>
                <a:moveTo>
                  <a:pt x="1813" y="0"/>
                </a:moveTo>
                <a:lnTo>
                  <a:pt x="1854" y="1"/>
                </a:lnTo>
                <a:lnTo>
                  <a:pt x="1894" y="8"/>
                </a:lnTo>
                <a:lnTo>
                  <a:pt x="1933" y="20"/>
                </a:lnTo>
                <a:lnTo>
                  <a:pt x="1971" y="39"/>
                </a:lnTo>
                <a:lnTo>
                  <a:pt x="2006" y="63"/>
                </a:lnTo>
                <a:lnTo>
                  <a:pt x="2037" y="90"/>
                </a:lnTo>
                <a:lnTo>
                  <a:pt x="2063" y="123"/>
                </a:lnTo>
                <a:lnTo>
                  <a:pt x="2084" y="158"/>
                </a:lnTo>
                <a:lnTo>
                  <a:pt x="2099" y="194"/>
                </a:lnTo>
                <a:lnTo>
                  <a:pt x="2110" y="233"/>
                </a:lnTo>
                <a:lnTo>
                  <a:pt x="2114" y="273"/>
                </a:lnTo>
                <a:lnTo>
                  <a:pt x="2114" y="314"/>
                </a:lnTo>
                <a:lnTo>
                  <a:pt x="2107" y="354"/>
                </a:lnTo>
                <a:lnTo>
                  <a:pt x="2095" y="395"/>
                </a:lnTo>
                <a:lnTo>
                  <a:pt x="2076" y="432"/>
                </a:lnTo>
                <a:lnTo>
                  <a:pt x="2064" y="453"/>
                </a:lnTo>
                <a:lnTo>
                  <a:pt x="2049" y="472"/>
                </a:lnTo>
                <a:lnTo>
                  <a:pt x="2401" y="1058"/>
                </a:lnTo>
                <a:lnTo>
                  <a:pt x="2404" y="1058"/>
                </a:lnTo>
                <a:lnTo>
                  <a:pt x="2437" y="1060"/>
                </a:lnTo>
                <a:lnTo>
                  <a:pt x="2470" y="1070"/>
                </a:lnTo>
                <a:lnTo>
                  <a:pt x="2499" y="1083"/>
                </a:lnTo>
                <a:lnTo>
                  <a:pt x="2526" y="1102"/>
                </a:lnTo>
                <a:lnTo>
                  <a:pt x="2551" y="1126"/>
                </a:lnTo>
                <a:lnTo>
                  <a:pt x="2569" y="1153"/>
                </a:lnTo>
                <a:lnTo>
                  <a:pt x="3199" y="1153"/>
                </a:lnTo>
                <a:lnTo>
                  <a:pt x="3219" y="1126"/>
                </a:lnTo>
                <a:lnTo>
                  <a:pt x="3242" y="1102"/>
                </a:lnTo>
                <a:lnTo>
                  <a:pt x="3269" y="1083"/>
                </a:lnTo>
                <a:lnTo>
                  <a:pt x="3300" y="1070"/>
                </a:lnTo>
                <a:lnTo>
                  <a:pt x="3332" y="1060"/>
                </a:lnTo>
                <a:lnTo>
                  <a:pt x="3366" y="1058"/>
                </a:lnTo>
                <a:lnTo>
                  <a:pt x="3404" y="1062"/>
                </a:lnTo>
                <a:lnTo>
                  <a:pt x="3440" y="1072"/>
                </a:lnTo>
                <a:lnTo>
                  <a:pt x="3472" y="1090"/>
                </a:lnTo>
                <a:lnTo>
                  <a:pt x="3501" y="1114"/>
                </a:lnTo>
                <a:lnTo>
                  <a:pt x="3525" y="1142"/>
                </a:lnTo>
                <a:lnTo>
                  <a:pt x="3542" y="1175"/>
                </a:lnTo>
                <a:lnTo>
                  <a:pt x="3553" y="1211"/>
                </a:lnTo>
                <a:lnTo>
                  <a:pt x="3557" y="1250"/>
                </a:lnTo>
                <a:lnTo>
                  <a:pt x="3555" y="1283"/>
                </a:lnTo>
                <a:lnTo>
                  <a:pt x="3546" y="1314"/>
                </a:lnTo>
                <a:lnTo>
                  <a:pt x="3533" y="1343"/>
                </a:lnTo>
                <a:lnTo>
                  <a:pt x="3885" y="1929"/>
                </a:lnTo>
                <a:lnTo>
                  <a:pt x="3913" y="1924"/>
                </a:lnTo>
                <a:lnTo>
                  <a:pt x="3943" y="1923"/>
                </a:lnTo>
                <a:lnTo>
                  <a:pt x="3988" y="1927"/>
                </a:lnTo>
                <a:lnTo>
                  <a:pt x="4033" y="1937"/>
                </a:lnTo>
                <a:lnTo>
                  <a:pt x="4075" y="1955"/>
                </a:lnTo>
                <a:lnTo>
                  <a:pt x="4112" y="1978"/>
                </a:lnTo>
                <a:lnTo>
                  <a:pt x="4146" y="2007"/>
                </a:lnTo>
                <a:lnTo>
                  <a:pt x="4174" y="2041"/>
                </a:lnTo>
                <a:lnTo>
                  <a:pt x="4199" y="2079"/>
                </a:lnTo>
                <a:lnTo>
                  <a:pt x="4216" y="2119"/>
                </a:lnTo>
                <a:lnTo>
                  <a:pt x="4227" y="2164"/>
                </a:lnTo>
                <a:lnTo>
                  <a:pt x="4231" y="2211"/>
                </a:lnTo>
                <a:lnTo>
                  <a:pt x="4227" y="2258"/>
                </a:lnTo>
                <a:lnTo>
                  <a:pt x="4216" y="2302"/>
                </a:lnTo>
                <a:lnTo>
                  <a:pt x="4199" y="2343"/>
                </a:lnTo>
                <a:lnTo>
                  <a:pt x="4174" y="2382"/>
                </a:lnTo>
                <a:lnTo>
                  <a:pt x="4146" y="2414"/>
                </a:lnTo>
                <a:lnTo>
                  <a:pt x="4112" y="2444"/>
                </a:lnTo>
                <a:lnTo>
                  <a:pt x="4075" y="2467"/>
                </a:lnTo>
                <a:lnTo>
                  <a:pt x="4033" y="2484"/>
                </a:lnTo>
                <a:lnTo>
                  <a:pt x="3988" y="2495"/>
                </a:lnTo>
                <a:lnTo>
                  <a:pt x="3943" y="2499"/>
                </a:lnTo>
                <a:lnTo>
                  <a:pt x="3913" y="2498"/>
                </a:lnTo>
                <a:lnTo>
                  <a:pt x="3885" y="2494"/>
                </a:lnTo>
                <a:lnTo>
                  <a:pt x="3533" y="3079"/>
                </a:lnTo>
                <a:lnTo>
                  <a:pt x="3546" y="3108"/>
                </a:lnTo>
                <a:lnTo>
                  <a:pt x="3555" y="3140"/>
                </a:lnTo>
                <a:lnTo>
                  <a:pt x="3557" y="3173"/>
                </a:lnTo>
                <a:lnTo>
                  <a:pt x="3553" y="3211"/>
                </a:lnTo>
                <a:lnTo>
                  <a:pt x="3542" y="3247"/>
                </a:lnTo>
                <a:lnTo>
                  <a:pt x="3525" y="3279"/>
                </a:lnTo>
                <a:lnTo>
                  <a:pt x="3501" y="3309"/>
                </a:lnTo>
                <a:lnTo>
                  <a:pt x="3472" y="3332"/>
                </a:lnTo>
                <a:lnTo>
                  <a:pt x="3440" y="3349"/>
                </a:lnTo>
                <a:lnTo>
                  <a:pt x="3404" y="3360"/>
                </a:lnTo>
                <a:lnTo>
                  <a:pt x="3366" y="3364"/>
                </a:lnTo>
                <a:lnTo>
                  <a:pt x="3332" y="3361"/>
                </a:lnTo>
                <a:lnTo>
                  <a:pt x="3300" y="3353"/>
                </a:lnTo>
                <a:lnTo>
                  <a:pt x="3269" y="3339"/>
                </a:lnTo>
                <a:lnTo>
                  <a:pt x="3242" y="3320"/>
                </a:lnTo>
                <a:lnTo>
                  <a:pt x="3219" y="3297"/>
                </a:lnTo>
                <a:lnTo>
                  <a:pt x="3199" y="3268"/>
                </a:lnTo>
                <a:lnTo>
                  <a:pt x="2675" y="3268"/>
                </a:lnTo>
                <a:lnTo>
                  <a:pt x="2657" y="3309"/>
                </a:lnTo>
                <a:lnTo>
                  <a:pt x="2633" y="3345"/>
                </a:lnTo>
                <a:lnTo>
                  <a:pt x="2604" y="3378"/>
                </a:lnTo>
                <a:lnTo>
                  <a:pt x="2571" y="3406"/>
                </a:lnTo>
                <a:lnTo>
                  <a:pt x="2534" y="3429"/>
                </a:lnTo>
                <a:lnTo>
                  <a:pt x="2493" y="3446"/>
                </a:lnTo>
                <a:lnTo>
                  <a:pt x="2450" y="3457"/>
                </a:lnTo>
                <a:lnTo>
                  <a:pt x="2404" y="3461"/>
                </a:lnTo>
                <a:lnTo>
                  <a:pt x="2374" y="3460"/>
                </a:lnTo>
                <a:lnTo>
                  <a:pt x="2346" y="3454"/>
                </a:lnTo>
                <a:lnTo>
                  <a:pt x="2049" y="3950"/>
                </a:lnTo>
                <a:lnTo>
                  <a:pt x="2072" y="3983"/>
                </a:lnTo>
                <a:lnTo>
                  <a:pt x="2090" y="4016"/>
                </a:lnTo>
                <a:lnTo>
                  <a:pt x="2105" y="4054"/>
                </a:lnTo>
                <a:lnTo>
                  <a:pt x="2113" y="4093"/>
                </a:lnTo>
                <a:lnTo>
                  <a:pt x="2115" y="4133"/>
                </a:lnTo>
                <a:lnTo>
                  <a:pt x="2111" y="4181"/>
                </a:lnTo>
                <a:lnTo>
                  <a:pt x="2101" y="4224"/>
                </a:lnTo>
                <a:lnTo>
                  <a:pt x="2083" y="4265"/>
                </a:lnTo>
                <a:lnTo>
                  <a:pt x="2059" y="4303"/>
                </a:lnTo>
                <a:lnTo>
                  <a:pt x="2030" y="4337"/>
                </a:lnTo>
                <a:lnTo>
                  <a:pt x="1997" y="4367"/>
                </a:lnTo>
                <a:lnTo>
                  <a:pt x="1959" y="4389"/>
                </a:lnTo>
                <a:lnTo>
                  <a:pt x="1917" y="4407"/>
                </a:lnTo>
                <a:lnTo>
                  <a:pt x="1873" y="4418"/>
                </a:lnTo>
                <a:lnTo>
                  <a:pt x="1827" y="4422"/>
                </a:lnTo>
                <a:lnTo>
                  <a:pt x="1827" y="4422"/>
                </a:lnTo>
                <a:lnTo>
                  <a:pt x="1781" y="4418"/>
                </a:lnTo>
                <a:lnTo>
                  <a:pt x="1738" y="4408"/>
                </a:lnTo>
                <a:lnTo>
                  <a:pt x="1696" y="4391"/>
                </a:lnTo>
                <a:lnTo>
                  <a:pt x="1660" y="4368"/>
                </a:lnTo>
                <a:lnTo>
                  <a:pt x="1626" y="4340"/>
                </a:lnTo>
                <a:lnTo>
                  <a:pt x="1598" y="4307"/>
                </a:lnTo>
                <a:lnTo>
                  <a:pt x="1574" y="4270"/>
                </a:lnTo>
                <a:lnTo>
                  <a:pt x="1556" y="4229"/>
                </a:lnTo>
                <a:lnTo>
                  <a:pt x="1137" y="4229"/>
                </a:lnTo>
                <a:lnTo>
                  <a:pt x="1118" y="4270"/>
                </a:lnTo>
                <a:lnTo>
                  <a:pt x="1095" y="4307"/>
                </a:lnTo>
                <a:lnTo>
                  <a:pt x="1066" y="4340"/>
                </a:lnTo>
                <a:lnTo>
                  <a:pt x="1033" y="4368"/>
                </a:lnTo>
                <a:lnTo>
                  <a:pt x="996" y="4391"/>
                </a:lnTo>
                <a:lnTo>
                  <a:pt x="955" y="4408"/>
                </a:lnTo>
                <a:lnTo>
                  <a:pt x="911" y="4418"/>
                </a:lnTo>
                <a:lnTo>
                  <a:pt x="865" y="4422"/>
                </a:lnTo>
                <a:lnTo>
                  <a:pt x="865" y="4422"/>
                </a:lnTo>
                <a:lnTo>
                  <a:pt x="819" y="4418"/>
                </a:lnTo>
                <a:lnTo>
                  <a:pt x="775" y="4407"/>
                </a:lnTo>
                <a:lnTo>
                  <a:pt x="733" y="4389"/>
                </a:lnTo>
                <a:lnTo>
                  <a:pt x="695" y="4367"/>
                </a:lnTo>
                <a:lnTo>
                  <a:pt x="661" y="4337"/>
                </a:lnTo>
                <a:lnTo>
                  <a:pt x="633" y="4303"/>
                </a:lnTo>
                <a:lnTo>
                  <a:pt x="609" y="4265"/>
                </a:lnTo>
                <a:lnTo>
                  <a:pt x="591" y="4224"/>
                </a:lnTo>
                <a:lnTo>
                  <a:pt x="580" y="4181"/>
                </a:lnTo>
                <a:lnTo>
                  <a:pt x="576" y="4133"/>
                </a:lnTo>
                <a:lnTo>
                  <a:pt x="580" y="4093"/>
                </a:lnTo>
                <a:lnTo>
                  <a:pt x="589" y="4054"/>
                </a:lnTo>
                <a:lnTo>
                  <a:pt x="602" y="4016"/>
                </a:lnTo>
                <a:lnTo>
                  <a:pt x="621" y="3983"/>
                </a:lnTo>
                <a:lnTo>
                  <a:pt x="644" y="3950"/>
                </a:lnTo>
                <a:lnTo>
                  <a:pt x="346" y="3454"/>
                </a:lnTo>
                <a:lnTo>
                  <a:pt x="318" y="3460"/>
                </a:lnTo>
                <a:lnTo>
                  <a:pt x="288" y="3461"/>
                </a:lnTo>
                <a:lnTo>
                  <a:pt x="242" y="3457"/>
                </a:lnTo>
                <a:lnTo>
                  <a:pt x="198" y="3446"/>
                </a:lnTo>
                <a:lnTo>
                  <a:pt x="156" y="3429"/>
                </a:lnTo>
                <a:lnTo>
                  <a:pt x="118" y="3405"/>
                </a:lnTo>
                <a:lnTo>
                  <a:pt x="85" y="3376"/>
                </a:lnTo>
                <a:lnTo>
                  <a:pt x="56" y="3343"/>
                </a:lnTo>
                <a:lnTo>
                  <a:pt x="32" y="3305"/>
                </a:lnTo>
                <a:lnTo>
                  <a:pt x="14" y="3263"/>
                </a:lnTo>
                <a:lnTo>
                  <a:pt x="4" y="3219"/>
                </a:lnTo>
                <a:lnTo>
                  <a:pt x="0" y="3173"/>
                </a:lnTo>
                <a:lnTo>
                  <a:pt x="4" y="3126"/>
                </a:lnTo>
                <a:lnTo>
                  <a:pt x="14" y="3081"/>
                </a:lnTo>
                <a:lnTo>
                  <a:pt x="32" y="3041"/>
                </a:lnTo>
                <a:lnTo>
                  <a:pt x="56" y="3003"/>
                </a:lnTo>
                <a:lnTo>
                  <a:pt x="85" y="2969"/>
                </a:lnTo>
                <a:lnTo>
                  <a:pt x="118" y="2940"/>
                </a:lnTo>
                <a:lnTo>
                  <a:pt x="156" y="2917"/>
                </a:lnTo>
                <a:lnTo>
                  <a:pt x="198" y="2899"/>
                </a:lnTo>
                <a:lnTo>
                  <a:pt x="242" y="2887"/>
                </a:lnTo>
                <a:lnTo>
                  <a:pt x="288" y="2885"/>
                </a:lnTo>
                <a:lnTo>
                  <a:pt x="318" y="2886"/>
                </a:lnTo>
                <a:lnTo>
                  <a:pt x="346" y="2890"/>
                </a:lnTo>
                <a:lnTo>
                  <a:pt x="644" y="2394"/>
                </a:lnTo>
                <a:lnTo>
                  <a:pt x="621" y="2363"/>
                </a:lnTo>
                <a:lnTo>
                  <a:pt x="602" y="2328"/>
                </a:lnTo>
                <a:lnTo>
                  <a:pt x="589" y="2292"/>
                </a:lnTo>
                <a:lnTo>
                  <a:pt x="580" y="2251"/>
                </a:lnTo>
                <a:lnTo>
                  <a:pt x="576" y="2211"/>
                </a:lnTo>
                <a:lnTo>
                  <a:pt x="580" y="2170"/>
                </a:lnTo>
                <a:lnTo>
                  <a:pt x="589" y="2131"/>
                </a:lnTo>
                <a:lnTo>
                  <a:pt x="602" y="2094"/>
                </a:lnTo>
                <a:lnTo>
                  <a:pt x="621" y="2060"/>
                </a:lnTo>
                <a:lnTo>
                  <a:pt x="644" y="2028"/>
                </a:lnTo>
                <a:lnTo>
                  <a:pt x="292" y="1442"/>
                </a:lnTo>
                <a:lnTo>
                  <a:pt x="257" y="1439"/>
                </a:lnTo>
                <a:lnTo>
                  <a:pt x="223" y="1431"/>
                </a:lnTo>
                <a:lnTo>
                  <a:pt x="192" y="1416"/>
                </a:lnTo>
                <a:lnTo>
                  <a:pt x="164" y="1396"/>
                </a:lnTo>
                <a:lnTo>
                  <a:pt x="140" y="1373"/>
                </a:lnTo>
                <a:lnTo>
                  <a:pt x="121" y="1345"/>
                </a:lnTo>
                <a:lnTo>
                  <a:pt x="107" y="1315"/>
                </a:lnTo>
                <a:lnTo>
                  <a:pt x="99" y="1284"/>
                </a:lnTo>
                <a:lnTo>
                  <a:pt x="97" y="1250"/>
                </a:lnTo>
                <a:lnTo>
                  <a:pt x="99" y="1218"/>
                </a:lnTo>
                <a:lnTo>
                  <a:pt x="107" y="1186"/>
                </a:lnTo>
                <a:lnTo>
                  <a:pt x="122" y="1153"/>
                </a:lnTo>
                <a:lnTo>
                  <a:pt x="141" y="1125"/>
                </a:lnTo>
                <a:lnTo>
                  <a:pt x="165" y="1102"/>
                </a:lnTo>
                <a:lnTo>
                  <a:pt x="194" y="1083"/>
                </a:lnTo>
                <a:lnTo>
                  <a:pt x="225" y="1068"/>
                </a:lnTo>
                <a:lnTo>
                  <a:pt x="257" y="1060"/>
                </a:lnTo>
                <a:lnTo>
                  <a:pt x="292" y="1058"/>
                </a:lnTo>
                <a:lnTo>
                  <a:pt x="698" y="381"/>
                </a:lnTo>
                <a:lnTo>
                  <a:pt x="684" y="352"/>
                </a:lnTo>
                <a:lnTo>
                  <a:pt x="676" y="319"/>
                </a:lnTo>
                <a:lnTo>
                  <a:pt x="673" y="287"/>
                </a:lnTo>
                <a:lnTo>
                  <a:pt x="676" y="255"/>
                </a:lnTo>
                <a:lnTo>
                  <a:pt x="684" y="222"/>
                </a:lnTo>
                <a:lnTo>
                  <a:pt x="699" y="193"/>
                </a:lnTo>
                <a:lnTo>
                  <a:pt x="719" y="164"/>
                </a:lnTo>
                <a:lnTo>
                  <a:pt x="742" y="140"/>
                </a:lnTo>
                <a:lnTo>
                  <a:pt x="770" y="121"/>
                </a:lnTo>
                <a:lnTo>
                  <a:pt x="800" y="108"/>
                </a:lnTo>
                <a:lnTo>
                  <a:pt x="831" y="100"/>
                </a:lnTo>
                <a:lnTo>
                  <a:pt x="865" y="96"/>
                </a:lnTo>
                <a:lnTo>
                  <a:pt x="897" y="98"/>
                </a:lnTo>
                <a:lnTo>
                  <a:pt x="929" y="108"/>
                </a:lnTo>
                <a:lnTo>
                  <a:pt x="962" y="121"/>
                </a:lnTo>
                <a:lnTo>
                  <a:pt x="989" y="141"/>
                </a:lnTo>
                <a:lnTo>
                  <a:pt x="1013" y="164"/>
                </a:lnTo>
                <a:lnTo>
                  <a:pt x="1032" y="193"/>
                </a:lnTo>
                <a:lnTo>
                  <a:pt x="1555" y="193"/>
                </a:lnTo>
                <a:lnTo>
                  <a:pt x="1566" y="168"/>
                </a:lnTo>
                <a:lnTo>
                  <a:pt x="1578" y="144"/>
                </a:lnTo>
                <a:lnTo>
                  <a:pt x="1601" y="109"/>
                </a:lnTo>
                <a:lnTo>
                  <a:pt x="1628" y="79"/>
                </a:lnTo>
                <a:lnTo>
                  <a:pt x="1660" y="54"/>
                </a:lnTo>
                <a:lnTo>
                  <a:pt x="1695" y="32"/>
                </a:lnTo>
                <a:lnTo>
                  <a:pt x="1733" y="16"/>
                </a:lnTo>
                <a:lnTo>
                  <a:pt x="1772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9" name="Freeform 49"/>
          <p:cNvSpPr>
            <a:spLocks noEditPoints="1"/>
          </p:cNvSpPr>
          <p:nvPr/>
        </p:nvSpPr>
        <p:spPr bwMode="auto">
          <a:xfrm>
            <a:off x="3058322" y="3806824"/>
            <a:ext cx="403853" cy="395986"/>
          </a:xfrm>
          <a:custGeom>
            <a:avLst/>
            <a:gdLst>
              <a:gd name="T0" fmla="*/ 3113 w 3238"/>
              <a:gd name="T1" fmla="*/ 2215 h 3175"/>
              <a:gd name="T2" fmla="*/ 3235 w 3238"/>
              <a:gd name="T3" fmla="*/ 2431 h 3175"/>
              <a:gd name="T4" fmla="*/ 3162 w 3238"/>
              <a:gd name="T5" fmla="*/ 2690 h 3175"/>
              <a:gd name="T6" fmla="*/ 2896 w 3238"/>
              <a:gd name="T7" fmla="*/ 2893 h 3175"/>
              <a:gd name="T8" fmla="*/ 3238 w 3238"/>
              <a:gd name="T9" fmla="*/ 3175 h 3175"/>
              <a:gd name="T10" fmla="*/ 2588 w 3238"/>
              <a:gd name="T11" fmla="*/ 2968 h 3175"/>
              <a:gd name="T12" fmla="*/ 2823 w 3238"/>
              <a:gd name="T13" fmla="*/ 2734 h 3175"/>
              <a:gd name="T14" fmla="*/ 3015 w 3238"/>
              <a:gd name="T15" fmla="*/ 2556 h 3175"/>
              <a:gd name="T16" fmla="*/ 3011 w 3238"/>
              <a:gd name="T17" fmla="*/ 2377 h 3175"/>
              <a:gd name="T18" fmla="*/ 2866 w 3238"/>
              <a:gd name="T19" fmla="*/ 2319 h 3175"/>
              <a:gd name="T20" fmla="*/ 2754 w 3238"/>
              <a:gd name="T21" fmla="*/ 2446 h 3175"/>
              <a:gd name="T22" fmla="*/ 2577 w 3238"/>
              <a:gd name="T23" fmla="*/ 2343 h 3175"/>
              <a:gd name="T24" fmla="*/ 2767 w 3238"/>
              <a:gd name="T25" fmla="*/ 2167 h 3175"/>
              <a:gd name="T26" fmla="*/ 2770 w 3238"/>
              <a:gd name="T27" fmla="*/ 839 h 3175"/>
              <a:gd name="T28" fmla="*/ 2880 w 3238"/>
              <a:gd name="T29" fmla="*/ 1020 h 3175"/>
              <a:gd name="T30" fmla="*/ 2770 w 3238"/>
              <a:gd name="T31" fmla="*/ 1202 h 3175"/>
              <a:gd name="T32" fmla="*/ 2556 w 3238"/>
              <a:gd name="T33" fmla="*/ 1185 h 3175"/>
              <a:gd name="T34" fmla="*/ 2475 w 3238"/>
              <a:gd name="T35" fmla="*/ 987 h 3175"/>
              <a:gd name="T36" fmla="*/ 2611 w 3238"/>
              <a:gd name="T37" fmla="*/ 826 h 3175"/>
              <a:gd name="T38" fmla="*/ 942 w 3238"/>
              <a:gd name="T39" fmla="*/ 751 h 3175"/>
              <a:gd name="T40" fmla="*/ 468 w 3238"/>
              <a:gd name="T41" fmla="*/ 1036 h 3175"/>
              <a:gd name="T42" fmla="*/ 185 w 3238"/>
              <a:gd name="T43" fmla="*/ 1510 h 3175"/>
              <a:gd name="T44" fmla="*/ 164 w 3238"/>
              <a:gd name="T45" fmla="*/ 2085 h 3175"/>
              <a:gd name="T46" fmla="*/ 414 w 3238"/>
              <a:gd name="T47" fmla="*/ 2580 h 3175"/>
              <a:gd name="T48" fmla="*/ 866 w 3238"/>
              <a:gd name="T49" fmla="*/ 2897 h 3175"/>
              <a:gd name="T50" fmla="*/ 1437 w 3238"/>
              <a:gd name="T51" fmla="*/ 2958 h 3175"/>
              <a:gd name="T52" fmla="*/ 1952 w 3238"/>
              <a:gd name="T53" fmla="*/ 2742 h 3175"/>
              <a:gd name="T54" fmla="*/ 2299 w 3238"/>
              <a:gd name="T55" fmla="*/ 2314 h 3175"/>
              <a:gd name="T56" fmla="*/ 2401 w 3238"/>
              <a:gd name="T57" fmla="*/ 1752 h 3175"/>
              <a:gd name="T58" fmla="*/ 2221 w 3238"/>
              <a:gd name="T59" fmla="*/ 1220 h 3175"/>
              <a:gd name="T60" fmla="*/ 1819 w 3238"/>
              <a:gd name="T61" fmla="*/ 845 h 3175"/>
              <a:gd name="T62" fmla="*/ 1270 w 3238"/>
              <a:gd name="T63" fmla="*/ 703 h 3175"/>
              <a:gd name="T64" fmla="*/ 1783 w 3238"/>
              <a:gd name="T65" fmla="*/ 676 h 3175"/>
              <a:gd name="T66" fmla="*/ 2254 w 3238"/>
              <a:gd name="T67" fmla="*/ 1034 h 3175"/>
              <a:gd name="T68" fmla="*/ 2512 w 3238"/>
              <a:gd name="T69" fmla="*/ 1571 h 3175"/>
              <a:gd name="T70" fmla="*/ 2491 w 3238"/>
              <a:gd name="T71" fmla="*/ 2188 h 3175"/>
              <a:gd name="T72" fmla="*/ 2198 w 3238"/>
              <a:gd name="T73" fmla="*/ 2704 h 3175"/>
              <a:gd name="T74" fmla="*/ 1704 w 3238"/>
              <a:gd name="T75" fmla="*/ 3031 h 3175"/>
              <a:gd name="T76" fmla="*/ 1091 w 3238"/>
              <a:gd name="T77" fmla="*/ 3093 h 3175"/>
              <a:gd name="T78" fmla="*/ 534 w 3238"/>
              <a:gd name="T79" fmla="*/ 2871 h 3175"/>
              <a:gd name="T80" fmla="*/ 146 w 3238"/>
              <a:gd name="T81" fmla="*/ 2427 h 3175"/>
              <a:gd name="T82" fmla="*/ 0 w 3238"/>
              <a:gd name="T83" fmla="*/ 1837 h 3175"/>
              <a:gd name="T84" fmla="*/ 146 w 3238"/>
              <a:gd name="T85" fmla="*/ 1246 h 3175"/>
              <a:gd name="T86" fmla="*/ 534 w 3238"/>
              <a:gd name="T87" fmla="*/ 803 h 3175"/>
              <a:gd name="T88" fmla="*/ 1091 w 3238"/>
              <a:gd name="T89" fmla="*/ 580 h 3175"/>
              <a:gd name="T90" fmla="*/ 2116 w 3238"/>
              <a:gd name="T91" fmla="*/ 312 h 3175"/>
              <a:gd name="T92" fmla="*/ 2167 w 3238"/>
              <a:gd name="T93" fmla="*/ 502 h 3175"/>
              <a:gd name="T94" fmla="*/ 2007 w 3238"/>
              <a:gd name="T95" fmla="*/ 612 h 3175"/>
              <a:gd name="T96" fmla="*/ 1848 w 3238"/>
              <a:gd name="T97" fmla="*/ 502 h 3175"/>
              <a:gd name="T98" fmla="*/ 1898 w 3238"/>
              <a:gd name="T99" fmla="*/ 312 h 3175"/>
              <a:gd name="T100" fmla="*/ 2732 w 3238"/>
              <a:gd name="T101" fmla="*/ 11 h 3175"/>
              <a:gd name="T102" fmla="*/ 2914 w 3238"/>
              <a:gd name="T103" fmla="*/ 194 h 3175"/>
              <a:gd name="T104" fmla="*/ 2859 w 3238"/>
              <a:gd name="T105" fmla="*/ 450 h 3175"/>
              <a:gd name="T106" fmla="*/ 2613 w 3238"/>
              <a:gd name="T107" fmla="*/ 541 h 3175"/>
              <a:gd name="T108" fmla="*/ 2407 w 3238"/>
              <a:gd name="T109" fmla="*/ 386 h 3175"/>
              <a:gd name="T110" fmla="*/ 2426 w 3238"/>
              <a:gd name="T111" fmla="*/ 123 h 3175"/>
              <a:gd name="T112" fmla="*/ 2654 w 3238"/>
              <a:gd name="T113" fmla="*/ 0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38" h="3175">
                <a:moveTo>
                  <a:pt x="2894" y="2148"/>
                </a:moveTo>
                <a:lnTo>
                  <a:pt x="2936" y="2150"/>
                </a:lnTo>
                <a:lnTo>
                  <a:pt x="2976" y="2155"/>
                </a:lnTo>
                <a:lnTo>
                  <a:pt x="3013" y="2165"/>
                </a:lnTo>
                <a:lnTo>
                  <a:pt x="3049" y="2178"/>
                </a:lnTo>
                <a:lnTo>
                  <a:pt x="3082" y="2195"/>
                </a:lnTo>
                <a:lnTo>
                  <a:pt x="3113" y="2215"/>
                </a:lnTo>
                <a:lnTo>
                  <a:pt x="3141" y="2239"/>
                </a:lnTo>
                <a:lnTo>
                  <a:pt x="3167" y="2266"/>
                </a:lnTo>
                <a:lnTo>
                  <a:pt x="3189" y="2295"/>
                </a:lnTo>
                <a:lnTo>
                  <a:pt x="3206" y="2325"/>
                </a:lnTo>
                <a:lnTo>
                  <a:pt x="3220" y="2358"/>
                </a:lnTo>
                <a:lnTo>
                  <a:pt x="3230" y="2393"/>
                </a:lnTo>
                <a:lnTo>
                  <a:pt x="3235" y="2431"/>
                </a:lnTo>
                <a:lnTo>
                  <a:pt x="3237" y="2471"/>
                </a:lnTo>
                <a:lnTo>
                  <a:pt x="3235" y="2516"/>
                </a:lnTo>
                <a:lnTo>
                  <a:pt x="3229" y="2557"/>
                </a:lnTo>
                <a:lnTo>
                  <a:pt x="3217" y="2597"/>
                </a:lnTo>
                <a:lnTo>
                  <a:pt x="3202" y="2632"/>
                </a:lnTo>
                <a:lnTo>
                  <a:pt x="3182" y="2665"/>
                </a:lnTo>
                <a:lnTo>
                  <a:pt x="3162" y="2690"/>
                </a:lnTo>
                <a:lnTo>
                  <a:pt x="3136" y="2718"/>
                </a:lnTo>
                <a:lnTo>
                  <a:pt x="3105" y="2746"/>
                </a:lnTo>
                <a:lnTo>
                  <a:pt x="3068" y="2775"/>
                </a:lnTo>
                <a:lnTo>
                  <a:pt x="3026" y="2806"/>
                </a:lnTo>
                <a:lnTo>
                  <a:pt x="2978" y="2837"/>
                </a:lnTo>
                <a:lnTo>
                  <a:pt x="2935" y="2866"/>
                </a:lnTo>
                <a:lnTo>
                  <a:pt x="2896" y="2893"/>
                </a:lnTo>
                <a:lnTo>
                  <a:pt x="2862" y="2921"/>
                </a:lnTo>
                <a:lnTo>
                  <a:pt x="2832" y="2947"/>
                </a:lnTo>
                <a:lnTo>
                  <a:pt x="2808" y="2972"/>
                </a:lnTo>
                <a:lnTo>
                  <a:pt x="2789" y="2997"/>
                </a:lnTo>
                <a:lnTo>
                  <a:pt x="2789" y="2997"/>
                </a:lnTo>
                <a:lnTo>
                  <a:pt x="3238" y="2997"/>
                </a:lnTo>
                <a:lnTo>
                  <a:pt x="3238" y="3175"/>
                </a:lnTo>
                <a:lnTo>
                  <a:pt x="2538" y="3175"/>
                </a:lnTo>
                <a:lnTo>
                  <a:pt x="2538" y="3175"/>
                </a:lnTo>
                <a:lnTo>
                  <a:pt x="2540" y="3129"/>
                </a:lnTo>
                <a:lnTo>
                  <a:pt x="2546" y="3085"/>
                </a:lnTo>
                <a:lnTo>
                  <a:pt x="2556" y="3044"/>
                </a:lnTo>
                <a:lnTo>
                  <a:pt x="2569" y="3005"/>
                </a:lnTo>
                <a:lnTo>
                  <a:pt x="2588" y="2968"/>
                </a:lnTo>
                <a:lnTo>
                  <a:pt x="2608" y="2934"/>
                </a:lnTo>
                <a:lnTo>
                  <a:pt x="2632" y="2904"/>
                </a:lnTo>
                <a:lnTo>
                  <a:pt x="2660" y="2873"/>
                </a:lnTo>
                <a:lnTo>
                  <a:pt x="2693" y="2841"/>
                </a:lnTo>
                <a:lnTo>
                  <a:pt x="2731" y="2807"/>
                </a:lnTo>
                <a:lnTo>
                  <a:pt x="2774" y="2771"/>
                </a:lnTo>
                <a:lnTo>
                  <a:pt x="2823" y="2734"/>
                </a:lnTo>
                <a:lnTo>
                  <a:pt x="2876" y="2694"/>
                </a:lnTo>
                <a:lnTo>
                  <a:pt x="2909" y="2671"/>
                </a:lnTo>
                <a:lnTo>
                  <a:pt x="2938" y="2648"/>
                </a:lnTo>
                <a:lnTo>
                  <a:pt x="2963" y="2625"/>
                </a:lnTo>
                <a:lnTo>
                  <a:pt x="2983" y="2604"/>
                </a:lnTo>
                <a:lnTo>
                  <a:pt x="3000" y="2583"/>
                </a:lnTo>
                <a:lnTo>
                  <a:pt x="3015" y="2556"/>
                </a:lnTo>
                <a:lnTo>
                  <a:pt x="3027" y="2529"/>
                </a:lnTo>
                <a:lnTo>
                  <a:pt x="3034" y="2500"/>
                </a:lnTo>
                <a:lnTo>
                  <a:pt x="3036" y="2469"/>
                </a:lnTo>
                <a:lnTo>
                  <a:pt x="3034" y="2443"/>
                </a:lnTo>
                <a:lnTo>
                  <a:pt x="3030" y="2418"/>
                </a:lnTo>
                <a:lnTo>
                  <a:pt x="3022" y="2397"/>
                </a:lnTo>
                <a:lnTo>
                  <a:pt x="3011" y="2377"/>
                </a:lnTo>
                <a:lnTo>
                  <a:pt x="2997" y="2359"/>
                </a:lnTo>
                <a:lnTo>
                  <a:pt x="2980" y="2344"/>
                </a:lnTo>
                <a:lnTo>
                  <a:pt x="2962" y="2333"/>
                </a:lnTo>
                <a:lnTo>
                  <a:pt x="2940" y="2324"/>
                </a:lnTo>
                <a:lnTo>
                  <a:pt x="2917" y="2319"/>
                </a:lnTo>
                <a:lnTo>
                  <a:pt x="2893" y="2317"/>
                </a:lnTo>
                <a:lnTo>
                  <a:pt x="2866" y="2319"/>
                </a:lnTo>
                <a:lnTo>
                  <a:pt x="2842" y="2325"/>
                </a:lnTo>
                <a:lnTo>
                  <a:pt x="2821" y="2336"/>
                </a:lnTo>
                <a:lnTo>
                  <a:pt x="2801" y="2350"/>
                </a:lnTo>
                <a:lnTo>
                  <a:pt x="2784" y="2370"/>
                </a:lnTo>
                <a:lnTo>
                  <a:pt x="2771" y="2392"/>
                </a:lnTo>
                <a:lnTo>
                  <a:pt x="2761" y="2417"/>
                </a:lnTo>
                <a:lnTo>
                  <a:pt x="2754" y="2446"/>
                </a:lnTo>
                <a:lnTo>
                  <a:pt x="2749" y="2477"/>
                </a:lnTo>
                <a:lnTo>
                  <a:pt x="2748" y="2511"/>
                </a:lnTo>
                <a:lnTo>
                  <a:pt x="2550" y="2511"/>
                </a:lnTo>
                <a:lnTo>
                  <a:pt x="2552" y="2465"/>
                </a:lnTo>
                <a:lnTo>
                  <a:pt x="2557" y="2421"/>
                </a:lnTo>
                <a:lnTo>
                  <a:pt x="2565" y="2381"/>
                </a:lnTo>
                <a:lnTo>
                  <a:pt x="2577" y="2343"/>
                </a:lnTo>
                <a:lnTo>
                  <a:pt x="2594" y="2308"/>
                </a:lnTo>
                <a:lnTo>
                  <a:pt x="2614" y="2276"/>
                </a:lnTo>
                <a:lnTo>
                  <a:pt x="2638" y="2246"/>
                </a:lnTo>
                <a:lnTo>
                  <a:pt x="2667" y="2220"/>
                </a:lnTo>
                <a:lnTo>
                  <a:pt x="2697" y="2199"/>
                </a:lnTo>
                <a:lnTo>
                  <a:pt x="2731" y="2180"/>
                </a:lnTo>
                <a:lnTo>
                  <a:pt x="2767" y="2167"/>
                </a:lnTo>
                <a:lnTo>
                  <a:pt x="2806" y="2156"/>
                </a:lnTo>
                <a:lnTo>
                  <a:pt x="2848" y="2150"/>
                </a:lnTo>
                <a:lnTo>
                  <a:pt x="2894" y="2148"/>
                </a:lnTo>
                <a:close/>
                <a:moveTo>
                  <a:pt x="2676" y="816"/>
                </a:moveTo>
                <a:lnTo>
                  <a:pt x="2709" y="819"/>
                </a:lnTo>
                <a:lnTo>
                  <a:pt x="2741" y="826"/>
                </a:lnTo>
                <a:lnTo>
                  <a:pt x="2770" y="839"/>
                </a:lnTo>
                <a:lnTo>
                  <a:pt x="2797" y="855"/>
                </a:lnTo>
                <a:lnTo>
                  <a:pt x="2821" y="876"/>
                </a:lnTo>
                <a:lnTo>
                  <a:pt x="2841" y="900"/>
                </a:lnTo>
                <a:lnTo>
                  <a:pt x="2858" y="926"/>
                </a:lnTo>
                <a:lnTo>
                  <a:pt x="2870" y="955"/>
                </a:lnTo>
                <a:lnTo>
                  <a:pt x="2878" y="987"/>
                </a:lnTo>
                <a:lnTo>
                  <a:pt x="2880" y="1020"/>
                </a:lnTo>
                <a:lnTo>
                  <a:pt x="2878" y="1053"/>
                </a:lnTo>
                <a:lnTo>
                  <a:pt x="2870" y="1085"/>
                </a:lnTo>
                <a:lnTo>
                  <a:pt x="2858" y="1114"/>
                </a:lnTo>
                <a:lnTo>
                  <a:pt x="2841" y="1141"/>
                </a:lnTo>
                <a:lnTo>
                  <a:pt x="2821" y="1165"/>
                </a:lnTo>
                <a:lnTo>
                  <a:pt x="2797" y="1185"/>
                </a:lnTo>
                <a:lnTo>
                  <a:pt x="2770" y="1202"/>
                </a:lnTo>
                <a:lnTo>
                  <a:pt x="2741" y="1214"/>
                </a:lnTo>
                <a:lnTo>
                  <a:pt x="2709" y="1221"/>
                </a:lnTo>
                <a:lnTo>
                  <a:pt x="2676" y="1224"/>
                </a:lnTo>
                <a:lnTo>
                  <a:pt x="2643" y="1221"/>
                </a:lnTo>
                <a:lnTo>
                  <a:pt x="2611" y="1214"/>
                </a:lnTo>
                <a:lnTo>
                  <a:pt x="2582" y="1202"/>
                </a:lnTo>
                <a:lnTo>
                  <a:pt x="2556" y="1185"/>
                </a:lnTo>
                <a:lnTo>
                  <a:pt x="2532" y="1165"/>
                </a:lnTo>
                <a:lnTo>
                  <a:pt x="2511" y="1141"/>
                </a:lnTo>
                <a:lnTo>
                  <a:pt x="2495" y="1114"/>
                </a:lnTo>
                <a:lnTo>
                  <a:pt x="2482" y="1085"/>
                </a:lnTo>
                <a:lnTo>
                  <a:pt x="2475" y="1053"/>
                </a:lnTo>
                <a:lnTo>
                  <a:pt x="2472" y="1020"/>
                </a:lnTo>
                <a:lnTo>
                  <a:pt x="2475" y="987"/>
                </a:lnTo>
                <a:lnTo>
                  <a:pt x="2482" y="955"/>
                </a:lnTo>
                <a:lnTo>
                  <a:pt x="2495" y="926"/>
                </a:lnTo>
                <a:lnTo>
                  <a:pt x="2511" y="900"/>
                </a:lnTo>
                <a:lnTo>
                  <a:pt x="2532" y="876"/>
                </a:lnTo>
                <a:lnTo>
                  <a:pt x="2556" y="855"/>
                </a:lnTo>
                <a:lnTo>
                  <a:pt x="2582" y="839"/>
                </a:lnTo>
                <a:lnTo>
                  <a:pt x="2611" y="826"/>
                </a:lnTo>
                <a:lnTo>
                  <a:pt x="2643" y="819"/>
                </a:lnTo>
                <a:lnTo>
                  <a:pt x="2676" y="816"/>
                </a:lnTo>
                <a:close/>
                <a:moveTo>
                  <a:pt x="1270" y="703"/>
                </a:moveTo>
                <a:lnTo>
                  <a:pt x="1186" y="706"/>
                </a:lnTo>
                <a:lnTo>
                  <a:pt x="1102" y="715"/>
                </a:lnTo>
                <a:lnTo>
                  <a:pt x="1022" y="730"/>
                </a:lnTo>
                <a:lnTo>
                  <a:pt x="942" y="751"/>
                </a:lnTo>
                <a:lnTo>
                  <a:pt x="866" y="777"/>
                </a:lnTo>
                <a:lnTo>
                  <a:pt x="792" y="808"/>
                </a:lnTo>
                <a:lnTo>
                  <a:pt x="721" y="845"/>
                </a:lnTo>
                <a:lnTo>
                  <a:pt x="653" y="885"/>
                </a:lnTo>
                <a:lnTo>
                  <a:pt x="588" y="932"/>
                </a:lnTo>
                <a:lnTo>
                  <a:pt x="527" y="981"/>
                </a:lnTo>
                <a:lnTo>
                  <a:pt x="468" y="1036"/>
                </a:lnTo>
                <a:lnTo>
                  <a:pt x="414" y="1093"/>
                </a:lnTo>
                <a:lnTo>
                  <a:pt x="365" y="1154"/>
                </a:lnTo>
                <a:lnTo>
                  <a:pt x="319" y="1220"/>
                </a:lnTo>
                <a:lnTo>
                  <a:pt x="278" y="1288"/>
                </a:lnTo>
                <a:lnTo>
                  <a:pt x="241" y="1359"/>
                </a:lnTo>
                <a:lnTo>
                  <a:pt x="210" y="1434"/>
                </a:lnTo>
                <a:lnTo>
                  <a:pt x="185" y="1510"/>
                </a:lnTo>
                <a:lnTo>
                  <a:pt x="164" y="1588"/>
                </a:lnTo>
                <a:lnTo>
                  <a:pt x="148" y="1670"/>
                </a:lnTo>
                <a:lnTo>
                  <a:pt x="139" y="1752"/>
                </a:lnTo>
                <a:lnTo>
                  <a:pt x="136" y="1837"/>
                </a:lnTo>
                <a:lnTo>
                  <a:pt x="139" y="1921"/>
                </a:lnTo>
                <a:lnTo>
                  <a:pt x="148" y="2004"/>
                </a:lnTo>
                <a:lnTo>
                  <a:pt x="164" y="2085"/>
                </a:lnTo>
                <a:lnTo>
                  <a:pt x="185" y="2164"/>
                </a:lnTo>
                <a:lnTo>
                  <a:pt x="210" y="2241"/>
                </a:lnTo>
                <a:lnTo>
                  <a:pt x="241" y="2314"/>
                </a:lnTo>
                <a:lnTo>
                  <a:pt x="278" y="2385"/>
                </a:lnTo>
                <a:lnTo>
                  <a:pt x="319" y="2454"/>
                </a:lnTo>
                <a:lnTo>
                  <a:pt x="365" y="2519"/>
                </a:lnTo>
                <a:lnTo>
                  <a:pt x="414" y="2580"/>
                </a:lnTo>
                <a:lnTo>
                  <a:pt x="468" y="2639"/>
                </a:lnTo>
                <a:lnTo>
                  <a:pt x="527" y="2692"/>
                </a:lnTo>
                <a:lnTo>
                  <a:pt x="588" y="2742"/>
                </a:lnTo>
                <a:lnTo>
                  <a:pt x="653" y="2788"/>
                </a:lnTo>
                <a:lnTo>
                  <a:pt x="721" y="2830"/>
                </a:lnTo>
                <a:lnTo>
                  <a:pt x="792" y="2866"/>
                </a:lnTo>
                <a:lnTo>
                  <a:pt x="866" y="2897"/>
                </a:lnTo>
                <a:lnTo>
                  <a:pt x="942" y="2923"/>
                </a:lnTo>
                <a:lnTo>
                  <a:pt x="1022" y="2944"/>
                </a:lnTo>
                <a:lnTo>
                  <a:pt x="1102" y="2958"/>
                </a:lnTo>
                <a:lnTo>
                  <a:pt x="1186" y="2968"/>
                </a:lnTo>
                <a:lnTo>
                  <a:pt x="1270" y="2971"/>
                </a:lnTo>
                <a:lnTo>
                  <a:pt x="1355" y="2968"/>
                </a:lnTo>
                <a:lnTo>
                  <a:pt x="1437" y="2958"/>
                </a:lnTo>
                <a:lnTo>
                  <a:pt x="1519" y="2944"/>
                </a:lnTo>
                <a:lnTo>
                  <a:pt x="1597" y="2923"/>
                </a:lnTo>
                <a:lnTo>
                  <a:pt x="1673" y="2897"/>
                </a:lnTo>
                <a:lnTo>
                  <a:pt x="1747" y="2866"/>
                </a:lnTo>
                <a:lnTo>
                  <a:pt x="1819" y="2830"/>
                </a:lnTo>
                <a:lnTo>
                  <a:pt x="1887" y="2788"/>
                </a:lnTo>
                <a:lnTo>
                  <a:pt x="1952" y="2742"/>
                </a:lnTo>
                <a:lnTo>
                  <a:pt x="2013" y="2692"/>
                </a:lnTo>
                <a:lnTo>
                  <a:pt x="2071" y="2639"/>
                </a:lnTo>
                <a:lnTo>
                  <a:pt x="2126" y="2580"/>
                </a:lnTo>
                <a:lnTo>
                  <a:pt x="2175" y="2519"/>
                </a:lnTo>
                <a:lnTo>
                  <a:pt x="2221" y="2454"/>
                </a:lnTo>
                <a:lnTo>
                  <a:pt x="2262" y="2385"/>
                </a:lnTo>
                <a:lnTo>
                  <a:pt x="2299" y="2314"/>
                </a:lnTo>
                <a:lnTo>
                  <a:pt x="2330" y="2241"/>
                </a:lnTo>
                <a:lnTo>
                  <a:pt x="2356" y="2164"/>
                </a:lnTo>
                <a:lnTo>
                  <a:pt x="2376" y="2085"/>
                </a:lnTo>
                <a:lnTo>
                  <a:pt x="2392" y="2004"/>
                </a:lnTo>
                <a:lnTo>
                  <a:pt x="2401" y="1921"/>
                </a:lnTo>
                <a:lnTo>
                  <a:pt x="2404" y="1837"/>
                </a:lnTo>
                <a:lnTo>
                  <a:pt x="2401" y="1752"/>
                </a:lnTo>
                <a:lnTo>
                  <a:pt x="2392" y="1670"/>
                </a:lnTo>
                <a:lnTo>
                  <a:pt x="2376" y="1588"/>
                </a:lnTo>
                <a:lnTo>
                  <a:pt x="2356" y="1510"/>
                </a:lnTo>
                <a:lnTo>
                  <a:pt x="2330" y="1434"/>
                </a:lnTo>
                <a:lnTo>
                  <a:pt x="2299" y="1359"/>
                </a:lnTo>
                <a:lnTo>
                  <a:pt x="2262" y="1288"/>
                </a:lnTo>
                <a:lnTo>
                  <a:pt x="2221" y="1220"/>
                </a:lnTo>
                <a:lnTo>
                  <a:pt x="2175" y="1154"/>
                </a:lnTo>
                <a:lnTo>
                  <a:pt x="2126" y="1093"/>
                </a:lnTo>
                <a:lnTo>
                  <a:pt x="2071" y="1036"/>
                </a:lnTo>
                <a:lnTo>
                  <a:pt x="2013" y="981"/>
                </a:lnTo>
                <a:lnTo>
                  <a:pt x="1952" y="932"/>
                </a:lnTo>
                <a:lnTo>
                  <a:pt x="1887" y="885"/>
                </a:lnTo>
                <a:lnTo>
                  <a:pt x="1819" y="845"/>
                </a:lnTo>
                <a:lnTo>
                  <a:pt x="1747" y="808"/>
                </a:lnTo>
                <a:lnTo>
                  <a:pt x="1673" y="777"/>
                </a:lnTo>
                <a:lnTo>
                  <a:pt x="1597" y="751"/>
                </a:lnTo>
                <a:lnTo>
                  <a:pt x="1519" y="730"/>
                </a:lnTo>
                <a:lnTo>
                  <a:pt x="1437" y="715"/>
                </a:lnTo>
                <a:lnTo>
                  <a:pt x="1355" y="706"/>
                </a:lnTo>
                <a:lnTo>
                  <a:pt x="1270" y="703"/>
                </a:lnTo>
                <a:close/>
                <a:moveTo>
                  <a:pt x="1270" y="567"/>
                </a:moveTo>
                <a:lnTo>
                  <a:pt x="1361" y="570"/>
                </a:lnTo>
                <a:lnTo>
                  <a:pt x="1449" y="580"/>
                </a:lnTo>
                <a:lnTo>
                  <a:pt x="1536" y="596"/>
                </a:lnTo>
                <a:lnTo>
                  <a:pt x="1621" y="616"/>
                </a:lnTo>
                <a:lnTo>
                  <a:pt x="1703" y="643"/>
                </a:lnTo>
                <a:lnTo>
                  <a:pt x="1783" y="676"/>
                </a:lnTo>
                <a:lnTo>
                  <a:pt x="1861" y="713"/>
                </a:lnTo>
                <a:lnTo>
                  <a:pt x="1935" y="755"/>
                </a:lnTo>
                <a:lnTo>
                  <a:pt x="2006" y="803"/>
                </a:lnTo>
                <a:lnTo>
                  <a:pt x="2073" y="854"/>
                </a:lnTo>
                <a:lnTo>
                  <a:pt x="2137" y="910"/>
                </a:lnTo>
                <a:lnTo>
                  <a:pt x="2197" y="970"/>
                </a:lnTo>
                <a:lnTo>
                  <a:pt x="2254" y="1034"/>
                </a:lnTo>
                <a:lnTo>
                  <a:pt x="2305" y="1101"/>
                </a:lnTo>
                <a:lnTo>
                  <a:pt x="2352" y="1172"/>
                </a:lnTo>
                <a:lnTo>
                  <a:pt x="2394" y="1246"/>
                </a:lnTo>
                <a:lnTo>
                  <a:pt x="2432" y="1323"/>
                </a:lnTo>
                <a:lnTo>
                  <a:pt x="2464" y="1403"/>
                </a:lnTo>
                <a:lnTo>
                  <a:pt x="2491" y="1485"/>
                </a:lnTo>
                <a:lnTo>
                  <a:pt x="2512" y="1571"/>
                </a:lnTo>
                <a:lnTo>
                  <a:pt x="2528" y="1657"/>
                </a:lnTo>
                <a:lnTo>
                  <a:pt x="2537" y="1746"/>
                </a:lnTo>
                <a:lnTo>
                  <a:pt x="2540" y="1837"/>
                </a:lnTo>
                <a:lnTo>
                  <a:pt x="2537" y="1928"/>
                </a:lnTo>
                <a:lnTo>
                  <a:pt x="2528" y="2016"/>
                </a:lnTo>
                <a:lnTo>
                  <a:pt x="2512" y="2103"/>
                </a:lnTo>
                <a:lnTo>
                  <a:pt x="2491" y="2188"/>
                </a:lnTo>
                <a:lnTo>
                  <a:pt x="2464" y="2271"/>
                </a:lnTo>
                <a:lnTo>
                  <a:pt x="2432" y="2350"/>
                </a:lnTo>
                <a:lnTo>
                  <a:pt x="2395" y="2427"/>
                </a:lnTo>
                <a:lnTo>
                  <a:pt x="2352" y="2502"/>
                </a:lnTo>
                <a:lnTo>
                  <a:pt x="2305" y="2573"/>
                </a:lnTo>
                <a:lnTo>
                  <a:pt x="2254" y="2640"/>
                </a:lnTo>
                <a:lnTo>
                  <a:pt x="2198" y="2704"/>
                </a:lnTo>
                <a:lnTo>
                  <a:pt x="2137" y="2764"/>
                </a:lnTo>
                <a:lnTo>
                  <a:pt x="2073" y="2819"/>
                </a:lnTo>
                <a:lnTo>
                  <a:pt x="2006" y="2871"/>
                </a:lnTo>
                <a:lnTo>
                  <a:pt x="1935" y="2918"/>
                </a:lnTo>
                <a:lnTo>
                  <a:pt x="1861" y="2960"/>
                </a:lnTo>
                <a:lnTo>
                  <a:pt x="1783" y="2998"/>
                </a:lnTo>
                <a:lnTo>
                  <a:pt x="1704" y="3031"/>
                </a:lnTo>
                <a:lnTo>
                  <a:pt x="1622" y="3057"/>
                </a:lnTo>
                <a:lnTo>
                  <a:pt x="1536" y="3078"/>
                </a:lnTo>
                <a:lnTo>
                  <a:pt x="1449" y="3093"/>
                </a:lnTo>
                <a:lnTo>
                  <a:pt x="1361" y="3104"/>
                </a:lnTo>
                <a:lnTo>
                  <a:pt x="1270" y="3107"/>
                </a:lnTo>
                <a:lnTo>
                  <a:pt x="1179" y="3104"/>
                </a:lnTo>
                <a:lnTo>
                  <a:pt x="1091" y="3093"/>
                </a:lnTo>
                <a:lnTo>
                  <a:pt x="1003" y="3078"/>
                </a:lnTo>
                <a:lnTo>
                  <a:pt x="919" y="3057"/>
                </a:lnTo>
                <a:lnTo>
                  <a:pt x="836" y="3031"/>
                </a:lnTo>
                <a:lnTo>
                  <a:pt x="757" y="2998"/>
                </a:lnTo>
                <a:lnTo>
                  <a:pt x="679" y="2960"/>
                </a:lnTo>
                <a:lnTo>
                  <a:pt x="605" y="2918"/>
                </a:lnTo>
                <a:lnTo>
                  <a:pt x="534" y="2871"/>
                </a:lnTo>
                <a:lnTo>
                  <a:pt x="467" y="2819"/>
                </a:lnTo>
                <a:lnTo>
                  <a:pt x="403" y="2764"/>
                </a:lnTo>
                <a:lnTo>
                  <a:pt x="343" y="2704"/>
                </a:lnTo>
                <a:lnTo>
                  <a:pt x="287" y="2640"/>
                </a:lnTo>
                <a:lnTo>
                  <a:pt x="235" y="2572"/>
                </a:lnTo>
                <a:lnTo>
                  <a:pt x="189" y="2502"/>
                </a:lnTo>
                <a:lnTo>
                  <a:pt x="146" y="2427"/>
                </a:lnTo>
                <a:lnTo>
                  <a:pt x="108" y="2350"/>
                </a:lnTo>
                <a:lnTo>
                  <a:pt x="76" y="2270"/>
                </a:lnTo>
                <a:lnTo>
                  <a:pt x="49" y="2188"/>
                </a:lnTo>
                <a:lnTo>
                  <a:pt x="28" y="2103"/>
                </a:lnTo>
                <a:lnTo>
                  <a:pt x="12" y="2016"/>
                </a:lnTo>
                <a:lnTo>
                  <a:pt x="3" y="1928"/>
                </a:lnTo>
                <a:lnTo>
                  <a:pt x="0" y="1837"/>
                </a:lnTo>
                <a:lnTo>
                  <a:pt x="3" y="1746"/>
                </a:lnTo>
                <a:lnTo>
                  <a:pt x="12" y="1657"/>
                </a:lnTo>
                <a:lnTo>
                  <a:pt x="28" y="1571"/>
                </a:lnTo>
                <a:lnTo>
                  <a:pt x="49" y="1485"/>
                </a:lnTo>
                <a:lnTo>
                  <a:pt x="76" y="1403"/>
                </a:lnTo>
                <a:lnTo>
                  <a:pt x="108" y="1323"/>
                </a:lnTo>
                <a:lnTo>
                  <a:pt x="146" y="1246"/>
                </a:lnTo>
                <a:lnTo>
                  <a:pt x="189" y="1172"/>
                </a:lnTo>
                <a:lnTo>
                  <a:pt x="235" y="1101"/>
                </a:lnTo>
                <a:lnTo>
                  <a:pt x="287" y="1034"/>
                </a:lnTo>
                <a:lnTo>
                  <a:pt x="343" y="970"/>
                </a:lnTo>
                <a:lnTo>
                  <a:pt x="403" y="910"/>
                </a:lnTo>
                <a:lnTo>
                  <a:pt x="467" y="854"/>
                </a:lnTo>
                <a:lnTo>
                  <a:pt x="534" y="803"/>
                </a:lnTo>
                <a:lnTo>
                  <a:pt x="605" y="755"/>
                </a:lnTo>
                <a:lnTo>
                  <a:pt x="679" y="713"/>
                </a:lnTo>
                <a:lnTo>
                  <a:pt x="757" y="676"/>
                </a:lnTo>
                <a:lnTo>
                  <a:pt x="836" y="643"/>
                </a:lnTo>
                <a:lnTo>
                  <a:pt x="919" y="616"/>
                </a:lnTo>
                <a:lnTo>
                  <a:pt x="1003" y="596"/>
                </a:lnTo>
                <a:lnTo>
                  <a:pt x="1091" y="580"/>
                </a:lnTo>
                <a:lnTo>
                  <a:pt x="1179" y="570"/>
                </a:lnTo>
                <a:lnTo>
                  <a:pt x="1270" y="567"/>
                </a:lnTo>
                <a:close/>
                <a:moveTo>
                  <a:pt x="2007" y="272"/>
                </a:moveTo>
                <a:lnTo>
                  <a:pt x="2038" y="275"/>
                </a:lnTo>
                <a:lnTo>
                  <a:pt x="2067" y="282"/>
                </a:lnTo>
                <a:lnTo>
                  <a:pt x="2093" y="296"/>
                </a:lnTo>
                <a:lnTo>
                  <a:pt x="2116" y="312"/>
                </a:lnTo>
                <a:lnTo>
                  <a:pt x="2137" y="333"/>
                </a:lnTo>
                <a:lnTo>
                  <a:pt x="2155" y="356"/>
                </a:lnTo>
                <a:lnTo>
                  <a:pt x="2167" y="383"/>
                </a:lnTo>
                <a:lnTo>
                  <a:pt x="2174" y="412"/>
                </a:lnTo>
                <a:lnTo>
                  <a:pt x="2177" y="442"/>
                </a:lnTo>
                <a:lnTo>
                  <a:pt x="2174" y="473"/>
                </a:lnTo>
                <a:lnTo>
                  <a:pt x="2167" y="502"/>
                </a:lnTo>
                <a:lnTo>
                  <a:pt x="2155" y="528"/>
                </a:lnTo>
                <a:lnTo>
                  <a:pt x="2137" y="551"/>
                </a:lnTo>
                <a:lnTo>
                  <a:pt x="2116" y="572"/>
                </a:lnTo>
                <a:lnTo>
                  <a:pt x="2093" y="589"/>
                </a:lnTo>
                <a:lnTo>
                  <a:pt x="2067" y="602"/>
                </a:lnTo>
                <a:lnTo>
                  <a:pt x="2038" y="609"/>
                </a:lnTo>
                <a:lnTo>
                  <a:pt x="2007" y="612"/>
                </a:lnTo>
                <a:lnTo>
                  <a:pt x="1977" y="609"/>
                </a:lnTo>
                <a:lnTo>
                  <a:pt x="1948" y="602"/>
                </a:lnTo>
                <a:lnTo>
                  <a:pt x="1922" y="589"/>
                </a:lnTo>
                <a:lnTo>
                  <a:pt x="1898" y="572"/>
                </a:lnTo>
                <a:lnTo>
                  <a:pt x="1877" y="551"/>
                </a:lnTo>
                <a:lnTo>
                  <a:pt x="1861" y="528"/>
                </a:lnTo>
                <a:lnTo>
                  <a:pt x="1848" y="502"/>
                </a:lnTo>
                <a:lnTo>
                  <a:pt x="1840" y="473"/>
                </a:lnTo>
                <a:lnTo>
                  <a:pt x="1837" y="442"/>
                </a:lnTo>
                <a:lnTo>
                  <a:pt x="1840" y="412"/>
                </a:lnTo>
                <a:lnTo>
                  <a:pt x="1848" y="383"/>
                </a:lnTo>
                <a:lnTo>
                  <a:pt x="1861" y="356"/>
                </a:lnTo>
                <a:lnTo>
                  <a:pt x="1877" y="333"/>
                </a:lnTo>
                <a:lnTo>
                  <a:pt x="1898" y="312"/>
                </a:lnTo>
                <a:lnTo>
                  <a:pt x="1922" y="296"/>
                </a:lnTo>
                <a:lnTo>
                  <a:pt x="1948" y="282"/>
                </a:lnTo>
                <a:lnTo>
                  <a:pt x="1977" y="275"/>
                </a:lnTo>
                <a:lnTo>
                  <a:pt x="2007" y="272"/>
                </a:lnTo>
                <a:close/>
                <a:moveTo>
                  <a:pt x="2654" y="0"/>
                </a:moveTo>
                <a:lnTo>
                  <a:pt x="2694" y="3"/>
                </a:lnTo>
                <a:lnTo>
                  <a:pt x="2732" y="11"/>
                </a:lnTo>
                <a:lnTo>
                  <a:pt x="2768" y="25"/>
                </a:lnTo>
                <a:lnTo>
                  <a:pt x="2802" y="44"/>
                </a:lnTo>
                <a:lnTo>
                  <a:pt x="2832" y="67"/>
                </a:lnTo>
                <a:lnTo>
                  <a:pt x="2859" y="94"/>
                </a:lnTo>
                <a:lnTo>
                  <a:pt x="2881" y="123"/>
                </a:lnTo>
                <a:lnTo>
                  <a:pt x="2900" y="157"/>
                </a:lnTo>
                <a:lnTo>
                  <a:pt x="2914" y="194"/>
                </a:lnTo>
                <a:lnTo>
                  <a:pt x="2923" y="232"/>
                </a:lnTo>
                <a:lnTo>
                  <a:pt x="2926" y="272"/>
                </a:lnTo>
                <a:lnTo>
                  <a:pt x="2923" y="312"/>
                </a:lnTo>
                <a:lnTo>
                  <a:pt x="2914" y="350"/>
                </a:lnTo>
                <a:lnTo>
                  <a:pt x="2900" y="386"/>
                </a:lnTo>
                <a:lnTo>
                  <a:pt x="2881" y="420"/>
                </a:lnTo>
                <a:lnTo>
                  <a:pt x="2859" y="450"/>
                </a:lnTo>
                <a:lnTo>
                  <a:pt x="2832" y="477"/>
                </a:lnTo>
                <a:lnTo>
                  <a:pt x="2802" y="500"/>
                </a:lnTo>
                <a:lnTo>
                  <a:pt x="2768" y="518"/>
                </a:lnTo>
                <a:lnTo>
                  <a:pt x="2732" y="533"/>
                </a:lnTo>
                <a:lnTo>
                  <a:pt x="2694" y="541"/>
                </a:lnTo>
                <a:lnTo>
                  <a:pt x="2654" y="544"/>
                </a:lnTo>
                <a:lnTo>
                  <a:pt x="2613" y="541"/>
                </a:lnTo>
                <a:lnTo>
                  <a:pt x="2575" y="533"/>
                </a:lnTo>
                <a:lnTo>
                  <a:pt x="2539" y="518"/>
                </a:lnTo>
                <a:lnTo>
                  <a:pt x="2506" y="500"/>
                </a:lnTo>
                <a:lnTo>
                  <a:pt x="2475" y="477"/>
                </a:lnTo>
                <a:lnTo>
                  <a:pt x="2448" y="450"/>
                </a:lnTo>
                <a:lnTo>
                  <a:pt x="2426" y="420"/>
                </a:lnTo>
                <a:lnTo>
                  <a:pt x="2407" y="386"/>
                </a:lnTo>
                <a:lnTo>
                  <a:pt x="2393" y="350"/>
                </a:lnTo>
                <a:lnTo>
                  <a:pt x="2384" y="312"/>
                </a:lnTo>
                <a:lnTo>
                  <a:pt x="2381" y="272"/>
                </a:lnTo>
                <a:lnTo>
                  <a:pt x="2384" y="232"/>
                </a:lnTo>
                <a:lnTo>
                  <a:pt x="2393" y="194"/>
                </a:lnTo>
                <a:lnTo>
                  <a:pt x="2407" y="157"/>
                </a:lnTo>
                <a:lnTo>
                  <a:pt x="2426" y="123"/>
                </a:lnTo>
                <a:lnTo>
                  <a:pt x="2448" y="94"/>
                </a:lnTo>
                <a:lnTo>
                  <a:pt x="2475" y="67"/>
                </a:lnTo>
                <a:lnTo>
                  <a:pt x="2506" y="44"/>
                </a:lnTo>
                <a:lnTo>
                  <a:pt x="2539" y="25"/>
                </a:lnTo>
                <a:lnTo>
                  <a:pt x="2575" y="11"/>
                </a:lnTo>
                <a:lnTo>
                  <a:pt x="2613" y="3"/>
                </a:lnTo>
                <a:lnTo>
                  <a:pt x="265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3" name="Freeform 54"/>
          <p:cNvSpPr>
            <a:spLocks/>
          </p:cNvSpPr>
          <p:nvPr/>
        </p:nvSpPr>
        <p:spPr bwMode="auto">
          <a:xfrm>
            <a:off x="5720096" y="3313479"/>
            <a:ext cx="299367" cy="391818"/>
          </a:xfrm>
          <a:custGeom>
            <a:avLst/>
            <a:gdLst>
              <a:gd name="T0" fmla="*/ 911 w 2452"/>
              <a:gd name="T1" fmla="*/ 32 h 3208"/>
              <a:gd name="T2" fmla="*/ 989 w 2452"/>
              <a:gd name="T3" fmla="*/ 154 h 3208"/>
              <a:gd name="T4" fmla="*/ 958 w 2452"/>
              <a:gd name="T5" fmla="*/ 289 h 3208"/>
              <a:gd name="T6" fmla="*/ 1140 w 2452"/>
              <a:gd name="T7" fmla="*/ 902 h 3208"/>
              <a:gd name="T8" fmla="*/ 1302 w 2452"/>
              <a:gd name="T9" fmla="*/ 942 h 3208"/>
              <a:gd name="T10" fmla="*/ 1417 w 2452"/>
              <a:gd name="T11" fmla="*/ 1081 h 3208"/>
              <a:gd name="T12" fmla="*/ 1420 w 2452"/>
              <a:gd name="T13" fmla="*/ 1268 h 3208"/>
              <a:gd name="T14" fmla="*/ 1667 w 2452"/>
              <a:gd name="T15" fmla="*/ 1940 h 3208"/>
              <a:gd name="T16" fmla="*/ 1822 w 2452"/>
              <a:gd name="T17" fmla="*/ 1928 h 3208"/>
              <a:gd name="T18" fmla="*/ 1954 w 2452"/>
              <a:gd name="T19" fmla="*/ 2016 h 3208"/>
              <a:gd name="T20" fmla="*/ 2143 w 2452"/>
              <a:gd name="T21" fmla="*/ 2120 h 3208"/>
              <a:gd name="T22" fmla="*/ 2211 w 2452"/>
              <a:gd name="T23" fmla="*/ 2027 h 3208"/>
              <a:gd name="T24" fmla="*/ 2341 w 2452"/>
              <a:gd name="T25" fmla="*/ 2009 h 3208"/>
              <a:gd name="T26" fmla="*/ 2439 w 2452"/>
              <a:gd name="T27" fmla="*/ 2099 h 3208"/>
              <a:gd name="T28" fmla="*/ 2434 w 2452"/>
              <a:gd name="T29" fmla="*/ 2231 h 3208"/>
              <a:gd name="T30" fmla="*/ 2329 w 2452"/>
              <a:gd name="T31" fmla="*/ 2312 h 3208"/>
              <a:gd name="T32" fmla="*/ 2201 w 2452"/>
              <a:gd name="T33" fmla="*/ 2286 h 3208"/>
              <a:gd name="T34" fmla="*/ 2141 w 2452"/>
              <a:gd name="T35" fmla="*/ 2185 h 3208"/>
              <a:gd name="T36" fmla="*/ 1956 w 2452"/>
              <a:gd name="T37" fmla="*/ 2303 h 3208"/>
              <a:gd name="T38" fmla="*/ 1809 w 2452"/>
              <a:gd name="T39" fmla="*/ 2395 h 3208"/>
              <a:gd name="T40" fmla="*/ 1336 w 2452"/>
              <a:gd name="T41" fmla="*/ 2940 h 3208"/>
              <a:gd name="T42" fmla="*/ 1386 w 2452"/>
              <a:gd name="T43" fmla="*/ 3063 h 3208"/>
              <a:gd name="T44" fmla="*/ 1324 w 2452"/>
              <a:gd name="T45" fmla="*/ 3178 h 3208"/>
              <a:gd name="T46" fmla="*/ 1196 w 2452"/>
              <a:gd name="T47" fmla="*/ 3205 h 3208"/>
              <a:gd name="T48" fmla="*/ 1092 w 2452"/>
              <a:gd name="T49" fmla="*/ 3124 h 3208"/>
              <a:gd name="T50" fmla="*/ 1087 w 2452"/>
              <a:gd name="T51" fmla="*/ 2994 h 3208"/>
              <a:gd name="T52" fmla="*/ 1193 w 2452"/>
              <a:gd name="T53" fmla="*/ 2904 h 3208"/>
              <a:gd name="T54" fmla="*/ 1594 w 2452"/>
              <a:gd name="T55" fmla="*/ 2329 h 3208"/>
              <a:gd name="T56" fmla="*/ 1166 w 2452"/>
              <a:gd name="T57" fmla="*/ 2631 h 3208"/>
              <a:gd name="T58" fmla="*/ 1088 w 2452"/>
              <a:gd name="T59" fmla="*/ 2731 h 3208"/>
              <a:gd name="T60" fmla="*/ 966 w 2452"/>
              <a:gd name="T61" fmla="*/ 2735 h 3208"/>
              <a:gd name="T62" fmla="*/ 882 w 2452"/>
              <a:gd name="T63" fmla="*/ 2642 h 3208"/>
              <a:gd name="T64" fmla="*/ 899 w 2452"/>
              <a:gd name="T65" fmla="*/ 2521 h 3208"/>
              <a:gd name="T66" fmla="*/ 1009 w 2452"/>
              <a:gd name="T67" fmla="*/ 2454 h 3208"/>
              <a:gd name="T68" fmla="*/ 1129 w 2452"/>
              <a:gd name="T69" fmla="*/ 2499 h 3208"/>
              <a:gd name="T70" fmla="*/ 1528 w 2452"/>
              <a:gd name="T71" fmla="*/ 2119 h 3208"/>
              <a:gd name="T72" fmla="*/ 1612 w 2452"/>
              <a:gd name="T73" fmla="*/ 1975 h 3208"/>
              <a:gd name="T74" fmla="*/ 1139 w 2452"/>
              <a:gd name="T75" fmla="*/ 1455 h 3208"/>
              <a:gd name="T76" fmla="*/ 997 w 2452"/>
              <a:gd name="T77" fmla="*/ 1541 h 3208"/>
              <a:gd name="T78" fmla="*/ 1040 w 2452"/>
              <a:gd name="T79" fmla="*/ 1657 h 3208"/>
              <a:gd name="T80" fmla="*/ 977 w 2452"/>
              <a:gd name="T81" fmla="*/ 1774 h 3208"/>
              <a:gd name="T82" fmla="*/ 848 w 2452"/>
              <a:gd name="T83" fmla="*/ 1802 h 3208"/>
              <a:gd name="T84" fmla="*/ 743 w 2452"/>
              <a:gd name="T85" fmla="*/ 1719 h 3208"/>
              <a:gd name="T86" fmla="*/ 738 w 2452"/>
              <a:gd name="T87" fmla="*/ 1588 h 3208"/>
              <a:gd name="T88" fmla="*/ 842 w 2452"/>
              <a:gd name="T89" fmla="*/ 1498 h 3208"/>
              <a:gd name="T90" fmla="*/ 957 w 2452"/>
              <a:gd name="T91" fmla="*/ 1372 h 3208"/>
              <a:gd name="T92" fmla="*/ 882 w 2452"/>
              <a:gd name="T93" fmla="*/ 1203 h 3208"/>
              <a:gd name="T94" fmla="*/ 315 w 2452"/>
              <a:gd name="T95" fmla="*/ 1063 h 3208"/>
              <a:gd name="T96" fmla="*/ 187 w 2452"/>
              <a:gd name="T97" fmla="*/ 1118 h 3208"/>
              <a:gd name="T98" fmla="*/ 56 w 2452"/>
              <a:gd name="T99" fmla="*/ 1066 h 3208"/>
              <a:gd name="T100" fmla="*/ 0 w 2452"/>
              <a:gd name="T101" fmla="*/ 938 h 3208"/>
              <a:gd name="T102" fmla="*/ 51 w 2452"/>
              <a:gd name="T103" fmla="*/ 806 h 3208"/>
              <a:gd name="T104" fmla="*/ 179 w 2452"/>
              <a:gd name="T105" fmla="*/ 751 h 3208"/>
              <a:gd name="T106" fmla="*/ 311 w 2452"/>
              <a:gd name="T107" fmla="*/ 803 h 3208"/>
              <a:gd name="T108" fmla="*/ 365 w 2452"/>
              <a:gd name="T109" fmla="*/ 925 h 3208"/>
              <a:gd name="T110" fmla="*/ 938 w 2452"/>
              <a:gd name="T111" fmla="*/ 1008 h 3208"/>
              <a:gd name="T112" fmla="*/ 839 w 2452"/>
              <a:gd name="T113" fmla="*/ 364 h 3208"/>
              <a:gd name="T114" fmla="*/ 703 w 2452"/>
              <a:gd name="T115" fmla="*/ 335 h 3208"/>
              <a:gd name="T116" fmla="*/ 626 w 2452"/>
              <a:gd name="T117" fmla="*/ 214 h 3208"/>
              <a:gd name="T118" fmla="*/ 656 w 2452"/>
              <a:gd name="T119" fmla="*/ 79 h 3208"/>
              <a:gd name="T120" fmla="*/ 776 w 2452"/>
              <a:gd name="T121" fmla="*/ 3 h 3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452" h="3208">
                <a:moveTo>
                  <a:pt x="804" y="0"/>
                </a:moveTo>
                <a:lnTo>
                  <a:pt x="833" y="2"/>
                </a:lnTo>
                <a:lnTo>
                  <a:pt x="861" y="8"/>
                </a:lnTo>
                <a:lnTo>
                  <a:pt x="887" y="18"/>
                </a:lnTo>
                <a:lnTo>
                  <a:pt x="911" y="32"/>
                </a:lnTo>
                <a:lnTo>
                  <a:pt x="934" y="51"/>
                </a:lnTo>
                <a:lnTo>
                  <a:pt x="953" y="73"/>
                </a:lnTo>
                <a:lnTo>
                  <a:pt x="970" y="98"/>
                </a:lnTo>
                <a:lnTo>
                  <a:pt x="981" y="125"/>
                </a:lnTo>
                <a:lnTo>
                  <a:pt x="989" y="154"/>
                </a:lnTo>
                <a:lnTo>
                  <a:pt x="991" y="182"/>
                </a:lnTo>
                <a:lnTo>
                  <a:pt x="989" y="210"/>
                </a:lnTo>
                <a:lnTo>
                  <a:pt x="983" y="237"/>
                </a:lnTo>
                <a:lnTo>
                  <a:pt x="973" y="264"/>
                </a:lnTo>
                <a:lnTo>
                  <a:pt x="958" y="289"/>
                </a:lnTo>
                <a:lnTo>
                  <a:pt x="940" y="311"/>
                </a:lnTo>
                <a:lnTo>
                  <a:pt x="917" y="331"/>
                </a:lnTo>
                <a:lnTo>
                  <a:pt x="900" y="342"/>
                </a:lnTo>
                <a:lnTo>
                  <a:pt x="1107" y="907"/>
                </a:lnTo>
                <a:lnTo>
                  <a:pt x="1140" y="902"/>
                </a:lnTo>
                <a:lnTo>
                  <a:pt x="1174" y="902"/>
                </a:lnTo>
                <a:lnTo>
                  <a:pt x="1208" y="907"/>
                </a:lnTo>
                <a:lnTo>
                  <a:pt x="1240" y="915"/>
                </a:lnTo>
                <a:lnTo>
                  <a:pt x="1271" y="926"/>
                </a:lnTo>
                <a:lnTo>
                  <a:pt x="1302" y="942"/>
                </a:lnTo>
                <a:lnTo>
                  <a:pt x="1330" y="961"/>
                </a:lnTo>
                <a:lnTo>
                  <a:pt x="1355" y="985"/>
                </a:lnTo>
                <a:lnTo>
                  <a:pt x="1378" y="1012"/>
                </a:lnTo>
                <a:lnTo>
                  <a:pt x="1400" y="1046"/>
                </a:lnTo>
                <a:lnTo>
                  <a:pt x="1417" y="1081"/>
                </a:lnTo>
                <a:lnTo>
                  <a:pt x="1427" y="1118"/>
                </a:lnTo>
                <a:lnTo>
                  <a:pt x="1434" y="1156"/>
                </a:lnTo>
                <a:lnTo>
                  <a:pt x="1434" y="1194"/>
                </a:lnTo>
                <a:lnTo>
                  <a:pt x="1430" y="1231"/>
                </a:lnTo>
                <a:lnTo>
                  <a:pt x="1420" y="1268"/>
                </a:lnTo>
                <a:lnTo>
                  <a:pt x="1405" y="1302"/>
                </a:lnTo>
                <a:lnTo>
                  <a:pt x="1386" y="1336"/>
                </a:lnTo>
                <a:lnTo>
                  <a:pt x="1361" y="1366"/>
                </a:lnTo>
                <a:lnTo>
                  <a:pt x="1332" y="1394"/>
                </a:lnTo>
                <a:lnTo>
                  <a:pt x="1667" y="1940"/>
                </a:lnTo>
                <a:lnTo>
                  <a:pt x="1698" y="1930"/>
                </a:lnTo>
                <a:lnTo>
                  <a:pt x="1729" y="1922"/>
                </a:lnTo>
                <a:lnTo>
                  <a:pt x="1760" y="1920"/>
                </a:lnTo>
                <a:lnTo>
                  <a:pt x="1792" y="1922"/>
                </a:lnTo>
                <a:lnTo>
                  <a:pt x="1822" y="1928"/>
                </a:lnTo>
                <a:lnTo>
                  <a:pt x="1853" y="1937"/>
                </a:lnTo>
                <a:lnTo>
                  <a:pt x="1881" y="1951"/>
                </a:lnTo>
                <a:lnTo>
                  <a:pt x="1908" y="1969"/>
                </a:lnTo>
                <a:lnTo>
                  <a:pt x="1933" y="1990"/>
                </a:lnTo>
                <a:lnTo>
                  <a:pt x="1954" y="2016"/>
                </a:lnTo>
                <a:lnTo>
                  <a:pt x="1970" y="2039"/>
                </a:lnTo>
                <a:lnTo>
                  <a:pt x="1982" y="2063"/>
                </a:lnTo>
                <a:lnTo>
                  <a:pt x="1992" y="2089"/>
                </a:lnTo>
                <a:lnTo>
                  <a:pt x="1998" y="2114"/>
                </a:lnTo>
                <a:lnTo>
                  <a:pt x="2143" y="2120"/>
                </a:lnTo>
                <a:lnTo>
                  <a:pt x="2148" y="2104"/>
                </a:lnTo>
                <a:lnTo>
                  <a:pt x="2155" y="2088"/>
                </a:lnTo>
                <a:lnTo>
                  <a:pt x="2171" y="2064"/>
                </a:lnTo>
                <a:lnTo>
                  <a:pt x="2190" y="2043"/>
                </a:lnTo>
                <a:lnTo>
                  <a:pt x="2211" y="2027"/>
                </a:lnTo>
                <a:lnTo>
                  <a:pt x="2235" y="2015"/>
                </a:lnTo>
                <a:lnTo>
                  <a:pt x="2260" y="2006"/>
                </a:lnTo>
                <a:lnTo>
                  <a:pt x="2287" y="2003"/>
                </a:lnTo>
                <a:lnTo>
                  <a:pt x="2313" y="2004"/>
                </a:lnTo>
                <a:lnTo>
                  <a:pt x="2341" y="2009"/>
                </a:lnTo>
                <a:lnTo>
                  <a:pt x="2367" y="2021"/>
                </a:lnTo>
                <a:lnTo>
                  <a:pt x="2391" y="2036"/>
                </a:lnTo>
                <a:lnTo>
                  <a:pt x="2411" y="2054"/>
                </a:lnTo>
                <a:lnTo>
                  <a:pt x="2428" y="2075"/>
                </a:lnTo>
                <a:lnTo>
                  <a:pt x="2439" y="2099"/>
                </a:lnTo>
                <a:lnTo>
                  <a:pt x="2447" y="2125"/>
                </a:lnTo>
                <a:lnTo>
                  <a:pt x="2452" y="2152"/>
                </a:lnTo>
                <a:lnTo>
                  <a:pt x="2451" y="2178"/>
                </a:lnTo>
                <a:lnTo>
                  <a:pt x="2444" y="2205"/>
                </a:lnTo>
                <a:lnTo>
                  <a:pt x="2434" y="2231"/>
                </a:lnTo>
                <a:lnTo>
                  <a:pt x="2419" y="2255"/>
                </a:lnTo>
                <a:lnTo>
                  <a:pt x="2400" y="2275"/>
                </a:lnTo>
                <a:lnTo>
                  <a:pt x="2378" y="2292"/>
                </a:lnTo>
                <a:lnTo>
                  <a:pt x="2354" y="2305"/>
                </a:lnTo>
                <a:lnTo>
                  <a:pt x="2329" y="2312"/>
                </a:lnTo>
                <a:lnTo>
                  <a:pt x="2303" y="2316"/>
                </a:lnTo>
                <a:lnTo>
                  <a:pt x="2276" y="2315"/>
                </a:lnTo>
                <a:lnTo>
                  <a:pt x="2248" y="2310"/>
                </a:lnTo>
                <a:lnTo>
                  <a:pt x="2222" y="2299"/>
                </a:lnTo>
                <a:lnTo>
                  <a:pt x="2201" y="2286"/>
                </a:lnTo>
                <a:lnTo>
                  <a:pt x="2183" y="2269"/>
                </a:lnTo>
                <a:lnTo>
                  <a:pt x="2167" y="2251"/>
                </a:lnTo>
                <a:lnTo>
                  <a:pt x="2155" y="2230"/>
                </a:lnTo>
                <a:lnTo>
                  <a:pt x="2146" y="2208"/>
                </a:lnTo>
                <a:lnTo>
                  <a:pt x="2141" y="2185"/>
                </a:lnTo>
                <a:lnTo>
                  <a:pt x="2000" y="2180"/>
                </a:lnTo>
                <a:lnTo>
                  <a:pt x="1996" y="2213"/>
                </a:lnTo>
                <a:lnTo>
                  <a:pt x="1987" y="2244"/>
                </a:lnTo>
                <a:lnTo>
                  <a:pt x="1973" y="2274"/>
                </a:lnTo>
                <a:lnTo>
                  <a:pt x="1956" y="2303"/>
                </a:lnTo>
                <a:lnTo>
                  <a:pt x="1933" y="2329"/>
                </a:lnTo>
                <a:lnTo>
                  <a:pt x="1907" y="2352"/>
                </a:lnTo>
                <a:lnTo>
                  <a:pt x="1876" y="2372"/>
                </a:lnTo>
                <a:lnTo>
                  <a:pt x="1843" y="2385"/>
                </a:lnTo>
                <a:lnTo>
                  <a:pt x="1809" y="2395"/>
                </a:lnTo>
                <a:lnTo>
                  <a:pt x="1773" y="2399"/>
                </a:lnTo>
                <a:lnTo>
                  <a:pt x="1738" y="2397"/>
                </a:lnTo>
                <a:lnTo>
                  <a:pt x="1704" y="2391"/>
                </a:lnTo>
                <a:lnTo>
                  <a:pt x="1670" y="2379"/>
                </a:lnTo>
                <a:lnTo>
                  <a:pt x="1336" y="2940"/>
                </a:lnTo>
                <a:lnTo>
                  <a:pt x="1354" y="2961"/>
                </a:lnTo>
                <a:lnTo>
                  <a:pt x="1369" y="2984"/>
                </a:lnTo>
                <a:lnTo>
                  <a:pt x="1379" y="3009"/>
                </a:lnTo>
                <a:lnTo>
                  <a:pt x="1384" y="3036"/>
                </a:lnTo>
                <a:lnTo>
                  <a:pt x="1386" y="3063"/>
                </a:lnTo>
                <a:lnTo>
                  <a:pt x="1381" y="3089"/>
                </a:lnTo>
                <a:lnTo>
                  <a:pt x="1373" y="3114"/>
                </a:lnTo>
                <a:lnTo>
                  <a:pt x="1360" y="3137"/>
                </a:lnTo>
                <a:lnTo>
                  <a:pt x="1345" y="3159"/>
                </a:lnTo>
                <a:lnTo>
                  <a:pt x="1324" y="3178"/>
                </a:lnTo>
                <a:lnTo>
                  <a:pt x="1300" y="3193"/>
                </a:lnTo>
                <a:lnTo>
                  <a:pt x="1275" y="3202"/>
                </a:lnTo>
                <a:lnTo>
                  <a:pt x="1248" y="3207"/>
                </a:lnTo>
                <a:lnTo>
                  <a:pt x="1222" y="3208"/>
                </a:lnTo>
                <a:lnTo>
                  <a:pt x="1196" y="3205"/>
                </a:lnTo>
                <a:lnTo>
                  <a:pt x="1171" y="3197"/>
                </a:lnTo>
                <a:lnTo>
                  <a:pt x="1147" y="3184"/>
                </a:lnTo>
                <a:lnTo>
                  <a:pt x="1126" y="3168"/>
                </a:lnTo>
                <a:lnTo>
                  <a:pt x="1107" y="3148"/>
                </a:lnTo>
                <a:lnTo>
                  <a:pt x="1092" y="3124"/>
                </a:lnTo>
                <a:lnTo>
                  <a:pt x="1082" y="3099"/>
                </a:lnTo>
                <a:lnTo>
                  <a:pt x="1077" y="3072"/>
                </a:lnTo>
                <a:lnTo>
                  <a:pt x="1076" y="3045"/>
                </a:lnTo>
                <a:lnTo>
                  <a:pt x="1080" y="3019"/>
                </a:lnTo>
                <a:lnTo>
                  <a:pt x="1087" y="2994"/>
                </a:lnTo>
                <a:lnTo>
                  <a:pt x="1100" y="2971"/>
                </a:lnTo>
                <a:lnTo>
                  <a:pt x="1116" y="2949"/>
                </a:lnTo>
                <a:lnTo>
                  <a:pt x="1137" y="2930"/>
                </a:lnTo>
                <a:lnTo>
                  <a:pt x="1165" y="2914"/>
                </a:lnTo>
                <a:lnTo>
                  <a:pt x="1193" y="2904"/>
                </a:lnTo>
                <a:lnTo>
                  <a:pt x="1222" y="2900"/>
                </a:lnTo>
                <a:lnTo>
                  <a:pt x="1251" y="2901"/>
                </a:lnTo>
                <a:lnTo>
                  <a:pt x="1281" y="2908"/>
                </a:lnTo>
                <a:lnTo>
                  <a:pt x="1615" y="2347"/>
                </a:lnTo>
                <a:lnTo>
                  <a:pt x="1594" y="2329"/>
                </a:lnTo>
                <a:lnTo>
                  <a:pt x="1576" y="2309"/>
                </a:lnTo>
                <a:lnTo>
                  <a:pt x="1161" y="2555"/>
                </a:lnTo>
                <a:lnTo>
                  <a:pt x="1167" y="2580"/>
                </a:lnTo>
                <a:lnTo>
                  <a:pt x="1169" y="2605"/>
                </a:lnTo>
                <a:lnTo>
                  <a:pt x="1166" y="2631"/>
                </a:lnTo>
                <a:lnTo>
                  <a:pt x="1158" y="2656"/>
                </a:lnTo>
                <a:lnTo>
                  <a:pt x="1147" y="2679"/>
                </a:lnTo>
                <a:lnTo>
                  <a:pt x="1130" y="2698"/>
                </a:lnTo>
                <a:lnTo>
                  <a:pt x="1110" y="2717"/>
                </a:lnTo>
                <a:lnTo>
                  <a:pt x="1088" y="2731"/>
                </a:lnTo>
                <a:lnTo>
                  <a:pt x="1064" y="2740"/>
                </a:lnTo>
                <a:lnTo>
                  <a:pt x="1039" y="2746"/>
                </a:lnTo>
                <a:lnTo>
                  <a:pt x="1015" y="2747"/>
                </a:lnTo>
                <a:lnTo>
                  <a:pt x="990" y="2742"/>
                </a:lnTo>
                <a:lnTo>
                  <a:pt x="966" y="2735"/>
                </a:lnTo>
                <a:lnTo>
                  <a:pt x="944" y="2724"/>
                </a:lnTo>
                <a:lnTo>
                  <a:pt x="924" y="2708"/>
                </a:lnTo>
                <a:lnTo>
                  <a:pt x="906" y="2688"/>
                </a:lnTo>
                <a:lnTo>
                  <a:pt x="891" y="2666"/>
                </a:lnTo>
                <a:lnTo>
                  <a:pt x="882" y="2642"/>
                </a:lnTo>
                <a:lnTo>
                  <a:pt x="877" y="2617"/>
                </a:lnTo>
                <a:lnTo>
                  <a:pt x="877" y="2592"/>
                </a:lnTo>
                <a:lnTo>
                  <a:pt x="880" y="2568"/>
                </a:lnTo>
                <a:lnTo>
                  <a:pt x="887" y="2543"/>
                </a:lnTo>
                <a:lnTo>
                  <a:pt x="899" y="2521"/>
                </a:lnTo>
                <a:lnTo>
                  <a:pt x="914" y="2501"/>
                </a:lnTo>
                <a:lnTo>
                  <a:pt x="934" y="2483"/>
                </a:lnTo>
                <a:lnTo>
                  <a:pt x="958" y="2468"/>
                </a:lnTo>
                <a:lnTo>
                  <a:pt x="983" y="2459"/>
                </a:lnTo>
                <a:lnTo>
                  <a:pt x="1009" y="2454"/>
                </a:lnTo>
                <a:lnTo>
                  <a:pt x="1035" y="2454"/>
                </a:lnTo>
                <a:lnTo>
                  <a:pt x="1061" y="2459"/>
                </a:lnTo>
                <a:lnTo>
                  <a:pt x="1085" y="2468"/>
                </a:lnTo>
                <a:lnTo>
                  <a:pt x="1108" y="2482"/>
                </a:lnTo>
                <a:lnTo>
                  <a:pt x="1129" y="2499"/>
                </a:lnTo>
                <a:lnTo>
                  <a:pt x="1543" y="2253"/>
                </a:lnTo>
                <a:lnTo>
                  <a:pt x="1532" y="2220"/>
                </a:lnTo>
                <a:lnTo>
                  <a:pt x="1526" y="2186"/>
                </a:lnTo>
                <a:lnTo>
                  <a:pt x="1525" y="2153"/>
                </a:lnTo>
                <a:lnTo>
                  <a:pt x="1528" y="2119"/>
                </a:lnTo>
                <a:lnTo>
                  <a:pt x="1535" y="2087"/>
                </a:lnTo>
                <a:lnTo>
                  <a:pt x="1548" y="2055"/>
                </a:lnTo>
                <a:lnTo>
                  <a:pt x="1565" y="2026"/>
                </a:lnTo>
                <a:lnTo>
                  <a:pt x="1587" y="1999"/>
                </a:lnTo>
                <a:lnTo>
                  <a:pt x="1612" y="1975"/>
                </a:lnTo>
                <a:lnTo>
                  <a:pt x="1278" y="1429"/>
                </a:lnTo>
                <a:lnTo>
                  <a:pt x="1244" y="1443"/>
                </a:lnTo>
                <a:lnTo>
                  <a:pt x="1210" y="1451"/>
                </a:lnTo>
                <a:lnTo>
                  <a:pt x="1174" y="1455"/>
                </a:lnTo>
                <a:lnTo>
                  <a:pt x="1139" y="1455"/>
                </a:lnTo>
                <a:lnTo>
                  <a:pt x="1105" y="1451"/>
                </a:lnTo>
                <a:lnTo>
                  <a:pt x="1070" y="1442"/>
                </a:lnTo>
                <a:lnTo>
                  <a:pt x="1038" y="1429"/>
                </a:lnTo>
                <a:lnTo>
                  <a:pt x="983" y="1530"/>
                </a:lnTo>
                <a:lnTo>
                  <a:pt x="997" y="1541"/>
                </a:lnTo>
                <a:lnTo>
                  <a:pt x="1009" y="1555"/>
                </a:lnTo>
                <a:lnTo>
                  <a:pt x="1023" y="1579"/>
                </a:lnTo>
                <a:lnTo>
                  <a:pt x="1034" y="1604"/>
                </a:lnTo>
                <a:lnTo>
                  <a:pt x="1039" y="1631"/>
                </a:lnTo>
                <a:lnTo>
                  <a:pt x="1040" y="1657"/>
                </a:lnTo>
                <a:lnTo>
                  <a:pt x="1036" y="1684"/>
                </a:lnTo>
                <a:lnTo>
                  <a:pt x="1027" y="1710"/>
                </a:lnTo>
                <a:lnTo>
                  <a:pt x="1015" y="1734"/>
                </a:lnTo>
                <a:lnTo>
                  <a:pt x="998" y="1755"/>
                </a:lnTo>
                <a:lnTo>
                  <a:pt x="977" y="1774"/>
                </a:lnTo>
                <a:lnTo>
                  <a:pt x="953" y="1789"/>
                </a:lnTo>
                <a:lnTo>
                  <a:pt x="928" y="1799"/>
                </a:lnTo>
                <a:lnTo>
                  <a:pt x="902" y="1805"/>
                </a:lnTo>
                <a:lnTo>
                  <a:pt x="874" y="1805"/>
                </a:lnTo>
                <a:lnTo>
                  <a:pt x="848" y="1802"/>
                </a:lnTo>
                <a:lnTo>
                  <a:pt x="822" y="1794"/>
                </a:lnTo>
                <a:lnTo>
                  <a:pt x="799" y="1781"/>
                </a:lnTo>
                <a:lnTo>
                  <a:pt x="777" y="1764"/>
                </a:lnTo>
                <a:lnTo>
                  <a:pt x="758" y="1743"/>
                </a:lnTo>
                <a:lnTo>
                  <a:pt x="743" y="1719"/>
                </a:lnTo>
                <a:lnTo>
                  <a:pt x="733" y="1693"/>
                </a:lnTo>
                <a:lnTo>
                  <a:pt x="728" y="1667"/>
                </a:lnTo>
                <a:lnTo>
                  <a:pt x="727" y="1641"/>
                </a:lnTo>
                <a:lnTo>
                  <a:pt x="730" y="1613"/>
                </a:lnTo>
                <a:lnTo>
                  <a:pt x="738" y="1588"/>
                </a:lnTo>
                <a:lnTo>
                  <a:pt x="751" y="1564"/>
                </a:lnTo>
                <a:lnTo>
                  <a:pt x="768" y="1542"/>
                </a:lnTo>
                <a:lnTo>
                  <a:pt x="790" y="1523"/>
                </a:lnTo>
                <a:lnTo>
                  <a:pt x="815" y="1508"/>
                </a:lnTo>
                <a:lnTo>
                  <a:pt x="842" y="1498"/>
                </a:lnTo>
                <a:lnTo>
                  <a:pt x="870" y="1493"/>
                </a:lnTo>
                <a:lnTo>
                  <a:pt x="899" y="1493"/>
                </a:lnTo>
                <a:lnTo>
                  <a:pt x="927" y="1498"/>
                </a:lnTo>
                <a:lnTo>
                  <a:pt x="982" y="1394"/>
                </a:lnTo>
                <a:lnTo>
                  <a:pt x="957" y="1372"/>
                </a:lnTo>
                <a:lnTo>
                  <a:pt x="935" y="1346"/>
                </a:lnTo>
                <a:lnTo>
                  <a:pt x="913" y="1313"/>
                </a:lnTo>
                <a:lnTo>
                  <a:pt x="898" y="1277"/>
                </a:lnTo>
                <a:lnTo>
                  <a:pt x="887" y="1241"/>
                </a:lnTo>
                <a:lnTo>
                  <a:pt x="882" y="1203"/>
                </a:lnTo>
                <a:lnTo>
                  <a:pt x="881" y="1165"/>
                </a:lnTo>
                <a:lnTo>
                  <a:pt x="349" y="1014"/>
                </a:lnTo>
                <a:lnTo>
                  <a:pt x="341" y="1027"/>
                </a:lnTo>
                <a:lnTo>
                  <a:pt x="334" y="1040"/>
                </a:lnTo>
                <a:lnTo>
                  <a:pt x="315" y="1063"/>
                </a:lnTo>
                <a:lnTo>
                  <a:pt x="293" y="1081"/>
                </a:lnTo>
                <a:lnTo>
                  <a:pt x="269" y="1097"/>
                </a:lnTo>
                <a:lnTo>
                  <a:pt x="243" y="1109"/>
                </a:lnTo>
                <a:lnTo>
                  <a:pt x="216" y="1115"/>
                </a:lnTo>
                <a:lnTo>
                  <a:pt x="187" y="1118"/>
                </a:lnTo>
                <a:lnTo>
                  <a:pt x="159" y="1117"/>
                </a:lnTo>
                <a:lnTo>
                  <a:pt x="131" y="1111"/>
                </a:lnTo>
                <a:lnTo>
                  <a:pt x="104" y="1100"/>
                </a:lnTo>
                <a:lnTo>
                  <a:pt x="79" y="1086"/>
                </a:lnTo>
                <a:lnTo>
                  <a:pt x="56" y="1066"/>
                </a:lnTo>
                <a:lnTo>
                  <a:pt x="36" y="1044"/>
                </a:lnTo>
                <a:lnTo>
                  <a:pt x="21" y="1020"/>
                </a:lnTo>
                <a:lnTo>
                  <a:pt x="9" y="993"/>
                </a:lnTo>
                <a:lnTo>
                  <a:pt x="2" y="966"/>
                </a:lnTo>
                <a:lnTo>
                  <a:pt x="0" y="938"/>
                </a:lnTo>
                <a:lnTo>
                  <a:pt x="1" y="910"/>
                </a:lnTo>
                <a:lnTo>
                  <a:pt x="7" y="882"/>
                </a:lnTo>
                <a:lnTo>
                  <a:pt x="18" y="855"/>
                </a:lnTo>
                <a:lnTo>
                  <a:pt x="32" y="829"/>
                </a:lnTo>
                <a:lnTo>
                  <a:pt x="51" y="806"/>
                </a:lnTo>
                <a:lnTo>
                  <a:pt x="73" y="787"/>
                </a:lnTo>
                <a:lnTo>
                  <a:pt x="97" y="771"/>
                </a:lnTo>
                <a:lnTo>
                  <a:pt x="124" y="760"/>
                </a:lnTo>
                <a:lnTo>
                  <a:pt x="151" y="754"/>
                </a:lnTo>
                <a:lnTo>
                  <a:pt x="179" y="751"/>
                </a:lnTo>
                <a:lnTo>
                  <a:pt x="207" y="753"/>
                </a:lnTo>
                <a:lnTo>
                  <a:pt x="236" y="758"/>
                </a:lnTo>
                <a:lnTo>
                  <a:pt x="263" y="769"/>
                </a:lnTo>
                <a:lnTo>
                  <a:pt x="289" y="784"/>
                </a:lnTo>
                <a:lnTo>
                  <a:pt x="311" y="803"/>
                </a:lnTo>
                <a:lnTo>
                  <a:pt x="330" y="824"/>
                </a:lnTo>
                <a:lnTo>
                  <a:pt x="345" y="847"/>
                </a:lnTo>
                <a:lnTo>
                  <a:pt x="355" y="872"/>
                </a:lnTo>
                <a:lnTo>
                  <a:pt x="362" y="898"/>
                </a:lnTo>
                <a:lnTo>
                  <a:pt x="365" y="925"/>
                </a:lnTo>
                <a:lnTo>
                  <a:pt x="365" y="953"/>
                </a:lnTo>
                <a:lnTo>
                  <a:pt x="891" y="1101"/>
                </a:lnTo>
                <a:lnTo>
                  <a:pt x="903" y="1068"/>
                </a:lnTo>
                <a:lnTo>
                  <a:pt x="918" y="1037"/>
                </a:lnTo>
                <a:lnTo>
                  <a:pt x="938" y="1008"/>
                </a:lnTo>
                <a:lnTo>
                  <a:pt x="962" y="981"/>
                </a:lnTo>
                <a:lnTo>
                  <a:pt x="990" y="957"/>
                </a:lnTo>
                <a:lnTo>
                  <a:pt x="1017" y="939"/>
                </a:lnTo>
                <a:lnTo>
                  <a:pt x="1044" y="925"/>
                </a:lnTo>
                <a:lnTo>
                  <a:pt x="839" y="364"/>
                </a:lnTo>
                <a:lnTo>
                  <a:pt x="811" y="367"/>
                </a:lnTo>
                <a:lnTo>
                  <a:pt x="782" y="365"/>
                </a:lnTo>
                <a:lnTo>
                  <a:pt x="754" y="360"/>
                </a:lnTo>
                <a:lnTo>
                  <a:pt x="728" y="349"/>
                </a:lnTo>
                <a:lnTo>
                  <a:pt x="703" y="335"/>
                </a:lnTo>
                <a:lnTo>
                  <a:pt x="681" y="317"/>
                </a:lnTo>
                <a:lnTo>
                  <a:pt x="661" y="294"/>
                </a:lnTo>
                <a:lnTo>
                  <a:pt x="644" y="269"/>
                </a:lnTo>
                <a:lnTo>
                  <a:pt x="633" y="243"/>
                </a:lnTo>
                <a:lnTo>
                  <a:pt x="626" y="214"/>
                </a:lnTo>
                <a:lnTo>
                  <a:pt x="623" y="186"/>
                </a:lnTo>
                <a:lnTo>
                  <a:pt x="625" y="158"/>
                </a:lnTo>
                <a:lnTo>
                  <a:pt x="632" y="131"/>
                </a:lnTo>
                <a:lnTo>
                  <a:pt x="641" y="104"/>
                </a:lnTo>
                <a:lnTo>
                  <a:pt x="656" y="79"/>
                </a:lnTo>
                <a:lnTo>
                  <a:pt x="674" y="57"/>
                </a:lnTo>
                <a:lnTo>
                  <a:pt x="696" y="37"/>
                </a:lnTo>
                <a:lnTo>
                  <a:pt x="722" y="21"/>
                </a:lnTo>
                <a:lnTo>
                  <a:pt x="749" y="9"/>
                </a:lnTo>
                <a:lnTo>
                  <a:pt x="776" y="3"/>
                </a:lnTo>
                <a:lnTo>
                  <a:pt x="8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7" name="Freeform 59"/>
          <p:cNvSpPr>
            <a:spLocks noEditPoints="1"/>
          </p:cNvSpPr>
          <p:nvPr/>
        </p:nvSpPr>
        <p:spPr bwMode="auto">
          <a:xfrm>
            <a:off x="5716851" y="4356738"/>
            <a:ext cx="346563" cy="391818"/>
          </a:xfrm>
          <a:custGeom>
            <a:avLst/>
            <a:gdLst>
              <a:gd name="T0" fmla="*/ 1197 w 2912"/>
              <a:gd name="T1" fmla="*/ 2912 h 3290"/>
              <a:gd name="T2" fmla="*/ 1515 w 2912"/>
              <a:gd name="T3" fmla="*/ 3172 h 3290"/>
              <a:gd name="T4" fmla="*/ 1810 w 2912"/>
              <a:gd name="T5" fmla="*/ 2634 h 3290"/>
              <a:gd name="T6" fmla="*/ 1573 w 2912"/>
              <a:gd name="T7" fmla="*/ 2236 h 3290"/>
              <a:gd name="T8" fmla="*/ 1140 w 2912"/>
              <a:gd name="T9" fmla="*/ 2323 h 3290"/>
              <a:gd name="T10" fmla="*/ 2010 w 2912"/>
              <a:gd name="T11" fmla="*/ 2080 h 3290"/>
              <a:gd name="T12" fmla="*/ 2527 w 2912"/>
              <a:gd name="T13" fmla="*/ 2509 h 3290"/>
              <a:gd name="T14" fmla="*/ 2775 w 2912"/>
              <a:gd name="T15" fmla="*/ 2435 h 3290"/>
              <a:gd name="T16" fmla="*/ 2687 w 2912"/>
              <a:gd name="T17" fmla="*/ 2064 h 3290"/>
              <a:gd name="T18" fmla="*/ 336 w 2912"/>
              <a:gd name="T19" fmla="*/ 1923 h 3290"/>
              <a:gd name="T20" fmla="*/ 107 w 2912"/>
              <a:gd name="T21" fmla="*/ 2365 h 3290"/>
              <a:gd name="T22" fmla="*/ 331 w 2912"/>
              <a:gd name="T23" fmla="*/ 2508 h 3290"/>
              <a:gd name="T24" fmla="*/ 927 w 2912"/>
              <a:gd name="T25" fmla="*/ 2293 h 3290"/>
              <a:gd name="T26" fmla="*/ 1345 w 2912"/>
              <a:gd name="T27" fmla="*/ 1535 h 3290"/>
              <a:gd name="T28" fmla="*/ 1424 w 2912"/>
              <a:gd name="T29" fmla="*/ 1799 h 3290"/>
              <a:gd name="T30" fmla="*/ 1600 w 2912"/>
              <a:gd name="T31" fmla="*/ 1584 h 3290"/>
              <a:gd name="T32" fmla="*/ 2026 w 2912"/>
              <a:gd name="T33" fmla="*/ 1839 h 3290"/>
              <a:gd name="T34" fmla="*/ 710 w 2912"/>
              <a:gd name="T35" fmla="*/ 1710 h 3290"/>
              <a:gd name="T36" fmla="*/ 1598 w 2912"/>
              <a:gd name="T37" fmla="*/ 1426 h 3290"/>
              <a:gd name="T38" fmla="*/ 1675 w 2912"/>
              <a:gd name="T39" fmla="*/ 1787 h 3290"/>
              <a:gd name="T40" fmla="*/ 1314 w 2912"/>
              <a:gd name="T41" fmla="*/ 1864 h 3290"/>
              <a:gd name="T42" fmla="*/ 1238 w 2912"/>
              <a:gd name="T43" fmla="*/ 1504 h 3290"/>
              <a:gd name="T44" fmla="*/ 1105 w 2912"/>
              <a:gd name="T45" fmla="*/ 1308 h 3290"/>
              <a:gd name="T46" fmla="*/ 1339 w 2912"/>
              <a:gd name="T47" fmla="*/ 2118 h 3290"/>
              <a:gd name="T48" fmla="*/ 1918 w 2912"/>
              <a:gd name="T49" fmla="*/ 1379 h 3290"/>
              <a:gd name="T50" fmla="*/ 1743 w 2912"/>
              <a:gd name="T51" fmla="*/ 1148 h 3290"/>
              <a:gd name="T52" fmla="*/ 1169 w 2912"/>
              <a:gd name="T53" fmla="*/ 1148 h 3290"/>
              <a:gd name="T54" fmla="*/ 2200 w 2912"/>
              <a:gd name="T55" fmla="*/ 827 h 3290"/>
              <a:gd name="T56" fmla="*/ 2420 w 2912"/>
              <a:gd name="T57" fmla="*/ 1523 h 3290"/>
              <a:gd name="T58" fmla="*/ 2795 w 2912"/>
              <a:gd name="T59" fmla="*/ 1022 h 3290"/>
              <a:gd name="T60" fmla="*/ 2664 w 2912"/>
              <a:gd name="T61" fmla="*/ 796 h 3290"/>
              <a:gd name="T62" fmla="*/ 249 w 2912"/>
              <a:gd name="T63" fmla="*/ 796 h 3290"/>
              <a:gd name="T64" fmla="*/ 117 w 2912"/>
              <a:gd name="T65" fmla="*/ 1022 h 3290"/>
              <a:gd name="T66" fmla="*/ 491 w 2912"/>
              <a:gd name="T67" fmla="*/ 1523 h 3290"/>
              <a:gd name="T68" fmla="*/ 712 w 2912"/>
              <a:gd name="T69" fmla="*/ 827 h 3290"/>
              <a:gd name="T70" fmla="*/ 1309 w 2912"/>
              <a:gd name="T71" fmla="*/ 193 h 3290"/>
              <a:gd name="T72" fmla="*/ 1158 w 2912"/>
              <a:gd name="T73" fmla="*/ 862 h 3290"/>
              <a:gd name="T74" fmla="*/ 1765 w 2912"/>
              <a:gd name="T75" fmla="*/ 507 h 3290"/>
              <a:gd name="T76" fmla="*/ 1456 w 2912"/>
              <a:gd name="T77" fmla="*/ 104 h 3290"/>
              <a:gd name="T78" fmla="*/ 1784 w 2912"/>
              <a:gd name="T79" fmla="*/ 275 h 3290"/>
              <a:gd name="T80" fmla="*/ 2187 w 2912"/>
              <a:gd name="T81" fmla="*/ 722 h 3290"/>
              <a:gd name="T82" fmla="*/ 2759 w 2912"/>
              <a:gd name="T83" fmla="*/ 719 h 3290"/>
              <a:gd name="T84" fmla="*/ 2912 w 2912"/>
              <a:gd name="T85" fmla="*/ 974 h 3290"/>
              <a:gd name="T86" fmla="*/ 2603 w 2912"/>
              <a:gd name="T87" fmla="*/ 1493 h 3290"/>
              <a:gd name="T88" fmla="*/ 2806 w 2912"/>
              <a:gd name="T89" fmla="*/ 2047 h 3290"/>
              <a:gd name="T90" fmla="*/ 2870 w 2912"/>
              <a:gd name="T91" fmla="*/ 2484 h 3290"/>
              <a:gd name="T92" fmla="*/ 2575 w 2912"/>
              <a:gd name="T93" fmla="*/ 2612 h 3290"/>
              <a:gd name="T94" fmla="*/ 1917 w 2912"/>
              <a:gd name="T95" fmla="*/ 2646 h 3290"/>
              <a:gd name="T96" fmla="*/ 1636 w 2912"/>
              <a:gd name="T97" fmla="*/ 3217 h 3290"/>
              <a:gd name="T98" fmla="*/ 1244 w 2912"/>
              <a:gd name="T99" fmla="*/ 3186 h 3290"/>
              <a:gd name="T100" fmla="*/ 978 w 2912"/>
              <a:gd name="T101" fmla="*/ 2574 h 3290"/>
              <a:gd name="T102" fmla="*/ 291 w 2912"/>
              <a:gd name="T103" fmla="*/ 2608 h 3290"/>
              <a:gd name="T104" fmla="*/ 32 w 2912"/>
              <a:gd name="T105" fmla="*/ 2467 h 3290"/>
              <a:gd name="T106" fmla="*/ 163 w 2912"/>
              <a:gd name="T107" fmla="*/ 1970 h 3290"/>
              <a:gd name="T108" fmla="*/ 176 w 2912"/>
              <a:gd name="T109" fmla="*/ 1343 h 3290"/>
              <a:gd name="T110" fmla="*/ 16 w 2912"/>
              <a:gd name="T111" fmla="*/ 858 h 3290"/>
              <a:gd name="T112" fmla="*/ 251 w 2912"/>
              <a:gd name="T113" fmla="*/ 689 h 3290"/>
              <a:gd name="T114" fmla="*/ 962 w 2912"/>
              <a:gd name="T115" fmla="*/ 790 h 3290"/>
              <a:gd name="T116" fmla="*/ 1213 w 2912"/>
              <a:gd name="T117" fmla="*/ 141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2" h="3290">
                <a:moveTo>
                  <a:pt x="1456" y="2296"/>
                </a:moveTo>
                <a:lnTo>
                  <a:pt x="1356" y="2344"/>
                </a:lnTo>
                <a:lnTo>
                  <a:pt x="1256" y="2388"/>
                </a:lnTo>
                <a:lnTo>
                  <a:pt x="1158" y="2428"/>
                </a:lnTo>
                <a:lnTo>
                  <a:pt x="1061" y="2465"/>
                </a:lnTo>
                <a:lnTo>
                  <a:pt x="1081" y="2552"/>
                </a:lnTo>
                <a:lnTo>
                  <a:pt x="1102" y="2634"/>
                </a:lnTo>
                <a:lnTo>
                  <a:pt x="1124" y="2712"/>
                </a:lnTo>
                <a:lnTo>
                  <a:pt x="1147" y="2783"/>
                </a:lnTo>
                <a:lnTo>
                  <a:pt x="1172" y="2851"/>
                </a:lnTo>
                <a:lnTo>
                  <a:pt x="1197" y="2912"/>
                </a:lnTo>
                <a:lnTo>
                  <a:pt x="1224" y="2968"/>
                </a:lnTo>
                <a:lnTo>
                  <a:pt x="1252" y="3018"/>
                </a:lnTo>
                <a:lnTo>
                  <a:pt x="1280" y="3061"/>
                </a:lnTo>
                <a:lnTo>
                  <a:pt x="1309" y="3098"/>
                </a:lnTo>
                <a:lnTo>
                  <a:pt x="1338" y="3130"/>
                </a:lnTo>
                <a:lnTo>
                  <a:pt x="1367" y="3154"/>
                </a:lnTo>
                <a:lnTo>
                  <a:pt x="1397" y="3172"/>
                </a:lnTo>
                <a:lnTo>
                  <a:pt x="1426" y="3182"/>
                </a:lnTo>
                <a:lnTo>
                  <a:pt x="1456" y="3186"/>
                </a:lnTo>
                <a:lnTo>
                  <a:pt x="1485" y="3182"/>
                </a:lnTo>
                <a:lnTo>
                  <a:pt x="1515" y="3172"/>
                </a:lnTo>
                <a:lnTo>
                  <a:pt x="1544" y="3154"/>
                </a:lnTo>
                <a:lnTo>
                  <a:pt x="1574" y="3130"/>
                </a:lnTo>
                <a:lnTo>
                  <a:pt x="1603" y="3098"/>
                </a:lnTo>
                <a:lnTo>
                  <a:pt x="1632" y="3061"/>
                </a:lnTo>
                <a:lnTo>
                  <a:pt x="1660" y="3018"/>
                </a:lnTo>
                <a:lnTo>
                  <a:pt x="1687" y="2968"/>
                </a:lnTo>
                <a:lnTo>
                  <a:pt x="1714" y="2912"/>
                </a:lnTo>
                <a:lnTo>
                  <a:pt x="1740" y="2851"/>
                </a:lnTo>
                <a:lnTo>
                  <a:pt x="1765" y="2783"/>
                </a:lnTo>
                <a:lnTo>
                  <a:pt x="1788" y="2712"/>
                </a:lnTo>
                <a:lnTo>
                  <a:pt x="1810" y="2634"/>
                </a:lnTo>
                <a:lnTo>
                  <a:pt x="1831" y="2552"/>
                </a:lnTo>
                <a:lnTo>
                  <a:pt x="1850" y="2465"/>
                </a:lnTo>
                <a:lnTo>
                  <a:pt x="1753" y="2428"/>
                </a:lnTo>
                <a:lnTo>
                  <a:pt x="1656" y="2388"/>
                </a:lnTo>
                <a:lnTo>
                  <a:pt x="1556" y="2344"/>
                </a:lnTo>
                <a:lnTo>
                  <a:pt x="1456" y="2296"/>
                </a:lnTo>
                <a:close/>
                <a:moveTo>
                  <a:pt x="1909" y="2042"/>
                </a:moveTo>
                <a:lnTo>
                  <a:pt x="1827" y="2093"/>
                </a:lnTo>
                <a:lnTo>
                  <a:pt x="1743" y="2143"/>
                </a:lnTo>
                <a:lnTo>
                  <a:pt x="1658" y="2191"/>
                </a:lnTo>
                <a:lnTo>
                  <a:pt x="1573" y="2236"/>
                </a:lnTo>
                <a:lnTo>
                  <a:pt x="1673" y="2282"/>
                </a:lnTo>
                <a:lnTo>
                  <a:pt x="1772" y="2323"/>
                </a:lnTo>
                <a:lnTo>
                  <a:pt x="1869" y="2362"/>
                </a:lnTo>
                <a:lnTo>
                  <a:pt x="1885" y="2259"/>
                </a:lnTo>
                <a:lnTo>
                  <a:pt x="1898" y="2153"/>
                </a:lnTo>
                <a:lnTo>
                  <a:pt x="1909" y="2042"/>
                </a:lnTo>
                <a:close/>
                <a:moveTo>
                  <a:pt x="1002" y="2042"/>
                </a:moveTo>
                <a:lnTo>
                  <a:pt x="1014" y="2153"/>
                </a:lnTo>
                <a:lnTo>
                  <a:pt x="1027" y="2259"/>
                </a:lnTo>
                <a:lnTo>
                  <a:pt x="1043" y="2362"/>
                </a:lnTo>
                <a:lnTo>
                  <a:pt x="1140" y="2323"/>
                </a:lnTo>
                <a:lnTo>
                  <a:pt x="1239" y="2282"/>
                </a:lnTo>
                <a:lnTo>
                  <a:pt x="1339" y="2236"/>
                </a:lnTo>
                <a:lnTo>
                  <a:pt x="1254" y="2191"/>
                </a:lnTo>
                <a:lnTo>
                  <a:pt x="1169" y="2143"/>
                </a:lnTo>
                <a:lnTo>
                  <a:pt x="1085" y="2093"/>
                </a:lnTo>
                <a:lnTo>
                  <a:pt x="1002" y="2042"/>
                </a:lnTo>
                <a:close/>
                <a:moveTo>
                  <a:pt x="2362" y="1715"/>
                </a:moveTo>
                <a:lnTo>
                  <a:pt x="2253" y="1802"/>
                </a:lnTo>
                <a:lnTo>
                  <a:pt x="2138" y="1888"/>
                </a:lnTo>
                <a:lnTo>
                  <a:pt x="2018" y="1971"/>
                </a:lnTo>
                <a:lnTo>
                  <a:pt x="2010" y="2080"/>
                </a:lnTo>
                <a:lnTo>
                  <a:pt x="1999" y="2188"/>
                </a:lnTo>
                <a:lnTo>
                  <a:pt x="1985" y="2293"/>
                </a:lnTo>
                <a:lnTo>
                  <a:pt x="1969" y="2397"/>
                </a:lnTo>
                <a:lnTo>
                  <a:pt x="2048" y="2423"/>
                </a:lnTo>
                <a:lnTo>
                  <a:pt x="2125" y="2445"/>
                </a:lnTo>
                <a:lnTo>
                  <a:pt x="2200" y="2464"/>
                </a:lnTo>
                <a:lnTo>
                  <a:pt x="2271" y="2480"/>
                </a:lnTo>
                <a:lnTo>
                  <a:pt x="2340" y="2492"/>
                </a:lnTo>
                <a:lnTo>
                  <a:pt x="2406" y="2502"/>
                </a:lnTo>
                <a:lnTo>
                  <a:pt x="2468" y="2508"/>
                </a:lnTo>
                <a:lnTo>
                  <a:pt x="2527" y="2509"/>
                </a:lnTo>
                <a:lnTo>
                  <a:pt x="2527" y="2509"/>
                </a:lnTo>
                <a:lnTo>
                  <a:pt x="2554" y="2509"/>
                </a:lnTo>
                <a:lnTo>
                  <a:pt x="2581" y="2508"/>
                </a:lnTo>
                <a:lnTo>
                  <a:pt x="2609" y="2505"/>
                </a:lnTo>
                <a:lnTo>
                  <a:pt x="2637" y="2500"/>
                </a:lnTo>
                <a:lnTo>
                  <a:pt x="2664" y="2495"/>
                </a:lnTo>
                <a:lnTo>
                  <a:pt x="2690" y="2487"/>
                </a:lnTo>
                <a:lnTo>
                  <a:pt x="2714" y="2478"/>
                </a:lnTo>
                <a:lnTo>
                  <a:pt x="2737" y="2466"/>
                </a:lnTo>
                <a:lnTo>
                  <a:pt x="2758" y="2452"/>
                </a:lnTo>
                <a:lnTo>
                  <a:pt x="2775" y="2435"/>
                </a:lnTo>
                <a:lnTo>
                  <a:pt x="2789" y="2416"/>
                </a:lnTo>
                <a:lnTo>
                  <a:pt x="2799" y="2392"/>
                </a:lnTo>
                <a:lnTo>
                  <a:pt x="2805" y="2365"/>
                </a:lnTo>
                <a:lnTo>
                  <a:pt x="2806" y="2336"/>
                </a:lnTo>
                <a:lnTo>
                  <a:pt x="2802" y="2304"/>
                </a:lnTo>
                <a:lnTo>
                  <a:pt x="2795" y="2269"/>
                </a:lnTo>
                <a:lnTo>
                  <a:pt x="2782" y="2232"/>
                </a:lnTo>
                <a:lnTo>
                  <a:pt x="2765" y="2193"/>
                </a:lnTo>
                <a:lnTo>
                  <a:pt x="2743" y="2152"/>
                </a:lnTo>
                <a:lnTo>
                  <a:pt x="2717" y="2109"/>
                </a:lnTo>
                <a:lnTo>
                  <a:pt x="2687" y="2064"/>
                </a:lnTo>
                <a:lnTo>
                  <a:pt x="2653" y="2018"/>
                </a:lnTo>
                <a:lnTo>
                  <a:pt x="2615" y="1970"/>
                </a:lnTo>
                <a:lnTo>
                  <a:pt x="2572" y="1921"/>
                </a:lnTo>
                <a:lnTo>
                  <a:pt x="2526" y="1870"/>
                </a:lnTo>
                <a:lnTo>
                  <a:pt x="2475" y="1820"/>
                </a:lnTo>
                <a:lnTo>
                  <a:pt x="2420" y="1768"/>
                </a:lnTo>
                <a:lnTo>
                  <a:pt x="2362" y="1715"/>
                </a:lnTo>
                <a:close/>
                <a:moveTo>
                  <a:pt x="549" y="1714"/>
                </a:moveTo>
                <a:lnTo>
                  <a:pt x="472" y="1784"/>
                </a:lnTo>
                <a:lnTo>
                  <a:pt x="401" y="1854"/>
                </a:lnTo>
                <a:lnTo>
                  <a:pt x="336" y="1923"/>
                </a:lnTo>
                <a:lnTo>
                  <a:pt x="294" y="1972"/>
                </a:lnTo>
                <a:lnTo>
                  <a:pt x="256" y="2019"/>
                </a:lnTo>
                <a:lnTo>
                  <a:pt x="223" y="2064"/>
                </a:lnTo>
                <a:lnTo>
                  <a:pt x="193" y="2109"/>
                </a:lnTo>
                <a:lnTo>
                  <a:pt x="168" y="2152"/>
                </a:lnTo>
                <a:lnTo>
                  <a:pt x="146" y="2193"/>
                </a:lnTo>
                <a:lnTo>
                  <a:pt x="129" y="2232"/>
                </a:lnTo>
                <a:lnTo>
                  <a:pt x="117" y="2268"/>
                </a:lnTo>
                <a:lnTo>
                  <a:pt x="109" y="2304"/>
                </a:lnTo>
                <a:lnTo>
                  <a:pt x="106" y="2336"/>
                </a:lnTo>
                <a:lnTo>
                  <a:pt x="107" y="2365"/>
                </a:lnTo>
                <a:lnTo>
                  <a:pt x="112" y="2392"/>
                </a:lnTo>
                <a:lnTo>
                  <a:pt x="122" y="2416"/>
                </a:lnTo>
                <a:lnTo>
                  <a:pt x="137" y="2435"/>
                </a:lnTo>
                <a:lnTo>
                  <a:pt x="154" y="2452"/>
                </a:lnTo>
                <a:lnTo>
                  <a:pt x="174" y="2466"/>
                </a:lnTo>
                <a:lnTo>
                  <a:pt x="197" y="2478"/>
                </a:lnTo>
                <a:lnTo>
                  <a:pt x="222" y="2487"/>
                </a:lnTo>
                <a:lnTo>
                  <a:pt x="249" y="2495"/>
                </a:lnTo>
                <a:lnTo>
                  <a:pt x="275" y="2500"/>
                </a:lnTo>
                <a:lnTo>
                  <a:pt x="303" y="2505"/>
                </a:lnTo>
                <a:lnTo>
                  <a:pt x="331" y="2508"/>
                </a:lnTo>
                <a:lnTo>
                  <a:pt x="358" y="2509"/>
                </a:lnTo>
                <a:lnTo>
                  <a:pt x="385" y="2509"/>
                </a:lnTo>
                <a:lnTo>
                  <a:pt x="444" y="2508"/>
                </a:lnTo>
                <a:lnTo>
                  <a:pt x="506" y="2502"/>
                </a:lnTo>
                <a:lnTo>
                  <a:pt x="572" y="2492"/>
                </a:lnTo>
                <a:lnTo>
                  <a:pt x="641" y="2480"/>
                </a:lnTo>
                <a:lnTo>
                  <a:pt x="712" y="2464"/>
                </a:lnTo>
                <a:lnTo>
                  <a:pt x="787" y="2445"/>
                </a:lnTo>
                <a:lnTo>
                  <a:pt x="864" y="2423"/>
                </a:lnTo>
                <a:lnTo>
                  <a:pt x="942" y="2397"/>
                </a:lnTo>
                <a:lnTo>
                  <a:pt x="927" y="2293"/>
                </a:lnTo>
                <a:lnTo>
                  <a:pt x="913" y="2188"/>
                </a:lnTo>
                <a:lnTo>
                  <a:pt x="902" y="2080"/>
                </a:lnTo>
                <a:lnTo>
                  <a:pt x="893" y="1971"/>
                </a:lnTo>
                <a:lnTo>
                  <a:pt x="774" y="1887"/>
                </a:lnTo>
                <a:lnTo>
                  <a:pt x="659" y="1802"/>
                </a:lnTo>
                <a:lnTo>
                  <a:pt x="549" y="1714"/>
                </a:lnTo>
                <a:close/>
                <a:moveTo>
                  <a:pt x="1456" y="1489"/>
                </a:moveTo>
                <a:lnTo>
                  <a:pt x="1424" y="1492"/>
                </a:lnTo>
                <a:lnTo>
                  <a:pt x="1395" y="1500"/>
                </a:lnTo>
                <a:lnTo>
                  <a:pt x="1368" y="1515"/>
                </a:lnTo>
                <a:lnTo>
                  <a:pt x="1345" y="1535"/>
                </a:lnTo>
                <a:lnTo>
                  <a:pt x="1327" y="1557"/>
                </a:lnTo>
                <a:lnTo>
                  <a:pt x="1312" y="1584"/>
                </a:lnTo>
                <a:lnTo>
                  <a:pt x="1303" y="1613"/>
                </a:lnTo>
                <a:lnTo>
                  <a:pt x="1300" y="1645"/>
                </a:lnTo>
                <a:lnTo>
                  <a:pt x="1303" y="1677"/>
                </a:lnTo>
                <a:lnTo>
                  <a:pt x="1312" y="1707"/>
                </a:lnTo>
                <a:lnTo>
                  <a:pt x="1327" y="1733"/>
                </a:lnTo>
                <a:lnTo>
                  <a:pt x="1345" y="1756"/>
                </a:lnTo>
                <a:lnTo>
                  <a:pt x="1368" y="1775"/>
                </a:lnTo>
                <a:lnTo>
                  <a:pt x="1395" y="1790"/>
                </a:lnTo>
                <a:lnTo>
                  <a:pt x="1424" y="1799"/>
                </a:lnTo>
                <a:lnTo>
                  <a:pt x="1456" y="1802"/>
                </a:lnTo>
                <a:lnTo>
                  <a:pt x="1487" y="1799"/>
                </a:lnTo>
                <a:lnTo>
                  <a:pt x="1517" y="1790"/>
                </a:lnTo>
                <a:lnTo>
                  <a:pt x="1543" y="1775"/>
                </a:lnTo>
                <a:lnTo>
                  <a:pt x="1567" y="1756"/>
                </a:lnTo>
                <a:lnTo>
                  <a:pt x="1585" y="1733"/>
                </a:lnTo>
                <a:lnTo>
                  <a:pt x="1600" y="1707"/>
                </a:lnTo>
                <a:lnTo>
                  <a:pt x="1609" y="1677"/>
                </a:lnTo>
                <a:lnTo>
                  <a:pt x="1612" y="1645"/>
                </a:lnTo>
                <a:lnTo>
                  <a:pt x="1609" y="1613"/>
                </a:lnTo>
                <a:lnTo>
                  <a:pt x="1600" y="1584"/>
                </a:lnTo>
                <a:lnTo>
                  <a:pt x="1585" y="1557"/>
                </a:lnTo>
                <a:lnTo>
                  <a:pt x="1567" y="1535"/>
                </a:lnTo>
                <a:lnTo>
                  <a:pt x="1543" y="1515"/>
                </a:lnTo>
                <a:lnTo>
                  <a:pt x="1517" y="1500"/>
                </a:lnTo>
                <a:lnTo>
                  <a:pt x="1487" y="1492"/>
                </a:lnTo>
                <a:lnTo>
                  <a:pt x="1456" y="1489"/>
                </a:lnTo>
                <a:close/>
                <a:moveTo>
                  <a:pt x="2026" y="1452"/>
                </a:moveTo>
                <a:lnTo>
                  <a:pt x="2029" y="1548"/>
                </a:lnTo>
                <a:lnTo>
                  <a:pt x="2030" y="1645"/>
                </a:lnTo>
                <a:lnTo>
                  <a:pt x="2029" y="1742"/>
                </a:lnTo>
                <a:lnTo>
                  <a:pt x="2026" y="1839"/>
                </a:lnTo>
                <a:lnTo>
                  <a:pt x="2116" y="1774"/>
                </a:lnTo>
                <a:lnTo>
                  <a:pt x="2202" y="1710"/>
                </a:lnTo>
                <a:lnTo>
                  <a:pt x="2281" y="1645"/>
                </a:lnTo>
                <a:lnTo>
                  <a:pt x="2202" y="1581"/>
                </a:lnTo>
                <a:lnTo>
                  <a:pt x="2116" y="1516"/>
                </a:lnTo>
                <a:lnTo>
                  <a:pt x="2026" y="1452"/>
                </a:lnTo>
                <a:close/>
                <a:moveTo>
                  <a:pt x="885" y="1452"/>
                </a:moveTo>
                <a:lnTo>
                  <a:pt x="796" y="1515"/>
                </a:lnTo>
                <a:lnTo>
                  <a:pt x="711" y="1580"/>
                </a:lnTo>
                <a:lnTo>
                  <a:pt x="630" y="1644"/>
                </a:lnTo>
                <a:lnTo>
                  <a:pt x="710" y="1710"/>
                </a:lnTo>
                <a:lnTo>
                  <a:pt x="795" y="1774"/>
                </a:lnTo>
                <a:lnTo>
                  <a:pt x="885" y="1839"/>
                </a:lnTo>
                <a:lnTo>
                  <a:pt x="883" y="1742"/>
                </a:lnTo>
                <a:lnTo>
                  <a:pt x="881" y="1645"/>
                </a:lnTo>
                <a:lnTo>
                  <a:pt x="883" y="1548"/>
                </a:lnTo>
                <a:lnTo>
                  <a:pt x="885" y="1452"/>
                </a:lnTo>
                <a:close/>
                <a:moveTo>
                  <a:pt x="1456" y="1384"/>
                </a:moveTo>
                <a:lnTo>
                  <a:pt x="1494" y="1387"/>
                </a:lnTo>
                <a:lnTo>
                  <a:pt x="1532" y="1395"/>
                </a:lnTo>
                <a:lnTo>
                  <a:pt x="1566" y="1408"/>
                </a:lnTo>
                <a:lnTo>
                  <a:pt x="1598" y="1426"/>
                </a:lnTo>
                <a:lnTo>
                  <a:pt x="1627" y="1449"/>
                </a:lnTo>
                <a:lnTo>
                  <a:pt x="1653" y="1474"/>
                </a:lnTo>
                <a:lnTo>
                  <a:pt x="1675" y="1504"/>
                </a:lnTo>
                <a:lnTo>
                  <a:pt x="1692" y="1536"/>
                </a:lnTo>
                <a:lnTo>
                  <a:pt x="1706" y="1570"/>
                </a:lnTo>
                <a:lnTo>
                  <a:pt x="1714" y="1607"/>
                </a:lnTo>
                <a:lnTo>
                  <a:pt x="1717" y="1645"/>
                </a:lnTo>
                <a:lnTo>
                  <a:pt x="1714" y="1684"/>
                </a:lnTo>
                <a:lnTo>
                  <a:pt x="1706" y="1721"/>
                </a:lnTo>
                <a:lnTo>
                  <a:pt x="1692" y="1755"/>
                </a:lnTo>
                <a:lnTo>
                  <a:pt x="1675" y="1787"/>
                </a:lnTo>
                <a:lnTo>
                  <a:pt x="1653" y="1816"/>
                </a:lnTo>
                <a:lnTo>
                  <a:pt x="1627" y="1842"/>
                </a:lnTo>
                <a:lnTo>
                  <a:pt x="1598" y="1864"/>
                </a:lnTo>
                <a:lnTo>
                  <a:pt x="1566" y="1882"/>
                </a:lnTo>
                <a:lnTo>
                  <a:pt x="1532" y="1895"/>
                </a:lnTo>
                <a:lnTo>
                  <a:pt x="1494" y="1904"/>
                </a:lnTo>
                <a:lnTo>
                  <a:pt x="1456" y="1907"/>
                </a:lnTo>
                <a:lnTo>
                  <a:pt x="1418" y="1904"/>
                </a:lnTo>
                <a:lnTo>
                  <a:pt x="1380" y="1895"/>
                </a:lnTo>
                <a:lnTo>
                  <a:pt x="1346" y="1882"/>
                </a:lnTo>
                <a:lnTo>
                  <a:pt x="1314" y="1864"/>
                </a:lnTo>
                <a:lnTo>
                  <a:pt x="1285" y="1842"/>
                </a:lnTo>
                <a:lnTo>
                  <a:pt x="1259" y="1816"/>
                </a:lnTo>
                <a:lnTo>
                  <a:pt x="1238" y="1787"/>
                </a:lnTo>
                <a:lnTo>
                  <a:pt x="1219" y="1755"/>
                </a:lnTo>
                <a:lnTo>
                  <a:pt x="1206" y="1721"/>
                </a:lnTo>
                <a:lnTo>
                  <a:pt x="1198" y="1684"/>
                </a:lnTo>
                <a:lnTo>
                  <a:pt x="1195" y="1645"/>
                </a:lnTo>
                <a:lnTo>
                  <a:pt x="1198" y="1607"/>
                </a:lnTo>
                <a:lnTo>
                  <a:pt x="1206" y="1570"/>
                </a:lnTo>
                <a:lnTo>
                  <a:pt x="1219" y="1536"/>
                </a:lnTo>
                <a:lnTo>
                  <a:pt x="1238" y="1504"/>
                </a:lnTo>
                <a:lnTo>
                  <a:pt x="1259" y="1474"/>
                </a:lnTo>
                <a:lnTo>
                  <a:pt x="1285" y="1449"/>
                </a:lnTo>
                <a:lnTo>
                  <a:pt x="1314" y="1426"/>
                </a:lnTo>
                <a:lnTo>
                  <a:pt x="1346" y="1408"/>
                </a:lnTo>
                <a:lnTo>
                  <a:pt x="1380" y="1395"/>
                </a:lnTo>
                <a:lnTo>
                  <a:pt x="1418" y="1387"/>
                </a:lnTo>
                <a:lnTo>
                  <a:pt x="1456" y="1384"/>
                </a:lnTo>
                <a:close/>
                <a:moveTo>
                  <a:pt x="1456" y="1112"/>
                </a:moveTo>
                <a:lnTo>
                  <a:pt x="1339" y="1173"/>
                </a:lnTo>
                <a:lnTo>
                  <a:pt x="1221" y="1238"/>
                </a:lnTo>
                <a:lnTo>
                  <a:pt x="1105" y="1308"/>
                </a:lnTo>
                <a:lnTo>
                  <a:pt x="993" y="1378"/>
                </a:lnTo>
                <a:lnTo>
                  <a:pt x="990" y="1465"/>
                </a:lnTo>
                <a:lnTo>
                  <a:pt x="987" y="1554"/>
                </a:lnTo>
                <a:lnTo>
                  <a:pt x="986" y="1645"/>
                </a:lnTo>
                <a:lnTo>
                  <a:pt x="987" y="1736"/>
                </a:lnTo>
                <a:lnTo>
                  <a:pt x="990" y="1825"/>
                </a:lnTo>
                <a:lnTo>
                  <a:pt x="993" y="1912"/>
                </a:lnTo>
                <a:lnTo>
                  <a:pt x="1067" y="1958"/>
                </a:lnTo>
                <a:lnTo>
                  <a:pt x="1142" y="2006"/>
                </a:lnTo>
                <a:lnTo>
                  <a:pt x="1221" y="2053"/>
                </a:lnTo>
                <a:lnTo>
                  <a:pt x="1339" y="2118"/>
                </a:lnTo>
                <a:lnTo>
                  <a:pt x="1456" y="2179"/>
                </a:lnTo>
                <a:lnTo>
                  <a:pt x="1573" y="2118"/>
                </a:lnTo>
                <a:lnTo>
                  <a:pt x="1691" y="2053"/>
                </a:lnTo>
                <a:lnTo>
                  <a:pt x="1769" y="2006"/>
                </a:lnTo>
                <a:lnTo>
                  <a:pt x="1844" y="1958"/>
                </a:lnTo>
                <a:lnTo>
                  <a:pt x="1918" y="1912"/>
                </a:lnTo>
                <a:lnTo>
                  <a:pt x="1924" y="1781"/>
                </a:lnTo>
                <a:lnTo>
                  <a:pt x="1925" y="1645"/>
                </a:lnTo>
                <a:lnTo>
                  <a:pt x="1925" y="1554"/>
                </a:lnTo>
                <a:lnTo>
                  <a:pt x="1922" y="1465"/>
                </a:lnTo>
                <a:lnTo>
                  <a:pt x="1918" y="1379"/>
                </a:lnTo>
                <a:lnTo>
                  <a:pt x="1845" y="1331"/>
                </a:lnTo>
                <a:lnTo>
                  <a:pt x="1770" y="1285"/>
                </a:lnTo>
                <a:lnTo>
                  <a:pt x="1691" y="1238"/>
                </a:lnTo>
                <a:lnTo>
                  <a:pt x="1573" y="1173"/>
                </a:lnTo>
                <a:lnTo>
                  <a:pt x="1456" y="1112"/>
                </a:lnTo>
                <a:close/>
                <a:moveTo>
                  <a:pt x="1869" y="929"/>
                </a:moveTo>
                <a:lnTo>
                  <a:pt x="1772" y="967"/>
                </a:lnTo>
                <a:lnTo>
                  <a:pt x="1673" y="1009"/>
                </a:lnTo>
                <a:lnTo>
                  <a:pt x="1573" y="1054"/>
                </a:lnTo>
                <a:lnTo>
                  <a:pt x="1658" y="1100"/>
                </a:lnTo>
                <a:lnTo>
                  <a:pt x="1743" y="1148"/>
                </a:lnTo>
                <a:lnTo>
                  <a:pt x="1827" y="1197"/>
                </a:lnTo>
                <a:lnTo>
                  <a:pt x="1909" y="1249"/>
                </a:lnTo>
                <a:lnTo>
                  <a:pt x="1898" y="1138"/>
                </a:lnTo>
                <a:lnTo>
                  <a:pt x="1885" y="1031"/>
                </a:lnTo>
                <a:lnTo>
                  <a:pt x="1869" y="929"/>
                </a:lnTo>
                <a:close/>
                <a:moveTo>
                  <a:pt x="1043" y="929"/>
                </a:moveTo>
                <a:lnTo>
                  <a:pt x="1027" y="1031"/>
                </a:lnTo>
                <a:lnTo>
                  <a:pt x="1014" y="1138"/>
                </a:lnTo>
                <a:lnTo>
                  <a:pt x="1002" y="1249"/>
                </a:lnTo>
                <a:lnTo>
                  <a:pt x="1085" y="1198"/>
                </a:lnTo>
                <a:lnTo>
                  <a:pt x="1169" y="1148"/>
                </a:lnTo>
                <a:lnTo>
                  <a:pt x="1254" y="1100"/>
                </a:lnTo>
                <a:lnTo>
                  <a:pt x="1339" y="1054"/>
                </a:lnTo>
                <a:lnTo>
                  <a:pt x="1239" y="1009"/>
                </a:lnTo>
                <a:lnTo>
                  <a:pt x="1140" y="967"/>
                </a:lnTo>
                <a:lnTo>
                  <a:pt x="1043" y="929"/>
                </a:lnTo>
                <a:close/>
                <a:moveTo>
                  <a:pt x="2527" y="781"/>
                </a:moveTo>
                <a:lnTo>
                  <a:pt x="2468" y="783"/>
                </a:lnTo>
                <a:lnTo>
                  <a:pt x="2406" y="788"/>
                </a:lnTo>
                <a:lnTo>
                  <a:pt x="2340" y="798"/>
                </a:lnTo>
                <a:lnTo>
                  <a:pt x="2271" y="810"/>
                </a:lnTo>
                <a:lnTo>
                  <a:pt x="2200" y="827"/>
                </a:lnTo>
                <a:lnTo>
                  <a:pt x="2125" y="845"/>
                </a:lnTo>
                <a:lnTo>
                  <a:pt x="2048" y="868"/>
                </a:lnTo>
                <a:lnTo>
                  <a:pt x="1969" y="893"/>
                </a:lnTo>
                <a:lnTo>
                  <a:pt x="1985" y="997"/>
                </a:lnTo>
                <a:lnTo>
                  <a:pt x="1999" y="1102"/>
                </a:lnTo>
                <a:lnTo>
                  <a:pt x="2010" y="1210"/>
                </a:lnTo>
                <a:lnTo>
                  <a:pt x="2018" y="1320"/>
                </a:lnTo>
                <a:lnTo>
                  <a:pt x="2138" y="1403"/>
                </a:lnTo>
                <a:lnTo>
                  <a:pt x="2253" y="1489"/>
                </a:lnTo>
                <a:lnTo>
                  <a:pt x="2362" y="1576"/>
                </a:lnTo>
                <a:lnTo>
                  <a:pt x="2420" y="1523"/>
                </a:lnTo>
                <a:lnTo>
                  <a:pt x="2475" y="1471"/>
                </a:lnTo>
                <a:lnTo>
                  <a:pt x="2526" y="1420"/>
                </a:lnTo>
                <a:lnTo>
                  <a:pt x="2571" y="1370"/>
                </a:lnTo>
                <a:lnTo>
                  <a:pt x="2615" y="1320"/>
                </a:lnTo>
                <a:lnTo>
                  <a:pt x="2653" y="1272"/>
                </a:lnTo>
                <a:lnTo>
                  <a:pt x="2687" y="1227"/>
                </a:lnTo>
                <a:lnTo>
                  <a:pt x="2717" y="1181"/>
                </a:lnTo>
                <a:lnTo>
                  <a:pt x="2743" y="1139"/>
                </a:lnTo>
                <a:lnTo>
                  <a:pt x="2765" y="1097"/>
                </a:lnTo>
                <a:lnTo>
                  <a:pt x="2782" y="1059"/>
                </a:lnTo>
                <a:lnTo>
                  <a:pt x="2795" y="1022"/>
                </a:lnTo>
                <a:lnTo>
                  <a:pt x="2802" y="987"/>
                </a:lnTo>
                <a:lnTo>
                  <a:pt x="2806" y="955"/>
                </a:lnTo>
                <a:lnTo>
                  <a:pt x="2805" y="925"/>
                </a:lnTo>
                <a:lnTo>
                  <a:pt x="2799" y="898"/>
                </a:lnTo>
                <a:lnTo>
                  <a:pt x="2789" y="874"/>
                </a:lnTo>
                <a:lnTo>
                  <a:pt x="2775" y="856"/>
                </a:lnTo>
                <a:lnTo>
                  <a:pt x="2758" y="838"/>
                </a:lnTo>
                <a:lnTo>
                  <a:pt x="2737" y="825"/>
                </a:lnTo>
                <a:lnTo>
                  <a:pt x="2714" y="812"/>
                </a:lnTo>
                <a:lnTo>
                  <a:pt x="2690" y="803"/>
                </a:lnTo>
                <a:lnTo>
                  <a:pt x="2664" y="796"/>
                </a:lnTo>
                <a:lnTo>
                  <a:pt x="2637" y="789"/>
                </a:lnTo>
                <a:lnTo>
                  <a:pt x="2609" y="786"/>
                </a:lnTo>
                <a:lnTo>
                  <a:pt x="2581" y="783"/>
                </a:lnTo>
                <a:lnTo>
                  <a:pt x="2554" y="782"/>
                </a:lnTo>
                <a:lnTo>
                  <a:pt x="2527" y="781"/>
                </a:lnTo>
                <a:close/>
                <a:moveTo>
                  <a:pt x="385" y="781"/>
                </a:moveTo>
                <a:lnTo>
                  <a:pt x="358" y="782"/>
                </a:lnTo>
                <a:lnTo>
                  <a:pt x="331" y="783"/>
                </a:lnTo>
                <a:lnTo>
                  <a:pt x="303" y="786"/>
                </a:lnTo>
                <a:lnTo>
                  <a:pt x="275" y="789"/>
                </a:lnTo>
                <a:lnTo>
                  <a:pt x="249" y="796"/>
                </a:lnTo>
                <a:lnTo>
                  <a:pt x="222" y="803"/>
                </a:lnTo>
                <a:lnTo>
                  <a:pt x="197" y="812"/>
                </a:lnTo>
                <a:lnTo>
                  <a:pt x="174" y="825"/>
                </a:lnTo>
                <a:lnTo>
                  <a:pt x="154" y="838"/>
                </a:lnTo>
                <a:lnTo>
                  <a:pt x="137" y="856"/>
                </a:lnTo>
                <a:lnTo>
                  <a:pt x="122" y="874"/>
                </a:lnTo>
                <a:lnTo>
                  <a:pt x="112" y="898"/>
                </a:lnTo>
                <a:lnTo>
                  <a:pt x="107" y="925"/>
                </a:lnTo>
                <a:lnTo>
                  <a:pt x="106" y="955"/>
                </a:lnTo>
                <a:lnTo>
                  <a:pt x="109" y="987"/>
                </a:lnTo>
                <a:lnTo>
                  <a:pt x="117" y="1022"/>
                </a:lnTo>
                <a:lnTo>
                  <a:pt x="129" y="1059"/>
                </a:lnTo>
                <a:lnTo>
                  <a:pt x="147" y="1097"/>
                </a:lnTo>
                <a:lnTo>
                  <a:pt x="169" y="1139"/>
                </a:lnTo>
                <a:lnTo>
                  <a:pt x="195" y="1181"/>
                </a:lnTo>
                <a:lnTo>
                  <a:pt x="225" y="1227"/>
                </a:lnTo>
                <a:lnTo>
                  <a:pt x="259" y="1272"/>
                </a:lnTo>
                <a:lnTo>
                  <a:pt x="297" y="1320"/>
                </a:lnTo>
                <a:lnTo>
                  <a:pt x="340" y="1370"/>
                </a:lnTo>
                <a:lnTo>
                  <a:pt x="386" y="1420"/>
                </a:lnTo>
                <a:lnTo>
                  <a:pt x="437" y="1471"/>
                </a:lnTo>
                <a:lnTo>
                  <a:pt x="491" y="1523"/>
                </a:lnTo>
                <a:lnTo>
                  <a:pt x="549" y="1576"/>
                </a:lnTo>
                <a:lnTo>
                  <a:pt x="658" y="1489"/>
                </a:lnTo>
                <a:lnTo>
                  <a:pt x="772" y="1404"/>
                </a:lnTo>
                <a:lnTo>
                  <a:pt x="893" y="1319"/>
                </a:lnTo>
                <a:lnTo>
                  <a:pt x="902" y="1210"/>
                </a:lnTo>
                <a:lnTo>
                  <a:pt x="913" y="1102"/>
                </a:lnTo>
                <a:lnTo>
                  <a:pt x="927" y="997"/>
                </a:lnTo>
                <a:lnTo>
                  <a:pt x="942" y="893"/>
                </a:lnTo>
                <a:lnTo>
                  <a:pt x="864" y="868"/>
                </a:lnTo>
                <a:lnTo>
                  <a:pt x="787" y="845"/>
                </a:lnTo>
                <a:lnTo>
                  <a:pt x="712" y="827"/>
                </a:lnTo>
                <a:lnTo>
                  <a:pt x="641" y="810"/>
                </a:lnTo>
                <a:lnTo>
                  <a:pt x="572" y="798"/>
                </a:lnTo>
                <a:lnTo>
                  <a:pt x="506" y="788"/>
                </a:lnTo>
                <a:lnTo>
                  <a:pt x="443" y="783"/>
                </a:lnTo>
                <a:lnTo>
                  <a:pt x="385" y="781"/>
                </a:lnTo>
                <a:close/>
                <a:moveTo>
                  <a:pt x="1456" y="104"/>
                </a:moveTo>
                <a:lnTo>
                  <a:pt x="1426" y="108"/>
                </a:lnTo>
                <a:lnTo>
                  <a:pt x="1397" y="119"/>
                </a:lnTo>
                <a:lnTo>
                  <a:pt x="1367" y="137"/>
                </a:lnTo>
                <a:lnTo>
                  <a:pt x="1338" y="161"/>
                </a:lnTo>
                <a:lnTo>
                  <a:pt x="1309" y="193"/>
                </a:lnTo>
                <a:lnTo>
                  <a:pt x="1280" y="230"/>
                </a:lnTo>
                <a:lnTo>
                  <a:pt x="1252" y="273"/>
                </a:lnTo>
                <a:lnTo>
                  <a:pt x="1224" y="323"/>
                </a:lnTo>
                <a:lnTo>
                  <a:pt x="1197" y="379"/>
                </a:lnTo>
                <a:lnTo>
                  <a:pt x="1172" y="440"/>
                </a:lnTo>
                <a:lnTo>
                  <a:pt x="1147" y="507"/>
                </a:lnTo>
                <a:lnTo>
                  <a:pt x="1124" y="579"/>
                </a:lnTo>
                <a:lnTo>
                  <a:pt x="1102" y="656"/>
                </a:lnTo>
                <a:lnTo>
                  <a:pt x="1081" y="739"/>
                </a:lnTo>
                <a:lnTo>
                  <a:pt x="1061" y="826"/>
                </a:lnTo>
                <a:lnTo>
                  <a:pt x="1158" y="862"/>
                </a:lnTo>
                <a:lnTo>
                  <a:pt x="1256" y="902"/>
                </a:lnTo>
                <a:lnTo>
                  <a:pt x="1356" y="947"/>
                </a:lnTo>
                <a:lnTo>
                  <a:pt x="1456" y="995"/>
                </a:lnTo>
                <a:lnTo>
                  <a:pt x="1556" y="947"/>
                </a:lnTo>
                <a:lnTo>
                  <a:pt x="1656" y="902"/>
                </a:lnTo>
                <a:lnTo>
                  <a:pt x="1753" y="862"/>
                </a:lnTo>
                <a:lnTo>
                  <a:pt x="1850" y="826"/>
                </a:lnTo>
                <a:lnTo>
                  <a:pt x="1831" y="739"/>
                </a:lnTo>
                <a:lnTo>
                  <a:pt x="1810" y="656"/>
                </a:lnTo>
                <a:lnTo>
                  <a:pt x="1788" y="579"/>
                </a:lnTo>
                <a:lnTo>
                  <a:pt x="1765" y="507"/>
                </a:lnTo>
                <a:lnTo>
                  <a:pt x="1740" y="440"/>
                </a:lnTo>
                <a:lnTo>
                  <a:pt x="1714" y="379"/>
                </a:lnTo>
                <a:lnTo>
                  <a:pt x="1687" y="323"/>
                </a:lnTo>
                <a:lnTo>
                  <a:pt x="1660" y="273"/>
                </a:lnTo>
                <a:lnTo>
                  <a:pt x="1632" y="230"/>
                </a:lnTo>
                <a:lnTo>
                  <a:pt x="1603" y="193"/>
                </a:lnTo>
                <a:lnTo>
                  <a:pt x="1574" y="161"/>
                </a:lnTo>
                <a:lnTo>
                  <a:pt x="1544" y="137"/>
                </a:lnTo>
                <a:lnTo>
                  <a:pt x="1515" y="119"/>
                </a:lnTo>
                <a:lnTo>
                  <a:pt x="1485" y="108"/>
                </a:lnTo>
                <a:lnTo>
                  <a:pt x="1456" y="104"/>
                </a:lnTo>
                <a:close/>
                <a:moveTo>
                  <a:pt x="1456" y="0"/>
                </a:moveTo>
                <a:lnTo>
                  <a:pt x="1494" y="3"/>
                </a:lnTo>
                <a:lnTo>
                  <a:pt x="1532" y="12"/>
                </a:lnTo>
                <a:lnTo>
                  <a:pt x="1568" y="28"/>
                </a:lnTo>
                <a:lnTo>
                  <a:pt x="1603" y="47"/>
                </a:lnTo>
                <a:lnTo>
                  <a:pt x="1636" y="73"/>
                </a:lnTo>
                <a:lnTo>
                  <a:pt x="1668" y="104"/>
                </a:lnTo>
                <a:lnTo>
                  <a:pt x="1699" y="141"/>
                </a:lnTo>
                <a:lnTo>
                  <a:pt x="1729" y="181"/>
                </a:lnTo>
                <a:lnTo>
                  <a:pt x="1757" y="226"/>
                </a:lnTo>
                <a:lnTo>
                  <a:pt x="1784" y="275"/>
                </a:lnTo>
                <a:lnTo>
                  <a:pt x="1809" y="328"/>
                </a:lnTo>
                <a:lnTo>
                  <a:pt x="1834" y="385"/>
                </a:lnTo>
                <a:lnTo>
                  <a:pt x="1857" y="445"/>
                </a:lnTo>
                <a:lnTo>
                  <a:pt x="1877" y="509"/>
                </a:lnTo>
                <a:lnTo>
                  <a:pt x="1898" y="575"/>
                </a:lnTo>
                <a:lnTo>
                  <a:pt x="1917" y="644"/>
                </a:lnTo>
                <a:lnTo>
                  <a:pt x="1933" y="716"/>
                </a:lnTo>
                <a:lnTo>
                  <a:pt x="1950" y="790"/>
                </a:lnTo>
                <a:lnTo>
                  <a:pt x="2031" y="765"/>
                </a:lnTo>
                <a:lnTo>
                  <a:pt x="2111" y="742"/>
                </a:lnTo>
                <a:lnTo>
                  <a:pt x="2187" y="722"/>
                </a:lnTo>
                <a:lnTo>
                  <a:pt x="2262" y="707"/>
                </a:lnTo>
                <a:lnTo>
                  <a:pt x="2333" y="694"/>
                </a:lnTo>
                <a:lnTo>
                  <a:pt x="2400" y="685"/>
                </a:lnTo>
                <a:lnTo>
                  <a:pt x="2466" y="679"/>
                </a:lnTo>
                <a:lnTo>
                  <a:pt x="2527" y="678"/>
                </a:lnTo>
                <a:lnTo>
                  <a:pt x="2575" y="679"/>
                </a:lnTo>
                <a:lnTo>
                  <a:pt x="2620" y="683"/>
                </a:lnTo>
                <a:lnTo>
                  <a:pt x="2660" y="689"/>
                </a:lnTo>
                <a:lnTo>
                  <a:pt x="2697" y="697"/>
                </a:lnTo>
                <a:lnTo>
                  <a:pt x="2730" y="707"/>
                </a:lnTo>
                <a:lnTo>
                  <a:pt x="2759" y="719"/>
                </a:lnTo>
                <a:lnTo>
                  <a:pt x="2785" y="731"/>
                </a:lnTo>
                <a:lnTo>
                  <a:pt x="2807" y="746"/>
                </a:lnTo>
                <a:lnTo>
                  <a:pt x="2826" y="760"/>
                </a:lnTo>
                <a:lnTo>
                  <a:pt x="2844" y="776"/>
                </a:lnTo>
                <a:lnTo>
                  <a:pt x="2858" y="792"/>
                </a:lnTo>
                <a:lnTo>
                  <a:pt x="2870" y="807"/>
                </a:lnTo>
                <a:lnTo>
                  <a:pt x="2880" y="823"/>
                </a:lnTo>
                <a:lnTo>
                  <a:pt x="2897" y="858"/>
                </a:lnTo>
                <a:lnTo>
                  <a:pt x="2907" y="895"/>
                </a:lnTo>
                <a:lnTo>
                  <a:pt x="2912" y="934"/>
                </a:lnTo>
                <a:lnTo>
                  <a:pt x="2912" y="974"/>
                </a:lnTo>
                <a:lnTo>
                  <a:pt x="2906" y="1015"/>
                </a:lnTo>
                <a:lnTo>
                  <a:pt x="2895" y="1059"/>
                </a:lnTo>
                <a:lnTo>
                  <a:pt x="2880" y="1103"/>
                </a:lnTo>
                <a:lnTo>
                  <a:pt x="2859" y="1150"/>
                </a:lnTo>
                <a:lnTo>
                  <a:pt x="2834" y="1197"/>
                </a:lnTo>
                <a:lnTo>
                  <a:pt x="2805" y="1244"/>
                </a:lnTo>
                <a:lnTo>
                  <a:pt x="2772" y="1293"/>
                </a:lnTo>
                <a:lnTo>
                  <a:pt x="2736" y="1342"/>
                </a:lnTo>
                <a:lnTo>
                  <a:pt x="2695" y="1393"/>
                </a:lnTo>
                <a:lnTo>
                  <a:pt x="2651" y="1442"/>
                </a:lnTo>
                <a:lnTo>
                  <a:pt x="2603" y="1493"/>
                </a:lnTo>
                <a:lnTo>
                  <a:pt x="2553" y="1544"/>
                </a:lnTo>
                <a:lnTo>
                  <a:pt x="2500" y="1595"/>
                </a:lnTo>
                <a:lnTo>
                  <a:pt x="2443" y="1645"/>
                </a:lnTo>
                <a:lnTo>
                  <a:pt x="2500" y="1696"/>
                </a:lnTo>
                <a:lnTo>
                  <a:pt x="2553" y="1747"/>
                </a:lnTo>
                <a:lnTo>
                  <a:pt x="2603" y="1798"/>
                </a:lnTo>
                <a:lnTo>
                  <a:pt x="2651" y="1849"/>
                </a:lnTo>
                <a:lnTo>
                  <a:pt x="2696" y="1898"/>
                </a:lnTo>
                <a:lnTo>
                  <a:pt x="2736" y="1948"/>
                </a:lnTo>
                <a:lnTo>
                  <a:pt x="2773" y="1998"/>
                </a:lnTo>
                <a:lnTo>
                  <a:pt x="2806" y="2047"/>
                </a:lnTo>
                <a:lnTo>
                  <a:pt x="2835" y="2094"/>
                </a:lnTo>
                <a:lnTo>
                  <a:pt x="2859" y="2141"/>
                </a:lnTo>
                <a:lnTo>
                  <a:pt x="2880" y="2186"/>
                </a:lnTo>
                <a:lnTo>
                  <a:pt x="2895" y="2231"/>
                </a:lnTo>
                <a:lnTo>
                  <a:pt x="2906" y="2275"/>
                </a:lnTo>
                <a:lnTo>
                  <a:pt x="2912" y="2317"/>
                </a:lnTo>
                <a:lnTo>
                  <a:pt x="2912" y="2357"/>
                </a:lnTo>
                <a:lnTo>
                  <a:pt x="2907" y="2396"/>
                </a:lnTo>
                <a:lnTo>
                  <a:pt x="2897" y="2433"/>
                </a:lnTo>
                <a:lnTo>
                  <a:pt x="2880" y="2468"/>
                </a:lnTo>
                <a:lnTo>
                  <a:pt x="2870" y="2484"/>
                </a:lnTo>
                <a:lnTo>
                  <a:pt x="2858" y="2499"/>
                </a:lnTo>
                <a:lnTo>
                  <a:pt x="2844" y="2515"/>
                </a:lnTo>
                <a:lnTo>
                  <a:pt x="2827" y="2531"/>
                </a:lnTo>
                <a:lnTo>
                  <a:pt x="2807" y="2545"/>
                </a:lnTo>
                <a:lnTo>
                  <a:pt x="2785" y="2560"/>
                </a:lnTo>
                <a:lnTo>
                  <a:pt x="2759" y="2572"/>
                </a:lnTo>
                <a:lnTo>
                  <a:pt x="2730" y="2583"/>
                </a:lnTo>
                <a:lnTo>
                  <a:pt x="2698" y="2594"/>
                </a:lnTo>
                <a:lnTo>
                  <a:pt x="2660" y="2602"/>
                </a:lnTo>
                <a:lnTo>
                  <a:pt x="2620" y="2608"/>
                </a:lnTo>
                <a:lnTo>
                  <a:pt x="2575" y="2612"/>
                </a:lnTo>
                <a:lnTo>
                  <a:pt x="2527" y="2613"/>
                </a:lnTo>
                <a:lnTo>
                  <a:pt x="2466" y="2611"/>
                </a:lnTo>
                <a:lnTo>
                  <a:pt x="2400" y="2606"/>
                </a:lnTo>
                <a:lnTo>
                  <a:pt x="2332" y="2597"/>
                </a:lnTo>
                <a:lnTo>
                  <a:pt x="2261" y="2584"/>
                </a:lnTo>
                <a:lnTo>
                  <a:pt x="2187" y="2568"/>
                </a:lnTo>
                <a:lnTo>
                  <a:pt x="2111" y="2548"/>
                </a:lnTo>
                <a:lnTo>
                  <a:pt x="2031" y="2526"/>
                </a:lnTo>
                <a:lnTo>
                  <a:pt x="1950" y="2500"/>
                </a:lnTo>
                <a:lnTo>
                  <a:pt x="1933" y="2574"/>
                </a:lnTo>
                <a:lnTo>
                  <a:pt x="1917" y="2646"/>
                </a:lnTo>
                <a:lnTo>
                  <a:pt x="1898" y="2715"/>
                </a:lnTo>
                <a:lnTo>
                  <a:pt x="1877" y="2781"/>
                </a:lnTo>
                <a:lnTo>
                  <a:pt x="1857" y="2846"/>
                </a:lnTo>
                <a:lnTo>
                  <a:pt x="1834" y="2906"/>
                </a:lnTo>
                <a:lnTo>
                  <a:pt x="1809" y="2963"/>
                </a:lnTo>
                <a:lnTo>
                  <a:pt x="1784" y="3016"/>
                </a:lnTo>
                <a:lnTo>
                  <a:pt x="1757" y="3064"/>
                </a:lnTo>
                <a:lnTo>
                  <a:pt x="1729" y="3110"/>
                </a:lnTo>
                <a:lnTo>
                  <a:pt x="1699" y="3150"/>
                </a:lnTo>
                <a:lnTo>
                  <a:pt x="1668" y="3186"/>
                </a:lnTo>
                <a:lnTo>
                  <a:pt x="1636" y="3217"/>
                </a:lnTo>
                <a:lnTo>
                  <a:pt x="1603" y="3243"/>
                </a:lnTo>
                <a:lnTo>
                  <a:pt x="1568" y="3263"/>
                </a:lnTo>
                <a:lnTo>
                  <a:pt x="1532" y="3278"/>
                </a:lnTo>
                <a:lnTo>
                  <a:pt x="1494" y="3287"/>
                </a:lnTo>
                <a:lnTo>
                  <a:pt x="1456" y="3290"/>
                </a:lnTo>
                <a:lnTo>
                  <a:pt x="1417" y="3287"/>
                </a:lnTo>
                <a:lnTo>
                  <a:pt x="1379" y="3278"/>
                </a:lnTo>
                <a:lnTo>
                  <a:pt x="1344" y="3263"/>
                </a:lnTo>
                <a:lnTo>
                  <a:pt x="1309" y="3243"/>
                </a:lnTo>
                <a:lnTo>
                  <a:pt x="1276" y="3217"/>
                </a:lnTo>
                <a:lnTo>
                  <a:pt x="1244" y="3186"/>
                </a:lnTo>
                <a:lnTo>
                  <a:pt x="1213" y="3150"/>
                </a:lnTo>
                <a:lnTo>
                  <a:pt x="1183" y="3110"/>
                </a:lnTo>
                <a:lnTo>
                  <a:pt x="1155" y="3064"/>
                </a:lnTo>
                <a:lnTo>
                  <a:pt x="1128" y="3016"/>
                </a:lnTo>
                <a:lnTo>
                  <a:pt x="1102" y="2963"/>
                </a:lnTo>
                <a:lnTo>
                  <a:pt x="1078" y="2906"/>
                </a:lnTo>
                <a:lnTo>
                  <a:pt x="1055" y="2846"/>
                </a:lnTo>
                <a:lnTo>
                  <a:pt x="1034" y="2781"/>
                </a:lnTo>
                <a:lnTo>
                  <a:pt x="1014" y="2715"/>
                </a:lnTo>
                <a:lnTo>
                  <a:pt x="995" y="2646"/>
                </a:lnTo>
                <a:lnTo>
                  <a:pt x="978" y="2574"/>
                </a:lnTo>
                <a:lnTo>
                  <a:pt x="962" y="2500"/>
                </a:lnTo>
                <a:lnTo>
                  <a:pt x="880" y="2526"/>
                </a:lnTo>
                <a:lnTo>
                  <a:pt x="802" y="2548"/>
                </a:lnTo>
                <a:lnTo>
                  <a:pt x="725" y="2568"/>
                </a:lnTo>
                <a:lnTo>
                  <a:pt x="650" y="2584"/>
                </a:lnTo>
                <a:lnTo>
                  <a:pt x="579" y="2597"/>
                </a:lnTo>
                <a:lnTo>
                  <a:pt x="511" y="2606"/>
                </a:lnTo>
                <a:lnTo>
                  <a:pt x="446" y="2611"/>
                </a:lnTo>
                <a:lnTo>
                  <a:pt x="385" y="2613"/>
                </a:lnTo>
                <a:lnTo>
                  <a:pt x="337" y="2612"/>
                </a:lnTo>
                <a:lnTo>
                  <a:pt x="291" y="2608"/>
                </a:lnTo>
                <a:lnTo>
                  <a:pt x="251" y="2602"/>
                </a:lnTo>
                <a:lnTo>
                  <a:pt x="214" y="2594"/>
                </a:lnTo>
                <a:lnTo>
                  <a:pt x="182" y="2583"/>
                </a:lnTo>
                <a:lnTo>
                  <a:pt x="153" y="2572"/>
                </a:lnTo>
                <a:lnTo>
                  <a:pt x="127" y="2559"/>
                </a:lnTo>
                <a:lnTo>
                  <a:pt x="105" y="2545"/>
                </a:lnTo>
                <a:lnTo>
                  <a:pt x="85" y="2531"/>
                </a:lnTo>
                <a:lnTo>
                  <a:pt x="68" y="2515"/>
                </a:lnTo>
                <a:lnTo>
                  <a:pt x="54" y="2499"/>
                </a:lnTo>
                <a:lnTo>
                  <a:pt x="42" y="2483"/>
                </a:lnTo>
                <a:lnTo>
                  <a:pt x="32" y="2467"/>
                </a:lnTo>
                <a:lnTo>
                  <a:pt x="16" y="2433"/>
                </a:lnTo>
                <a:lnTo>
                  <a:pt x="5" y="2397"/>
                </a:lnTo>
                <a:lnTo>
                  <a:pt x="0" y="2357"/>
                </a:lnTo>
                <a:lnTo>
                  <a:pt x="1" y="2316"/>
                </a:lnTo>
                <a:lnTo>
                  <a:pt x="7" y="2272"/>
                </a:lnTo>
                <a:lnTo>
                  <a:pt x="20" y="2227"/>
                </a:lnTo>
                <a:lnTo>
                  <a:pt x="36" y="2179"/>
                </a:lnTo>
                <a:lnTo>
                  <a:pt x="60" y="2129"/>
                </a:lnTo>
                <a:lnTo>
                  <a:pt x="88" y="2078"/>
                </a:lnTo>
                <a:lnTo>
                  <a:pt x="122" y="2025"/>
                </a:lnTo>
                <a:lnTo>
                  <a:pt x="163" y="1970"/>
                </a:lnTo>
                <a:lnTo>
                  <a:pt x="207" y="1913"/>
                </a:lnTo>
                <a:lnTo>
                  <a:pt x="258" y="1854"/>
                </a:lnTo>
                <a:lnTo>
                  <a:pt x="322" y="1784"/>
                </a:lnTo>
                <a:lnTo>
                  <a:pt x="394" y="1715"/>
                </a:lnTo>
                <a:lnTo>
                  <a:pt x="469" y="1645"/>
                </a:lnTo>
                <a:lnTo>
                  <a:pt x="413" y="1595"/>
                </a:lnTo>
                <a:lnTo>
                  <a:pt x="359" y="1544"/>
                </a:lnTo>
                <a:lnTo>
                  <a:pt x="309" y="1493"/>
                </a:lnTo>
                <a:lnTo>
                  <a:pt x="261" y="1442"/>
                </a:lnTo>
                <a:lnTo>
                  <a:pt x="217" y="1393"/>
                </a:lnTo>
                <a:lnTo>
                  <a:pt x="176" y="1343"/>
                </a:lnTo>
                <a:lnTo>
                  <a:pt x="140" y="1293"/>
                </a:lnTo>
                <a:lnTo>
                  <a:pt x="107" y="1244"/>
                </a:lnTo>
                <a:lnTo>
                  <a:pt x="78" y="1197"/>
                </a:lnTo>
                <a:lnTo>
                  <a:pt x="53" y="1150"/>
                </a:lnTo>
                <a:lnTo>
                  <a:pt x="32" y="1103"/>
                </a:lnTo>
                <a:lnTo>
                  <a:pt x="17" y="1059"/>
                </a:lnTo>
                <a:lnTo>
                  <a:pt x="6" y="1016"/>
                </a:lnTo>
                <a:lnTo>
                  <a:pt x="0" y="974"/>
                </a:lnTo>
                <a:lnTo>
                  <a:pt x="0" y="934"/>
                </a:lnTo>
                <a:lnTo>
                  <a:pt x="5" y="895"/>
                </a:lnTo>
                <a:lnTo>
                  <a:pt x="16" y="858"/>
                </a:lnTo>
                <a:lnTo>
                  <a:pt x="32" y="823"/>
                </a:lnTo>
                <a:lnTo>
                  <a:pt x="42" y="807"/>
                </a:lnTo>
                <a:lnTo>
                  <a:pt x="54" y="792"/>
                </a:lnTo>
                <a:lnTo>
                  <a:pt x="68" y="776"/>
                </a:lnTo>
                <a:lnTo>
                  <a:pt x="85" y="760"/>
                </a:lnTo>
                <a:lnTo>
                  <a:pt x="105" y="746"/>
                </a:lnTo>
                <a:lnTo>
                  <a:pt x="127" y="731"/>
                </a:lnTo>
                <a:lnTo>
                  <a:pt x="153" y="719"/>
                </a:lnTo>
                <a:lnTo>
                  <a:pt x="182" y="707"/>
                </a:lnTo>
                <a:lnTo>
                  <a:pt x="214" y="697"/>
                </a:lnTo>
                <a:lnTo>
                  <a:pt x="251" y="689"/>
                </a:lnTo>
                <a:lnTo>
                  <a:pt x="291" y="683"/>
                </a:lnTo>
                <a:lnTo>
                  <a:pt x="337" y="679"/>
                </a:lnTo>
                <a:lnTo>
                  <a:pt x="385" y="678"/>
                </a:lnTo>
                <a:lnTo>
                  <a:pt x="446" y="679"/>
                </a:lnTo>
                <a:lnTo>
                  <a:pt x="511" y="685"/>
                </a:lnTo>
                <a:lnTo>
                  <a:pt x="579" y="694"/>
                </a:lnTo>
                <a:lnTo>
                  <a:pt x="650" y="707"/>
                </a:lnTo>
                <a:lnTo>
                  <a:pt x="725" y="722"/>
                </a:lnTo>
                <a:lnTo>
                  <a:pt x="802" y="742"/>
                </a:lnTo>
                <a:lnTo>
                  <a:pt x="880" y="765"/>
                </a:lnTo>
                <a:lnTo>
                  <a:pt x="962" y="790"/>
                </a:lnTo>
                <a:lnTo>
                  <a:pt x="978" y="716"/>
                </a:lnTo>
                <a:lnTo>
                  <a:pt x="995" y="644"/>
                </a:lnTo>
                <a:lnTo>
                  <a:pt x="1014" y="575"/>
                </a:lnTo>
                <a:lnTo>
                  <a:pt x="1034" y="509"/>
                </a:lnTo>
                <a:lnTo>
                  <a:pt x="1055" y="445"/>
                </a:lnTo>
                <a:lnTo>
                  <a:pt x="1078" y="385"/>
                </a:lnTo>
                <a:lnTo>
                  <a:pt x="1102" y="328"/>
                </a:lnTo>
                <a:lnTo>
                  <a:pt x="1128" y="275"/>
                </a:lnTo>
                <a:lnTo>
                  <a:pt x="1155" y="226"/>
                </a:lnTo>
                <a:lnTo>
                  <a:pt x="1183" y="181"/>
                </a:lnTo>
                <a:lnTo>
                  <a:pt x="1213" y="141"/>
                </a:lnTo>
                <a:lnTo>
                  <a:pt x="1244" y="104"/>
                </a:lnTo>
                <a:lnTo>
                  <a:pt x="1276" y="73"/>
                </a:lnTo>
                <a:lnTo>
                  <a:pt x="1309" y="47"/>
                </a:lnTo>
                <a:lnTo>
                  <a:pt x="1344" y="28"/>
                </a:lnTo>
                <a:lnTo>
                  <a:pt x="1379" y="12"/>
                </a:lnTo>
                <a:lnTo>
                  <a:pt x="1417" y="3"/>
                </a:lnTo>
                <a:lnTo>
                  <a:pt x="14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222042" y="3164870"/>
            <a:ext cx="2140330" cy="712007"/>
            <a:chOff x="7161212" y="2438400"/>
            <a:chExt cx="2853030" cy="949095"/>
          </a:xfrm>
        </p:grpSpPr>
        <p:sp>
          <p:nvSpPr>
            <p:cNvPr id="68" name="TextBox 67"/>
            <p:cNvSpPr txBox="1"/>
            <p:nvPr/>
          </p:nvSpPr>
          <p:spPr>
            <a:xfrm>
              <a:off x="7161212" y="2772102"/>
              <a:ext cx="2853030" cy="61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61212" y="2438400"/>
              <a:ext cx="2849891" cy="430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77545" y="3660299"/>
            <a:ext cx="2144415" cy="712007"/>
            <a:chOff x="7161212" y="2438400"/>
            <a:chExt cx="2858475" cy="949095"/>
          </a:xfrm>
        </p:grpSpPr>
        <p:sp>
          <p:nvSpPr>
            <p:cNvPr id="71" name="TextBox 70"/>
            <p:cNvSpPr txBox="1"/>
            <p:nvPr/>
          </p:nvSpPr>
          <p:spPr>
            <a:xfrm>
              <a:off x="7166657" y="2772102"/>
              <a:ext cx="2853030" cy="61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61212" y="2438400"/>
              <a:ext cx="2849891" cy="430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77545" y="2608704"/>
            <a:ext cx="2144415" cy="712007"/>
            <a:chOff x="7161212" y="2438400"/>
            <a:chExt cx="2858475" cy="949095"/>
          </a:xfrm>
        </p:grpSpPr>
        <p:sp>
          <p:nvSpPr>
            <p:cNvPr id="74" name="TextBox 73"/>
            <p:cNvSpPr txBox="1"/>
            <p:nvPr/>
          </p:nvSpPr>
          <p:spPr>
            <a:xfrm>
              <a:off x="7166657" y="2772102"/>
              <a:ext cx="2853030" cy="61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61212" y="2438400"/>
              <a:ext cx="2849891" cy="430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Oval 81"/>
          <p:cNvSpPr/>
          <p:nvPr/>
        </p:nvSpPr>
        <p:spPr>
          <a:xfrm>
            <a:off x="1498541" y="5167836"/>
            <a:ext cx="6146919" cy="512536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algn="ctr" defTabSz="685983">
              <a:defRPr/>
            </a:pPr>
            <a:endParaRPr lang="en-US" sz="1350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smtClean="0"/>
              <a:t>Tube Diagram </a:t>
            </a:r>
            <a:r>
              <a:rPr lang="en-US" dirty="0" smtClean="0"/>
              <a:t>Concept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222042" y="4208129"/>
            <a:ext cx="2140330" cy="712007"/>
            <a:chOff x="7161212" y="2438400"/>
            <a:chExt cx="2853030" cy="949095"/>
          </a:xfrm>
        </p:grpSpPr>
        <p:sp>
          <p:nvSpPr>
            <p:cNvPr id="5" name="TextBox 4"/>
            <p:cNvSpPr txBox="1"/>
            <p:nvPr/>
          </p:nvSpPr>
          <p:spPr>
            <a:xfrm>
              <a:off x="7161212" y="2772102"/>
              <a:ext cx="2853030" cy="61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1212" y="2438400"/>
              <a:ext cx="2849891" cy="430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Freeform 24"/>
          <p:cNvSpPr>
            <a:spLocks/>
          </p:cNvSpPr>
          <p:nvPr/>
        </p:nvSpPr>
        <p:spPr bwMode="auto">
          <a:xfrm>
            <a:off x="2924342" y="2491735"/>
            <a:ext cx="1318366" cy="922974"/>
          </a:xfrm>
          <a:custGeom>
            <a:avLst/>
            <a:gdLst>
              <a:gd name="T0" fmla="*/ 406 w 1027"/>
              <a:gd name="T1" fmla="*/ 567 h 719"/>
              <a:gd name="T2" fmla="*/ 406 w 1027"/>
              <a:gd name="T3" fmla="*/ 637 h 719"/>
              <a:gd name="T4" fmla="*/ 318 w 1027"/>
              <a:gd name="T5" fmla="*/ 676 h 719"/>
              <a:gd name="T6" fmla="*/ 48 w 1027"/>
              <a:gd name="T7" fmla="*/ 437 h 719"/>
              <a:gd name="T8" fmla="*/ 48 w 1027"/>
              <a:gd name="T9" fmla="*/ 282 h 719"/>
              <a:gd name="T10" fmla="*/ 318 w 1027"/>
              <a:gd name="T11" fmla="*/ 43 h 719"/>
              <a:gd name="T12" fmla="*/ 406 w 1027"/>
              <a:gd name="T13" fmla="*/ 82 h 719"/>
              <a:gd name="T14" fmla="*/ 406 w 1027"/>
              <a:gd name="T15" fmla="*/ 153 h 719"/>
              <a:gd name="T16" fmla="*/ 902 w 1027"/>
              <a:gd name="T17" fmla="*/ 153 h 719"/>
              <a:gd name="T18" fmla="*/ 1027 w 1027"/>
              <a:gd name="T19" fmla="*/ 357 h 719"/>
              <a:gd name="T20" fmla="*/ 898 w 1027"/>
              <a:gd name="T21" fmla="*/ 567 h 719"/>
              <a:gd name="T22" fmla="*/ 406 w 1027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7" h="719">
                <a:moveTo>
                  <a:pt x="406" y="567"/>
                </a:moveTo>
                <a:cubicBezTo>
                  <a:pt x="406" y="637"/>
                  <a:pt x="406" y="637"/>
                  <a:pt x="406" y="637"/>
                </a:cubicBezTo>
                <a:cubicBezTo>
                  <a:pt x="406" y="701"/>
                  <a:pt x="366" y="719"/>
                  <a:pt x="318" y="676"/>
                </a:cubicBezTo>
                <a:cubicBezTo>
                  <a:pt x="48" y="437"/>
                  <a:pt x="48" y="437"/>
                  <a:pt x="48" y="437"/>
                </a:cubicBezTo>
                <a:cubicBezTo>
                  <a:pt x="0" y="395"/>
                  <a:pt x="0" y="325"/>
                  <a:pt x="48" y="282"/>
                </a:cubicBezTo>
                <a:cubicBezTo>
                  <a:pt x="318" y="43"/>
                  <a:pt x="318" y="43"/>
                  <a:pt x="318" y="43"/>
                </a:cubicBezTo>
                <a:cubicBezTo>
                  <a:pt x="366" y="0"/>
                  <a:pt x="406" y="18"/>
                  <a:pt x="406" y="82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902" y="153"/>
                  <a:pt x="902" y="153"/>
                  <a:pt x="902" y="153"/>
                </a:cubicBezTo>
                <a:cubicBezTo>
                  <a:pt x="1027" y="357"/>
                  <a:pt x="1027" y="357"/>
                  <a:pt x="1027" y="357"/>
                </a:cubicBezTo>
                <a:cubicBezTo>
                  <a:pt x="898" y="567"/>
                  <a:pt x="898" y="567"/>
                  <a:pt x="898" y="567"/>
                </a:cubicBezTo>
                <a:lnTo>
                  <a:pt x="406" y="567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2924342" y="3543330"/>
            <a:ext cx="1318366" cy="922974"/>
          </a:xfrm>
          <a:custGeom>
            <a:avLst/>
            <a:gdLst>
              <a:gd name="T0" fmla="*/ 406 w 1027"/>
              <a:gd name="T1" fmla="*/ 566 h 719"/>
              <a:gd name="T2" fmla="*/ 406 w 1027"/>
              <a:gd name="T3" fmla="*/ 637 h 719"/>
              <a:gd name="T4" fmla="*/ 318 w 1027"/>
              <a:gd name="T5" fmla="*/ 676 h 719"/>
              <a:gd name="T6" fmla="*/ 48 w 1027"/>
              <a:gd name="T7" fmla="*/ 437 h 719"/>
              <a:gd name="T8" fmla="*/ 48 w 1027"/>
              <a:gd name="T9" fmla="*/ 282 h 719"/>
              <a:gd name="T10" fmla="*/ 318 w 1027"/>
              <a:gd name="T11" fmla="*/ 43 h 719"/>
              <a:gd name="T12" fmla="*/ 406 w 1027"/>
              <a:gd name="T13" fmla="*/ 82 h 719"/>
              <a:gd name="T14" fmla="*/ 406 w 1027"/>
              <a:gd name="T15" fmla="*/ 153 h 719"/>
              <a:gd name="T16" fmla="*/ 902 w 1027"/>
              <a:gd name="T17" fmla="*/ 153 h 719"/>
              <a:gd name="T18" fmla="*/ 1027 w 1027"/>
              <a:gd name="T19" fmla="*/ 357 h 719"/>
              <a:gd name="T20" fmla="*/ 898 w 1027"/>
              <a:gd name="T21" fmla="*/ 566 h 719"/>
              <a:gd name="T22" fmla="*/ 406 w 1027"/>
              <a:gd name="T23" fmla="*/ 566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7" h="719">
                <a:moveTo>
                  <a:pt x="406" y="566"/>
                </a:moveTo>
                <a:cubicBezTo>
                  <a:pt x="406" y="637"/>
                  <a:pt x="406" y="637"/>
                  <a:pt x="406" y="637"/>
                </a:cubicBezTo>
                <a:cubicBezTo>
                  <a:pt x="406" y="701"/>
                  <a:pt x="366" y="719"/>
                  <a:pt x="318" y="676"/>
                </a:cubicBezTo>
                <a:cubicBezTo>
                  <a:pt x="48" y="437"/>
                  <a:pt x="48" y="437"/>
                  <a:pt x="48" y="437"/>
                </a:cubicBezTo>
                <a:cubicBezTo>
                  <a:pt x="0" y="394"/>
                  <a:pt x="0" y="324"/>
                  <a:pt x="48" y="282"/>
                </a:cubicBezTo>
                <a:cubicBezTo>
                  <a:pt x="318" y="43"/>
                  <a:pt x="318" y="43"/>
                  <a:pt x="318" y="43"/>
                </a:cubicBezTo>
                <a:cubicBezTo>
                  <a:pt x="366" y="0"/>
                  <a:pt x="406" y="18"/>
                  <a:pt x="406" y="82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902" y="153"/>
                  <a:pt x="902" y="153"/>
                  <a:pt x="902" y="153"/>
                </a:cubicBezTo>
                <a:cubicBezTo>
                  <a:pt x="1027" y="357"/>
                  <a:pt x="1027" y="357"/>
                  <a:pt x="1027" y="357"/>
                </a:cubicBezTo>
                <a:cubicBezTo>
                  <a:pt x="898" y="566"/>
                  <a:pt x="898" y="566"/>
                  <a:pt x="898" y="566"/>
                </a:cubicBezTo>
                <a:lnTo>
                  <a:pt x="406" y="56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4906057" y="3047901"/>
            <a:ext cx="1315984" cy="922974"/>
          </a:xfrm>
          <a:custGeom>
            <a:avLst/>
            <a:gdLst>
              <a:gd name="T0" fmla="*/ 620 w 1026"/>
              <a:gd name="T1" fmla="*/ 567 h 719"/>
              <a:gd name="T2" fmla="*/ 620 w 1026"/>
              <a:gd name="T3" fmla="*/ 637 h 719"/>
              <a:gd name="T4" fmla="*/ 708 w 1026"/>
              <a:gd name="T5" fmla="*/ 677 h 719"/>
              <a:gd name="T6" fmla="*/ 978 w 1026"/>
              <a:gd name="T7" fmla="*/ 437 h 719"/>
              <a:gd name="T8" fmla="*/ 978 w 1026"/>
              <a:gd name="T9" fmla="*/ 282 h 719"/>
              <a:gd name="T10" fmla="*/ 708 w 1026"/>
              <a:gd name="T11" fmla="*/ 43 h 719"/>
              <a:gd name="T12" fmla="*/ 620 w 1026"/>
              <a:gd name="T13" fmla="*/ 82 h 719"/>
              <a:gd name="T14" fmla="*/ 620 w 1026"/>
              <a:gd name="T15" fmla="*/ 153 h 719"/>
              <a:gd name="T16" fmla="*/ 124 w 1026"/>
              <a:gd name="T17" fmla="*/ 153 h 719"/>
              <a:gd name="T18" fmla="*/ 0 w 1026"/>
              <a:gd name="T19" fmla="*/ 357 h 719"/>
              <a:gd name="T20" fmla="*/ 128 w 1026"/>
              <a:gd name="T21" fmla="*/ 567 h 719"/>
              <a:gd name="T22" fmla="*/ 620 w 1026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6" h="719">
                <a:moveTo>
                  <a:pt x="620" y="567"/>
                </a:moveTo>
                <a:cubicBezTo>
                  <a:pt x="620" y="637"/>
                  <a:pt x="620" y="637"/>
                  <a:pt x="620" y="637"/>
                </a:cubicBezTo>
                <a:cubicBezTo>
                  <a:pt x="620" y="702"/>
                  <a:pt x="660" y="719"/>
                  <a:pt x="708" y="677"/>
                </a:cubicBezTo>
                <a:cubicBezTo>
                  <a:pt x="978" y="437"/>
                  <a:pt x="978" y="437"/>
                  <a:pt x="978" y="437"/>
                </a:cubicBezTo>
                <a:cubicBezTo>
                  <a:pt x="1026" y="395"/>
                  <a:pt x="1026" y="325"/>
                  <a:pt x="978" y="282"/>
                </a:cubicBezTo>
                <a:cubicBezTo>
                  <a:pt x="708" y="43"/>
                  <a:pt x="708" y="43"/>
                  <a:pt x="708" y="43"/>
                </a:cubicBezTo>
                <a:cubicBezTo>
                  <a:pt x="660" y="0"/>
                  <a:pt x="620" y="18"/>
                  <a:pt x="620" y="82"/>
                </a:cubicBezTo>
                <a:cubicBezTo>
                  <a:pt x="620" y="153"/>
                  <a:pt x="620" y="153"/>
                  <a:pt x="620" y="153"/>
                </a:cubicBezTo>
                <a:cubicBezTo>
                  <a:pt x="124" y="153"/>
                  <a:pt x="124" y="153"/>
                  <a:pt x="124" y="153"/>
                </a:cubicBezTo>
                <a:cubicBezTo>
                  <a:pt x="0" y="357"/>
                  <a:pt x="0" y="357"/>
                  <a:pt x="0" y="357"/>
                </a:cubicBezTo>
                <a:cubicBezTo>
                  <a:pt x="128" y="567"/>
                  <a:pt x="128" y="567"/>
                  <a:pt x="128" y="567"/>
                </a:cubicBezTo>
                <a:lnTo>
                  <a:pt x="620" y="56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>
            <a:off x="4906057" y="4091160"/>
            <a:ext cx="1315984" cy="922974"/>
          </a:xfrm>
          <a:custGeom>
            <a:avLst/>
            <a:gdLst>
              <a:gd name="T0" fmla="*/ 620 w 1026"/>
              <a:gd name="T1" fmla="*/ 567 h 719"/>
              <a:gd name="T2" fmla="*/ 620 w 1026"/>
              <a:gd name="T3" fmla="*/ 637 h 719"/>
              <a:gd name="T4" fmla="*/ 708 w 1026"/>
              <a:gd name="T5" fmla="*/ 677 h 719"/>
              <a:gd name="T6" fmla="*/ 978 w 1026"/>
              <a:gd name="T7" fmla="*/ 437 h 719"/>
              <a:gd name="T8" fmla="*/ 978 w 1026"/>
              <a:gd name="T9" fmla="*/ 282 h 719"/>
              <a:gd name="T10" fmla="*/ 708 w 1026"/>
              <a:gd name="T11" fmla="*/ 43 h 719"/>
              <a:gd name="T12" fmla="*/ 620 w 1026"/>
              <a:gd name="T13" fmla="*/ 82 h 719"/>
              <a:gd name="T14" fmla="*/ 620 w 1026"/>
              <a:gd name="T15" fmla="*/ 153 h 719"/>
              <a:gd name="T16" fmla="*/ 124 w 1026"/>
              <a:gd name="T17" fmla="*/ 153 h 719"/>
              <a:gd name="T18" fmla="*/ 0 w 1026"/>
              <a:gd name="T19" fmla="*/ 357 h 719"/>
              <a:gd name="T20" fmla="*/ 128 w 1026"/>
              <a:gd name="T21" fmla="*/ 567 h 719"/>
              <a:gd name="T22" fmla="*/ 620 w 1026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6" h="719">
                <a:moveTo>
                  <a:pt x="620" y="567"/>
                </a:moveTo>
                <a:cubicBezTo>
                  <a:pt x="620" y="637"/>
                  <a:pt x="620" y="637"/>
                  <a:pt x="620" y="637"/>
                </a:cubicBezTo>
                <a:cubicBezTo>
                  <a:pt x="620" y="702"/>
                  <a:pt x="660" y="719"/>
                  <a:pt x="708" y="677"/>
                </a:cubicBezTo>
                <a:cubicBezTo>
                  <a:pt x="978" y="437"/>
                  <a:pt x="978" y="437"/>
                  <a:pt x="978" y="437"/>
                </a:cubicBezTo>
                <a:cubicBezTo>
                  <a:pt x="1026" y="395"/>
                  <a:pt x="1026" y="325"/>
                  <a:pt x="978" y="282"/>
                </a:cubicBezTo>
                <a:cubicBezTo>
                  <a:pt x="708" y="43"/>
                  <a:pt x="708" y="43"/>
                  <a:pt x="708" y="43"/>
                </a:cubicBezTo>
                <a:cubicBezTo>
                  <a:pt x="660" y="0"/>
                  <a:pt x="620" y="18"/>
                  <a:pt x="620" y="82"/>
                </a:cubicBezTo>
                <a:cubicBezTo>
                  <a:pt x="620" y="153"/>
                  <a:pt x="620" y="153"/>
                  <a:pt x="620" y="153"/>
                </a:cubicBezTo>
                <a:cubicBezTo>
                  <a:pt x="124" y="153"/>
                  <a:pt x="124" y="153"/>
                  <a:pt x="124" y="153"/>
                </a:cubicBezTo>
                <a:cubicBezTo>
                  <a:pt x="0" y="357"/>
                  <a:pt x="0" y="357"/>
                  <a:pt x="0" y="357"/>
                </a:cubicBezTo>
                <a:cubicBezTo>
                  <a:pt x="128" y="567"/>
                  <a:pt x="128" y="567"/>
                  <a:pt x="128" y="567"/>
                </a:cubicBezTo>
                <a:lnTo>
                  <a:pt x="620" y="5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3927109" y="2032034"/>
            <a:ext cx="1237382" cy="3175033"/>
          </a:xfrm>
          <a:custGeom>
            <a:avLst/>
            <a:gdLst>
              <a:gd name="T0" fmla="*/ 948 w 965"/>
              <a:gd name="T1" fmla="*/ 184 h 2473"/>
              <a:gd name="T2" fmla="*/ 486 w 965"/>
              <a:gd name="T3" fmla="*/ 0 h 2473"/>
              <a:gd name="T4" fmla="*/ 25 w 965"/>
              <a:gd name="T5" fmla="*/ 184 h 2473"/>
              <a:gd name="T6" fmla="*/ 17 w 965"/>
              <a:gd name="T7" fmla="*/ 184 h 2473"/>
              <a:gd name="T8" fmla="*/ 17 w 965"/>
              <a:gd name="T9" fmla="*/ 2004 h 2473"/>
              <a:gd name="T10" fmla="*/ 486 w 965"/>
              <a:gd name="T11" fmla="*/ 2473 h 2473"/>
              <a:gd name="T12" fmla="*/ 956 w 965"/>
              <a:gd name="T13" fmla="*/ 2004 h 2473"/>
              <a:gd name="T14" fmla="*/ 956 w 965"/>
              <a:gd name="T15" fmla="*/ 184 h 2473"/>
              <a:gd name="T16" fmla="*/ 948 w 965"/>
              <a:gd name="T17" fmla="*/ 184 h 2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5" h="2473">
                <a:moveTo>
                  <a:pt x="948" y="184"/>
                </a:moveTo>
                <a:cubicBezTo>
                  <a:pt x="965" y="74"/>
                  <a:pt x="737" y="0"/>
                  <a:pt x="486" y="0"/>
                </a:cubicBezTo>
                <a:cubicBezTo>
                  <a:pt x="235" y="0"/>
                  <a:pt x="0" y="82"/>
                  <a:pt x="25" y="184"/>
                </a:cubicBezTo>
                <a:cubicBezTo>
                  <a:pt x="17" y="184"/>
                  <a:pt x="17" y="184"/>
                  <a:pt x="17" y="184"/>
                </a:cubicBezTo>
                <a:cubicBezTo>
                  <a:pt x="17" y="2004"/>
                  <a:pt x="17" y="2004"/>
                  <a:pt x="17" y="2004"/>
                </a:cubicBezTo>
                <a:cubicBezTo>
                  <a:pt x="17" y="2263"/>
                  <a:pt x="227" y="2473"/>
                  <a:pt x="486" y="2473"/>
                </a:cubicBezTo>
                <a:cubicBezTo>
                  <a:pt x="746" y="2473"/>
                  <a:pt x="956" y="2263"/>
                  <a:pt x="956" y="2004"/>
                </a:cubicBezTo>
                <a:cubicBezTo>
                  <a:pt x="956" y="184"/>
                  <a:pt x="956" y="184"/>
                  <a:pt x="956" y="184"/>
                </a:cubicBezTo>
                <a:lnTo>
                  <a:pt x="948" y="184"/>
                </a:lnTo>
                <a:close/>
              </a:path>
            </a:pathLst>
          </a:custGeom>
          <a:solidFill>
            <a:srgbClr val="FFFFFF">
              <a:alpha val="4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" name="Freeform 29"/>
          <p:cNvSpPr>
            <a:spLocks/>
          </p:cNvSpPr>
          <p:nvPr/>
        </p:nvSpPr>
        <p:spPr bwMode="auto">
          <a:xfrm>
            <a:off x="3952119" y="4190008"/>
            <a:ext cx="1204036" cy="1017059"/>
          </a:xfrm>
          <a:custGeom>
            <a:avLst/>
            <a:gdLst>
              <a:gd name="T0" fmla="*/ 938 w 938"/>
              <a:gd name="T1" fmla="*/ 0 h 792"/>
              <a:gd name="T2" fmla="*/ 938 w 938"/>
              <a:gd name="T3" fmla="*/ 323 h 792"/>
              <a:gd name="T4" fmla="*/ 469 w 938"/>
              <a:gd name="T5" fmla="*/ 792 h 792"/>
              <a:gd name="T6" fmla="*/ 469 w 938"/>
              <a:gd name="T7" fmla="*/ 792 h 792"/>
              <a:gd name="T8" fmla="*/ 0 w 938"/>
              <a:gd name="T9" fmla="*/ 323 h 792"/>
              <a:gd name="T10" fmla="*/ 0 w 938"/>
              <a:gd name="T11" fmla="*/ 0 h 792"/>
              <a:gd name="T12" fmla="*/ 938 w 938"/>
              <a:gd name="T13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8" h="792">
                <a:moveTo>
                  <a:pt x="938" y="0"/>
                </a:moveTo>
                <a:cubicBezTo>
                  <a:pt x="938" y="323"/>
                  <a:pt x="938" y="323"/>
                  <a:pt x="938" y="323"/>
                </a:cubicBezTo>
                <a:cubicBezTo>
                  <a:pt x="938" y="582"/>
                  <a:pt x="728" y="792"/>
                  <a:pt x="469" y="792"/>
                </a:cubicBezTo>
                <a:cubicBezTo>
                  <a:pt x="469" y="792"/>
                  <a:pt x="469" y="792"/>
                  <a:pt x="469" y="792"/>
                </a:cubicBezTo>
                <a:cubicBezTo>
                  <a:pt x="210" y="792"/>
                  <a:pt x="0" y="582"/>
                  <a:pt x="0" y="323"/>
                </a:cubicBezTo>
                <a:cubicBezTo>
                  <a:pt x="0" y="0"/>
                  <a:pt x="0" y="0"/>
                  <a:pt x="0" y="0"/>
                </a:cubicBezTo>
                <a:lnTo>
                  <a:pt x="93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98" tIns="68598" rIns="68598" bIns="34299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025" name="Freeform 30"/>
          <p:cNvSpPr>
            <a:spLocks/>
          </p:cNvSpPr>
          <p:nvPr/>
        </p:nvSpPr>
        <p:spPr bwMode="auto">
          <a:xfrm>
            <a:off x="3967601" y="3708870"/>
            <a:ext cx="1173071" cy="651441"/>
          </a:xfrm>
          <a:custGeom>
            <a:avLst/>
            <a:gdLst>
              <a:gd name="T0" fmla="*/ 0 w 914"/>
              <a:gd name="T1" fmla="*/ 0 h 508"/>
              <a:gd name="T2" fmla="*/ 0 w 914"/>
              <a:gd name="T3" fmla="*/ 420 h 508"/>
              <a:gd name="T4" fmla="*/ 0 w 914"/>
              <a:gd name="T5" fmla="*/ 420 h 508"/>
              <a:gd name="T6" fmla="*/ 457 w 914"/>
              <a:gd name="T7" fmla="*/ 508 h 508"/>
              <a:gd name="T8" fmla="*/ 913 w 914"/>
              <a:gd name="T9" fmla="*/ 420 h 508"/>
              <a:gd name="T10" fmla="*/ 914 w 914"/>
              <a:gd name="T11" fmla="*/ 420 h 508"/>
              <a:gd name="T12" fmla="*/ 914 w 914"/>
              <a:gd name="T13" fmla="*/ 0 h 508"/>
              <a:gd name="T14" fmla="*/ 0 w 914"/>
              <a:gd name="T15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8">
                <a:moveTo>
                  <a:pt x="0" y="0"/>
                </a:move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69"/>
                  <a:pt x="205" y="508"/>
                  <a:pt x="457" y="508"/>
                </a:cubicBezTo>
                <a:cubicBezTo>
                  <a:pt x="709" y="508"/>
                  <a:pt x="913" y="469"/>
                  <a:pt x="913" y="420"/>
                </a:cubicBezTo>
                <a:cubicBezTo>
                  <a:pt x="914" y="420"/>
                  <a:pt x="914" y="420"/>
                  <a:pt x="914" y="420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68598" tIns="137196" rIns="68598" bIns="34299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3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3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6" name="Freeform 31"/>
          <p:cNvSpPr>
            <a:spLocks/>
          </p:cNvSpPr>
          <p:nvPr/>
        </p:nvSpPr>
        <p:spPr bwMode="auto">
          <a:xfrm>
            <a:off x="3967601" y="3174140"/>
            <a:ext cx="1173071" cy="653823"/>
          </a:xfrm>
          <a:custGeom>
            <a:avLst/>
            <a:gdLst>
              <a:gd name="T0" fmla="*/ 0 w 914"/>
              <a:gd name="T1" fmla="*/ 0 h 509"/>
              <a:gd name="T2" fmla="*/ 0 w 914"/>
              <a:gd name="T3" fmla="*/ 421 h 509"/>
              <a:gd name="T4" fmla="*/ 0 w 914"/>
              <a:gd name="T5" fmla="*/ 421 h 509"/>
              <a:gd name="T6" fmla="*/ 457 w 914"/>
              <a:gd name="T7" fmla="*/ 509 h 509"/>
              <a:gd name="T8" fmla="*/ 913 w 914"/>
              <a:gd name="T9" fmla="*/ 421 h 509"/>
              <a:gd name="T10" fmla="*/ 914 w 914"/>
              <a:gd name="T11" fmla="*/ 421 h 509"/>
              <a:gd name="T12" fmla="*/ 914 w 914"/>
              <a:gd name="T13" fmla="*/ 0 h 509"/>
              <a:gd name="T14" fmla="*/ 0 w 914"/>
              <a:gd name="T15" fmla="*/ 0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9">
                <a:moveTo>
                  <a:pt x="0" y="0"/>
                </a:moveTo>
                <a:cubicBezTo>
                  <a:pt x="0" y="421"/>
                  <a:pt x="0" y="421"/>
                  <a:pt x="0" y="42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69"/>
                  <a:pt x="205" y="509"/>
                  <a:pt x="457" y="509"/>
                </a:cubicBezTo>
                <a:cubicBezTo>
                  <a:pt x="709" y="509"/>
                  <a:pt x="913" y="469"/>
                  <a:pt x="913" y="421"/>
                </a:cubicBezTo>
                <a:cubicBezTo>
                  <a:pt x="914" y="421"/>
                  <a:pt x="914" y="421"/>
                  <a:pt x="914" y="421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98" tIns="137196" rIns="68598" bIns="34299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3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3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Freeform 32"/>
          <p:cNvSpPr>
            <a:spLocks/>
          </p:cNvSpPr>
          <p:nvPr/>
        </p:nvSpPr>
        <p:spPr bwMode="auto">
          <a:xfrm>
            <a:off x="3967601" y="2657274"/>
            <a:ext cx="1173071" cy="652632"/>
          </a:xfrm>
          <a:custGeom>
            <a:avLst/>
            <a:gdLst>
              <a:gd name="T0" fmla="*/ 0 w 914"/>
              <a:gd name="T1" fmla="*/ 0 h 508"/>
              <a:gd name="T2" fmla="*/ 0 w 914"/>
              <a:gd name="T3" fmla="*/ 420 h 508"/>
              <a:gd name="T4" fmla="*/ 0 w 914"/>
              <a:gd name="T5" fmla="*/ 420 h 508"/>
              <a:gd name="T6" fmla="*/ 457 w 914"/>
              <a:gd name="T7" fmla="*/ 508 h 508"/>
              <a:gd name="T8" fmla="*/ 913 w 914"/>
              <a:gd name="T9" fmla="*/ 420 h 508"/>
              <a:gd name="T10" fmla="*/ 914 w 914"/>
              <a:gd name="T11" fmla="*/ 420 h 508"/>
              <a:gd name="T12" fmla="*/ 914 w 914"/>
              <a:gd name="T13" fmla="*/ 0 h 508"/>
              <a:gd name="T14" fmla="*/ 0 w 914"/>
              <a:gd name="T15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8">
                <a:moveTo>
                  <a:pt x="0" y="0"/>
                </a:move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69"/>
                  <a:pt x="205" y="508"/>
                  <a:pt x="457" y="508"/>
                </a:cubicBezTo>
                <a:cubicBezTo>
                  <a:pt x="709" y="508"/>
                  <a:pt x="913" y="469"/>
                  <a:pt x="913" y="420"/>
                </a:cubicBezTo>
                <a:cubicBezTo>
                  <a:pt x="914" y="420"/>
                  <a:pt x="914" y="420"/>
                  <a:pt x="914" y="420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68598" tIns="137196" rIns="68598" bIns="34299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3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8" name="Oval 33"/>
          <p:cNvSpPr>
            <a:spLocks noChangeArrowheads="1"/>
          </p:cNvSpPr>
          <p:nvPr/>
        </p:nvSpPr>
        <p:spPr bwMode="auto">
          <a:xfrm>
            <a:off x="3960455" y="2560809"/>
            <a:ext cx="1170690" cy="226278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Freeform 34"/>
          <p:cNvSpPr>
            <a:spLocks noEditPoints="1"/>
          </p:cNvSpPr>
          <p:nvPr/>
        </p:nvSpPr>
        <p:spPr bwMode="auto">
          <a:xfrm>
            <a:off x="3884235" y="1999878"/>
            <a:ext cx="1332657" cy="401345"/>
          </a:xfrm>
          <a:custGeom>
            <a:avLst/>
            <a:gdLst>
              <a:gd name="T0" fmla="*/ 519 w 1039"/>
              <a:gd name="T1" fmla="*/ 313 h 313"/>
              <a:gd name="T2" fmla="*/ 0 w 1039"/>
              <a:gd name="T3" fmla="*/ 156 h 313"/>
              <a:gd name="T4" fmla="*/ 171 w 1039"/>
              <a:gd name="T5" fmla="*/ 35 h 313"/>
              <a:gd name="T6" fmla="*/ 519 w 1039"/>
              <a:gd name="T7" fmla="*/ 0 h 313"/>
              <a:gd name="T8" fmla="*/ 1039 w 1039"/>
              <a:gd name="T9" fmla="*/ 156 h 313"/>
              <a:gd name="T10" fmla="*/ 867 w 1039"/>
              <a:gd name="T11" fmla="*/ 278 h 313"/>
              <a:gd name="T12" fmla="*/ 519 w 1039"/>
              <a:gd name="T13" fmla="*/ 313 h 313"/>
              <a:gd name="T14" fmla="*/ 85 w 1039"/>
              <a:gd name="T15" fmla="*/ 156 h 313"/>
              <a:gd name="T16" fmla="*/ 212 w 1039"/>
              <a:gd name="T17" fmla="*/ 203 h 313"/>
              <a:gd name="T18" fmla="*/ 519 w 1039"/>
              <a:gd name="T19" fmla="*/ 231 h 313"/>
              <a:gd name="T20" fmla="*/ 827 w 1039"/>
              <a:gd name="T21" fmla="*/ 203 h 313"/>
              <a:gd name="T22" fmla="*/ 953 w 1039"/>
              <a:gd name="T23" fmla="*/ 156 h 313"/>
              <a:gd name="T24" fmla="*/ 827 w 1039"/>
              <a:gd name="T25" fmla="*/ 110 h 313"/>
              <a:gd name="T26" fmla="*/ 519 w 1039"/>
              <a:gd name="T27" fmla="*/ 82 h 313"/>
              <a:gd name="T28" fmla="*/ 212 w 1039"/>
              <a:gd name="T29" fmla="*/ 110 h 313"/>
              <a:gd name="T30" fmla="*/ 85 w 1039"/>
              <a:gd name="T31" fmla="*/ 156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9" h="313">
                <a:moveTo>
                  <a:pt x="519" y="313"/>
                </a:moveTo>
                <a:cubicBezTo>
                  <a:pt x="466" y="313"/>
                  <a:pt x="0" y="309"/>
                  <a:pt x="0" y="156"/>
                </a:cubicBezTo>
                <a:cubicBezTo>
                  <a:pt x="0" y="102"/>
                  <a:pt x="56" y="62"/>
                  <a:pt x="171" y="35"/>
                </a:cubicBezTo>
                <a:cubicBezTo>
                  <a:pt x="265" y="12"/>
                  <a:pt x="388" y="0"/>
                  <a:pt x="519" y="0"/>
                </a:cubicBezTo>
                <a:cubicBezTo>
                  <a:pt x="573" y="0"/>
                  <a:pt x="1039" y="4"/>
                  <a:pt x="1039" y="156"/>
                </a:cubicBezTo>
                <a:cubicBezTo>
                  <a:pt x="1039" y="210"/>
                  <a:pt x="983" y="250"/>
                  <a:pt x="867" y="278"/>
                </a:cubicBezTo>
                <a:cubicBezTo>
                  <a:pt x="774" y="301"/>
                  <a:pt x="650" y="313"/>
                  <a:pt x="519" y="313"/>
                </a:cubicBezTo>
                <a:close/>
                <a:moveTo>
                  <a:pt x="85" y="156"/>
                </a:moveTo>
                <a:cubicBezTo>
                  <a:pt x="97" y="166"/>
                  <a:pt x="132" y="186"/>
                  <a:pt x="212" y="203"/>
                </a:cubicBezTo>
                <a:cubicBezTo>
                  <a:pt x="297" y="221"/>
                  <a:pt x="406" y="231"/>
                  <a:pt x="519" y="231"/>
                </a:cubicBezTo>
                <a:cubicBezTo>
                  <a:pt x="633" y="231"/>
                  <a:pt x="742" y="221"/>
                  <a:pt x="827" y="203"/>
                </a:cubicBezTo>
                <a:cubicBezTo>
                  <a:pt x="907" y="186"/>
                  <a:pt x="942" y="166"/>
                  <a:pt x="953" y="156"/>
                </a:cubicBezTo>
                <a:cubicBezTo>
                  <a:pt x="942" y="146"/>
                  <a:pt x="907" y="127"/>
                  <a:pt x="827" y="110"/>
                </a:cubicBezTo>
                <a:cubicBezTo>
                  <a:pt x="742" y="92"/>
                  <a:pt x="633" y="82"/>
                  <a:pt x="519" y="82"/>
                </a:cubicBezTo>
                <a:cubicBezTo>
                  <a:pt x="406" y="82"/>
                  <a:pt x="297" y="92"/>
                  <a:pt x="212" y="110"/>
                </a:cubicBezTo>
                <a:cubicBezTo>
                  <a:pt x="132" y="127"/>
                  <a:pt x="97" y="146"/>
                  <a:pt x="85" y="1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Freeform 35"/>
          <p:cNvSpPr>
            <a:spLocks/>
          </p:cNvSpPr>
          <p:nvPr/>
        </p:nvSpPr>
        <p:spPr bwMode="auto">
          <a:xfrm>
            <a:off x="4055730" y="2299993"/>
            <a:ext cx="983712" cy="84556"/>
          </a:xfrm>
          <a:custGeom>
            <a:avLst/>
            <a:gdLst>
              <a:gd name="T0" fmla="*/ 112 w 766"/>
              <a:gd name="T1" fmla="*/ 38 h 66"/>
              <a:gd name="T2" fmla="*/ 383 w 766"/>
              <a:gd name="T3" fmla="*/ 66 h 66"/>
              <a:gd name="T4" fmla="*/ 654 w 766"/>
              <a:gd name="T5" fmla="*/ 38 h 66"/>
              <a:gd name="T6" fmla="*/ 766 w 766"/>
              <a:gd name="T7" fmla="*/ 4 h 66"/>
              <a:gd name="T8" fmla="*/ 383 w 766"/>
              <a:gd name="T9" fmla="*/ 40 h 66"/>
              <a:gd name="T10" fmla="*/ 0 w 766"/>
              <a:gd name="T11" fmla="*/ 4 h 66"/>
              <a:gd name="T12" fmla="*/ 112 w 766"/>
              <a:gd name="T13" fmla="*/ 3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6" h="66">
                <a:moveTo>
                  <a:pt x="112" y="38"/>
                </a:moveTo>
                <a:cubicBezTo>
                  <a:pt x="186" y="52"/>
                  <a:pt x="283" y="66"/>
                  <a:pt x="383" y="66"/>
                </a:cubicBezTo>
                <a:cubicBezTo>
                  <a:pt x="483" y="66"/>
                  <a:pt x="579" y="52"/>
                  <a:pt x="654" y="38"/>
                </a:cubicBezTo>
                <a:cubicBezTo>
                  <a:pt x="724" y="26"/>
                  <a:pt x="755" y="12"/>
                  <a:pt x="766" y="4"/>
                </a:cubicBezTo>
                <a:cubicBezTo>
                  <a:pt x="759" y="0"/>
                  <a:pt x="483" y="40"/>
                  <a:pt x="383" y="40"/>
                </a:cubicBezTo>
                <a:cubicBezTo>
                  <a:pt x="283" y="40"/>
                  <a:pt x="6" y="0"/>
                  <a:pt x="0" y="4"/>
                </a:cubicBezTo>
                <a:cubicBezTo>
                  <a:pt x="10" y="12"/>
                  <a:pt x="41" y="26"/>
                  <a:pt x="112" y="3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Freeform 36"/>
          <p:cNvSpPr>
            <a:spLocks/>
          </p:cNvSpPr>
          <p:nvPr/>
        </p:nvSpPr>
        <p:spPr bwMode="auto">
          <a:xfrm>
            <a:off x="4055730" y="2049897"/>
            <a:ext cx="983712" cy="91702"/>
          </a:xfrm>
          <a:custGeom>
            <a:avLst/>
            <a:gdLst>
              <a:gd name="T0" fmla="*/ 654 w 766"/>
              <a:gd name="T1" fmla="*/ 32 h 71"/>
              <a:gd name="T2" fmla="*/ 383 w 766"/>
              <a:gd name="T3" fmla="*/ 0 h 71"/>
              <a:gd name="T4" fmla="*/ 112 w 766"/>
              <a:gd name="T5" fmla="*/ 32 h 71"/>
              <a:gd name="T6" fmla="*/ 0 w 766"/>
              <a:gd name="T7" fmla="*/ 71 h 71"/>
              <a:gd name="T8" fmla="*/ 383 w 766"/>
              <a:gd name="T9" fmla="*/ 28 h 71"/>
              <a:gd name="T10" fmla="*/ 766 w 766"/>
              <a:gd name="T11" fmla="*/ 71 h 71"/>
              <a:gd name="T12" fmla="*/ 654 w 766"/>
              <a:gd name="T13" fmla="*/ 3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6" h="71">
                <a:moveTo>
                  <a:pt x="654" y="32"/>
                </a:moveTo>
                <a:cubicBezTo>
                  <a:pt x="579" y="17"/>
                  <a:pt x="483" y="0"/>
                  <a:pt x="383" y="0"/>
                </a:cubicBezTo>
                <a:cubicBezTo>
                  <a:pt x="283" y="0"/>
                  <a:pt x="186" y="17"/>
                  <a:pt x="112" y="32"/>
                </a:cubicBezTo>
                <a:cubicBezTo>
                  <a:pt x="41" y="46"/>
                  <a:pt x="10" y="63"/>
                  <a:pt x="0" y="71"/>
                </a:cubicBezTo>
                <a:cubicBezTo>
                  <a:pt x="177" y="38"/>
                  <a:pt x="283" y="28"/>
                  <a:pt x="383" y="28"/>
                </a:cubicBezTo>
                <a:cubicBezTo>
                  <a:pt x="483" y="28"/>
                  <a:pt x="605" y="42"/>
                  <a:pt x="766" y="71"/>
                </a:cubicBezTo>
                <a:cubicBezTo>
                  <a:pt x="755" y="63"/>
                  <a:pt x="724" y="46"/>
                  <a:pt x="654" y="3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Freeform 37"/>
          <p:cNvSpPr>
            <a:spLocks/>
          </p:cNvSpPr>
          <p:nvPr/>
        </p:nvSpPr>
        <p:spPr bwMode="auto">
          <a:xfrm>
            <a:off x="3937828" y="2228537"/>
            <a:ext cx="1224281" cy="3001157"/>
          </a:xfrm>
          <a:custGeom>
            <a:avLst/>
            <a:gdLst>
              <a:gd name="T0" fmla="*/ 477 w 954"/>
              <a:gd name="T1" fmla="*/ 2338 h 2338"/>
              <a:gd name="T2" fmla="*/ 0 w 954"/>
              <a:gd name="T3" fmla="*/ 1861 h 2338"/>
              <a:gd name="T4" fmla="*/ 0 w 954"/>
              <a:gd name="T5" fmla="*/ 0 h 2338"/>
              <a:gd name="T6" fmla="*/ 33 w 954"/>
              <a:gd name="T7" fmla="*/ 0 h 2338"/>
              <a:gd name="T8" fmla="*/ 33 w 954"/>
              <a:gd name="T9" fmla="*/ 1861 h 2338"/>
              <a:gd name="T10" fmla="*/ 477 w 954"/>
              <a:gd name="T11" fmla="*/ 2305 h 2338"/>
              <a:gd name="T12" fmla="*/ 921 w 954"/>
              <a:gd name="T13" fmla="*/ 1861 h 2338"/>
              <a:gd name="T14" fmla="*/ 921 w 954"/>
              <a:gd name="T15" fmla="*/ 0 h 2338"/>
              <a:gd name="T16" fmla="*/ 954 w 954"/>
              <a:gd name="T17" fmla="*/ 0 h 2338"/>
              <a:gd name="T18" fmla="*/ 954 w 954"/>
              <a:gd name="T19" fmla="*/ 1861 h 2338"/>
              <a:gd name="T20" fmla="*/ 477 w 954"/>
              <a:gd name="T21" fmla="*/ 2338 h 2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4" h="2338">
                <a:moveTo>
                  <a:pt x="477" y="2338"/>
                </a:moveTo>
                <a:cubicBezTo>
                  <a:pt x="214" y="2338"/>
                  <a:pt x="0" y="2124"/>
                  <a:pt x="0" y="1861"/>
                </a:cubicBezTo>
                <a:cubicBezTo>
                  <a:pt x="0" y="0"/>
                  <a:pt x="0" y="0"/>
                  <a:pt x="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1861"/>
                  <a:pt x="33" y="1861"/>
                  <a:pt x="33" y="1861"/>
                </a:cubicBezTo>
                <a:cubicBezTo>
                  <a:pt x="33" y="2106"/>
                  <a:pt x="233" y="2305"/>
                  <a:pt x="477" y="2305"/>
                </a:cubicBezTo>
                <a:cubicBezTo>
                  <a:pt x="722" y="2305"/>
                  <a:pt x="921" y="2106"/>
                  <a:pt x="921" y="1861"/>
                </a:cubicBezTo>
                <a:cubicBezTo>
                  <a:pt x="921" y="0"/>
                  <a:pt x="921" y="0"/>
                  <a:pt x="921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54" y="1861"/>
                  <a:pt x="954" y="1861"/>
                  <a:pt x="954" y="1861"/>
                </a:cubicBezTo>
                <a:cubicBezTo>
                  <a:pt x="954" y="2124"/>
                  <a:pt x="740" y="2338"/>
                  <a:pt x="477" y="23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Freeform 38"/>
          <p:cNvSpPr>
            <a:spLocks/>
          </p:cNvSpPr>
          <p:nvPr/>
        </p:nvSpPr>
        <p:spPr bwMode="auto">
          <a:xfrm>
            <a:off x="4851275" y="2413133"/>
            <a:ext cx="211986" cy="2502154"/>
          </a:xfrm>
          <a:custGeom>
            <a:avLst/>
            <a:gdLst>
              <a:gd name="T0" fmla="*/ 165 w 165"/>
              <a:gd name="T1" fmla="*/ 1750 h 1949"/>
              <a:gd name="T2" fmla="*/ 83 w 165"/>
              <a:gd name="T3" fmla="*/ 1915 h 1949"/>
              <a:gd name="T4" fmla="*/ 0 w 165"/>
              <a:gd name="T5" fmla="*/ 1871 h 1949"/>
              <a:gd name="T6" fmla="*/ 0 w 165"/>
              <a:gd name="T7" fmla="*/ 94 h 1949"/>
              <a:gd name="T8" fmla="*/ 165 w 165"/>
              <a:gd name="T9" fmla="*/ 45 h 1949"/>
              <a:gd name="T10" fmla="*/ 165 w 165"/>
              <a:gd name="T11" fmla="*/ 1750 h 1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949">
                <a:moveTo>
                  <a:pt x="165" y="1750"/>
                </a:moveTo>
                <a:cubicBezTo>
                  <a:pt x="165" y="1795"/>
                  <a:pt x="149" y="1857"/>
                  <a:pt x="83" y="1915"/>
                </a:cubicBezTo>
                <a:cubicBezTo>
                  <a:pt x="51" y="1942"/>
                  <a:pt x="0" y="1949"/>
                  <a:pt x="0" y="1871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9"/>
                  <a:pt x="165" y="0"/>
                  <a:pt x="165" y="45"/>
                </a:cubicBezTo>
                <a:lnTo>
                  <a:pt x="165" y="175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Freeform 39"/>
          <p:cNvSpPr>
            <a:spLocks/>
          </p:cNvSpPr>
          <p:nvPr/>
        </p:nvSpPr>
        <p:spPr bwMode="auto">
          <a:xfrm>
            <a:off x="4068831" y="2413133"/>
            <a:ext cx="365617" cy="2662931"/>
          </a:xfrm>
          <a:custGeom>
            <a:avLst/>
            <a:gdLst>
              <a:gd name="T0" fmla="*/ 0 w 285"/>
              <a:gd name="T1" fmla="*/ 1750 h 2074"/>
              <a:gd name="T2" fmla="*/ 74 w 285"/>
              <a:gd name="T3" fmla="*/ 1952 h 2074"/>
              <a:gd name="T4" fmla="*/ 82 w 285"/>
              <a:gd name="T5" fmla="*/ 1871 h 2074"/>
              <a:gd name="T6" fmla="*/ 82 w 285"/>
              <a:gd name="T7" fmla="*/ 94 h 2074"/>
              <a:gd name="T8" fmla="*/ 0 w 285"/>
              <a:gd name="T9" fmla="*/ 45 h 2074"/>
              <a:gd name="T10" fmla="*/ 0 w 285"/>
              <a:gd name="T11" fmla="*/ 1750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" h="2074">
                <a:moveTo>
                  <a:pt x="0" y="1750"/>
                </a:moveTo>
                <a:cubicBezTo>
                  <a:pt x="0" y="1795"/>
                  <a:pt x="13" y="1889"/>
                  <a:pt x="74" y="1952"/>
                </a:cubicBezTo>
                <a:cubicBezTo>
                  <a:pt x="167" y="2047"/>
                  <a:pt x="285" y="2074"/>
                  <a:pt x="82" y="1871"/>
                </a:cubicBezTo>
                <a:cubicBezTo>
                  <a:pt x="82" y="94"/>
                  <a:pt x="82" y="94"/>
                  <a:pt x="82" y="94"/>
                </a:cubicBezTo>
                <a:cubicBezTo>
                  <a:pt x="79" y="60"/>
                  <a:pt x="0" y="0"/>
                  <a:pt x="0" y="45"/>
                </a:cubicBezTo>
                <a:lnTo>
                  <a:pt x="0" y="175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5" name="Freeform 44"/>
          <p:cNvSpPr>
            <a:spLocks noEditPoints="1"/>
          </p:cNvSpPr>
          <p:nvPr/>
        </p:nvSpPr>
        <p:spPr bwMode="auto">
          <a:xfrm>
            <a:off x="3109771" y="2759496"/>
            <a:ext cx="370630" cy="387453"/>
          </a:xfrm>
          <a:custGeom>
            <a:avLst/>
            <a:gdLst>
              <a:gd name="T0" fmla="*/ 1743 w 4231"/>
              <a:gd name="T1" fmla="*/ 4183 h 4422"/>
              <a:gd name="T2" fmla="*/ 1920 w 4231"/>
              <a:gd name="T3" fmla="*/ 4159 h 4422"/>
              <a:gd name="T4" fmla="*/ 839 w 4231"/>
              <a:gd name="T5" fmla="*/ 4040 h 4422"/>
              <a:gd name="T6" fmla="*/ 816 w 4231"/>
              <a:gd name="T7" fmla="*/ 4217 h 4422"/>
              <a:gd name="T8" fmla="*/ 958 w 4231"/>
              <a:gd name="T9" fmla="*/ 4108 h 4422"/>
              <a:gd name="T10" fmla="*/ 2335 w 4231"/>
              <a:gd name="T11" fmla="*/ 3104 h 4422"/>
              <a:gd name="T12" fmla="*/ 2404 w 4231"/>
              <a:gd name="T13" fmla="*/ 3268 h 4422"/>
              <a:gd name="T14" fmla="*/ 2472 w 4231"/>
              <a:gd name="T15" fmla="*/ 3104 h 4422"/>
              <a:gd name="T16" fmla="*/ 195 w 4231"/>
              <a:gd name="T17" fmla="*/ 3146 h 4422"/>
              <a:gd name="T18" fmla="*/ 338 w 4231"/>
              <a:gd name="T19" fmla="*/ 3255 h 4422"/>
              <a:gd name="T20" fmla="*/ 315 w 4231"/>
              <a:gd name="T21" fmla="*/ 3080 h 4422"/>
              <a:gd name="T22" fmla="*/ 911 w 4231"/>
              <a:gd name="T23" fmla="*/ 2495 h 4422"/>
              <a:gd name="T24" fmla="*/ 576 w 4231"/>
              <a:gd name="T25" fmla="*/ 3173 h 4422"/>
              <a:gd name="T26" fmla="*/ 911 w 4231"/>
              <a:gd name="T27" fmla="*/ 3849 h 4422"/>
              <a:gd name="T28" fmla="*/ 1574 w 4231"/>
              <a:gd name="T29" fmla="*/ 3997 h 4422"/>
              <a:gd name="T30" fmla="*/ 1885 w 4231"/>
              <a:gd name="T31" fmla="*/ 3851 h 4422"/>
              <a:gd name="T32" fmla="*/ 2141 w 4231"/>
              <a:gd name="T33" fmla="*/ 3056 h 4422"/>
              <a:gd name="T34" fmla="*/ 1660 w 4231"/>
              <a:gd name="T35" fmla="*/ 2445 h 4422"/>
              <a:gd name="T36" fmla="*/ 1758 w 4231"/>
              <a:gd name="T37" fmla="*/ 2142 h 4422"/>
              <a:gd name="T38" fmla="*/ 1827 w 4231"/>
              <a:gd name="T39" fmla="*/ 2307 h 4422"/>
              <a:gd name="T40" fmla="*/ 1896 w 4231"/>
              <a:gd name="T41" fmla="*/ 2142 h 4422"/>
              <a:gd name="T42" fmla="*/ 773 w 4231"/>
              <a:gd name="T43" fmla="*/ 2185 h 4422"/>
              <a:gd name="T44" fmla="*/ 915 w 4231"/>
              <a:gd name="T45" fmla="*/ 2294 h 4422"/>
              <a:gd name="T46" fmla="*/ 892 w 4231"/>
              <a:gd name="T47" fmla="*/ 2118 h 4422"/>
              <a:gd name="T48" fmla="*/ 2401 w 4231"/>
              <a:gd name="T49" fmla="*/ 1442 h 4422"/>
              <a:gd name="T50" fmla="*/ 2090 w 4231"/>
              <a:gd name="T51" fmla="*/ 2328 h 4422"/>
              <a:gd name="T52" fmla="*/ 2571 w 4231"/>
              <a:gd name="T53" fmla="*/ 2938 h 4422"/>
              <a:gd name="T54" fmla="*/ 3300 w 4231"/>
              <a:gd name="T55" fmla="*/ 2992 h 4422"/>
              <a:gd name="T56" fmla="*/ 3654 w 4231"/>
              <a:gd name="T57" fmla="*/ 2211 h 4422"/>
              <a:gd name="T58" fmla="*/ 3300 w 4231"/>
              <a:gd name="T59" fmla="*/ 1431 h 4422"/>
              <a:gd name="T60" fmla="*/ 960 w 4231"/>
              <a:gd name="T61" fmla="*/ 455 h 4422"/>
              <a:gd name="T62" fmla="*/ 456 w 4231"/>
              <a:gd name="T63" fmla="*/ 1343 h 4422"/>
              <a:gd name="T64" fmla="*/ 1095 w 4231"/>
              <a:gd name="T65" fmla="*/ 2038 h 4422"/>
              <a:gd name="T66" fmla="*/ 1738 w 4231"/>
              <a:gd name="T67" fmla="*/ 1937 h 4422"/>
              <a:gd name="T68" fmla="*/ 2214 w 4231"/>
              <a:gd name="T69" fmla="*/ 1218 h 4422"/>
              <a:gd name="T70" fmla="*/ 1649 w 4231"/>
              <a:gd name="T71" fmla="*/ 515 h 4422"/>
              <a:gd name="T72" fmla="*/ 1933 w 4231"/>
              <a:gd name="T73" fmla="*/ 20 h 4422"/>
              <a:gd name="T74" fmla="*/ 2114 w 4231"/>
              <a:gd name="T75" fmla="*/ 314 h 4422"/>
              <a:gd name="T76" fmla="*/ 2470 w 4231"/>
              <a:gd name="T77" fmla="*/ 1070 h 4422"/>
              <a:gd name="T78" fmla="*/ 3300 w 4231"/>
              <a:gd name="T79" fmla="*/ 1070 h 4422"/>
              <a:gd name="T80" fmla="*/ 3553 w 4231"/>
              <a:gd name="T81" fmla="*/ 1211 h 4422"/>
              <a:gd name="T82" fmla="*/ 4033 w 4231"/>
              <a:gd name="T83" fmla="*/ 1937 h 4422"/>
              <a:gd name="T84" fmla="*/ 4227 w 4231"/>
              <a:gd name="T85" fmla="*/ 2258 h 4422"/>
              <a:gd name="T86" fmla="*/ 3943 w 4231"/>
              <a:gd name="T87" fmla="*/ 2499 h 4422"/>
              <a:gd name="T88" fmla="*/ 3525 w 4231"/>
              <a:gd name="T89" fmla="*/ 3279 h 4422"/>
              <a:gd name="T90" fmla="*/ 3242 w 4231"/>
              <a:gd name="T91" fmla="*/ 3320 h 4422"/>
              <a:gd name="T92" fmla="*/ 2493 w 4231"/>
              <a:gd name="T93" fmla="*/ 3446 h 4422"/>
              <a:gd name="T94" fmla="*/ 2113 w 4231"/>
              <a:gd name="T95" fmla="*/ 4093 h 4422"/>
              <a:gd name="T96" fmla="*/ 1917 w 4231"/>
              <a:gd name="T97" fmla="*/ 4407 h 4422"/>
              <a:gd name="T98" fmla="*/ 1598 w 4231"/>
              <a:gd name="T99" fmla="*/ 4307 h 4422"/>
              <a:gd name="T100" fmla="*/ 955 w 4231"/>
              <a:gd name="T101" fmla="*/ 4408 h 4422"/>
              <a:gd name="T102" fmla="*/ 633 w 4231"/>
              <a:gd name="T103" fmla="*/ 4303 h 4422"/>
              <a:gd name="T104" fmla="*/ 644 w 4231"/>
              <a:gd name="T105" fmla="*/ 3950 h 4422"/>
              <a:gd name="T106" fmla="*/ 56 w 4231"/>
              <a:gd name="T107" fmla="*/ 3343 h 4422"/>
              <a:gd name="T108" fmla="*/ 85 w 4231"/>
              <a:gd name="T109" fmla="*/ 2969 h 4422"/>
              <a:gd name="T110" fmla="*/ 621 w 4231"/>
              <a:gd name="T111" fmla="*/ 2363 h 4422"/>
              <a:gd name="T112" fmla="*/ 644 w 4231"/>
              <a:gd name="T113" fmla="*/ 2028 h 4422"/>
              <a:gd name="T114" fmla="*/ 99 w 4231"/>
              <a:gd name="T115" fmla="*/ 1284 h 4422"/>
              <a:gd name="T116" fmla="*/ 257 w 4231"/>
              <a:gd name="T117" fmla="*/ 1060 h 4422"/>
              <a:gd name="T118" fmla="*/ 719 w 4231"/>
              <a:gd name="T119" fmla="*/ 164 h 4422"/>
              <a:gd name="T120" fmla="*/ 989 w 4231"/>
              <a:gd name="T121" fmla="*/ 141 h 4422"/>
              <a:gd name="T122" fmla="*/ 1695 w 4231"/>
              <a:gd name="T123" fmla="*/ 32 h 4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31" h="4422">
                <a:moveTo>
                  <a:pt x="1827" y="4038"/>
                </a:moveTo>
                <a:lnTo>
                  <a:pt x="1801" y="4040"/>
                </a:lnTo>
                <a:lnTo>
                  <a:pt x="1778" y="4050"/>
                </a:lnTo>
                <a:lnTo>
                  <a:pt x="1758" y="4065"/>
                </a:lnTo>
                <a:lnTo>
                  <a:pt x="1743" y="4085"/>
                </a:lnTo>
                <a:lnTo>
                  <a:pt x="1734" y="4108"/>
                </a:lnTo>
                <a:lnTo>
                  <a:pt x="1731" y="4133"/>
                </a:lnTo>
                <a:lnTo>
                  <a:pt x="1734" y="4159"/>
                </a:lnTo>
                <a:lnTo>
                  <a:pt x="1743" y="4183"/>
                </a:lnTo>
                <a:lnTo>
                  <a:pt x="1758" y="4202"/>
                </a:lnTo>
                <a:lnTo>
                  <a:pt x="1778" y="4217"/>
                </a:lnTo>
                <a:lnTo>
                  <a:pt x="1801" y="4226"/>
                </a:lnTo>
                <a:lnTo>
                  <a:pt x="1827" y="4229"/>
                </a:lnTo>
                <a:lnTo>
                  <a:pt x="1853" y="4226"/>
                </a:lnTo>
                <a:lnTo>
                  <a:pt x="1875" y="4217"/>
                </a:lnTo>
                <a:lnTo>
                  <a:pt x="1896" y="4202"/>
                </a:lnTo>
                <a:lnTo>
                  <a:pt x="1910" y="4183"/>
                </a:lnTo>
                <a:lnTo>
                  <a:pt x="1920" y="4159"/>
                </a:lnTo>
                <a:lnTo>
                  <a:pt x="1923" y="4133"/>
                </a:lnTo>
                <a:lnTo>
                  <a:pt x="1920" y="4108"/>
                </a:lnTo>
                <a:lnTo>
                  <a:pt x="1910" y="4085"/>
                </a:lnTo>
                <a:lnTo>
                  <a:pt x="1896" y="4065"/>
                </a:lnTo>
                <a:lnTo>
                  <a:pt x="1875" y="4050"/>
                </a:lnTo>
                <a:lnTo>
                  <a:pt x="1853" y="4040"/>
                </a:lnTo>
                <a:lnTo>
                  <a:pt x="1827" y="4038"/>
                </a:lnTo>
                <a:close/>
                <a:moveTo>
                  <a:pt x="865" y="4038"/>
                </a:moveTo>
                <a:lnTo>
                  <a:pt x="839" y="4040"/>
                </a:lnTo>
                <a:lnTo>
                  <a:pt x="816" y="4050"/>
                </a:lnTo>
                <a:lnTo>
                  <a:pt x="797" y="4065"/>
                </a:lnTo>
                <a:lnTo>
                  <a:pt x="783" y="4085"/>
                </a:lnTo>
                <a:lnTo>
                  <a:pt x="773" y="4108"/>
                </a:lnTo>
                <a:lnTo>
                  <a:pt x="769" y="4133"/>
                </a:lnTo>
                <a:lnTo>
                  <a:pt x="773" y="4159"/>
                </a:lnTo>
                <a:lnTo>
                  <a:pt x="783" y="4183"/>
                </a:lnTo>
                <a:lnTo>
                  <a:pt x="797" y="4202"/>
                </a:lnTo>
                <a:lnTo>
                  <a:pt x="816" y="4217"/>
                </a:lnTo>
                <a:lnTo>
                  <a:pt x="839" y="4226"/>
                </a:lnTo>
                <a:lnTo>
                  <a:pt x="865" y="4229"/>
                </a:lnTo>
                <a:lnTo>
                  <a:pt x="892" y="4226"/>
                </a:lnTo>
                <a:lnTo>
                  <a:pt x="915" y="4217"/>
                </a:lnTo>
                <a:lnTo>
                  <a:pt x="934" y="4202"/>
                </a:lnTo>
                <a:lnTo>
                  <a:pt x="948" y="4183"/>
                </a:lnTo>
                <a:lnTo>
                  <a:pt x="958" y="4159"/>
                </a:lnTo>
                <a:lnTo>
                  <a:pt x="962" y="4133"/>
                </a:lnTo>
                <a:lnTo>
                  <a:pt x="958" y="4108"/>
                </a:lnTo>
                <a:lnTo>
                  <a:pt x="948" y="4085"/>
                </a:lnTo>
                <a:lnTo>
                  <a:pt x="934" y="4065"/>
                </a:lnTo>
                <a:lnTo>
                  <a:pt x="915" y="4050"/>
                </a:lnTo>
                <a:lnTo>
                  <a:pt x="892" y="4040"/>
                </a:lnTo>
                <a:lnTo>
                  <a:pt x="865" y="4038"/>
                </a:lnTo>
                <a:close/>
                <a:moveTo>
                  <a:pt x="2404" y="3076"/>
                </a:moveTo>
                <a:lnTo>
                  <a:pt x="2378" y="3080"/>
                </a:lnTo>
                <a:lnTo>
                  <a:pt x="2355" y="3089"/>
                </a:lnTo>
                <a:lnTo>
                  <a:pt x="2335" y="3104"/>
                </a:lnTo>
                <a:lnTo>
                  <a:pt x="2320" y="3123"/>
                </a:lnTo>
                <a:lnTo>
                  <a:pt x="2311" y="3146"/>
                </a:lnTo>
                <a:lnTo>
                  <a:pt x="2308" y="3173"/>
                </a:lnTo>
                <a:lnTo>
                  <a:pt x="2311" y="3198"/>
                </a:lnTo>
                <a:lnTo>
                  <a:pt x="2320" y="3221"/>
                </a:lnTo>
                <a:lnTo>
                  <a:pt x="2335" y="3240"/>
                </a:lnTo>
                <a:lnTo>
                  <a:pt x="2355" y="3255"/>
                </a:lnTo>
                <a:lnTo>
                  <a:pt x="2378" y="3264"/>
                </a:lnTo>
                <a:lnTo>
                  <a:pt x="2404" y="3268"/>
                </a:lnTo>
                <a:lnTo>
                  <a:pt x="2429" y="3264"/>
                </a:lnTo>
                <a:lnTo>
                  <a:pt x="2452" y="3255"/>
                </a:lnTo>
                <a:lnTo>
                  <a:pt x="2472" y="3240"/>
                </a:lnTo>
                <a:lnTo>
                  <a:pt x="2487" y="3221"/>
                </a:lnTo>
                <a:lnTo>
                  <a:pt x="2497" y="3198"/>
                </a:lnTo>
                <a:lnTo>
                  <a:pt x="2499" y="3173"/>
                </a:lnTo>
                <a:lnTo>
                  <a:pt x="2497" y="3146"/>
                </a:lnTo>
                <a:lnTo>
                  <a:pt x="2487" y="3123"/>
                </a:lnTo>
                <a:lnTo>
                  <a:pt x="2472" y="3104"/>
                </a:lnTo>
                <a:lnTo>
                  <a:pt x="2452" y="3089"/>
                </a:lnTo>
                <a:lnTo>
                  <a:pt x="2429" y="3080"/>
                </a:lnTo>
                <a:lnTo>
                  <a:pt x="2404" y="3076"/>
                </a:lnTo>
                <a:close/>
                <a:moveTo>
                  <a:pt x="288" y="3076"/>
                </a:moveTo>
                <a:lnTo>
                  <a:pt x="262" y="3080"/>
                </a:lnTo>
                <a:lnTo>
                  <a:pt x="240" y="3089"/>
                </a:lnTo>
                <a:lnTo>
                  <a:pt x="221" y="3104"/>
                </a:lnTo>
                <a:lnTo>
                  <a:pt x="206" y="3123"/>
                </a:lnTo>
                <a:lnTo>
                  <a:pt x="195" y="3146"/>
                </a:lnTo>
                <a:lnTo>
                  <a:pt x="192" y="3173"/>
                </a:lnTo>
                <a:lnTo>
                  <a:pt x="195" y="3198"/>
                </a:lnTo>
                <a:lnTo>
                  <a:pt x="206" y="3221"/>
                </a:lnTo>
                <a:lnTo>
                  <a:pt x="221" y="3240"/>
                </a:lnTo>
                <a:lnTo>
                  <a:pt x="240" y="3255"/>
                </a:lnTo>
                <a:lnTo>
                  <a:pt x="262" y="3264"/>
                </a:lnTo>
                <a:lnTo>
                  <a:pt x="288" y="3268"/>
                </a:lnTo>
                <a:lnTo>
                  <a:pt x="315" y="3264"/>
                </a:lnTo>
                <a:lnTo>
                  <a:pt x="338" y="3255"/>
                </a:lnTo>
                <a:lnTo>
                  <a:pt x="357" y="3240"/>
                </a:lnTo>
                <a:lnTo>
                  <a:pt x="372" y="3221"/>
                </a:lnTo>
                <a:lnTo>
                  <a:pt x="381" y="3198"/>
                </a:lnTo>
                <a:lnTo>
                  <a:pt x="385" y="3173"/>
                </a:lnTo>
                <a:lnTo>
                  <a:pt x="381" y="3146"/>
                </a:lnTo>
                <a:lnTo>
                  <a:pt x="372" y="3123"/>
                </a:lnTo>
                <a:lnTo>
                  <a:pt x="357" y="3104"/>
                </a:lnTo>
                <a:lnTo>
                  <a:pt x="338" y="3089"/>
                </a:lnTo>
                <a:lnTo>
                  <a:pt x="315" y="3080"/>
                </a:lnTo>
                <a:lnTo>
                  <a:pt x="288" y="3076"/>
                </a:lnTo>
                <a:close/>
                <a:moveTo>
                  <a:pt x="1137" y="2307"/>
                </a:moveTo>
                <a:lnTo>
                  <a:pt x="1118" y="2347"/>
                </a:lnTo>
                <a:lnTo>
                  <a:pt x="1095" y="2385"/>
                </a:lnTo>
                <a:lnTo>
                  <a:pt x="1066" y="2417"/>
                </a:lnTo>
                <a:lnTo>
                  <a:pt x="1033" y="2445"/>
                </a:lnTo>
                <a:lnTo>
                  <a:pt x="996" y="2468"/>
                </a:lnTo>
                <a:lnTo>
                  <a:pt x="955" y="2486"/>
                </a:lnTo>
                <a:lnTo>
                  <a:pt x="911" y="2495"/>
                </a:lnTo>
                <a:lnTo>
                  <a:pt x="865" y="2499"/>
                </a:lnTo>
                <a:lnTo>
                  <a:pt x="836" y="2498"/>
                </a:lnTo>
                <a:lnTo>
                  <a:pt x="808" y="2494"/>
                </a:lnTo>
                <a:lnTo>
                  <a:pt x="510" y="2990"/>
                </a:lnTo>
                <a:lnTo>
                  <a:pt x="533" y="3021"/>
                </a:lnTo>
                <a:lnTo>
                  <a:pt x="552" y="3056"/>
                </a:lnTo>
                <a:lnTo>
                  <a:pt x="566" y="3092"/>
                </a:lnTo>
                <a:lnTo>
                  <a:pt x="574" y="3131"/>
                </a:lnTo>
                <a:lnTo>
                  <a:pt x="576" y="3173"/>
                </a:lnTo>
                <a:lnTo>
                  <a:pt x="574" y="3213"/>
                </a:lnTo>
                <a:lnTo>
                  <a:pt x="566" y="3252"/>
                </a:lnTo>
                <a:lnTo>
                  <a:pt x="552" y="3290"/>
                </a:lnTo>
                <a:lnTo>
                  <a:pt x="533" y="3324"/>
                </a:lnTo>
                <a:lnTo>
                  <a:pt x="510" y="3356"/>
                </a:lnTo>
                <a:lnTo>
                  <a:pt x="808" y="3851"/>
                </a:lnTo>
                <a:lnTo>
                  <a:pt x="836" y="3846"/>
                </a:lnTo>
                <a:lnTo>
                  <a:pt x="865" y="3845"/>
                </a:lnTo>
                <a:lnTo>
                  <a:pt x="911" y="3849"/>
                </a:lnTo>
                <a:lnTo>
                  <a:pt x="955" y="3860"/>
                </a:lnTo>
                <a:lnTo>
                  <a:pt x="996" y="3876"/>
                </a:lnTo>
                <a:lnTo>
                  <a:pt x="1033" y="3899"/>
                </a:lnTo>
                <a:lnTo>
                  <a:pt x="1066" y="3927"/>
                </a:lnTo>
                <a:lnTo>
                  <a:pt x="1095" y="3961"/>
                </a:lnTo>
                <a:lnTo>
                  <a:pt x="1118" y="3997"/>
                </a:lnTo>
                <a:lnTo>
                  <a:pt x="1137" y="4038"/>
                </a:lnTo>
                <a:lnTo>
                  <a:pt x="1556" y="4038"/>
                </a:lnTo>
                <a:lnTo>
                  <a:pt x="1574" y="3997"/>
                </a:lnTo>
                <a:lnTo>
                  <a:pt x="1598" y="3961"/>
                </a:lnTo>
                <a:lnTo>
                  <a:pt x="1626" y="3927"/>
                </a:lnTo>
                <a:lnTo>
                  <a:pt x="1660" y="3899"/>
                </a:lnTo>
                <a:lnTo>
                  <a:pt x="1696" y="3876"/>
                </a:lnTo>
                <a:lnTo>
                  <a:pt x="1738" y="3860"/>
                </a:lnTo>
                <a:lnTo>
                  <a:pt x="1781" y="3849"/>
                </a:lnTo>
                <a:lnTo>
                  <a:pt x="1827" y="3845"/>
                </a:lnTo>
                <a:lnTo>
                  <a:pt x="1857" y="3846"/>
                </a:lnTo>
                <a:lnTo>
                  <a:pt x="1885" y="3851"/>
                </a:lnTo>
                <a:lnTo>
                  <a:pt x="2181" y="3356"/>
                </a:lnTo>
                <a:lnTo>
                  <a:pt x="2158" y="3324"/>
                </a:lnTo>
                <a:lnTo>
                  <a:pt x="2141" y="3290"/>
                </a:lnTo>
                <a:lnTo>
                  <a:pt x="2126" y="3252"/>
                </a:lnTo>
                <a:lnTo>
                  <a:pt x="2118" y="3213"/>
                </a:lnTo>
                <a:lnTo>
                  <a:pt x="2115" y="3173"/>
                </a:lnTo>
                <a:lnTo>
                  <a:pt x="2118" y="3131"/>
                </a:lnTo>
                <a:lnTo>
                  <a:pt x="2126" y="3092"/>
                </a:lnTo>
                <a:lnTo>
                  <a:pt x="2141" y="3056"/>
                </a:lnTo>
                <a:lnTo>
                  <a:pt x="2158" y="3021"/>
                </a:lnTo>
                <a:lnTo>
                  <a:pt x="2181" y="2990"/>
                </a:lnTo>
                <a:lnTo>
                  <a:pt x="1885" y="2494"/>
                </a:lnTo>
                <a:lnTo>
                  <a:pt x="1857" y="2498"/>
                </a:lnTo>
                <a:lnTo>
                  <a:pt x="1827" y="2499"/>
                </a:lnTo>
                <a:lnTo>
                  <a:pt x="1781" y="2495"/>
                </a:lnTo>
                <a:lnTo>
                  <a:pt x="1738" y="2486"/>
                </a:lnTo>
                <a:lnTo>
                  <a:pt x="1696" y="2468"/>
                </a:lnTo>
                <a:lnTo>
                  <a:pt x="1660" y="2445"/>
                </a:lnTo>
                <a:lnTo>
                  <a:pt x="1626" y="2417"/>
                </a:lnTo>
                <a:lnTo>
                  <a:pt x="1598" y="2385"/>
                </a:lnTo>
                <a:lnTo>
                  <a:pt x="1574" y="2347"/>
                </a:lnTo>
                <a:lnTo>
                  <a:pt x="1556" y="2307"/>
                </a:lnTo>
                <a:lnTo>
                  <a:pt x="1137" y="2307"/>
                </a:lnTo>
                <a:close/>
                <a:moveTo>
                  <a:pt x="1827" y="2115"/>
                </a:moveTo>
                <a:lnTo>
                  <a:pt x="1801" y="2118"/>
                </a:lnTo>
                <a:lnTo>
                  <a:pt x="1778" y="2127"/>
                </a:lnTo>
                <a:lnTo>
                  <a:pt x="1758" y="2142"/>
                </a:lnTo>
                <a:lnTo>
                  <a:pt x="1743" y="2162"/>
                </a:lnTo>
                <a:lnTo>
                  <a:pt x="1734" y="2185"/>
                </a:lnTo>
                <a:lnTo>
                  <a:pt x="1731" y="2211"/>
                </a:lnTo>
                <a:lnTo>
                  <a:pt x="1734" y="2236"/>
                </a:lnTo>
                <a:lnTo>
                  <a:pt x="1743" y="2261"/>
                </a:lnTo>
                <a:lnTo>
                  <a:pt x="1758" y="2280"/>
                </a:lnTo>
                <a:lnTo>
                  <a:pt x="1778" y="2294"/>
                </a:lnTo>
                <a:lnTo>
                  <a:pt x="1801" y="2304"/>
                </a:lnTo>
                <a:lnTo>
                  <a:pt x="1827" y="2307"/>
                </a:lnTo>
                <a:lnTo>
                  <a:pt x="1853" y="2304"/>
                </a:lnTo>
                <a:lnTo>
                  <a:pt x="1875" y="2294"/>
                </a:lnTo>
                <a:lnTo>
                  <a:pt x="1896" y="2280"/>
                </a:lnTo>
                <a:lnTo>
                  <a:pt x="1910" y="2261"/>
                </a:lnTo>
                <a:lnTo>
                  <a:pt x="1920" y="2236"/>
                </a:lnTo>
                <a:lnTo>
                  <a:pt x="1923" y="2211"/>
                </a:lnTo>
                <a:lnTo>
                  <a:pt x="1920" y="2185"/>
                </a:lnTo>
                <a:lnTo>
                  <a:pt x="1910" y="2162"/>
                </a:lnTo>
                <a:lnTo>
                  <a:pt x="1896" y="2142"/>
                </a:lnTo>
                <a:lnTo>
                  <a:pt x="1875" y="2127"/>
                </a:lnTo>
                <a:lnTo>
                  <a:pt x="1853" y="2118"/>
                </a:lnTo>
                <a:lnTo>
                  <a:pt x="1827" y="2115"/>
                </a:lnTo>
                <a:close/>
                <a:moveTo>
                  <a:pt x="865" y="2115"/>
                </a:moveTo>
                <a:lnTo>
                  <a:pt x="839" y="2118"/>
                </a:lnTo>
                <a:lnTo>
                  <a:pt x="816" y="2127"/>
                </a:lnTo>
                <a:lnTo>
                  <a:pt x="797" y="2142"/>
                </a:lnTo>
                <a:lnTo>
                  <a:pt x="783" y="2162"/>
                </a:lnTo>
                <a:lnTo>
                  <a:pt x="773" y="2185"/>
                </a:lnTo>
                <a:lnTo>
                  <a:pt x="769" y="2211"/>
                </a:lnTo>
                <a:lnTo>
                  <a:pt x="773" y="2236"/>
                </a:lnTo>
                <a:lnTo>
                  <a:pt x="783" y="2261"/>
                </a:lnTo>
                <a:lnTo>
                  <a:pt x="797" y="2280"/>
                </a:lnTo>
                <a:lnTo>
                  <a:pt x="816" y="2294"/>
                </a:lnTo>
                <a:lnTo>
                  <a:pt x="839" y="2304"/>
                </a:lnTo>
                <a:lnTo>
                  <a:pt x="865" y="2307"/>
                </a:lnTo>
                <a:lnTo>
                  <a:pt x="892" y="2304"/>
                </a:lnTo>
                <a:lnTo>
                  <a:pt x="915" y="2294"/>
                </a:lnTo>
                <a:lnTo>
                  <a:pt x="934" y="2280"/>
                </a:lnTo>
                <a:lnTo>
                  <a:pt x="948" y="2261"/>
                </a:lnTo>
                <a:lnTo>
                  <a:pt x="958" y="2236"/>
                </a:lnTo>
                <a:lnTo>
                  <a:pt x="962" y="2211"/>
                </a:lnTo>
                <a:lnTo>
                  <a:pt x="958" y="2185"/>
                </a:lnTo>
                <a:lnTo>
                  <a:pt x="948" y="2162"/>
                </a:lnTo>
                <a:lnTo>
                  <a:pt x="934" y="2142"/>
                </a:lnTo>
                <a:lnTo>
                  <a:pt x="915" y="2127"/>
                </a:lnTo>
                <a:lnTo>
                  <a:pt x="892" y="2118"/>
                </a:lnTo>
                <a:lnTo>
                  <a:pt x="865" y="2115"/>
                </a:lnTo>
                <a:close/>
                <a:moveTo>
                  <a:pt x="2571" y="1346"/>
                </a:moveTo>
                <a:lnTo>
                  <a:pt x="2551" y="1374"/>
                </a:lnTo>
                <a:lnTo>
                  <a:pt x="2526" y="1397"/>
                </a:lnTo>
                <a:lnTo>
                  <a:pt x="2499" y="1416"/>
                </a:lnTo>
                <a:lnTo>
                  <a:pt x="2470" y="1431"/>
                </a:lnTo>
                <a:lnTo>
                  <a:pt x="2437" y="1439"/>
                </a:lnTo>
                <a:lnTo>
                  <a:pt x="2404" y="1442"/>
                </a:lnTo>
                <a:lnTo>
                  <a:pt x="2401" y="1442"/>
                </a:lnTo>
                <a:lnTo>
                  <a:pt x="2049" y="2028"/>
                </a:lnTo>
                <a:lnTo>
                  <a:pt x="2072" y="2060"/>
                </a:lnTo>
                <a:lnTo>
                  <a:pt x="2090" y="2094"/>
                </a:lnTo>
                <a:lnTo>
                  <a:pt x="2105" y="2131"/>
                </a:lnTo>
                <a:lnTo>
                  <a:pt x="2113" y="2170"/>
                </a:lnTo>
                <a:lnTo>
                  <a:pt x="2115" y="2211"/>
                </a:lnTo>
                <a:lnTo>
                  <a:pt x="2113" y="2251"/>
                </a:lnTo>
                <a:lnTo>
                  <a:pt x="2105" y="2290"/>
                </a:lnTo>
                <a:lnTo>
                  <a:pt x="2090" y="2328"/>
                </a:lnTo>
                <a:lnTo>
                  <a:pt x="2072" y="2363"/>
                </a:lnTo>
                <a:lnTo>
                  <a:pt x="2049" y="2394"/>
                </a:lnTo>
                <a:lnTo>
                  <a:pt x="2346" y="2890"/>
                </a:lnTo>
                <a:lnTo>
                  <a:pt x="2374" y="2886"/>
                </a:lnTo>
                <a:lnTo>
                  <a:pt x="2404" y="2885"/>
                </a:lnTo>
                <a:lnTo>
                  <a:pt x="2450" y="2887"/>
                </a:lnTo>
                <a:lnTo>
                  <a:pt x="2493" y="2898"/>
                </a:lnTo>
                <a:lnTo>
                  <a:pt x="2534" y="2915"/>
                </a:lnTo>
                <a:lnTo>
                  <a:pt x="2571" y="2938"/>
                </a:lnTo>
                <a:lnTo>
                  <a:pt x="2604" y="2967"/>
                </a:lnTo>
                <a:lnTo>
                  <a:pt x="2633" y="2999"/>
                </a:lnTo>
                <a:lnTo>
                  <a:pt x="2657" y="3035"/>
                </a:lnTo>
                <a:lnTo>
                  <a:pt x="2675" y="3076"/>
                </a:lnTo>
                <a:lnTo>
                  <a:pt x="3199" y="3076"/>
                </a:lnTo>
                <a:lnTo>
                  <a:pt x="3219" y="3049"/>
                </a:lnTo>
                <a:lnTo>
                  <a:pt x="3242" y="3025"/>
                </a:lnTo>
                <a:lnTo>
                  <a:pt x="3269" y="3006"/>
                </a:lnTo>
                <a:lnTo>
                  <a:pt x="3300" y="2992"/>
                </a:lnTo>
                <a:lnTo>
                  <a:pt x="3332" y="2983"/>
                </a:lnTo>
                <a:lnTo>
                  <a:pt x="3366" y="2980"/>
                </a:lnTo>
                <a:lnTo>
                  <a:pt x="3369" y="2980"/>
                </a:lnTo>
                <a:lnTo>
                  <a:pt x="3720" y="2394"/>
                </a:lnTo>
                <a:lnTo>
                  <a:pt x="3696" y="2362"/>
                </a:lnTo>
                <a:lnTo>
                  <a:pt x="3678" y="2327"/>
                </a:lnTo>
                <a:lnTo>
                  <a:pt x="3665" y="2289"/>
                </a:lnTo>
                <a:lnTo>
                  <a:pt x="3657" y="2251"/>
                </a:lnTo>
                <a:lnTo>
                  <a:pt x="3654" y="2211"/>
                </a:lnTo>
                <a:lnTo>
                  <a:pt x="3657" y="2170"/>
                </a:lnTo>
                <a:lnTo>
                  <a:pt x="3665" y="2133"/>
                </a:lnTo>
                <a:lnTo>
                  <a:pt x="3678" y="2095"/>
                </a:lnTo>
                <a:lnTo>
                  <a:pt x="3696" y="2060"/>
                </a:lnTo>
                <a:lnTo>
                  <a:pt x="3720" y="2028"/>
                </a:lnTo>
                <a:lnTo>
                  <a:pt x="3369" y="1442"/>
                </a:lnTo>
                <a:lnTo>
                  <a:pt x="3366" y="1442"/>
                </a:lnTo>
                <a:lnTo>
                  <a:pt x="3332" y="1439"/>
                </a:lnTo>
                <a:lnTo>
                  <a:pt x="3300" y="1431"/>
                </a:lnTo>
                <a:lnTo>
                  <a:pt x="3269" y="1416"/>
                </a:lnTo>
                <a:lnTo>
                  <a:pt x="3242" y="1397"/>
                </a:lnTo>
                <a:lnTo>
                  <a:pt x="3219" y="1374"/>
                </a:lnTo>
                <a:lnTo>
                  <a:pt x="3199" y="1346"/>
                </a:lnTo>
                <a:lnTo>
                  <a:pt x="2571" y="1346"/>
                </a:lnTo>
                <a:close/>
                <a:moveTo>
                  <a:pt x="1032" y="384"/>
                </a:moveTo>
                <a:lnTo>
                  <a:pt x="1012" y="412"/>
                </a:lnTo>
                <a:lnTo>
                  <a:pt x="987" y="437"/>
                </a:lnTo>
                <a:lnTo>
                  <a:pt x="960" y="455"/>
                </a:lnTo>
                <a:lnTo>
                  <a:pt x="929" y="469"/>
                </a:lnTo>
                <a:lnTo>
                  <a:pt x="897" y="478"/>
                </a:lnTo>
                <a:lnTo>
                  <a:pt x="862" y="481"/>
                </a:lnTo>
                <a:lnTo>
                  <a:pt x="456" y="1156"/>
                </a:lnTo>
                <a:lnTo>
                  <a:pt x="471" y="1192"/>
                </a:lnTo>
                <a:lnTo>
                  <a:pt x="479" y="1230"/>
                </a:lnTo>
                <a:lnTo>
                  <a:pt x="479" y="1269"/>
                </a:lnTo>
                <a:lnTo>
                  <a:pt x="471" y="1307"/>
                </a:lnTo>
                <a:lnTo>
                  <a:pt x="456" y="1343"/>
                </a:lnTo>
                <a:lnTo>
                  <a:pt x="808" y="1928"/>
                </a:lnTo>
                <a:lnTo>
                  <a:pt x="836" y="1924"/>
                </a:lnTo>
                <a:lnTo>
                  <a:pt x="865" y="1923"/>
                </a:lnTo>
                <a:lnTo>
                  <a:pt x="911" y="1927"/>
                </a:lnTo>
                <a:lnTo>
                  <a:pt x="955" y="1937"/>
                </a:lnTo>
                <a:lnTo>
                  <a:pt x="996" y="1954"/>
                </a:lnTo>
                <a:lnTo>
                  <a:pt x="1033" y="1976"/>
                </a:lnTo>
                <a:lnTo>
                  <a:pt x="1066" y="2005"/>
                </a:lnTo>
                <a:lnTo>
                  <a:pt x="1095" y="2038"/>
                </a:lnTo>
                <a:lnTo>
                  <a:pt x="1118" y="2075"/>
                </a:lnTo>
                <a:lnTo>
                  <a:pt x="1137" y="2115"/>
                </a:lnTo>
                <a:lnTo>
                  <a:pt x="1556" y="2115"/>
                </a:lnTo>
                <a:lnTo>
                  <a:pt x="1574" y="2075"/>
                </a:lnTo>
                <a:lnTo>
                  <a:pt x="1598" y="2038"/>
                </a:lnTo>
                <a:lnTo>
                  <a:pt x="1626" y="2005"/>
                </a:lnTo>
                <a:lnTo>
                  <a:pt x="1660" y="1976"/>
                </a:lnTo>
                <a:lnTo>
                  <a:pt x="1696" y="1954"/>
                </a:lnTo>
                <a:lnTo>
                  <a:pt x="1738" y="1937"/>
                </a:lnTo>
                <a:lnTo>
                  <a:pt x="1781" y="1927"/>
                </a:lnTo>
                <a:lnTo>
                  <a:pt x="1827" y="1923"/>
                </a:lnTo>
                <a:lnTo>
                  <a:pt x="1857" y="1924"/>
                </a:lnTo>
                <a:lnTo>
                  <a:pt x="1885" y="1928"/>
                </a:lnTo>
                <a:lnTo>
                  <a:pt x="2235" y="1343"/>
                </a:lnTo>
                <a:lnTo>
                  <a:pt x="2223" y="1314"/>
                </a:lnTo>
                <a:lnTo>
                  <a:pt x="2214" y="1283"/>
                </a:lnTo>
                <a:lnTo>
                  <a:pt x="2211" y="1250"/>
                </a:lnTo>
                <a:lnTo>
                  <a:pt x="2214" y="1218"/>
                </a:lnTo>
                <a:lnTo>
                  <a:pt x="2222" y="1186"/>
                </a:lnTo>
                <a:lnTo>
                  <a:pt x="2235" y="1156"/>
                </a:lnTo>
                <a:lnTo>
                  <a:pt x="1884" y="571"/>
                </a:lnTo>
                <a:lnTo>
                  <a:pt x="1843" y="577"/>
                </a:lnTo>
                <a:lnTo>
                  <a:pt x="1801" y="575"/>
                </a:lnTo>
                <a:lnTo>
                  <a:pt x="1760" y="569"/>
                </a:lnTo>
                <a:lnTo>
                  <a:pt x="1720" y="556"/>
                </a:lnTo>
                <a:lnTo>
                  <a:pt x="1683" y="538"/>
                </a:lnTo>
                <a:lnTo>
                  <a:pt x="1649" y="515"/>
                </a:lnTo>
                <a:lnTo>
                  <a:pt x="1618" y="488"/>
                </a:lnTo>
                <a:lnTo>
                  <a:pt x="1592" y="457"/>
                </a:lnTo>
                <a:lnTo>
                  <a:pt x="1571" y="422"/>
                </a:lnTo>
                <a:lnTo>
                  <a:pt x="1555" y="384"/>
                </a:lnTo>
                <a:lnTo>
                  <a:pt x="1032" y="384"/>
                </a:lnTo>
                <a:close/>
                <a:moveTo>
                  <a:pt x="1813" y="0"/>
                </a:moveTo>
                <a:lnTo>
                  <a:pt x="1854" y="1"/>
                </a:lnTo>
                <a:lnTo>
                  <a:pt x="1894" y="8"/>
                </a:lnTo>
                <a:lnTo>
                  <a:pt x="1933" y="20"/>
                </a:lnTo>
                <a:lnTo>
                  <a:pt x="1971" y="39"/>
                </a:lnTo>
                <a:lnTo>
                  <a:pt x="2006" y="63"/>
                </a:lnTo>
                <a:lnTo>
                  <a:pt x="2037" y="90"/>
                </a:lnTo>
                <a:lnTo>
                  <a:pt x="2063" y="123"/>
                </a:lnTo>
                <a:lnTo>
                  <a:pt x="2084" y="158"/>
                </a:lnTo>
                <a:lnTo>
                  <a:pt x="2099" y="194"/>
                </a:lnTo>
                <a:lnTo>
                  <a:pt x="2110" y="233"/>
                </a:lnTo>
                <a:lnTo>
                  <a:pt x="2114" y="273"/>
                </a:lnTo>
                <a:lnTo>
                  <a:pt x="2114" y="314"/>
                </a:lnTo>
                <a:lnTo>
                  <a:pt x="2107" y="354"/>
                </a:lnTo>
                <a:lnTo>
                  <a:pt x="2095" y="395"/>
                </a:lnTo>
                <a:lnTo>
                  <a:pt x="2076" y="432"/>
                </a:lnTo>
                <a:lnTo>
                  <a:pt x="2064" y="453"/>
                </a:lnTo>
                <a:lnTo>
                  <a:pt x="2049" y="472"/>
                </a:lnTo>
                <a:lnTo>
                  <a:pt x="2401" y="1058"/>
                </a:lnTo>
                <a:lnTo>
                  <a:pt x="2404" y="1058"/>
                </a:lnTo>
                <a:lnTo>
                  <a:pt x="2437" y="1060"/>
                </a:lnTo>
                <a:lnTo>
                  <a:pt x="2470" y="1070"/>
                </a:lnTo>
                <a:lnTo>
                  <a:pt x="2499" y="1083"/>
                </a:lnTo>
                <a:lnTo>
                  <a:pt x="2526" y="1102"/>
                </a:lnTo>
                <a:lnTo>
                  <a:pt x="2551" y="1126"/>
                </a:lnTo>
                <a:lnTo>
                  <a:pt x="2569" y="1153"/>
                </a:lnTo>
                <a:lnTo>
                  <a:pt x="3199" y="1153"/>
                </a:lnTo>
                <a:lnTo>
                  <a:pt x="3219" y="1126"/>
                </a:lnTo>
                <a:lnTo>
                  <a:pt x="3242" y="1102"/>
                </a:lnTo>
                <a:lnTo>
                  <a:pt x="3269" y="1083"/>
                </a:lnTo>
                <a:lnTo>
                  <a:pt x="3300" y="1070"/>
                </a:lnTo>
                <a:lnTo>
                  <a:pt x="3332" y="1060"/>
                </a:lnTo>
                <a:lnTo>
                  <a:pt x="3366" y="1058"/>
                </a:lnTo>
                <a:lnTo>
                  <a:pt x="3404" y="1062"/>
                </a:lnTo>
                <a:lnTo>
                  <a:pt x="3440" y="1072"/>
                </a:lnTo>
                <a:lnTo>
                  <a:pt x="3472" y="1090"/>
                </a:lnTo>
                <a:lnTo>
                  <a:pt x="3501" y="1114"/>
                </a:lnTo>
                <a:lnTo>
                  <a:pt x="3525" y="1142"/>
                </a:lnTo>
                <a:lnTo>
                  <a:pt x="3542" y="1175"/>
                </a:lnTo>
                <a:lnTo>
                  <a:pt x="3553" y="1211"/>
                </a:lnTo>
                <a:lnTo>
                  <a:pt x="3557" y="1250"/>
                </a:lnTo>
                <a:lnTo>
                  <a:pt x="3555" y="1283"/>
                </a:lnTo>
                <a:lnTo>
                  <a:pt x="3546" y="1314"/>
                </a:lnTo>
                <a:lnTo>
                  <a:pt x="3533" y="1343"/>
                </a:lnTo>
                <a:lnTo>
                  <a:pt x="3885" y="1929"/>
                </a:lnTo>
                <a:lnTo>
                  <a:pt x="3913" y="1924"/>
                </a:lnTo>
                <a:lnTo>
                  <a:pt x="3943" y="1923"/>
                </a:lnTo>
                <a:lnTo>
                  <a:pt x="3988" y="1927"/>
                </a:lnTo>
                <a:lnTo>
                  <a:pt x="4033" y="1937"/>
                </a:lnTo>
                <a:lnTo>
                  <a:pt x="4075" y="1955"/>
                </a:lnTo>
                <a:lnTo>
                  <a:pt x="4112" y="1978"/>
                </a:lnTo>
                <a:lnTo>
                  <a:pt x="4146" y="2007"/>
                </a:lnTo>
                <a:lnTo>
                  <a:pt x="4174" y="2041"/>
                </a:lnTo>
                <a:lnTo>
                  <a:pt x="4199" y="2079"/>
                </a:lnTo>
                <a:lnTo>
                  <a:pt x="4216" y="2119"/>
                </a:lnTo>
                <a:lnTo>
                  <a:pt x="4227" y="2164"/>
                </a:lnTo>
                <a:lnTo>
                  <a:pt x="4231" y="2211"/>
                </a:lnTo>
                <a:lnTo>
                  <a:pt x="4227" y="2258"/>
                </a:lnTo>
                <a:lnTo>
                  <a:pt x="4216" y="2302"/>
                </a:lnTo>
                <a:lnTo>
                  <a:pt x="4199" y="2343"/>
                </a:lnTo>
                <a:lnTo>
                  <a:pt x="4174" y="2382"/>
                </a:lnTo>
                <a:lnTo>
                  <a:pt x="4146" y="2414"/>
                </a:lnTo>
                <a:lnTo>
                  <a:pt x="4112" y="2444"/>
                </a:lnTo>
                <a:lnTo>
                  <a:pt x="4075" y="2467"/>
                </a:lnTo>
                <a:lnTo>
                  <a:pt x="4033" y="2484"/>
                </a:lnTo>
                <a:lnTo>
                  <a:pt x="3988" y="2495"/>
                </a:lnTo>
                <a:lnTo>
                  <a:pt x="3943" y="2499"/>
                </a:lnTo>
                <a:lnTo>
                  <a:pt x="3913" y="2498"/>
                </a:lnTo>
                <a:lnTo>
                  <a:pt x="3885" y="2494"/>
                </a:lnTo>
                <a:lnTo>
                  <a:pt x="3533" y="3079"/>
                </a:lnTo>
                <a:lnTo>
                  <a:pt x="3546" y="3108"/>
                </a:lnTo>
                <a:lnTo>
                  <a:pt x="3555" y="3140"/>
                </a:lnTo>
                <a:lnTo>
                  <a:pt x="3557" y="3173"/>
                </a:lnTo>
                <a:lnTo>
                  <a:pt x="3553" y="3211"/>
                </a:lnTo>
                <a:lnTo>
                  <a:pt x="3542" y="3247"/>
                </a:lnTo>
                <a:lnTo>
                  <a:pt x="3525" y="3279"/>
                </a:lnTo>
                <a:lnTo>
                  <a:pt x="3501" y="3309"/>
                </a:lnTo>
                <a:lnTo>
                  <a:pt x="3472" y="3332"/>
                </a:lnTo>
                <a:lnTo>
                  <a:pt x="3440" y="3349"/>
                </a:lnTo>
                <a:lnTo>
                  <a:pt x="3404" y="3360"/>
                </a:lnTo>
                <a:lnTo>
                  <a:pt x="3366" y="3364"/>
                </a:lnTo>
                <a:lnTo>
                  <a:pt x="3332" y="3361"/>
                </a:lnTo>
                <a:lnTo>
                  <a:pt x="3300" y="3353"/>
                </a:lnTo>
                <a:lnTo>
                  <a:pt x="3269" y="3339"/>
                </a:lnTo>
                <a:lnTo>
                  <a:pt x="3242" y="3320"/>
                </a:lnTo>
                <a:lnTo>
                  <a:pt x="3219" y="3297"/>
                </a:lnTo>
                <a:lnTo>
                  <a:pt x="3199" y="3268"/>
                </a:lnTo>
                <a:lnTo>
                  <a:pt x="2675" y="3268"/>
                </a:lnTo>
                <a:lnTo>
                  <a:pt x="2657" y="3309"/>
                </a:lnTo>
                <a:lnTo>
                  <a:pt x="2633" y="3345"/>
                </a:lnTo>
                <a:lnTo>
                  <a:pt x="2604" y="3378"/>
                </a:lnTo>
                <a:lnTo>
                  <a:pt x="2571" y="3406"/>
                </a:lnTo>
                <a:lnTo>
                  <a:pt x="2534" y="3429"/>
                </a:lnTo>
                <a:lnTo>
                  <a:pt x="2493" y="3446"/>
                </a:lnTo>
                <a:lnTo>
                  <a:pt x="2450" y="3457"/>
                </a:lnTo>
                <a:lnTo>
                  <a:pt x="2404" y="3461"/>
                </a:lnTo>
                <a:lnTo>
                  <a:pt x="2374" y="3460"/>
                </a:lnTo>
                <a:lnTo>
                  <a:pt x="2346" y="3454"/>
                </a:lnTo>
                <a:lnTo>
                  <a:pt x="2049" y="3950"/>
                </a:lnTo>
                <a:lnTo>
                  <a:pt x="2072" y="3983"/>
                </a:lnTo>
                <a:lnTo>
                  <a:pt x="2090" y="4016"/>
                </a:lnTo>
                <a:lnTo>
                  <a:pt x="2105" y="4054"/>
                </a:lnTo>
                <a:lnTo>
                  <a:pt x="2113" y="4093"/>
                </a:lnTo>
                <a:lnTo>
                  <a:pt x="2115" y="4133"/>
                </a:lnTo>
                <a:lnTo>
                  <a:pt x="2111" y="4181"/>
                </a:lnTo>
                <a:lnTo>
                  <a:pt x="2101" y="4224"/>
                </a:lnTo>
                <a:lnTo>
                  <a:pt x="2083" y="4265"/>
                </a:lnTo>
                <a:lnTo>
                  <a:pt x="2059" y="4303"/>
                </a:lnTo>
                <a:lnTo>
                  <a:pt x="2030" y="4337"/>
                </a:lnTo>
                <a:lnTo>
                  <a:pt x="1997" y="4367"/>
                </a:lnTo>
                <a:lnTo>
                  <a:pt x="1959" y="4389"/>
                </a:lnTo>
                <a:lnTo>
                  <a:pt x="1917" y="4407"/>
                </a:lnTo>
                <a:lnTo>
                  <a:pt x="1873" y="4418"/>
                </a:lnTo>
                <a:lnTo>
                  <a:pt x="1827" y="4422"/>
                </a:lnTo>
                <a:lnTo>
                  <a:pt x="1827" y="4422"/>
                </a:lnTo>
                <a:lnTo>
                  <a:pt x="1781" y="4418"/>
                </a:lnTo>
                <a:lnTo>
                  <a:pt x="1738" y="4408"/>
                </a:lnTo>
                <a:lnTo>
                  <a:pt x="1696" y="4391"/>
                </a:lnTo>
                <a:lnTo>
                  <a:pt x="1660" y="4368"/>
                </a:lnTo>
                <a:lnTo>
                  <a:pt x="1626" y="4340"/>
                </a:lnTo>
                <a:lnTo>
                  <a:pt x="1598" y="4307"/>
                </a:lnTo>
                <a:lnTo>
                  <a:pt x="1574" y="4270"/>
                </a:lnTo>
                <a:lnTo>
                  <a:pt x="1556" y="4229"/>
                </a:lnTo>
                <a:lnTo>
                  <a:pt x="1137" y="4229"/>
                </a:lnTo>
                <a:lnTo>
                  <a:pt x="1118" y="4270"/>
                </a:lnTo>
                <a:lnTo>
                  <a:pt x="1095" y="4307"/>
                </a:lnTo>
                <a:lnTo>
                  <a:pt x="1066" y="4340"/>
                </a:lnTo>
                <a:lnTo>
                  <a:pt x="1033" y="4368"/>
                </a:lnTo>
                <a:lnTo>
                  <a:pt x="996" y="4391"/>
                </a:lnTo>
                <a:lnTo>
                  <a:pt x="955" y="4408"/>
                </a:lnTo>
                <a:lnTo>
                  <a:pt x="911" y="4418"/>
                </a:lnTo>
                <a:lnTo>
                  <a:pt x="865" y="4422"/>
                </a:lnTo>
                <a:lnTo>
                  <a:pt x="865" y="4422"/>
                </a:lnTo>
                <a:lnTo>
                  <a:pt x="819" y="4418"/>
                </a:lnTo>
                <a:lnTo>
                  <a:pt x="775" y="4407"/>
                </a:lnTo>
                <a:lnTo>
                  <a:pt x="733" y="4389"/>
                </a:lnTo>
                <a:lnTo>
                  <a:pt x="695" y="4367"/>
                </a:lnTo>
                <a:lnTo>
                  <a:pt x="661" y="4337"/>
                </a:lnTo>
                <a:lnTo>
                  <a:pt x="633" y="4303"/>
                </a:lnTo>
                <a:lnTo>
                  <a:pt x="609" y="4265"/>
                </a:lnTo>
                <a:lnTo>
                  <a:pt x="591" y="4224"/>
                </a:lnTo>
                <a:lnTo>
                  <a:pt x="580" y="4181"/>
                </a:lnTo>
                <a:lnTo>
                  <a:pt x="576" y="4133"/>
                </a:lnTo>
                <a:lnTo>
                  <a:pt x="580" y="4093"/>
                </a:lnTo>
                <a:lnTo>
                  <a:pt x="589" y="4054"/>
                </a:lnTo>
                <a:lnTo>
                  <a:pt x="602" y="4016"/>
                </a:lnTo>
                <a:lnTo>
                  <a:pt x="621" y="3983"/>
                </a:lnTo>
                <a:lnTo>
                  <a:pt x="644" y="3950"/>
                </a:lnTo>
                <a:lnTo>
                  <a:pt x="346" y="3454"/>
                </a:lnTo>
                <a:lnTo>
                  <a:pt x="318" y="3460"/>
                </a:lnTo>
                <a:lnTo>
                  <a:pt x="288" y="3461"/>
                </a:lnTo>
                <a:lnTo>
                  <a:pt x="242" y="3457"/>
                </a:lnTo>
                <a:lnTo>
                  <a:pt x="198" y="3446"/>
                </a:lnTo>
                <a:lnTo>
                  <a:pt x="156" y="3429"/>
                </a:lnTo>
                <a:lnTo>
                  <a:pt x="118" y="3405"/>
                </a:lnTo>
                <a:lnTo>
                  <a:pt x="85" y="3376"/>
                </a:lnTo>
                <a:lnTo>
                  <a:pt x="56" y="3343"/>
                </a:lnTo>
                <a:lnTo>
                  <a:pt x="32" y="3305"/>
                </a:lnTo>
                <a:lnTo>
                  <a:pt x="14" y="3263"/>
                </a:lnTo>
                <a:lnTo>
                  <a:pt x="4" y="3219"/>
                </a:lnTo>
                <a:lnTo>
                  <a:pt x="0" y="3173"/>
                </a:lnTo>
                <a:lnTo>
                  <a:pt x="4" y="3126"/>
                </a:lnTo>
                <a:lnTo>
                  <a:pt x="14" y="3081"/>
                </a:lnTo>
                <a:lnTo>
                  <a:pt x="32" y="3041"/>
                </a:lnTo>
                <a:lnTo>
                  <a:pt x="56" y="3003"/>
                </a:lnTo>
                <a:lnTo>
                  <a:pt x="85" y="2969"/>
                </a:lnTo>
                <a:lnTo>
                  <a:pt x="118" y="2940"/>
                </a:lnTo>
                <a:lnTo>
                  <a:pt x="156" y="2917"/>
                </a:lnTo>
                <a:lnTo>
                  <a:pt x="198" y="2899"/>
                </a:lnTo>
                <a:lnTo>
                  <a:pt x="242" y="2887"/>
                </a:lnTo>
                <a:lnTo>
                  <a:pt x="288" y="2885"/>
                </a:lnTo>
                <a:lnTo>
                  <a:pt x="318" y="2886"/>
                </a:lnTo>
                <a:lnTo>
                  <a:pt x="346" y="2890"/>
                </a:lnTo>
                <a:lnTo>
                  <a:pt x="644" y="2394"/>
                </a:lnTo>
                <a:lnTo>
                  <a:pt x="621" y="2363"/>
                </a:lnTo>
                <a:lnTo>
                  <a:pt x="602" y="2328"/>
                </a:lnTo>
                <a:lnTo>
                  <a:pt x="589" y="2292"/>
                </a:lnTo>
                <a:lnTo>
                  <a:pt x="580" y="2251"/>
                </a:lnTo>
                <a:lnTo>
                  <a:pt x="576" y="2211"/>
                </a:lnTo>
                <a:lnTo>
                  <a:pt x="580" y="2170"/>
                </a:lnTo>
                <a:lnTo>
                  <a:pt x="589" y="2131"/>
                </a:lnTo>
                <a:lnTo>
                  <a:pt x="602" y="2094"/>
                </a:lnTo>
                <a:lnTo>
                  <a:pt x="621" y="2060"/>
                </a:lnTo>
                <a:lnTo>
                  <a:pt x="644" y="2028"/>
                </a:lnTo>
                <a:lnTo>
                  <a:pt x="292" y="1442"/>
                </a:lnTo>
                <a:lnTo>
                  <a:pt x="257" y="1439"/>
                </a:lnTo>
                <a:lnTo>
                  <a:pt x="223" y="1431"/>
                </a:lnTo>
                <a:lnTo>
                  <a:pt x="192" y="1416"/>
                </a:lnTo>
                <a:lnTo>
                  <a:pt x="164" y="1396"/>
                </a:lnTo>
                <a:lnTo>
                  <a:pt x="140" y="1373"/>
                </a:lnTo>
                <a:lnTo>
                  <a:pt x="121" y="1345"/>
                </a:lnTo>
                <a:lnTo>
                  <a:pt x="107" y="1315"/>
                </a:lnTo>
                <a:lnTo>
                  <a:pt x="99" y="1284"/>
                </a:lnTo>
                <a:lnTo>
                  <a:pt x="97" y="1250"/>
                </a:lnTo>
                <a:lnTo>
                  <a:pt x="99" y="1218"/>
                </a:lnTo>
                <a:lnTo>
                  <a:pt x="107" y="1186"/>
                </a:lnTo>
                <a:lnTo>
                  <a:pt x="122" y="1153"/>
                </a:lnTo>
                <a:lnTo>
                  <a:pt x="141" y="1125"/>
                </a:lnTo>
                <a:lnTo>
                  <a:pt x="165" y="1102"/>
                </a:lnTo>
                <a:lnTo>
                  <a:pt x="194" y="1083"/>
                </a:lnTo>
                <a:lnTo>
                  <a:pt x="225" y="1068"/>
                </a:lnTo>
                <a:lnTo>
                  <a:pt x="257" y="1060"/>
                </a:lnTo>
                <a:lnTo>
                  <a:pt x="292" y="1058"/>
                </a:lnTo>
                <a:lnTo>
                  <a:pt x="698" y="381"/>
                </a:lnTo>
                <a:lnTo>
                  <a:pt x="684" y="352"/>
                </a:lnTo>
                <a:lnTo>
                  <a:pt x="676" y="319"/>
                </a:lnTo>
                <a:lnTo>
                  <a:pt x="673" y="287"/>
                </a:lnTo>
                <a:lnTo>
                  <a:pt x="676" y="255"/>
                </a:lnTo>
                <a:lnTo>
                  <a:pt x="684" y="222"/>
                </a:lnTo>
                <a:lnTo>
                  <a:pt x="699" y="193"/>
                </a:lnTo>
                <a:lnTo>
                  <a:pt x="719" y="164"/>
                </a:lnTo>
                <a:lnTo>
                  <a:pt x="742" y="140"/>
                </a:lnTo>
                <a:lnTo>
                  <a:pt x="770" y="121"/>
                </a:lnTo>
                <a:lnTo>
                  <a:pt x="800" y="108"/>
                </a:lnTo>
                <a:lnTo>
                  <a:pt x="831" y="100"/>
                </a:lnTo>
                <a:lnTo>
                  <a:pt x="865" y="96"/>
                </a:lnTo>
                <a:lnTo>
                  <a:pt x="897" y="98"/>
                </a:lnTo>
                <a:lnTo>
                  <a:pt x="929" y="108"/>
                </a:lnTo>
                <a:lnTo>
                  <a:pt x="962" y="121"/>
                </a:lnTo>
                <a:lnTo>
                  <a:pt x="989" y="141"/>
                </a:lnTo>
                <a:lnTo>
                  <a:pt x="1013" y="164"/>
                </a:lnTo>
                <a:lnTo>
                  <a:pt x="1032" y="193"/>
                </a:lnTo>
                <a:lnTo>
                  <a:pt x="1555" y="193"/>
                </a:lnTo>
                <a:lnTo>
                  <a:pt x="1566" y="168"/>
                </a:lnTo>
                <a:lnTo>
                  <a:pt x="1578" y="144"/>
                </a:lnTo>
                <a:lnTo>
                  <a:pt x="1601" y="109"/>
                </a:lnTo>
                <a:lnTo>
                  <a:pt x="1628" y="79"/>
                </a:lnTo>
                <a:lnTo>
                  <a:pt x="1660" y="54"/>
                </a:lnTo>
                <a:lnTo>
                  <a:pt x="1695" y="32"/>
                </a:lnTo>
                <a:lnTo>
                  <a:pt x="1733" y="16"/>
                </a:lnTo>
                <a:lnTo>
                  <a:pt x="1772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9" name="Freeform 49"/>
          <p:cNvSpPr>
            <a:spLocks noEditPoints="1"/>
          </p:cNvSpPr>
          <p:nvPr/>
        </p:nvSpPr>
        <p:spPr bwMode="auto">
          <a:xfrm>
            <a:off x="3058322" y="3806824"/>
            <a:ext cx="403853" cy="395986"/>
          </a:xfrm>
          <a:custGeom>
            <a:avLst/>
            <a:gdLst>
              <a:gd name="T0" fmla="*/ 3113 w 3238"/>
              <a:gd name="T1" fmla="*/ 2215 h 3175"/>
              <a:gd name="T2" fmla="*/ 3235 w 3238"/>
              <a:gd name="T3" fmla="*/ 2431 h 3175"/>
              <a:gd name="T4" fmla="*/ 3162 w 3238"/>
              <a:gd name="T5" fmla="*/ 2690 h 3175"/>
              <a:gd name="T6" fmla="*/ 2896 w 3238"/>
              <a:gd name="T7" fmla="*/ 2893 h 3175"/>
              <a:gd name="T8" fmla="*/ 3238 w 3238"/>
              <a:gd name="T9" fmla="*/ 3175 h 3175"/>
              <a:gd name="T10" fmla="*/ 2588 w 3238"/>
              <a:gd name="T11" fmla="*/ 2968 h 3175"/>
              <a:gd name="T12" fmla="*/ 2823 w 3238"/>
              <a:gd name="T13" fmla="*/ 2734 h 3175"/>
              <a:gd name="T14" fmla="*/ 3015 w 3238"/>
              <a:gd name="T15" fmla="*/ 2556 h 3175"/>
              <a:gd name="T16" fmla="*/ 3011 w 3238"/>
              <a:gd name="T17" fmla="*/ 2377 h 3175"/>
              <a:gd name="T18" fmla="*/ 2866 w 3238"/>
              <a:gd name="T19" fmla="*/ 2319 h 3175"/>
              <a:gd name="T20" fmla="*/ 2754 w 3238"/>
              <a:gd name="T21" fmla="*/ 2446 h 3175"/>
              <a:gd name="T22" fmla="*/ 2577 w 3238"/>
              <a:gd name="T23" fmla="*/ 2343 h 3175"/>
              <a:gd name="T24" fmla="*/ 2767 w 3238"/>
              <a:gd name="T25" fmla="*/ 2167 h 3175"/>
              <a:gd name="T26" fmla="*/ 2770 w 3238"/>
              <a:gd name="T27" fmla="*/ 839 h 3175"/>
              <a:gd name="T28" fmla="*/ 2880 w 3238"/>
              <a:gd name="T29" fmla="*/ 1020 h 3175"/>
              <a:gd name="T30" fmla="*/ 2770 w 3238"/>
              <a:gd name="T31" fmla="*/ 1202 h 3175"/>
              <a:gd name="T32" fmla="*/ 2556 w 3238"/>
              <a:gd name="T33" fmla="*/ 1185 h 3175"/>
              <a:gd name="T34" fmla="*/ 2475 w 3238"/>
              <a:gd name="T35" fmla="*/ 987 h 3175"/>
              <a:gd name="T36" fmla="*/ 2611 w 3238"/>
              <a:gd name="T37" fmla="*/ 826 h 3175"/>
              <a:gd name="T38" fmla="*/ 942 w 3238"/>
              <a:gd name="T39" fmla="*/ 751 h 3175"/>
              <a:gd name="T40" fmla="*/ 468 w 3238"/>
              <a:gd name="T41" fmla="*/ 1036 h 3175"/>
              <a:gd name="T42" fmla="*/ 185 w 3238"/>
              <a:gd name="T43" fmla="*/ 1510 h 3175"/>
              <a:gd name="T44" fmla="*/ 164 w 3238"/>
              <a:gd name="T45" fmla="*/ 2085 h 3175"/>
              <a:gd name="T46" fmla="*/ 414 w 3238"/>
              <a:gd name="T47" fmla="*/ 2580 h 3175"/>
              <a:gd name="T48" fmla="*/ 866 w 3238"/>
              <a:gd name="T49" fmla="*/ 2897 h 3175"/>
              <a:gd name="T50" fmla="*/ 1437 w 3238"/>
              <a:gd name="T51" fmla="*/ 2958 h 3175"/>
              <a:gd name="T52" fmla="*/ 1952 w 3238"/>
              <a:gd name="T53" fmla="*/ 2742 h 3175"/>
              <a:gd name="T54" fmla="*/ 2299 w 3238"/>
              <a:gd name="T55" fmla="*/ 2314 h 3175"/>
              <a:gd name="T56" fmla="*/ 2401 w 3238"/>
              <a:gd name="T57" fmla="*/ 1752 h 3175"/>
              <a:gd name="T58" fmla="*/ 2221 w 3238"/>
              <a:gd name="T59" fmla="*/ 1220 h 3175"/>
              <a:gd name="T60" fmla="*/ 1819 w 3238"/>
              <a:gd name="T61" fmla="*/ 845 h 3175"/>
              <a:gd name="T62" fmla="*/ 1270 w 3238"/>
              <a:gd name="T63" fmla="*/ 703 h 3175"/>
              <a:gd name="T64" fmla="*/ 1783 w 3238"/>
              <a:gd name="T65" fmla="*/ 676 h 3175"/>
              <a:gd name="T66" fmla="*/ 2254 w 3238"/>
              <a:gd name="T67" fmla="*/ 1034 h 3175"/>
              <a:gd name="T68" fmla="*/ 2512 w 3238"/>
              <a:gd name="T69" fmla="*/ 1571 h 3175"/>
              <a:gd name="T70" fmla="*/ 2491 w 3238"/>
              <a:gd name="T71" fmla="*/ 2188 h 3175"/>
              <a:gd name="T72" fmla="*/ 2198 w 3238"/>
              <a:gd name="T73" fmla="*/ 2704 h 3175"/>
              <a:gd name="T74" fmla="*/ 1704 w 3238"/>
              <a:gd name="T75" fmla="*/ 3031 h 3175"/>
              <a:gd name="T76" fmla="*/ 1091 w 3238"/>
              <a:gd name="T77" fmla="*/ 3093 h 3175"/>
              <a:gd name="T78" fmla="*/ 534 w 3238"/>
              <a:gd name="T79" fmla="*/ 2871 h 3175"/>
              <a:gd name="T80" fmla="*/ 146 w 3238"/>
              <a:gd name="T81" fmla="*/ 2427 h 3175"/>
              <a:gd name="T82" fmla="*/ 0 w 3238"/>
              <a:gd name="T83" fmla="*/ 1837 h 3175"/>
              <a:gd name="T84" fmla="*/ 146 w 3238"/>
              <a:gd name="T85" fmla="*/ 1246 h 3175"/>
              <a:gd name="T86" fmla="*/ 534 w 3238"/>
              <a:gd name="T87" fmla="*/ 803 h 3175"/>
              <a:gd name="T88" fmla="*/ 1091 w 3238"/>
              <a:gd name="T89" fmla="*/ 580 h 3175"/>
              <a:gd name="T90" fmla="*/ 2116 w 3238"/>
              <a:gd name="T91" fmla="*/ 312 h 3175"/>
              <a:gd name="T92" fmla="*/ 2167 w 3238"/>
              <a:gd name="T93" fmla="*/ 502 h 3175"/>
              <a:gd name="T94" fmla="*/ 2007 w 3238"/>
              <a:gd name="T95" fmla="*/ 612 h 3175"/>
              <a:gd name="T96" fmla="*/ 1848 w 3238"/>
              <a:gd name="T97" fmla="*/ 502 h 3175"/>
              <a:gd name="T98" fmla="*/ 1898 w 3238"/>
              <a:gd name="T99" fmla="*/ 312 h 3175"/>
              <a:gd name="T100" fmla="*/ 2732 w 3238"/>
              <a:gd name="T101" fmla="*/ 11 h 3175"/>
              <a:gd name="T102" fmla="*/ 2914 w 3238"/>
              <a:gd name="T103" fmla="*/ 194 h 3175"/>
              <a:gd name="T104" fmla="*/ 2859 w 3238"/>
              <a:gd name="T105" fmla="*/ 450 h 3175"/>
              <a:gd name="T106" fmla="*/ 2613 w 3238"/>
              <a:gd name="T107" fmla="*/ 541 h 3175"/>
              <a:gd name="T108" fmla="*/ 2407 w 3238"/>
              <a:gd name="T109" fmla="*/ 386 h 3175"/>
              <a:gd name="T110" fmla="*/ 2426 w 3238"/>
              <a:gd name="T111" fmla="*/ 123 h 3175"/>
              <a:gd name="T112" fmla="*/ 2654 w 3238"/>
              <a:gd name="T113" fmla="*/ 0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38" h="3175">
                <a:moveTo>
                  <a:pt x="2894" y="2148"/>
                </a:moveTo>
                <a:lnTo>
                  <a:pt x="2936" y="2150"/>
                </a:lnTo>
                <a:lnTo>
                  <a:pt x="2976" y="2155"/>
                </a:lnTo>
                <a:lnTo>
                  <a:pt x="3013" y="2165"/>
                </a:lnTo>
                <a:lnTo>
                  <a:pt x="3049" y="2178"/>
                </a:lnTo>
                <a:lnTo>
                  <a:pt x="3082" y="2195"/>
                </a:lnTo>
                <a:lnTo>
                  <a:pt x="3113" y="2215"/>
                </a:lnTo>
                <a:lnTo>
                  <a:pt x="3141" y="2239"/>
                </a:lnTo>
                <a:lnTo>
                  <a:pt x="3167" y="2266"/>
                </a:lnTo>
                <a:lnTo>
                  <a:pt x="3189" y="2295"/>
                </a:lnTo>
                <a:lnTo>
                  <a:pt x="3206" y="2325"/>
                </a:lnTo>
                <a:lnTo>
                  <a:pt x="3220" y="2358"/>
                </a:lnTo>
                <a:lnTo>
                  <a:pt x="3230" y="2393"/>
                </a:lnTo>
                <a:lnTo>
                  <a:pt x="3235" y="2431"/>
                </a:lnTo>
                <a:lnTo>
                  <a:pt x="3237" y="2471"/>
                </a:lnTo>
                <a:lnTo>
                  <a:pt x="3235" y="2516"/>
                </a:lnTo>
                <a:lnTo>
                  <a:pt x="3229" y="2557"/>
                </a:lnTo>
                <a:lnTo>
                  <a:pt x="3217" y="2597"/>
                </a:lnTo>
                <a:lnTo>
                  <a:pt x="3202" y="2632"/>
                </a:lnTo>
                <a:lnTo>
                  <a:pt x="3182" y="2665"/>
                </a:lnTo>
                <a:lnTo>
                  <a:pt x="3162" y="2690"/>
                </a:lnTo>
                <a:lnTo>
                  <a:pt x="3136" y="2718"/>
                </a:lnTo>
                <a:lnTo>
                  <a:pt x="3105" y="2746"/>
                </a:lnTo>
                <a:lnTo>
                  <a:pt x="3068" y="2775"/>
                </a:lnTo>
                <a:lnTo>
                  <a:pt x="3026" y="2806"/>
                </a:lnTo>
                <a:lnTo>
                  <a:pt x="2978" y="2837"/>
                </a:lnTo>
                <a:lnTo>
                  <a:pt x="2935" y="2866"/>
                </a:lnTo>
                <a:lnTo>
                  <a:pt x="2896" y="2893"/>
                </a:lnTo>
                <a:lnTo>
                  <a:pt x="2862" y="2921"/>
                </a:lnTo>
                <a:lnTo>
                  <a:pt x="2832" y="2947"/>
                </a:lnTo>
                <a:lnTo>
                  <a:pt x="2808" y="2972"/>
                </a:lnTo>
                <a:lnTo>
                  <a:pt x="2789" y="2997"/>
                </a:lnTo>
                <a:lnTo>
                  <a:pt x="2789" y="2997"/>
                </a:lnTo>
                <a:lnTo>
                  <a:pt x="3238" y="2997"/>
                </a:lnTo>
                <a:lnTo>
                  <a:pt x="3238" y="3175"/>
                </a:lnTo>
                <a:lnTo>
                  <a:pt x="2538" y="3175"/>
                </a:lnTo>
                <a:lnTo>
                  <a:pt x="2538" y="3175"/>
                </a:lnTo>
                <a:lnTo>
                  <a:pt x="2540" y="3129"/>
                </a:lnTo>
                <a:lnTo>
                  <a:pt x="2546" y="3085"/>
                </a:lnTo>
                <a:lnTo>
                  <a:pt x="2556" y="3044"/>
                </a:lnTo>
                <a:lnTo>
                  <a:pt x="2569" y="3005"/>
                </a:lnTo>
                <a:lnTo>
                  <a:pt x="2588" y="2968"/>
                </a:lnTo>
                <a:lnTo>
                  <a:pt x="2608" y="2934"/>
                </a:lnTo>
                <a:lnTo>
                  <a:pt x="2632" y="2904"/>
                </a:lnTo>
                <a:lnTo>
                  <a:pt x="2660" y="2873"/>
                </a:lnTo>
                <a:lnTo>
                  <a:pt x="2693" y="2841"/>
                </a:lnTo>
                <a:lnTo>
                  <a:pt x="2731" y="2807"/>
                </a:lnTo>
                <a:lnTo>
                  <a:pt x="2774" y="2771"/>
                </a:lnTo>
                <a:lnTo>
                  <a:pt x="2823" y="2734"/>
                </a:lnTo>
                <a:lnTo>
                  <a:pt x="2876" y="2694"/>
                </a:lnTo>
                <a:lnTo>
                  <a:pt x="2909" y="2671"/>
                </a:lnTo>
                <a:lnTo>
                  <a:pt x="2938" y="2648"/>
                </a:lnTo>
                <a:lnTo>
                  <a:pt x="2963" y="2625"/>
                </a:lnTo>
                <a:lnTo>
                  <a:pt x="2983" y="2604"/>
                </a:lnTo>
                <a:lnTo>
                  <a:pt x="3000" y="2583"/>
                </a:lnTo>
                <a:lnTo>
                  <a:pt x="3015" y="2556"/>
                </a:lnTo>
                <a:lnTo>
                  <a:pt x="3027" y="2529"/>
                </a:lnTo>
                <a:lnTo>
                  <a:pt x="3034" y="2500"/>
                </a:lnTo>
                <a:lnTo>
                  <a:pt x="3036" y="2469"/>
                </a:lnTo>
                <a:lnTo>
                  <a:pt x="3034" y="2443"/>
                </a:lnTo>
                <a:lnTo>
                  <a:pt x="3030" y="2418"/>
                </a:lnTo>
                <a:lnTo>
                  <a:pt x="3022" y="2397"/>
                </a:lnTo>
                <a:lnTo>
                  <a:pt x="3011" y="2377"/>
                </a:lnTo>
                <a:lnTo>
                  <a:pt x="2997" y="2359"/>
                </a:lnTo>
                <a:lnTo>
                  <a:pt x="2980" y="2344"/>
                </a:lnTo>
                <a:lnTo>
                  <a:pt x="2962" y="2333"/>
                </a:lnTo>
                <a:lnTo>
                  <a:pt x="2940" y="2324"/>
                </a:lnTo>
                <a:lnTo>
                  <a:pt x="2917" y="2319"/>
                </a:lnTo>
                <a:lnTo>
                  <a:pt x="2893" y="2317"/>
                </a:lnTo>
                <a:lnTo>
                  <a:pt x="2866" y="2319"/>
                </a:lnTo>
                <a:lnTo>
                  <a:pt x="2842" y="2325"/>
                </a:lnTo>
                <a:lnTo>
                  <a:pt x="2821" y="2336"/>
                </a:lnTo>
                <a:lnTo>
                  <a:pt x="2801" y="2350"/>
                </a:lnTo>
                <a:lnTo>
                  <a:pt x="2784" y="2370"/>
                </a:lnTo>
                <a:lnTo>
                  <a:pt x="2771" y="2392"/>
                </a:lnTo>
                <a:lnTo>
                  <a:pt x="2761" y="2417"/>
                </a:lnTo>
                <a:lnTo>
                  <a:pt x="2754" y="2446"/>
                </a:lnTo>
                <a:lnTo>
                  <a:pt x="2749" y="2477"/>
                </a:lnTo>
                <a:lnTo>
                  <a:pt x="2748" y="2511"/>
                </a:lnTo>
                <a:lnTo>
                  <a:pt x="2550" y="2511"/>
                </a:lnTo>
                <a:lnTo>
                  <a:pt x="2552" y="2465"/>
                </a:lnTo>
                <a:lnTo>
                  <a:pt x="2557" y="2421"/>
                </a:lnTo>
                <a:lnTo>
                  <a:pt x="2565" y="2381"/>
                </a:lnTo>
                <a:lnTo>
                  <a:pt x="2577" y="2343"/>
                </a:lnTo>
                <a:lnTo>
                  <a:pt x="2594" y="2308"/>
                </a:lnTo>
                <a:lnTo>
                  <a:pt x="2614" y="2276"/>
                </a:lnTo>
                <a:lnTo>
                  <a:pt x="2638" y="2246"/>
                </a:lnTo>
                <a:lnTo>
                  <a:pt x="2667" y="2220"/>
                </a:lnTo>
                <a:lnTo>
                  <a:pt x="2697" y="2199"/>
                </a:lnTo>
                <a:lnTo>
                  <a:pt x="2731" y="2180"/>
                </a:lnTo>
                <a:lnTo>
                  <a:pt x="2767" y="2167"/>
                </a:lnTo>
                <a:lnTo>
                  <a:pt x="2806" y="2156"/>
                </a:lnTo>
                <a:lnTo>
                  <a:pt x="2848" y="2150"/>
                </a:lnTo>
                <a:lnTo>
                  <a:pt x="2894" y="2148"/>
                </a:lnTo>
                <a:close/>
                <a:moveTo>
                  <a:pt x="2676" y="816"/>
                </a:moveTo>
                <a:lnTo>
                  <a:pt x="2709" y="819"/>
                </a:lnTo>
                <a:lnTo>
                  <a:pt x="2741" y="826"/>
                </a:lnTo>
                <a:lnTo>
                  <a:pt x="2770" y="839"/>
                </a:lnTo>
                <a:lnTo>
                  <a:pt x="2797" y="855"/>
                </a:lnTo>
                <a:lnTo>
                  <a:pt x="2821" y="876"/>
                </a:lnTo>
                <a:lnTo>
                  <a:pt x="2841" y="900"/>
                </a:lnTo>
                <a:lnTo>
                  <a:pt x="2858" y="926"/>
                </a:lnTo>
                <a:lnTo>
                  <a:pt x="2870" y="955"/>
                </a:lnTo>
                <a:lnTo>
                  <a:pt x="2878" y="987"/>
                </a:lnTo>
                <a:lnTo>
                  <a:pt x="2880" y="1020"/>
                </a:lnTo>
                <a:lnTo>
                  <a:pt x="2878" y="1053"/>
                </a:lnTo>
                <a:lnTo>
                  <a:pt x="2870" y="1085"/>
                </a:lnTo>
                <a:lnTo>
                  <a:pt x="2858" y="1114"/>
                </a:lnTo>
                <a:lnTo>
                  <a:pt x="2841" y="1141"/>
                </a:lnTo>
                <a:lnTo>
                  <a:pt x="2821" y="1165"/>
                </a:lnTo>
                <a:lnTo>
                  <a:pt x="2797" y="1185"/>
                </a:lnTo>
                <a:lnTo>
                  <a:pt x="2770" y="1202"/>
                </a:lnTo>
                <a:lnTo>
                  <a:pt x="2741" y="1214"/>
                </a:lnTo>
                <a:lnTo>
                  <a:pt x="2709" y="1221"/>
                </a:lnTo>
                <a:lnTo>
                  <a:pt x="2676" y="1224"/>
                </a:lnTo>
                <a:lnTo>
                  <a:pt x="2643" y="1221"/>
                </a:lnTo>
                <a:lnTo>
                  <a:pt x="2611" y="1214"/>
                </a:lnTo>
                <a:lnTo>
                  <a:pt x="2582" y="1202"/>
                </a:lnTo>
                <a:lnTo>
                  <a:pt x="2556" y="1185"/>
                </a:lnTo>
                <a:lnTo>
                  <a:pt x="2532" y="1165"/>
                </a:lnTo>
                <a:lnTo>
                  <a:pt x="2511" y="1141"/>
                </a:lnTo>
                <a:lnTo>
                  <a:pt x="2495" y="1114"/>
                </a:lnTo>
                <a:lnTo>
                  <a:pt x="2482" y="1085"/>
                </a:lnTo>
                <a:lnTo>
                  <a:pt x="2475" y="1053"/>
                </a:lnTo>
                <a:lnTo>
                  <a:pt x="2472" y="1020"/>
                </a:lnTo>
                <a:lnTo>
                  <a:pt x="2475" y="987"/>
                </a:lnTo>
                <a:lnTo>
                  <a:pt x="2482" y="955"/>
                </a:lnTo>
                <a:lnTo>
                  <a:pt x="2495" y="926"/>
                </a:lnTo>
                <a:lnTo>
                  <a:pt x="2511" y="900"/>
                </a:lnTo>
                <a:lnTo>
                  <a:pt x="2532" y="876"/>
                </a:lnTo>
                <a:lnTo>
                  <a:pt x="2556" y="855"/>
                </a:lnTo>
                <a:lnTo>
                  <a:pt x="2582" y="839"/>
                </a:lnTo>
                <a:lnTo>
                  <a:pt x="2611" y="826"/>
                </a:lnTo>
                <a:lnTo>
                  <a:pt x="2643" y="819"/>
                </a:lnTo>
                <a:lnTo>
                  <a:pt x="2676" y="816"/>
                </a:lnTo>
                <a:close/>
                <a:moveTo>
                  <a:pt x="1270" y="703"/>
                </a:moveTo>
                <a:lnTo>
                  <a:pt x="1186" y="706"/>
                </a:lnTo>
                <a:lnTo>
                  <a:pt x="1102" y="715"/>
                </a:lnTo>
                <a:lnTo>
                  <a:pt x="1022" y="730"/>
                </a:lnTo>
                <a:lnTo>
                  <a:pt x="942" y="751"/>
                </a:lnTo>
                <a:lnTo>
                  <a:pt x="866" y="777"/>
                </a:lnTo>
                <a:lnTo>
                  <a:pt x="792" y="808"/>
                </a:lnTo>
                <a:lnTo>
                  <a:pt x="721" y="845"/>
                </a:lnTo>
                <a:lnTo>
                  <a:pt x="653" y="885"/>
                </a:lnTo>
                <a:lnTo>
                  <a:pt x="588" y="932"/>
                </a:lnTo>
                <a:lnTo>
                  <a:pt x="527" y="981"/>
                </a:lnTo>
                <a:lnTo>
                  <a:pt x="468" y="1036"/>
                </a:lnTo>
                <a:lnTo>
                  <a:pt x="414" y="1093"/>
                </a:lnTo>
                <a:lnTo>
                  <a:pt x="365" y="1154"/>
                </a:lnTo>
                <a:lnTo>
                  <a:pt x="319" y="1220"/>
                </a:lnTo>
                <a:lnTo>
                  <a:pt x="278" y="1288"/>
                </a:lnTo>
                <a:lnTo>
                  <a:pt x="241" y="1359"/>
                </a:lnTo>
                <a:lnTo>
                  <a:pt x="210" y="1434"/>
                </a:lnTo>
                <a:lnTo>
                  <a:pt x="185" y="1510"/>
                </a:lnTo>
                <a:lnTo>
                  <a:pt x="164" y="1588"/>
                </a:lnTo>
                <a:lnTo>
                  <a:pt x="148" y="1670"/>
                </a:lnTo>
                <a:lnTo>
                  <a:pt x="139" y="1752"/>
                </a:lnTo>
                <a:lnTo>
                  <a:pt x="136" y="1837"/>
                </a:lnTo>
                <a:lnTo>
                  <a:pt x="139" y="1921"/>
                </a:lnTo>
                <a:lnTo>
                  <a:pt x="148" y="2004"/>
                </a:lnTo>
                <a:lnTo>
                  <a:pt x="164" y="2085"/>
                </a:lnTo>
                <a:lnTo>
                  <a:pt x="185" y="2164"/>
                </a:lnTo>
                <a:lnTo>
                  <a:pt x="210" y="2241"/>
                </a:lnTo>
                <a:lnTo>
                  <a:pt x="241" y="2314"/>
                </a:lnTo>
                <a:lnTo>
                  <a:pt x="278" y="2385"/>
                </a:lnTo>
                <a:lnTo>
                  <a:pt x="319" y="2454"/>
                </a:lnTo>
                <a:lnTo>
                  <a:pt x="365" y="2519"/>
                </a:lnTo>
                <a:lnTo>
                  <a:pt x="414" y="2580"/>
                </a:lnTo>
                <a:lnTo>
                  <a:pt x="468" y="2639"/>
                </a:lnTo>
                <a:lnTo>
                  <a:pt x="527" y="2692"/>
                </a:lnTo>
                <a:lnTo>
                  <a:pt x="588" y="2742"/>
                </a:lnTo>
                <a:lnTo>
                  <a:pt x="653" y="2788"/>
                </a:lnTo>
                <a:lnTo>
                  <a:pt x="721" y="2830"/>
                </a:lnTo>
                <a:lnTo>
                  <a:pt x="792" y="2866"/>
                </a:lnTo>
                <a:lnTo>
                  <a:pt x="866" y="2897"/>
                </a:lnTo>
                <a:lnTo>
                  <a:pt x="942" y="2923"/>
                </a:lnTo>
                <a:lnTo>
                  <a:pt x="1022" y="2944"/>
                </a:lnTo>
                <a:lnTo>
                  <a:pt x="1102" y="2958"/>
                </a:lnTo>
                <a:lnTo>
                  <a:pt x="1186" y="2968"/>
                </a:lnTo>
                <a:lnTo>
                  <a:pt x="1270" y="2971"/>
                </a:lnTo>
                <a:lnTo>
                  <a:pt x="1355" y="2968"/>
                </a:lnTo>
                <a:lnTo>
                  <a:pt x="1437" y="2958"/>
                </a:lnTo>
                <a:lnTo>
                  <a:pt x="1519" y="2944"/>
                </a:lnTo>
                <a:lnTo>
                  <a:pt x="1597" y="2923"/>
                </a:lnTo>
                <a:lnTo>
                  <a:pt x="1673" y="2897"/>
                </a:lnTo>
                <a:lnTo>
                  <a:pt x="1747" y="2866"/>
                </a:lnTo>
                <a:lnTo>
                  <a:pt x="1819" y="2830"/>
                </a:lnTo>
                <a:lnTo>
                  <a:pt x="1887" y="2788"/>
                </a:lnTo>
                <a:lnTo>
                  <a:pt x="1952" y="2742"/>
                </a:lnTo>
                <a:lnTo>
                  <a:pt x="2013" y="2692"/>
                </a:lnTo>
                <a:lnTo>
                  <a:pt x="2071" y="2639"/>
                </a:lnTo>
                <a:lnTo>
                  <a:pt x="2126" y="2580"/>
                </a:lnTo>
                <a:lnTo>
                  <a:pt x="2175" y="2519"/>
                </a:lnTo>
                <a:lnTo>
                  <a:pt x="2221" y="2454"/>
                </a:lnTo>
                <a:lnTo>
                  <a:pt x="2262" y="2385"/>
                </a:lnTo>
                <a:lnTo>
                  <a:pt x="2299" y="2314"/>
                </a:lnTo>
                <a:lnTo>
                  <a:pt x="2330" y="2241"/>
                </a:lnTo>
                <a:lnTo>
                  <a:pt x="2356" y="2164"/>
                </a:lnTo>
                <a:lnTo>
                  <a:pt x="2376" y="2085"/>
                </a:lnTo>
                <a:lnTo>
                  <a:pt x="2392" y="2004"/>
                </a:lnTo>
                <a:lnTo>
                  <a:pt x="2401" y="1921"/>
                </a:lnTo>
                <a:lnTo>
                  <a:pt x="2404" y="1837"/>
                </a:lnTo>
                <a:lnTo>
                  <a:pt x="2401" y="1752"/>
                </a:lnTo>
                <a:lnTo>
                  <a:pt x="2392" y="1670"/>
                </a:lnTo>
                <a:lnTo>
                  <a:pt x="2376" y="1588"/>
                </a:lnTo>
                <a:lnTo>
                  <a:pt x="2356" y="1510"/>
                </a:lnTo>
                <a:lnTo>
                  <a:pt x="2330" y="1434"/>
                </a:lnTo>
                <a:lnTo>
                  <a:pt x="2299" y="1359"/>
                </a:lnTo>
                <a:lnTo>
                  <a:pt x="2262" y="1288"/>
                </a:lnTo>
                <a:lnTo>
                  <a:pt x="2221" y="1220"/>
                </a:lnTo>
                <a:lnTo>
                  <a:pt x="2175" y="1154"/>
                </a:lnTo>
                <a:lnTo>
                  <a:pt x="2126" y="1093"/>
                </a:lnTo>
                <a:lnTo>
                  <a:pt x="2071" y="1036"/>
                </a:lnTo>
                <a:lnTo>
                  <a:pt x="2013" y="981"/>
                </a:lnTo>
                <a:lnTo>
                  <a:pt x="1952" y="932"/>
                </a:lnTo>
                <a:lnTo>
                  <a:pt x="1887" y="885"/>
                </a:lnTo>
                <a:lnTo>
                  <a:pt x="1819" y="845"/>
                </a:lnTo>
                <a:lnTo>
                  <a:pt x="1747" y="808"/>
                </a:lnTo>
                <a:lnTo>
                  <a:pt x="1673" y="777"/>
                </a:lnTo>
                <a:lnTo>
                  <a:pt x="1597" y="751"/>
                </a:lnTo>
                <a:lnTo>
                  <a:pt x="1519" y="730"/>
                </a:lnTo>
                <a:lnTo>
                  <a:pt x="1437" y="715"/>
                </a:lnTo>
                <a:lnTo>
                  <a:pt x="1355" y="706"/>
                </a:lnTo>
                <a:lnTo>
                  <a:pt x="1270" y="703"/>
                </a:lnTo>
                <a:close/>
                <a:moveTo>
                  <a:pt x="1270" y="567"/>
                </a:moveTo>
                <a:lnTo>
                  <a:pt x="1361" y="570"/>
                </a:lnTo>
                <a:lnTo>
                  <a:pt x="1449" y="580"/>
                </a:lnTo>
                <a:lnTo>
                  <a:pt x="1536" y="596"/>
                </a:lnTo>
                <a:lnTo>
                  <a:pt x="1621" y="616"/>
                </a:lnTo>
                <a:lnTo>
                  <a:pt x="1703" y="643"/>
                </a:lnTo>
                <a:lnTo>
                  <a:pt x="1783" y="676"/>
                </a:lnTo>
                <a:lnTo>
                  <a:pt x="1861" y="713"/>
                </a:lnTo>
                <a:lnTo>
                  <a:pt x="1935" y="755"/>
                </a:lnTo>
                <a:lnTo>
                  <a:pt x="2006" y="803"/>
                </a:lnTo>
                <a:lnTo>
                  <a:pt x="2073" y="854"/>
                </a:lnTo>
                <a:lnTo>
                  <a:pt x="2137" y="910"/>
                </a:lnTo>
                <a:lnTo>
                  <a:pt x="2197" y="970"/>
                </a:lnTo>
                <a:lnTo>
                  <a:pt x="2254" y="1034"/>
                </a:lnTo>
                <a:lnTo>
                  <a:pt x="2305" y="1101"/>
                </a:lnTo>
                <a:lnTo>
                  <a:pt x="2352" y="1172"/>
                </a:lnTo>
                <a:lnTo>
                  <a:pt x="2394" y="1246"/>
                </a:lnTo>
                <a:lnTo>
                  <a:pt x="2432" y="1323"/>
                </a:lnTo>
                <a:lnTo>
                  <a:pt x="2464" y="1403"/>
                </a:lnTo>
                <a:lnTo>
                  <a:pt x="2491" y="1485"/>
                </a:lnTo>
                <a:lnTo>
                  <a:pt x="2512" y="1571"/>
                </a:lnTo>
                <a:lnTo>
                  <a:pt x="2528" y="1657"/>
                </a:lnTo>
                <a:lnTo>
                  <a:pt x="2537" y="1746"/>
                </a:lnTo>
                <a:lnTo>
                  <a:pt x="2540" y="1837"/>
                </a:lnTo>
                <a:lnTo>
                  <a:pt x="2537" y="1928"/>
                </a:lnTo>
                <a:lnTo>
                  <a:pt x="2528" y="2016"/>
                </a:lnTo>
                <a:lnTo>
                  <a:pt x="2512" y="2103"/>
                </a:lnTo>
                <a:lnTo>
                  <a:pt x="2491" y="2188"/>
                </a:lnTo>
                <a:lnTo>
                  <a:pt x="2464" y="2271"/>
                </a:lnTo>
                <a:lnTo>
                  <a:pt x="2432" y="2350"/>
                </a:lnTo>
                <a:lnTo>
                  <a:pt x="2395" y="2427"/>
                </a:lnTo>
                <a:lnTo>
                  <a:pt x="2352" y="2502"/>
                </a:lnTo>
                <a:lnTo>
                  <a:pt x="2305" y="2573"/>
                </a:lnTo>
                <a:lnTo>
                  <a:pt x="2254" y="2640"/>
                </a:lnTo>
                <a:lnTo>
                  <a:pt x="2198" y="2704"/>
                </a:lnTo>
                <a:lnTo>
                  <a:pt x="2137" y="2764"/>
                </a:lnTo>
                <a:lnTo>
                  <a:pt x="2073" y="2819"/>
                </a:lnTo>
                <a:lnTo>
                  <a:pt x="2006" y="2871"/>
                </a:lnTo>
                <a:lnTo>
                  <a:pt x="1935" y="2918"/>
                </a:lnTo>
                <a:lnTo>
                  <a:pt x="1861" y="2960"/>
                </a:lnTo>
                <a:lnTo>
                  <a:pt x="1783" y="2998"/>
                </a:lnTo>
                <a:lnTo>
                  <a:pt x="1704" y="3031"/>
                </a:lnTo>
                <a:lnTo>
                  <a:pt x="1622" y="3057"/>
                </a:lnTo>
                <a:lnTo>
                  <a:pt x="1536" y="3078"/>
                </a:lnTo>
                <a:lnTo>
                  <a:pt x="1449" y="3093"/>
                </a:lnTo>
                <a:lnTo>
                  <a:pt x="1361" y="3104"/>
                </a:lnTo>
                <a:lnTo>
                  <a:pt x="1270" y="3107"/>
                </a:lnTo>
                <a:lnTo>
                  <a:pt x="1179" y="3104"/>
                </a:lnTo>
                <a:lnTo>
                  <a:pt x="1091" y="3093"/>
                </a:lnTo>
                <a:lnTo>
                  <a:pt x="1003" y="3078"/>
                </a:lnTo>
                <a:lnTo>
                  <a:pt x="919" y="3057"/>
                </a:lnTo>
                <a:lnTo>
                  <a:pt x="836" y="3031"/>
                </a:lnTo>
                <a:lnTo>
                  <a:pt x="757" y="2998"/>
                </a:lnTo>
                <a:lnTo>
                  <a:pt x="679" y="2960"/>
                </a:lnTo>
                <a:lnTo>
                  <a:pt x="605" y="2918"/>
                </a:lnTo>
                <a:lnTo>
                  <a:pt x="534" y="2871"/>
                </a:lnTo>
                <a:lnTo>
                  <a:pt x="467" y="2819"/>
                </a:lnTo>
                <a:lnTo>
                  <a:pt x="403" y="2764"/>
                </a:lnTo>
                <a:lnTo>
                  <a:pt x="343" y="2704"/>
                </a:lnTo>
                <a:lnTo>
                  <a:pt x="287" y="2640"/>
                </a:lnTo>
                <a:lnTo>
                  <a:pt x="235" y="2572"/>
                </a:lnTo>
                <a:lnTo>
                  <a:pt x="189" y="2502"/>
                </a:lnTo>
                <a:lnTo>
                  <a:pt x="146" y="2427"/>
                </a:lnTo>
                <a:lnTo>
                  <a:pt x="108" y="2350"/>
                </a:lnTo>
                <a:lnTo>
                  <a:pt x="76" y="2270"/>
                </a:lnTo>
                <a:lnTo>
                  <a:pt x="49" y="2188"/>
                </a:lnTo>
                <a:lnTo>
                  <a:pt x="28" y="2103"/>
                </a:lnTo>
                <a:lnTo>
                  <a:pt x="12" y="2016"/>
                </a:lnTo>
                <a:lnTo>
                  <a:pt x="3" y="1928"/>
                </a:lnTo>
                <a:lnTo>
                  <a:pt x="0" y="1837"/>
                </a:lnTo>
                <a:lnTo>
                  <a:pt x="3" y="1746"/>
                </a:lnTo>
                <a:lnTo>
                  <a:pt x="12" y="1657"/>
                </a:lnTo>
                <a:lnTo>
                  <a:pt x="28" y="1571"/>
                </a:lnTo>
                <a:lnTo>
                  <a:pt x="49" y="1485"/>
                </a:lnTo>
                <a:lnTo>
                  <a:pt x="76" y="1403"/>
                </a:lnTo>
                <a:lnTo>
                  <a:pt x="108" y="1323"/>
                </a:lnTo>
                <a:lnTo>
                  <a:pt x="146" y="1246"/>
                </a:lnTo>
                <a:lnTo>
                  <a:pt x="189" y="1172"/>
                </a:lnTo>
                <a:lnTo>
                  <a:pt x="235" y="1101"/>
                </a:lnTo>
                <a:lnTo>
                  <a:pt x="287" y="1034"/>
                </a:lnTo>
                <a:lnTo>
                  <a:pt x="343" y="970"/>
                </a:lnTo>
                <a:lnTo>
                  <a:pt x="403" y="910"/>
                </a:lnTo>
                <a:lnTo>
                  <a:pt x="467" y="854"/>
                </a:lnTo>
                <a:lnTo>
                  <a:pt x="534" y="803"/>
                </a:lnTo>
                <a:lnTo>
                  <a:pt x="605" y="755"/>
                </a:lnTo>
                <a:lnTo>
                  <a:pt x="679" y="713"/>
                </a:lnTo>
                <a:lnTo>
                  <a:pt x="757" y="676"/>
                </a:lnTo>
                <a:lnTo>
                  <a:pt x="836" y="643"/>
                </a:lnTo>
                <a:lnTo>
                  <a:pt x="919" y="616"/>
                </a:lnTo>
                <a:lnTo>
                  <a:pt x="1003" y="596"/>
                </a:lnTo>
                <a:lnTo>
                  <a:pt x="1091" y="580"/>
                </a:lnTo>
                <a:lnTo>
                  <a:pt x="1179" y="570"/>
                </a:lnTo>
                <a:lnTo>
                  <a:pt x="1270" y="567"/>
                </a:lnTo>
                <a:close/>
                <a:moveTo>
                  <a:pt x="2007" y="272"/>
                </a:moveTo>
                <a:lnTo>
                  <a:pt x="2038" y="275"/>
                </a:lnTo>
                <a:lnTo>
                  <a:pt x="2067" y="282"/>
                </a:lnTo>
                <a:lnTo>
                  <a:pt x="2093" y="296"/>
                </a:lnTo>
                <a:lnTo>
                  <a:pt x="2116" y="312"/>
                </a:lnTo>
                <a:lnTo>
                  <a:pt x="2137" y="333"/>
                </a:lnTo>
                <a:lnTo>
                  <a:pt x="2155" y="356"/>
                </a:lnTo>
                <a:lnTo>
                  <a:pt x="2167" y="383"/>
                </a:lnTo>
                <a:lnTo>
                  <a:pt x="2174" y="412"/>
                </a:lnTo>
                <a:lnTo>
                  <a:pt x="2177" y="442"/>
                </a:lnTo>
                <a:lnTo>
                  <a:pt x="2174" y="473"/>
                </a:lnTo>
                <a:lnTo>
                  <a:pt x="2167" y="502"/>
                </a:lnTo>
                <a:lnTo>
                  <a:pt x="2155" y="528"/>
                </a:lnTo>
                <a:lnTo>
                  <a:pt x="2137" y="551"/>
                </a:lnTo>
                <a:lnTo>
                  <a:pt x="2116" y="572"/>
                </a:lnTo>
                <a:lnTo>
                  <a:pt x="2093" y="589"/>
                </a:lnTo>
                <a:lnTo>
                  <a:pt x="2067" y="602"/>
                </a:lnTo>
                <a:lnTo>
                  <a:pt x="2038" y="609"/>
                </a:lnTo>
                <a:lnTo>
                  <a:pt x="2007" y="612"/>
                </a:lnTo>
                <a:lnTo>
                  <a:pt x="1977" y="609"/>
                </a:lnTo>
                <a:lnTo>
                  <a:pt x="1948" y="602"/>
                </a:lnTo>
                <a:lnTo>
                  <a:pt x="1922" y="589"/>
                </a:lnTo>
                <a:lnTo>
                  <a:pt x="1898" y="572"/>
                </a:lnTo>
                <a:lnTo>
                  <a:pt x="1877" y="551"/>
                </a:lnTo>
                <a:lnTo>
                  <a:pt x="1861" y="528"/>
                </a:lnTo>
                <a:lnTo>
                  <a:pt x="1848" y="502"/>
                </a:lnTo>
                <a:lnTo>
                  <a:pt x="1840" y="473"/>
                </a:lnTo>
                <a:lnTo>
                  <a:pt x="1837" y="442"/>
                </a:lnTo>
                <a:lnTo>
                  <a:pt x="1840" y="412"/>
                </a:lnTo>
                <a:lnTo>
                  <a:pt x="1848" y="383"/>
                </a:lnTo>
                <a:lnTo>
                  <a:pt x="1861" y="356"/>
                </a:lnTo>
                <a:lnTo>
                  <a:pt x="1877" y="333"/>
                </a:lnTo>
                <a:lnTo>
                  <a:pt x="1898" y="312"/>
                </a:lnTo>
                <a:lnTo>
                  <a:pt x="1922" y="296"/>
                </a:lnTo>
                <a:lnTo>
                  <a:pt x="1948" y="282"/>
                </a:lnTo>
                <a:lnTo>
                  <a:pt x="1977" y="275"/>
                </a:lnTo>
                <a:lnTo>
                  <a:pt x="2007" y="272"/>
                </a:lnTo>
                <a:close/>
                <a:moveTo>
                  <a:pt x="2654" y="0"/>
                </a:moveTo>
                <a:lnTo>
                  <a:pt x="2694" y="3"/>
                </a:lnTo>
                <a:lnTo>
                  <a:pt x="2732" y="11"/>
                </a:lnTo>
                <a:lnTo>
                  <a:pt x="2768" y="25"/>
                </a:lnTo>
                <a:lnTo>
                  <a:pt x="2802" y="44"/>
                </a:lnTo>
                <a:lnTo>
                  <a:pt x="2832" y="67"/>
                </a:lnTo>
                <a:lnTo>
                  <a:pt x="2859" y="94"/>
                </a:lnTo>
                <a:lnTo>
                  <a:pt x="2881" y="123"/>
                </a:lnTo>
                <a:lnTo>
                  <a:pt x="2900" y="157"/>
                </a:lnTo>
                <a:lnTo>
                  <a:pt x="2914" y="194"/>
                </a:lnTo>
                <a:lnTo>
                  <a:pt x="2923" y="232"/>
                </a:lnTo>
                <a:lnTo>
                  <a:pt x="2926" y="272"/>
                </a:lnTo>
                <a:lnTo>
                  <a:pt x="2923" y="312"/>
                </a:lnTo>
                <a:lnTo>
                  <a:pt x="2914" y="350"/>
                </a:lnTo>
                <a:lnTo>
                  <a:pt x="2900" y="386"/>
                </a:lnTo>
                <a:lnTo>
                  <a:pt x="2881" y="420"/>
                </a:lnTo>
                <a:lnTo>
                  <a:pt x="2859" y="450"/>
                </a:lnTo>
                <a:lnTo>
                  <a:pt x="2832" y="477"/>
                </a:lnTo>
                <a:lnTo>
                  <a:pt x="2802" y="500"/>
                </a:lnTo>
                <a:lnTo>
                  <a:pt x="2768" y="518"/>
                </a:lnTo>
                <a:lnTo>
                  <a:pt x="2732" y="533"/>
                </a:lnTo>
                <a:lnTo>
                  <a:pt x="2694" y="541"/>
                </a:lnTo>
                <a:lnTo>
                  <a:pt x="2654" y="544"/>
                </a:lnTo>
                <a:lnTo>
                  <a:pt x="2613" y="541"/>
                </a:lnTo>
                <a:lnTo>
                  <a:pt x="2575" y="533"/>
                </a:lnTo>
                <a:lnTo>
                  <a:pt x="2539" y="518"/>
                </a:lnTo>
                <a:lnTo>
                  <a:pt x="2506" y="500"/>
                </a:lnTo>
                <a:lnTo>
                  <a:pt x="2475" y="477"/>
                </a:lnTo>
                <a:lnTo>
                  <a:pt x="2448" y="450"/>
                </a:lnTo>
                <a:lnTo>
                  <a:pt x="2426" y="420"/>
                </a:lnTo>
                <a:lnTo>
                  <a:pt x="2407" y="386"/>
                </a:lnTo>
                <a:lnTo>
                  <a:pt x="2393" y="350"/>
                </a:lnTo>
                <a:lnTo>
                  <a:pt x="2384" y="312"/>
                </a:lnTo>
                <a:lnTo>
                  <a:pt x="2381" y="272"/>
                </a:lnTo>
                <a:lnTo>
                  <a:pt x="2384" y="232"/>
                </a:lnTo>
                <a:lnTo>
                  <a:pt x="2393" y="194"/>
                </a:lnTo>
                <a:lnTo>
                  <a:pt x="2407" y="157"/>
                </a:lnTo>
                <a:lnTo>
                  <a:pt x="2426" y="123"/>
                </a:lnTo>
                <a:lnTo>
                  <a:pt x="2448" y="94"/>
                </a:lnTo>
                <a:lnTo>
                  <a:pt x="2475" y="67"/>
                </a:lnTo>
                <a:lnTo>
                  <a:pt x="2506" y="44"/>
                </a:lnTo>
                <a:lnTo>
                  <a:pt x="2539" y="25"/>
                </a:lnTo>
                <a:lnTo>
                  <a:pt x="2575" y="11"/>
                </a:lnTo>
                <a:lnTo>
                  <a:pt x="2613" y="3"/>
                </a:lnTo>
                <a:lnTo>
                  <a:pt x="265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3" name="Freeform 54"/>
          <p:cNvSpPr>
            <a:spLocks/>
          </p:cNvSpPr>
          <p:nvPr/>
        </p:nvSpPr>
        <p:spPr bwMode="auto">
          <a:xfrm>
            <a:off x="5720096" y="3313479"/>
            <a:ext cx="299367" cy="391818"/>
          </a:xfrm>
          <a:custGeom>
            <a:avLst/>
            <a:gdLst>
              <a:gd name="T0" fmla="*/ 911 w 2452"/>
              <a:gd name="T1" fmla="*/ 32 h 3208"/>
              <a:gd name="T2" fmla="*/ 989 w 2452"/>
              <a:gd name="T3" fmla="*/ 154 h 3208"/>
              <a:gd name="T4" fmla="*/ 958 w 2452"/>
              <a:gd name="T5" fmla="*/ 289 h 3208"/>
              <a:gd name="T6" fmla="*/ 1140 w 2452"/>
              <a:gd name="T7" fmla="*/ 902 h 3208"/>
              <a:gd name="T8" fmla="*/ 1302 w 2452"/>
              <a:gd name="T9" fmla="*/ 942 h 3208"/>
              <a:gd name="T10" fmla="*/ 1417 w 2452"/>
              <a:gd name="T11" fmla="*/ 1081 h 3208"/>
              <a:gd name="T12" fmla="*/ 1420 w 2452"/>
              <a:gd name="T13" fmla="*/ 1268 h 3208"/>
              <a:gd name="T14" fmla="*/ 1667 w 2452"/>
              <a:gd name="T15" fmla="*/ 1940 h 3208"/>
              <a:gd name="T16" fmla="*/ 1822 w 2452"/>
              <a:gd name="T17" fmla="*/ 1928 h 3208"/>
              <a:gd name="T18" fmla="*/ 1954 w 2452"/>
              <a:gd name="T19" fmla="*/ 2016 h 3208"/>
              <a:gd name="T20" fmla="*/ 2143 w 2452"/>
              <a:gd name="T21" fmla="*/ 2120 h 3208"/>
              <a:gd name="T22" fmla="*/ 2211 w 2452"/>
              <a:gd name="T23" fmla="*/ 2027 h 3208"/>
              <a:gd name="T24" fmla="*/ 2341 w 2452"/>
              <a:gd name="T25" fmla="*/ 2009 h 3208"/>
              <a:gd name="T26" fmla="*/ 2439 w 2452"/>
              <a:gd name="T27" fmla="*/ 2099 h 3208"/>
              <a:gd name="T28" fmla="*/ 2434 w 2452"/>
              <a:gd name="T29" fmla="*/ 2231 h 3208"/>
              <a:gd name="T30" fmla="*/ 2329 w 2452"/>
              <a:gd name="T31" fmla="*/ 2312 h 3208"/>
              <a:gd name="T32" fmla="*/ 2201 w 2452"/>
              <a:gd name="T33" fmla="*/ 2286 h 3208"/>
              <a:gd name="T34" fmla="*/ 2141 w 2452"/>
              <a:gd name="T35" fmla="*/ 2185 h 3208"/>
              <a:gd name="T36" fmla="*/ 1956 w 2452"/>
              <a:gd name="T37" fmla="*/ 2303 h 3208"/>
              <a:gd name="T38" fmla="*/ 1809 w 2452"/>
              <a:gd name="T39" fmla="*/ 2395 h 3208"/>
              <a:gd name="T40" fmla="*/ 1336 w 2452"/>
              <a:gd name="T41" fmla="*/ 2940 h 3208"/>
              <a:gd name="T42" fmla="*/ 1386 w 2452"/>
              <a:gd name="T43" fmla="*/ 3063 h 3208"/>
              <a:gd name="T44" fmla="*/ 1324 w 2452"/>
              <a:gd name="T45" fmla="*/ 3178 h 3208"/>
              <a:gd name="T46" fmla="*/ 1196 w 2452"/>
              <a:gd name="T47" fmla="*/ 3205 h 3208"/>
              <a:gd name="T48" fmla="*/ 1092 w 2452"/>
              <a:gd name="T49" fmla="*/ 3124 h 3208"/>
              <a:gd name="T50" fmla="*/ 1087 w 2452"/>
              <a:gd name="T51" fmla="*/ 2994 h 3208"/>
              <a:gd name="T52" fmla="*/ 1193 w 2452"/>
              <a:gd name="T53" fmla="*/ 2904 h 3208"/>
              <a:gd name="T54" fmla="*/ 1594 w 2452"/>
              <a:gd name="T55" fmla="*/ 2329 h 3208"/>
              <a:gd name="T56" fmla="*/ 1166 w 2452"/>
              <a:gd name="T57" fmla="*/ 2631 h 3208"/>
              <a:gd name="T58" fmla="*/ 1088 w 2452"/>
              <a:gd name="T59" fmla="*/ 2731 h 3208"/>
              <a:gd name="T60" fmla="*/ 966 w 2452"/>
              <a:gd name="T61" fmla="*/ 2735 h 3208"/>
              <a:gd name="T62" fmla="*/ 882 w 2452"/>
              <a:gd name="T63" fmla="*/ 2642 h 3208"/>
              <a:gd name="T64" fmla="*/ 899 w 2452"/>
              <a:gd name="T65" fmla="*/ 2521 h 3208"/>
              <a:gd name="T66" fmla="*/ 1009 w 2452"/>
              <a:gd name="T67" fmla="*/ 2454 h 3208"/>
              <a:gd name="T68" fmla="*/ 1129 w 2452"/>
              <a:gd name="T69" fmla="*/ 2499 h 3208"/>
              <a:gd name="T70" fmla="*/ 1528 w 2452"/>
              <a:gd name="T71" fmla="*/ 2119 h 3208"/>
              <a:gd name="T72" fmla="*/ 1612 w 2452"/>
              <a:gd name="T73" fmla="*/ 1975 h 3208"/>
              <a:gd name="T74" fmla="*/ 1139 w 2452"/>
              <a:gd name="T75" fmla="*/ 1455 h 3208"/>
              <a:gd name="T76" fmla="*/ 997 w 2452"/>
              <a:gd name="T77" fmla="*/ 1541 h 3208"/>
              <a:gd name="T78" fmla="*/ 1040 w 2452"/>
              <a:gd name="T79" fmla="*/ 1657 h 3208"/>
              <a:gd name="T80" fmla="*/ 977 w 2452"/>
              <a:gd name="T81" fmla="*/ 1774 h 3208"/>
              <a:gd name="T82" fmla="*/ 848 w 2452"/>
              <a:gd name="T83" fmla="*/ 1802 h 3208"/>
              <a:gd name="T84" fmla="*/ 743 w 2452"/>
              <a:gd name="T85" fmla="*/ 1719 h 3208"/>
              <a:gd name="T86" fmla="*/ 738 w 2452"/>
              <a:gd name="T87" fmla="*/ 1588 h 3208"/>
              <a:gd name="T88" fmla="*/ 842 w 2452"/>
              <a:gd name="T89" fmla="*/ 1498 h 3208"/>
              <a:gd name="T90" fmla="*/ 957 w 2452"/>
              <a:gd name="T91" fmla="*/ 1372 h 3208"/>
              <a:gd name="T92" fmla="*/ 882 w 2452"/>
              <a:gd name="T93" fmla="*/ 1203 h 3208"/>
              <a:gd name="T94" fmla="*/ 315 w 2452"/>
              <a:gd name="T95" fmla="*/ 1063 h 3208"/>
              <a:gd name="T96" fmla="*/ 187 w 2452"/>
              <a:gd name="T97" fmla="*/ 1118 h 3208"/>
              <a:gd name="T98" fmla="*/ 56 w 2452"/>
              <a:gd name="T99" fmla="*/ 1066 h 3208"/>
              <a:gd name="T100" fmla="*/ 0 w 2452"/>
              <a:gd name="T101" fmla="*/ 938 h 3208"/>
              <a:gd name="T102" fmla="*/ 51 w 2452"/>
              <a:gd name="T103" fmla="*/ 806 h 3208"/>
              <a:gd name="T104" fmla="*/ 179 w 2452"/>
              <a:gd name="T105" fmla="*/ 751 h 3208"/>
              <a:gd name="T106" fmla="*/ 311 w 2452"/>
              <a:gd name="T107" fmla="*/ 803 h 3208"/>
              <a:gd name="T108" fmla="*/ 365 w 2452"/>
              <a:gd name="T109" fmla="*/ 925 h 3208"/>
              <a:gd name="T110" fmla="*/ 938 w 2452"/>
              <a:gd name="T111" fmla="*/ 1008 h 3208"/>
              <a:gd name="T112" fmla="*/ 839 w 2452"/>
              <a:gd name="T113" fmla="*/ 364 h 3208"/>
              <a:gd name="T114" fmla="*/ 703 w 2452"/>
              <a:gd name="T115" fmla="*/ 335 h 3208"/>
              <a:gd name="T116" fmla="*/ 626 w 2452"/>
              <a:gd name="T117" fmla="*/ 214 h 3208"/>
              <a:gd name="T118" fmla="*/ 656 w 2452"/>
              <a:gd name="T119" fmla="*/ 79 h 3208"/>
              <a:gd name="T120" fmla="*/ 776 w 2452"/>
              <a:gd name="T121" fmla="*/ 3 h 3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452" h="3208">
                <a:moveTo>
                  <a:pt x="804" y="0"/>
                </a:moveTo>
                <a:lnTo>
                  <a:pt x="833" y="2"/>
                </a:lnTo>
                <a:lnTo>
                  <a:pt x="861" y="8"/>
                </a:lnTo>
                <a:lnTo>
                  <a:pt x="887" y="18"/>
                </a:lnTo>
                <a:lnTo>
                  <a:pt x="911" y="32"/>
                </a:lnTo>
                <a:lnTo>
                  <a:pt x="934" y="51"/>
                </a:lnTo>
                <a:lnTo>
                  <a:pt x="953" y="73"/>
                </a:lnTo>
                <a:lnTo>
                  <a:pt x="970" y="98"/>
                </a:lnTo>
                <a:lnTo>
                  <a:pt x="981" y="125"/>
                </a:lnTo>
                <a:lnTo>
                  <a:pt x="989" y="154"/>
                </a:lnTo>
                <a:lnTo>
                  <a:pt x="991" y="182"/>
                </a:lnTo>
                <a:lnTo>
                  <a:pt x="989" y="210"/>
                </a:lnTo>
                <a:lnTo>
                  <a:pt x="983" y="237"/>
                </a:lnTo>
                <a:lnTo>
                  <a:pt x="973" y="264"/>
                </a:lnTo>
                <a:lnTo>
                  <a:pt x="958" y="289"/>
                </a:lnTo>
                <a:lnTo>
                  <a:pt x="940" y="311"/>
                </a:lnTo>
                <a:lnTo>
                  <a:pt x="917" y="331"/>
                </a:lnTo>
                <a:lnTo>
                  <a:pt x="900" y="342"/>
                </a:lnTo>
                <a:lnTo>
                  <a:pt x="1107" y="907"/>
                </a:lnTo>
                <a:lnTo>
                  <a:pt x="1140" y="902"/>
                </a:lnTo>
                <a:lnTo>
                  <a:pt x="1174" y="902"/>
                </a:lnTo>
                <a:lnTo>
                  <a:pt x="1208" y="907"/>
                </a:lnTo>
                <a:lnTo>
                  <a:pt x="1240" y="915"/>
                </a:lnTo>
                <a:lnTo>
                  <a:pt x="1271" y="926"/>
                </a:lnTo>
                <a:lnTo>
                  <a:pt x="1302" y="942"/>
                </a:lnTo>
                <a:lnTo>
                  <a:pt x="1330" y="961"/>
                </a:lnTo>
                <a:lnTo>
                  <a:pt x="1355" y="985"/>
                </a:lnTo>
                <a:lnTo>
                  <a:pt x="1378" y="1012"/>
                </a:lnTo>
                <a:lnTo>
                  <a:pt x="1400" y="1046"/>
                </a:lnTo>
                <a:lnTo>
                  <a:pt x="1417" y="1081"/>
                </a:lnTo>
                <a:lnTo>
                  <a:pt x="1427" y="1118"/>
                </a:lnTo>
                <a:lnTo>
                  <a:pt x="1434" y="1156"/>
                </a:lnTo>
                <a:lnTo>
                  <a:pt x="1434" y="1194"/>
                </a:lnTo>
                <a:lnTo>
                  <a:pt x="1430" y="1231"/>
                </a:lnTo>
                <a:lnTo>
                  <a:pt x="1420" y="1268"/>
                </a:lnTo>
                <a:lnTo>
                  <a:pt x="1405" y="1302"/>
                </a:lnTo>
                <a:lnTo>
                  <a:pt x="1386" y="1336"/>
                </a:lnTo>
                <a:lnTo>
                  <a:pt x="1361" y="1366"/>
                </a:lnTo>
                <a:lnTo>
                  <a:pt x="1332" y="1394"/>
                </a:lnTo>
                <a:lnTo>
                  <a:pt x="1667" y="1940"/>
                </a:lnTo>
                <a:lnTo>
                  <a:pt x="1698" y="1930"/>
                </a:lnTo>
                <a:lnTo>
                  <a:pt x="1729" y="1922"/>
                </a:lnTo>
                <a:lnTo>
                  <a:pt x="1760" y="1920"/>
                </a:lnTo>
                <a:lnTo>
                  <a:pt x="1792" y="1922"/>
                </a:lnTo>
                <a:lnTo>
                  <a:pt x="1822" y="1928"/>
                </a:lnTo>
                <a:lnTo>
                  <a:pt x="1853" y="1937"/>
                </a:lnTo>
                <a:lnTo>
                  <a:pt x="1881" y="1951"/>
                </a:lnTo>
                <a:lnTo>
                  <a:pt x="1908" y="1969"/>
                </a:lnTo>
                <a:lnTo>
                  <a:pt x="1933" y="1990"/>
                </a:lnTo>
                <a:lnTo>
                  <a:pt x="1954" y="2016"/>
                </a:lnTo>
                <a:lnTo>
                  <a:pt x="1970" y="2039"/>
                </a:lnTo>
                <a:lnTo>
                  <a:pt x="1982" y="2063"/>
                </a:lnTo>
                <a:lnTo>
                  <a:pt x="1992" y="2089"/>
                </a:lnTo>
                <a:lnTo>
                  <a:pt x="1998" y="2114"/>
                </a:lnTo>
                <a:lnTo>
                  <a:pt x="2143" y="2120"/>
                </a:lnTo>
                <a:lnTo>
                  <a:pt x="2148" y="2104"/>
                </a:lnTo>
                <a:lnTo>
                  <a:pt x="2155" y="2088"/>
                </a:lnTo>
                <a:lnTo>
                  <a:pt x="2171" y="2064"/>
                </a:lnTo>
                <a:lnTo>
                  <a:pt x="2190" y="2043"/>
                </a:lnTo>
                <a:lnTo>
                  <a:pt x="2211" y="2027"/>
                </a:lnTo>
                <a:lnTo>
                  <a:pt x="2235" y="2015"/>
                </a:lnTo>
                <a:lnTo>
                  <a:pt x="2260" y="2006"/>
                </a:lnTo>
                <a:lnTo>
                  <a:pt x="2287" y="2003"/>
                </a:lnTo>
                <a:lnTo>
                  <a:pt x="2313" y="2004"/>
                </a:lnTo>
                <a:lnTo>
                  <a:pt x="2341" y="2009"/>
                </a:lnTo>
                <a:lnTo>
                  <a:pt x="2367" y="2021"/>
                </a:lnTo>
                <a:lnTo>
                  <a:pt x="2391" y="2036"/>
                </a:lnTo>
                <a:lnTo>
                  <a:pt x="2411" y="2054"/>
                </a:lnTo>
                <a:lnTo>
                  <a:pt x="2428" y="2075"/>
                </a:lnTo>
                <a:lnTo>
                  <a:pt x="2439" y="2099"/>
                </a:lnTo>
                <a:lnTo>
                  <a:pt x="2447" y="2125"/>
                </a:lnTo>
                <a:lnTo>
                  <a:pt x="2452" y="2152"/>
                </a:lnTo>
                <a:lnTo>
                  <a:pt x="2451" y="2178"/>
                </a:lnTo>
                <a:lnTo>
                  <a:pt x="2444" y="2205"/>
                </a:lnTo>
                <a:lnTo>
                  <a:pt x="2434" y="2231"/>
                </a:lnTo>
                <a:lnTo>
                  <a:pt x="2419" y="2255"/>
                </a:lnTo>
                <a:lnTo>
                  <a:pt x="2400" y="2275"/>
                </a:lnTo>
                <a:lnTo>
                  <a:pt x="2378" y="2292"/>
                </a:lnTo>
                <a:lnTo>
                  <a:pt x="2354" y="2305"/>
                </a:lnTo>
                <a:lnTo>
                  <a:pt x="2329" y="2312"/>
                </a:lnTo>
                <a:lnTo>
                  <a:pt x="2303" y="2316"/>
                </a:lnTo>
                <a:lnTo>
                  <a:pt x="2276" y="2315"/>
                </a:lnTo>
                <a:lnTo>
                  <a:pt x="2248" y="2310"/>
                </a:lnTo>
                <a:lnTo>
                  <a:pt x="2222" y="2299"/>
                </a:lnTo>
                <a:lnTo>
                  <a:pt x="2201" y="2286"/>
                </a:lnTo>
                <a:lnTo>
                  <a:pt x="2183" y="2269"/>
                </a:lnTo>
                <a:lnTo>
                  <a:pt x="2167" y="2251"/>
                </a:lnTo>
                <a:lnTo>
                  <a:pt x="2155" y="2230"/>
                </a:lnTo>
                <a:lnTo>
                  <a:pt x="2146" y="2208"/>
                </a:lnTo>
                <a:lnTo>
                  <a:pt x="2141" y="2185"/>
                </a:lnTo>
                <a:lnTo>
                  <a:pt x="2000" y="2180"/>
                </a:lnTo>
                <a:lnTo>
                  <a:pt x="1996" y="2213"/>
                </a:lnTo>
                <a:lnTo>
                  <a:pt x="1987" y="2244"/>
                </a:lnTo>
                <a:lnTo>
                  <a:pt x="1973" y="2274"/>
                </a:lnTo>
                <a:lnTo>
                  <a:pt x="1956" y="2303"/>
                </a:lnTo>
                <a:lnTo>
                  <a:pt x="1933" y="2329"/>
                </a:lnTo>
                <a:lnTo>
                  <a:pt x="1907" y="2352"/>
                </a:lnTo>
                <a:lnTo>
                  <a:pt x="1876" y="2372"/>
                </a:lnTo>
                <a:lnTo>
                  <a:pt x="1843" y="2385"/>
                </a:lnTo>
                <a:lnTo>
                  <a:pt x="1809" y="2395"/>
                </a:lnTo>
                <a:lnTo>
                  <a:pt x="1773" y="2399"/>
                </a:lnTo>
                <a:lnTo>
                  <a:pt x="1738" y="2397"/>
                </a:lnTo>
                <a:lnTo>
                  <a:pt x="1704" y="2391"/>
                </a:lnTo>
                <a:lnTo>
                  <a:pt x="1670" y="2379"/>
                </a:lnTo>
                <a:lnTo>
                  <a:pt x="1336" y="2940"/>
                </a:lnTo>
                <a:lnTo>
                  <a:pt x="1354" y="2961"/>
                </a:lnTo>
                <a:lnTo>
                  <a:pt x="1369" y="2984"/>
                </a:lnTo>
                <a:lnTo>
                  <a:pt x="1379" y="3009"/>
                </a:lnTo>
                <a:lnTo>
                  <a:pt x="1384" y="3036"/>
                </a:lnTo>
                <a:lnTo>
                  <a:pt x="1386" y="3063"/>
                </a:lnTo>
                <a:lnTo>
                  <a:pt x="1381" y="3089"/>
                </a:lnTo>
                <a:lnTo>
                  <a:pt x="1373" y="3114"/>
                </a:lnTo>
                <a:lnTo>
                  <a:pt x="1360" y="3137"/>
                </a:lnTo>
                <a:lnTo>
                  <a:pt x="1345" y="3159"/>
                </a:lnTo>
                <a:lnTo>
                  <a:pt x="1324" y="3178"/>
                </a:lnTo>
                <a:lnTo>
                  <a:pt x="1300" y="3193"/>
                </a:lnTo>
                <a:lnTo>
                  <a:pt x="1275" y="3202"/>
                </a:lnTo>
                <a:lnTo>
                  <a:pt x="1248" y="3207"/>
                </a:lnTo>
                <a:lnTo>
                  <a:pt x="1222" y="3208"/>
                </a:lnTo>
                <a:lnTo>
                  <a:pt x="1196" y="3205"/>
                </a:lnTo>
                <a:lnTo>
                  <a:pt x="1171" y="3197"/>
                </a:lnTo>
                <a:lnTo>
                  <a:pt x="1147" y="3184"/>
                </a:lnTo>
                <a:lnTo>
                  <a:pt x="1126" y="3168"/>
                </a:lnTo>
                <a:lnTo>
                  <a:pt x="1107" y="3148"/>
                </a:lnTo>
                <a:lnTo>
                  <a:pt x="1092" y="3124"/>
                </a:lnTo>
                <a:lnTo>
                  <a:pt x="1082" y="3099"/>
                </a:lnTo>
                <a:lnTo>
                  <a:pt x="1077" y="3072"/>
                </a:lnTo>
                <a:lnTo>
                  <a:pt x="1076" y="3045"/>
                </a:lnTo>
                <a:lnTo>
                  <a:pt x="1080" y="3019"/>
                </a:lnTo>
                <a:lnTo>
                  <a:pt x="1087" y="2994"/>
                </a:lnTo>
                <a:lnTo>
                  <a:pt x="1100" y="2971"/>
                </a:lnTo>
                <a:lnTo>
                  <a:pt x="1116" y="2949"/>
                </a:lnTo>
                <a:lnTo>
                  <a:pt x="1137" y="2930"/>
                </a:lnTo>
                <a:lnTo>
                  <a:pt x="1165" y="2914"/>
                </a:lnTo>
                <a:lnTo>
                  <a:pt x="1193" y="2904"/>
                </a:lnTo>
                <a:lnTo>
                  <a:pt x="1222" y="2900"/>
                </a:lnTo>
                <a:lnTo>
                  <a:pt x="1251" y="2901"/>
                </a:lnTo>
                <a:lnTo>
                  <a:pt x="1281" y="2908"/>
                </a:lnTo>
                <a:lnTo>
                  <a:pt x="1615" y="2347"/>
                </a:lnTo>
                <a:lnTo>
                  <a:pt x="1594" y="2329"/>
                </a:lnTo>
                <a:lnTo>
                  <a:pt x="1576" y="2309"/>
                </a:lnTo>
                <a:lnTo>
                  <a:pt x="1161" y="2555"/>
                </a:lnTo>
                <a:lnTo>
                  <a:pt x="1167" y="2580"/>
                </a:lnTo>
                <a:lnTo>
                  <a:pt x="1169" y="2605"/>
                </a:lnTo>
                <a:lnTo>
                  <a:pt x="1166" y="2631"/>
                </a:lnTo>
                <a:lnTo>
                  <a:pt x="1158" y="2656"/>
                </a:lnTo>
                <a:lnTo>
                  <a:pt x="1147" y="2679"/>
                </a:lnTo>
                <a:lnTo>
                  <a:pt x="1130" y="2698"/>
                </a:lnTo>
                <a:lnTo>
                  <a:pt x="1110" y="2717"/>
                </a:lnTo>
                <a:lnTo>
                  <a:pt x="1088" y="2731"/>
                </a:lnTo>
                <a:lnTo>
                  <a:pt x="1064" y="2740"/>
                </a:lnTo>
                <a:lnTo>
                  <a:pt x="1039" y="2746"/>
                </a:lnTo>
                <a:lnTo>
                  <a:pt x="1015" y="2747"/>
                </a:lnTo>
                <a:lnTo>
                  <a:pt x="990" y="2742"/>
                </a:lnTo>
                <a:lnTo>
                  <a:pt x="966" y="2735"/>
                </a:lnTo>
                <a:lnTo>
                  <a:pt x="944" y="2724"/>
                </a:lnTo>
                <a:lnTo>
                  <a:pt x="924" y="2708"/>
                </a:lnTo>
                <a:lnTo>
                  <a:pt x="906" y="2688"/>
                </a:lnTo>
                <a:lnTo>
                  <a:pt x="891" y="2666"/>
                </a:lnTo>
                <a:lnTo>
                  <a:pt x="882" y="2642"/>
                </a:lnTo>
                <a:lnTo>
                  <a:pt x="877" y="2617"/>
                </a:lnTo>
                <a:lnTo>
                  <a:pt x="877" y="2592"/>
                </a:lnTo>
                <a:lnTo>
                  <a:pt x="880" y="2568"/>
                </a:lnTo>
                <a:lnTo>
                  <a:pt x="887" y="2543"/>
                </a:lnTo>
                <a:lnTo>
                  <a:pt x="899" y="2521"/>
                </a:lnTo>
                <a:lnTo>
                  <a:pt x="914" y="2501"/>
                </a:lnTo>
                <a:lnTo>
                  <a:pt x="934" y="2483"/>
                </a:lnTo>
                <a:lnTo>
                  <a:pt x="958" y="2468"/>
                </a:lnTo>
                <a:lnTo>
                  <a:pt x="983" y="2459"/>
                </a:lnTo>
                <a:lnTo>
                  <a:pt x="1009" y="2454"/>
                </a:lnTo>
                <a:lnTo>
                  <a:pt x="1035" y="2454"/>
                </a:lnTo>
                <a:lnTo>
                  <a:pt x="1061" y="2459"/>
                </a:lnTo>
                <a:lnTo>
                  <a:pt x="1085" y="2468"/>
                </a:lnTo>
                <a:lnTo>
                  <a:pt x="1108" y="2482"/>
                </a:lnTo>
                <a:lnTo>
                  <a:pt x="1129" y="2499"/>
                </a:lnTo>
                <a:lnTo>
                  <a:pt x="1543" y="2253"/>
                </a:lnTo>
                <a:lnTo>
                  <a:pt x="1532" y="2220"/>
                </a:lnTo>
                <a:lnTo>
                  <a:pt x="1526" y="2186"/>
                </a:lnTo>
                <a:lnTo>
                  <a:pt x="1525" y="2153"/>
                </a:lnTo>
                <a:lnTo>
                  <a:pt x="1528" y="2119"/>
                </a:lnTo>
                <a:lnTo>
                  <a:pt x="1535" y="2087"/>
                </a:lnTo>
                <a:lnTo>
                  <a:pt x="1548" y="2055"/>
                </a:lnTo>
                <a:lnTo>
                  <a:pt x="1565" y="2026"/>
                </a:lnTo>
                <a:lnTo>
                  <a:pt x="1587" y="1999"/>
                </a:lnTo>
                <a:lnTo>
                  <a:pt x="1612" y="1975"/>
                </a:lnTo>
                <a:lnTo>
                  <a:pt x="1278" y="1429"/>
                </a:lnTo>
                <a:lnTo>
                  <a:pt x="1244" y="1443"/>
                </a:lnTo>
                <a:lnTo>
                  <a:pt x="1210" y="1451"/>
                </a:lnTo>
                <a:lnTo>
                  <a:pt x="1174" y="1455"/>
                </a:lnTo>
                <a:lnTo>
                  <a:pt x="1139" y="1455"/>
                </a:lnTo>
                <a:lnTo>
                  <a:pt x="1105" y="1451"/>
                </a:lnTo>
                <a:lnTo>
                  <a:pt x="1070" y="1442"/>
                </a:lnTo>
                <a:lnTo>
                  <a:pt x="1038" y="1429"/>
                </a:lnTo>
                <a:lnTo>
                  <a:pt x="983" y="1530"/>
                </a:lnTo>
                <a:lnTo>
                  <a:pt x="997" y="1541"/>
                </a:lnTo>
                <a:lnTo>
                  <a:pt x="1009" y="1555"/>
                </a:lnTo>
                <a:lnTo>
                  <a:pt x="1023" y="1579"/>
                </a:lnTo>
                <a:lnTo>
                  <a:pt x="1034" y="1604"/>
                </a:lnTo>
                <a:lnTo>
                  <a:pt x="1039" y="1631"/>
                </a:lnTo>
                <a:lnTo>
                  <a:pt x="1040" y="1657"/>
                </a:lnTo>
                <a:lnTo>
                  <a:pt x="1036" y="1684"/>
                </a:lnTo>
                <a:lnTo>
                  <a:pt x="1027" y="1710"/>
                </a:lnTo>
                <a:lnTo>
                  <a:pt x="1015" y="1734"/>
                </a:lnTo>
                <a:lnTo>
                  <a:pt x="998" y="1755"/>
                </a:lnTo>
                <a:lnTo>
                  <a:pt x="977" y="1774"/>
                </a:lnTo>
                <a:lnTo>
                  <a:pt x="953" y="1789"/>
                </a:lnTo>
                <a:lnTo>
                  <a:pt x="928" y="1799"/>
                </a:lnTo>
                <a:lnTo>
                  <a:pt x="902" y="1805"/>
                </a:lnTo>
                <a:lnTo>
                  <a:pt x="874" y="1805"/>
                </a:lnTo>
                <a:lnTo>
                  <a:pt x="848" y="1802"/>
                </a:lnTo>
                <a:lnTo>
                  <a:pt x="822" y="1794"/>
                </a:lnTo>
                <a:lnTo>
                  <a:pt x="799" y="1781"/>
                </a:lnTo>
                <a:lnTo>
                  <a:pt x="777" y="1764"/>
                </a:lnTo>
                <a:lnTo>
                  <a:pt x="758" y="1743"/>
                </a:lnTo>
                <a:lnTo>
                  <a:pt x="743" y="1719"/>
                </a:lnTo>
                <a:lnTo>
                  <a:pt x="733" y="1693"/>
                </a:lnTo>
                <a:lnTo>
                  <a:pt x="728" y="1667"/>
                </a:lnTo>
                <a:lnTo>
                  <a:pt x="727" y="1641"/>
                </a:lnTo>
                <a:lnTo>
                  <a:pt x="730" y="1613"/>
                </a:lnTo>
                <a:lnTo>
                  <a:pt x="738" y="1588"/>
                </a:lnTo>
                <a:lnTo>
                  <a:pt x="751" y="1564"/>
                </a:lnTo>
                <a:lnTo>
                  <a:pt x="768" y="1542"/>
                </a:lnTo>
                <a:lnTo>
                  <a:pt x="790" y="1523"/>
                </a:lnTo>
                <a:lnTo>
                  <a:pt x="815" y="1508"/>
                </a:lnTo>
                <a:lnTo>
                  <a:pt x="842" y="1498"/>
                </a:lnTo>
                <a:lnTo>
                  <a:pt x="870" y="1493"/>
                </a:lnTo>
                <a:lnTo>
                  <a:pt x="899" y="1493"/>
                </a:lnTo>
                <a:lnTo>
                  <a:pt x="927" y="1498"/>
                </a:lnTo>
                <a:lnTo>
                  <a:pt x="982" y="1394"/>
                </a:lnTo>
                <a:lnTo>
                  <a:pt x="957" y="1372"/>
                </a:lnTo>
                <a:lnTo>
                  <a:pt x="935" y="1346"/>
                </a:lnTo>
                <a:lnTo>
                  <a:pt x="913" y="1313"/>
                </a:lnTo>
                <a:lnTo>
                  <a:pt x="898" y="1277"/>
                </a:lnTo>
                <a:lnTo>
                  <a:pt x="887" y="1241"/>
                </a:lnTo>
                <a:lnTo>
                  <a:pt x="882" y="1203"/>
                </a:lnTo>
                <a:lnTo>
                  <a:pt x="881" y="1165"/>
                </a:lnTo>
                <a:lnTo>
                  <a:pt x="349" y="1014"/>
                </a:lnTo>
                <a:lnTo>
                  <a:pt x="341" y="1027"/>
                </a:lnTo>
                <a:lnTo>
                  <a:pt x="334" y="1040"/>
                </a:lnTo>
                <a:lnTo>
                  <a:pt x="315" y="1063"/>
                </a:lnTo>
                <a:lnTo>
                  <a:pt x="293" y="1081"/>
                </a:lnTo>
                <a:lnTo>
                  <a:pt x="269" y="1097"/>
                </a:lnTo>
                <a:lnTo>
                  <a:pt x="243" y="1109"/>
                </a:lnTo>
                <a:lnTo>
                  <a:pt x="216" y="1115"/>
                </a:lnTo>
                <a:lnTo>
                  <a:pt x="187" y="1118"/>
                </a:lnTo>
                <a:lnTo>
                  <a:pt x="159" y="1117"/>
                </a:lnTo>
                <a:lnTo>
                  <a:pt x="131" y="1111"/>
                </a:lnTo>
                <a:lnTo>
                  <a:pt x="104" y="1100"/>
                </a:lnTo>
                <a:lnTo>
                  <a:pt x="79" y="1086"/>
                </a:lnTo>
                <a:lnTo>
                  <a:pt x="56" y="1066"/>
                </a:lnTo>
                <a:lnTo>
                  <a:pt x="36" y="1044"/>
                </a:lnTo>
                <a:lnTo>
                  <a:pt x="21" y="1020"/>
                </a:lnTo>
                <a:lnTo>
                  <a:pt x="9" y="993"/>
                </a:lnTo>
                <a:lnTo>
                  <a:pt x="2" y="966"/>
                </a:lnTo>
                <a:lnTo>
                  <a:pt x="0" y="938"/>
                </a:lnTo>
                <a:lnTo>
                  <a:pt x="1" y="910"/>
                </a:lnTo>
                <a:lnTo>
                  <a:pt x="7" y="882"/>
                </a:lnTo>
                <a:lnTo>
                  <a:pt x="18" y="855"/>
                </a:lnTo>
                <a:lnTo>
                  <a:pt x="32" y="829"/>
                </a:lnTo>
                <a:lnTo>
                  <a:pt x="51" y="806"/>
                </a:lnTo>
                <a:lnTo>
                  <a:pt x="73" y="787"/>
                </a:lnTo>
                <a:lnTo>
                  <a:pt x="97" y="771"/>
                </a:lnTo>
                <a:lnTo>
                  <a:pt x="124" y="760"/>
                </a:lnTo>
                <a:lnTo>
                  <a:pt x="151" y="754"/>
                </a:lnTo>
                <a:lnTo>
                  <a:pt x="179" y="751"/>
                </a:lnTo>
                <a:lnTo>
                  <a:pt x="207" y="753"/>
                </a:lnTo>
                <a:lnTo>
                  <a:pt x="236" y="758"/>
                </a:lnTo>
                <a:lnTo>
                  <a:pt x="263" y="769"/>
                </a:lnTo>
                <a:lnTo>
                  <a:pt x="289" y="784"/>
                </a:lnTo>
                <a:lnTo>
                  <a:pt x="311" y="803"/>
                </a:lnTo>
                <a:lnTo>
                  <a:pt x="330" y="824"/>
                </a:lnTo>
                <a:lnTo>
                  <a:pt x="345" y="847"/>
                </a:lnTo>
                <a:lnTo>
                  <a:pt x="355" y="872"/>
                </a:lnTo>
                <a:lnTo>
                  <a:pt x="362" y="898"/>
                </a:lnTo>
                <a:lnTo>
                  <a:pt x="365" y="925"/>
                </a:lnTo>
                <a:lnTo>
                  <a:pt x="365" y="953"/>
                </a:lnTo>
                <a:lnTo>
                  <a:pt x="891" y="1101"/>
                </a:lnTo>
                <a:lnTo>
                  <a:pt x="903" y="1068"/>
                </a:lnTo>
                <a:lnTo>
                  <a:pt x="918" y="1037"/>
                </a:lnTo>
                <a:lnTo>
                  <a:pt x="938" y="1008"/>
                </a:lnTo>
                <a:lnTo>
                  <a:pt x="962" y="981"/>
                </a:lnTo>
                <a:lnTo>
                  <a:pt x="990" y="957"/>
                </a:lnTo>
                <a:lnTo>
                  <a:pt x="1017" y="939"/>
                </a:lnTo>
                <a:lnTo>
                  <a:pt x="1044" y="925"/>
                </a:lnTo>
                <a:lnTo>
                  <a:pt x="839" y="364"/>
                </a:lnTo>
                <a:lnTo>
                  <a:pt x="811" y="367"/>
                </a:lnTo>
                <a:lnTo>
                  <a:pt x="782" y="365"/>
                </a:lnTo>
                <a:lnTo>
                  <a:pt x="754" y="360"/>
                </a:lnTo>
                <a:lnTo>
                  <a:pt x="728" y="349"/>
                </a:lnTo>
                <a:lnTo>
                  <a:pt x="703" y="335"/>
                </a:lnTo>
                <a:lnTo>
                  <a:pt x="681" y="317"/>
                </a:lnTo>
                <a:lnTo>
                  <a:pt x="661" y="294"/>
                </a:lnTo>
                <a:lnTo>
                  <a:pt x="644" y="269"/>
                </a:lnTo>
                <a:lnTo>
                  <a:pt x="633" y="243"/>
                </a:lnTo>
                <a:lnTo>
                  <a:pt x="626" y="214"/>
                </a:lnTo>
                <a:lnTo>
                  <a:pt x="623" y="186"/>
                </a:lnTo>
                <a:lnTo>
                  <a:pt x="625" y="158"/>
                </a:lnTo>
                <a:lnTo>
                  <a:pt x="632" y="131"/>
                </a:lnTo>
                <a:lnTo>
                  <a:pt x="641" y="104"/>
                </a:lnTo>
                <a:lnTo>
                  <a:pt x="656" y="79"/>
                </a:lnTo>
                <a:lnTo>
                  <a:pt x="674" y="57"/>
                </a:lnTo>
                <a:lnTo>
                  <a:pt x="696" y="37"/>
                </a:lnTo>
                <a:lnTo>
                  <a:pt x="722" y="21"/>
                </a:lnTo>
                <a:lnTo>
                  <a:pt x="749" y="9"/>
                </a:lnTo>
                <a:lnTo>
                  <a:pt x="776" y="3"/>
                </a:lnTo>
                <a:lnTo>
                  <a:pt x="8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7" name="Freeform 59"/>
          <p:cNvSpPr>
            <a:spLocks noEditPoints="1"/>
          </p:cNvSpPr>
          <p:nvPr/>
        </p:nvSpPr>
        <p:spPr bwMode="auto">
          <a:xfrm>
            <a:off x="5716851" y="4356738"/>
            <a:ext cx="346563" cy="391818"/>
          </a:xfrm>
          <a:custGeom>
            <a:avLst/>
            <a:gdLst>
              <a:gd name="T0" fmla="*/ 1197 w 2912"/>
              <a:gd name="T1" fmla="*/ 2912 h 3290"/>
              <a:gd name="T2" fmla="*/ 1515 w 2912"/>
              <a:gd name="T3" fmla="*/ 3172 h 3290"/>
              <a:gd name="T4" fmla="*/ 1810 w 2912"/>
              <a:gd name="T5" fmla="*/ 2634 h 3290"/>
              <a:gd name="T6" fmla="*/ 1573 w 2912"/>
              <a:gd name="T7" fmla="*/ 2236 h 3290"/>
              <a:gd name="T8" fmla="*/ 1140 w 2912"/>
              <a:gd name="T9" fmla="*/ 2323 h 3290"/>
              <a:gd name="T10" fmla="*/ 2010 w 2912"/>
              <a:gd name="T11" fmla="*/ 2080 h 3290"/>
              <a:gd name="T12" fmla="*/ 2527 w 2912"/>
              <a:gd name="T13" fmla="*/ 2509 h 3290"/>
              <a:gd name="T14" fmla="*/ 2775 w 2912"/>
              <a:gd name="T15" fmla="*/ 2435 h 3290"/>
              <a:gd name="T16" fmla="*/ 2687 w 2912"/>
              <a:gd name="T17" fmla="*/ 2064 h 3290"/>
              <a:gd name="T18" fmla="*/ 336 w 2912"/>
              <a:gd name="T19" fmla="*/ 1923 h 3290"/>
              <a:gd name="T20" fmla="*/ 107 w 2912"/>
              <a:gd name="T21" fmla="*/ 2365 h 3290"/>
              <a:gd name="T22" fmla="*/ 331 w 2912"/>
              <a:gd name="T23" fmla="*/ 2508 h 3290"/>
              <a:gd name="T24" fmla="*/ 927 w 2912"/>
              <a:gd name="T25" fmla="*/ 2293 h 3290"/>
              <a:gd name="T26" fmla="*/ 1345 w 2912"/>
              <a:gd name="T27" fmla="*/ 1535 h 3290"/>
              <a:gd name="T28" fmla="*/ 1424 w 2912"/>
              <a:gd name="T29" fmla="*/ 1799 h 3290"/>
              <a:gd name="T30" fmla="*/ 1600 w 2912"/>
              <a:gd name="T31" fmla="*/ 1584 h 3290"/>
              <a:gd name="T32" fmla="*/ 2026 w 2912"/>
              <a:gd name="T33" fmla="*/ 1839 h 3290"/>
              <a:gd name="T34" fmla="*/ 710 w 2912"/>
              <a:gd name="T35" fmla="*/ 1710 h 3290"/>
              <a:gd name="T36" fmla="*/ 1598 w 2912"/>
              <a:gd name="T37" fmla="*/ 1426 h 3290"/>
              <a:gd name="T38" fmla="*/ 1675 w 2912"/>
              <a:gd name="T39" fmla="*/ 1787 h 3290"/>
              <a:gd name="T40" fmla="*/ 1314 w 2912"/>
              <a:gd name="T41" fmla="*/ 1864 h 3290"/>
              <a:gd name="T42" fmla="*/ 1238 w 2912"/>
              <a:gd name="T43" fmla="*/ 1504 h 3290"/>
              <a:gd name="T44" fmla="*/ 1105 w 2912"/>
              <a:gd name="T45" fmla="*/ 1308 h 3290"/>
              <a:gd name="T46" fmla="*/ 1339 w 2912"/>
              <a:gd name="T47" fmla="*/ 2118 h 3290"/>
              <a:gd name="T48" fmla="*/ 1918 w 2912"/>
              <a:gd name="T49" fmla="*/ 1379 h 3290"/>
              <a:gd name="T50" fmla="*/ 1743 w 2912"/>
              <a:gd name="T51" fmla="*/ 1148 h 3290"/>
              <a:gd name="T52" fmla="*/ 1169 w 2912"/>
              <a:gd name="T53" fmla="*/ 1148 h 3290"/>
              <a:gd name="T54" fmla="*/ 2200 w 2912"/>
              <a:gd name="T55" fmla="*/ 827 h 3290"/>
              <a:gd name="T56" fmla="*/ 2420 w 2912"/>
              <a:gd name="T57" fmla="*/ 1523 h 3290"/>
              <a:gd name="T58" fmla="*/ 2795 w 2912"/>
              <a:gd name="T59" fmla="*/ 1022 h 3290"/>
              <a:gd name="T60" fmla="*/ 2664 w 2912"/>
              <a:gd name="T61" fmla="*/ 796 h 3290"/>
              <a:gd name="T62" fmla="*/ 249 w 2912"/>
              <a:gd name="T63" fmla="*/ 796 h 3290"/>
              <a:gd name="T64" fmla="*/ 117 w 2912"/>
              <a:gd name="T65" fmla="*/ 1022 h 3290"/>
              <a:gd name="T66" fmla="*/ 491 w 2912"/>
              <a:gd name="T67" fmla="*/ 1523 h 3290"/>
              <a:gd name="T68" fmla="*/ 712 w 2912"/>
              <a:gd name="T69" fmla="*/ 827 h 3290"/>
              <a:gd name="T70" fmla="*/ 1309 w 2912"/>
              <a:gd name="T71" fmla="*/ 193 h 3290"/>
              <a:gd name="T72" fmla="*/ 1158 w 2912"/>
              <a:gd name="T73" fmla="*/ 862 h 3290"/>
              <a:gd name="T74" fmla="*/ 1765 w 2912"/>
              <a:gd name="T75" fmla="*/ 507 h 3290"/>
              <a:gd name="T76" fmla="*/ 1456 w 2912"/>
              <a:gd name="T77" fmla="*/ 104 h 3290"/>
              <a:gd name="T78" fmla="*/ 1784 w 2912"/>
              <a:gd name="T79" fmla="*/ 275 h 3290"/>
              <a:gd name="T80" fmla="*/ 2187 w 2912"/>
              <a:gd name="T81" fmla="*/ 722 h 3290"/>
              <a:gd name="T82" fmla="*/ 2759 w 2912"/>
              <a:gd name="T83" fmla="*/ 719 h 3290"/>
              <a:gd name="T84" fmla="*/ 2912 w 2912"/>
              <a:gd name="T85" fmla="*/ 974 h 3290"/>
              <a:gd name="T86" fmla="*/ 2603 w 2912"/>
              <a:gd name="T87" fmla="*/ 1493 h 3290"/>
              <a:gd name="T88" fmla="*/ 2806 w 2912"/>
              <a:gd name="T89" fmla="*/ 2047 h 3290"/>
              <a:gd name="T90" fmla="*/ 2870 w 2912"/>
              <a:gd name="T91" fmla="*/ 2484 h 3290"/>
              <a:gd name="T92" fmla="*/ 2575 w 2912"/>
              <a:gd name="T93" fmla="*/ 2612 h 3290"/>
              <a:gd name="T94" fmla="*/ 1917 w 2912"/>
              <a:gd name="T95" fmla="*/ 2646 h 3290"/>
              <a:gd name="T96" fmla="*/ 1636 w 2912"/>
              <a:gd name="T97" fmla="*/ 3217 h 3290"/>
              <a:gd name="T98" fmla="*/ 1244 w 2912"/>
              <a:gd name="T99" fmla="*/ 3186 h 3290"/>
              <a:gd name="T100" fmla="*/ 978 w 2912"/>
              <a:gd name="T101" fmla="*/ 2574 h 3290"/>
              <a:gd name="T102" fmla="*/ 291 w 2912"/>
              <a:gd name="T103" fmla="*/ 2608 h 3290"/>
              <a:gd name="T104" fmla="*/ 32 w 2912"/>
              <a:gd name="T105" fmla="*/ 2467 h 3290"/>
              <a:gd name="T106" fmla="*/ 163 w 2912"/>
              <a:gd name="T107" fmla="*/ 1970 h 3290"/>
              <a:gd name="T108" fmla="*/ 176 w 2912"/>
              <a:gd name="T109" fmla="*/ 1343 h 3290"/>
              <a:gd name="T110" fmla="*/ 16 w 2912"/>
              <a:gd name="T111" fmla="*/ 858 h 3290"/>
              <a:gd name="T112" fmla="*/ 251 w 2912"/>
              <a:gd name="T113" fmla="*/ 689 h 3290"/>
              <a:gd name="T114" fmla="*/ 962 w 2912"/>
              <a:gd name="T115" fmla="*/ 790 h 3290"/>
              <a:gd name="T116" fmla="*/ 1213 w 2912"/>
              <a:gd name="T117" fmla="*/ 141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2" h="3290">
                <a:moveTo>
                  <a:pt x="1456" y="2296"/>
                </a:moveTo>
                <a:lnTo>
                  <a:pt x="1356" y="2344"/>
                </a:lnTo>
                <a:lnTo>
                  <a:pt x="1256" y="2388"/>
                </a:lnTo>
                <a:lnTo>
                  <a:pt x="1158" y="2428"/>
                </a:lnTo>
                <a:lnTo>
                  <a:pt x="1061" y="2465"/>
                </a:lnTo>
                <a:lnTo>
                  <a:pt x="1081" y="2552"/>
                </a:lnTo>
                <a:lnTo>
                  <a:pt x="1102" y="2634"/>
                </a:lnTo>
                <a:lnTo>
                  <a:pt x="1124" y="2712"/>
                </a:lnTo>
                <a:lnTo>
                  <a:pt x="1147" y="2783"/>
                </a:lnTo>
                <a:lnTo>
                  <a:pt x="1172" y="2851"/>
                </a:lnTo>
                <a:lnTo>
                  <a:pt x="1197" y="2912"/>
                </a:lnTo>
                <a:lnTo>
                  <a:pt x="1224" y="2968"/>
                </a:lnTo>
                <a:lnTo>
                  <a:pt x="1252" y="3018"/>
                </a:lnTo>
                <a:lnTo>
                  <a:pt x="1280" y="3061"/>
                </a:lnTo>
                <a:lnTo>
                  <a:pt x="1309" y="3098"/>
                </a:lnTo>
                <a:lnTo>
                  <a:pt x="1338" y="3130"/>
                </a:lnTo>
                <a:lnTo>
                  <a:pt x="1367" y="3154"/>
                </a:lnTo>
                <a:lnTo>
                  <a:pt x="1397" y="3172"/>
                </a:lnTo>
                <a:lnTo>
                  <a:pt x="1426" y="3182"/>
                </a:lnTo>
                <a:lnTo>
                  <a:pt x="1456" y="3186"/>
                </a:lnTo>
                <a:lnTo>
                  <a:pt x="1485" y="3182"/>
                </a:lnTo>
                <a:lnTo>
                  <a:pt x="1515" y="3172"/>
                </a:lnTo>
                <a:lnTo>
                  <a:pt x="1544" y="3154"/>
                </a:lnTo>
                <a:lnTo>
                  <a:pt x="1574" y="3130"/>
                </a:lnTo>
                <a:lnTo>
                  <a:pt x="1603" y="3098"/>
                </a:lnTo>
                <a:lnTo>
                  <a:pt x="1632" y="3061"/>
                </a:lnTo>
                <a:lnTo>
                  <a:pt x="1660" y="3018"/>
                </a:lnTo>
                <a:lnTo>
                  <a:pt x="1687" y="2968"/>
                </a:lnTo>
                <a:lnTo>
                  <a:pt x="1714" y="2912"/>
                </a:lnTo>
                <a:lnTo>
                  <a:pt x="1740" y="2851"/>
                </a:lnTo>
                <a:lnTo>
                  <a:pt x="1765" y="2783"/>
                </a:lnTo>
                <a:lnTo>
                  <a:pt x="1788" y="2712"/>
                </a:lnTo>
                <a:lnTo>
                  <a:pt x="1810" y="2634"/>
                </a:lnTo>
                <a:lnTo>
                  <a:pt x="1831" y="2552"/>
                </a:lnTo>
                <a:lnTo>
                  <a:pt x="1850" y="2465"/>
                </a:lnTo>
                <a:lnTo>
                  <a:pt x="1753" y="2428"/>
                </a:lnTo>
                <a:lnTo>
                  <a:pt x="1656" y="2388"/>
                </a:lnTo>
                <a:lnTo>
                  <a:pt x="1556" y="2344"/>
                </a:lnTo>
                <a:lnTo>
                  <a:pt x="1456" y="2296"/>
                </a:lnTo>
                <a:close/>
                <a:moveTo>
                  <a:pt x="1909" y="2042"/>
                </a:moveTo>
                <a:lnTo>
                  <a:pt x="1827" y="2093"/>
                </a:lnTo>
                <a:lnTo>
                  <a:pt x="1743" y="2143"/>
                </a:lnTo>
                <a:lnTo>
                  <a:pt x="1658" y="2191"/>
                </a:lnTo>
                <a:lnTo>
                  <a:pt x="1573" y="2236"/>
                </a:lnTo>
                <a:lnTo>
                  <a:pt x="1673" y="2282"/>
                </a:lnTo>
                <a:lnTo>
                  <a:pt x="1772" y="2323"/>
                </a:lnTo>
                <a:lnTo>
                  <a:pt x="1869" y="2362"/>
                </a:lnTo>
                <a:lnTo>
                  <a:pt x="1885" y="2259"/>
                </a:lnTo>
                <a:lnTo>
                  <a:pt x="1898" y="2153"/>
                </a:lnTo>
                <a:lnTo>
                  <a:pt x="1909" y="2042"/>
                </a:lnTo>
                <a:close/>
                <a:moveTo>
                  <a:pt x="1002" y="2042"/>
                </a:moveTo>
                <a:lnTo>
                  <a:pt x="1014" y="2153"/>
                </a:lnTo>
                <a:lnTo>
                  <a:pt x="1027" y="2259"/>
                </a:lnTo>
                <a:lnTo>
                  <a:pt x="1043" y="2362"/>
                </a:lnTo>
                <a:lnTo>
                  <a:pt x="1140" y="2323"/>
                </a:lnTo>
                <a:lnTo>
                  <a:pt x="1239" y="2282"/>
                </a:lnTo>
                <a:lnTo>
                  <a:pt x="1339" y="2236"/>
                </a:lnTo>
                <a:lnTo>
                  <a:pt x="1254" y="2191"/>
                </a:lnTo>
                <a:lnTo>
                  <a:pt x="1169" y="2143"/>
                </a:lnTo>
                <a:lnTo>
                  <a:pt x="1085" y="2093"/>
                </a:lnTo>
                <a:lnTo>
                  <a:pt x="1002" y="2042"/>
                </a:lnTo>
                <a:close/>
                <a:moveTo>
                  <a:pt x="2362" y="1715"/>
                </a:moveTo>
                <a:lnTo>
                  <a:pt x="2253" y="1802"/>
                </a:lnTo>
                <a:lnTo>
                  <a:pt x="2138" y="1888"/>
                </a:lnTo>
                <a:lnTo>
                  <a:pt x="2018" y="1971"/>
                </a:lnTo>
                <a:lnTo>
                  <a:pt x="2010" y="2080"/>
                </a:lnTo>
                <a:lnTo>
                  <a:pt x="1999" y="2188"/>
                </a:lnTo>
                <a:lnTo>
                  <a:pt x="1985" y="2293"/>
                </a:lnTo>
                <a:lnTo>
                  <a:pt x="1969" y="2397"/>
                </a:lnTo>
                <a:lnTo>
                  <a:pt x="2048" y="2423"/>
                </a:lnTo>
                <a:lnTo>
                  <a:pt x="2125" y="2445"/>
                </a:lnTo>
                <a:lnTo>
                  <a:pt x="2200" y="2464"/>
                </a:lnTo>
                <a:lnTo>
                  <a:pt x="2271" y="2480"/>
                </a:lnTo>
                <a:lnTo>
                  <a:pt x="2340" y="2492"/>
                </a:lnTo>
                <a:lnTo>
                  <a:pt x="2406" y="2502"/>
                </a:lnTo>
                <a:lnTo>
                  <a:pt x="2468" y="2508"/>
                </a:lnTo>
                <a:lnTo>
                  <a:pt x="2527" y="2509"/>
                </a:lnTo>
                <a:lnTo>
                  <a:pt x="2527" y="2509"/>
                </a:lnTo>
                <a:lnTo>
                  <a:pt x="2554" y="2509"/>
                </a:lnTo>
                <a:lnTo>
                  <a:pt x="2581" y="2508"/>
                </a:lnTo>
                <a:lnTo>
                  <a:pt x="2609" y="2505"/>
                </a:lnTo>
                <a:lnTo>
                  <a:pt x="2637" y="2500"/>
                </a:lnTo>
                <a:lnTo>
                  <a:pt x="2664" y="2495"/>
                </a:lnTo>
                <a:lnTo>
                  <a:pt x="2690" y="2487"/>
                </a:lnTo>
                <a:lnTo>
                  <a:pt x="2714" y="2478"/>
                </a:lnTo>
                <a:lnTo>
                  <a:pt x="2737" y="2466"/>
                </a:lnTo>
                <a:lnTo>
                  <a:pt x="2758" y="2452"/>
                </a:lnTo>
                <a:lnTo>
                  <a:pt x="2775" y="2435"/>
                </a:lnTo>
                <a:lnTo>
                  <a:pt x="2789" y="2416"/>
                </a:lnTo>
                <a:lnTo>
                  <a:pt x="2799" y="2392"/>
                </a:lnTo>
                <a:lnTo>
                  <a:pt x="2805" y="2365"/>
                </a:lnTo>
                <a:lnTo>
                  <a:pt x="2806" y="2336"/>
                </a:lnTo>
                <a:lnTo>
                  <a:pt x="2802" y="2304"/>
                </a:lnTo>
                <a:lnTo>
                  <a:pt x="2795" y="2269"/>
                </a:lnTo>
                <a:lnTo>
                  <a:pt x="2782" y="2232"/>
                </a:lnTo>
                <a:lnTo>
                  <a:pt x="2765" y="2193"/>
                </a:lnTo>
                <a:lnTo>
                  <a:pt x="2743" y="2152"/>
                </a:lnTo>
                <a:lnTo>
                  <a:pt x="2717" y="2109"/>
                </a:lnTo>
                <a:lnTo>
                  <a:pt x="2687" y="2064"/>
                </a:lnTo>
                <a:lnTo>
                  <a:pt x="2653" y="2018"/>
                </a:lnTo>
                <a:lnTo>
                  <a:pt x="2615" y="1970"/>
                </a:lnTo>
                <a:lnTo>
                  <a:pt x="2572" y="1921"/>
                </a:lnTo>
                <a:lnTo>
                  <a:pt x="2526" y="1870"/>
                </a:lnTo>
                <a:lnTo>
                  <a:pt x="2475" y="1820"/>
                </a:lnTo>
                <a:lnTo>
                  <a:pt x="2420" y="1768"/>
                </a:lnTo>
                <a:lnTo>
                  <a:pt x="2362" y="1715"/>
                </a:lnTo>
                <a:close/>
                <a:moveTo>
                  <a:pt x="549" y="1714"/>
                </a:moveTo>
                <a:lnTo>
                  <a:pt x="472" y="1784"/>
                </a:lnTo>
                <a:lnTo>
                  <a:pt x="401" y="1854"/>
                </a:lnTo>
                <a:lnTo>
                  <a:pt x="336" y="1923"/>
                </a:lnTo>
                <a:lnTo>
                  <a:pt x="294" y="1972"/>
                </a:lnTo>
                <a:lnTo>
                  <a:pt x="256" y="2019"/>
                </a:lnTo>
                <a:lnTo>
                  <a:pt x="223" y="2064"/>
                </a:lnTo>
                <a:lnTo>
                  <a:pt x="193" y="2109"/>
                </a:lnTo>
                <a:lnTo>
                  <a:pt x="168" y="2152"/>
                </a:lnTo>
                <a:lnTo>
                  <a:pt x="146" y="2193"/>
                </a:lnTo>
                <a:lnTo>
                  <a:pt x="129" y="2232"/>
                </a:lnTo>
                <a:lnTo>
                  <a:pt x="117" y="2268"/>
                </a:lnTo>
                <a:lnTo>
                  <a:pt x="109" y="2304"/>
                </a:lnTo>
                <a:lnTo>
                  <a:pt x="106" y="2336"/>
                </a:lnTo>
                <a:lnTo>
                  <a:pt x="107" y="2365"/>
                </a:lnTo>
                <a:lnTo>
                  <a:pt x="112" y="2392"/>
                </a:lnTo>
                <a:lnTo>
                  <a:pt x="122" y="2416"/>
                </a:lnTo>
                <a:lnTo>
                  <a:pt x="137" y="2435"/>
                </a:lnTo>
                <a:lnTo>
                  <a:pt x="154" y="2452"/>
                </a:lnTo>
                <a:lnTo>
                  <a:pt x="174" y="2466"/>
                </a:lnTo>
                <a:lnTo>
                  <a:pt x="197" y="2478"/>
                </a:lnTo>
                <a:lnTo>
                  <a:pt x="222" y="2487"/>
                </a:lnTo>
                <a:lnTo>
                  <a:pt x="249" y="2495"/>
                </a:lnTo>
                <a:lnTo>
                  <a:pt x="275" y="2500"/>
                </a:lnTo>
                <a:lnTo>
                  <a:pt x="303" y="2505"/>
                </a:lnTo>
                <a:lnTo>
                  <a:pt x="331" y="2508"/>
                </a:lnTo>
                <a:lnTo>
                  <a:pt x="358" y="2509"/>
                </a:lnTo>
                <a:lnTo>
                  <a:pt x="385" y="2509"/>
                </a:lnTo>
                <a:lnTo>
                  <a:pt x="444" y="2508"/>
                </a:lnTo>
                <a:lnTo>
                  <a:pt x="506" y="2502"/>
                </a:lnTo>
                <a:lnTo>
                  <a:pt x="572" y="2492"/>
                </a:lnTo>
                <a:lnTo>
                  <a:pt x="641" y="2480"/>
                </a:lnTo>
                <a:lnTo>
                  <a:pt x="712" y="2464"/>
                </a:lnTo>
                <a:lnTo>
                  <a:pt x="787" y="2445"/>
                </a:lnTo>
                <a:lnTo>
                  <a:pt x="864" y="2423"/>
                </a:lnTo>
                <a:lnTo>
                  <a:pt x="942" y="2397"/>
                </a:lnTo>
                <a:lnTo>
                  <a:pt x="927" y="2293"/>
                </a:lnTo>
                <a:lnTo>
                  <a:pt x="913" y="2188"/>
                </a:lnTo>
                <a:lnTo>
                  <a:pt x="902" y="2080"/>
                </a:lnTo>
                <a:lnTo>
                  <a:pt x="893" y="1971"/>
                </a:lnTo>
                <a:lnTo>
                  <a:pt x="774" y="1887"/>
                </a:lnTo>
                <a:lnTo>
                  <a:pt x="659" y="1802"/>
                </a:lnTo>
                <a:lnTo>
                  <a:pt x="549" y="1714"/>
                </a:lnTo>
                <a:close/>
                <a:moveTo>
                  <a:pt x="1456" y="1489"/>
                </a:moveTo>
                <a:lnTo>
                  <a:pt x="1424" y="1492"/>
                </a:lnTo>
                <a:lnTo>
                  <a:pt x="1395" y="1500"/>
                </a:lnTo>
                <a:lnTo>
                  <a:pt x="1368" y="1515"/>
                </a:lnTo>
                <a:lnTo>
                  <a:pt x="1345" y="1535"/>
                </a:lnTo>
                <a:lnTo>
                  <a:pt x="1327" y="1557"/>
                </a:lnTo>
                <a:lnTo>
                  <a:pt x="1312" y="1584"/>
                </a:lnTo>
                <a:lnTo>
                  <a:pt x="1303" y="1613"/>
                </a:lnTo>
                <a:lnTo>
                  <a:pt x="1300" y="1645"/>
                </a:lnTo>
                <a:lnTo>
                  <a:pt x="1303" y="1677"/>
                </a:lnTo>
                <a:lnTo>
                  <a:pt x="1312" y="1707"/>
                </a:lnTo>
                <a:lnTo>
                  <a:pt x="1327" y="1733"/>
                </a:lnTo>
                <a:lnTo>
                  <a:pt x="1345" y="1756"/>
                </a:lnTo>
                <a:lnTo>
                  <a:pt x="1368" y="1775"/>
                </a:lnTo>
                <a:lnTo>
                  <a:pt x="1395" y="1790"/>
                </a:lnTo>
                <a:lnTo>
                  <a:pt x="1424" y="1799"/>
                </a:lnTo>
                <a:lnTo>
                  <a:pt x="1456" y="1802"/>
                </a:lnTo>
                <a:lnTo>
                  <a:pt x="1487" y="1799"/>
                </a:lnTo>
                <a:lnTo>
                  <a:pt x="1517" y="1790"/>
                </a:lnTo>
                <a:lnTo>
                  <a:pt x="1543" y="1775"/>
                </a:lnTo>
                <a:lnTo>
                  <a:pt x="1567" y="1756"/>
                </a:lnTo>
                <a:lnTo>
                  <a:pt x="1585" y="1733"/>
                </a:lnTo>
                <a:lnTo>
                  <a:pt x="1600" y="1707"/>
                </a:lnTo>
                <a:lnTo>
                  <a:pt x="1609" y="1677"/>
                </a:lnTo>
                <a:lnTo>
                  <a:pt x="1612" y="1645"/>
                </a:lnTo>
                <a:lnTo>
                  <a:pt x="1609" y="1613"/>
                </a:lnTo>
                <a:lnTo>
                  <a:pt x="1600" y="1584"/>
                </a:lnTo>
                <a:lnTo>
                  <a:pt x="1585" y="1557"/>
                </a:lnTo>
                <a:lnTo>
                  <a:pt x="1567" y="1535"/>
                </a:lnTo>
                <a:lnTo>
                  <a:pt x="1543" y="1515"/>
                </a:lnTo>
                <a:lnTo>
                  <a:pt x="1517" y="1500"/>
                </a:lnTo>
                <a:lnTo>
                  <a:pt x="1487" y="1492"/>
                </a:lnTo>
                <a:lnTo>
                  <a:pt x="1456" y="1489"/>
                </a:lnTo>
                <a:close/>
                <a:moveTo>
                  <a:pt x="2026" y="1452"/>
                </a:moveTo>
                <a:lnTo>
                  <a:pt x="2029" y="1548"/>
                </a:lnTo>
                <a:lnTo>
                  <a:pt x="2030" y="1645"/>
                </a:lnTo>
                <a:lnTo>
                  <a:pt x="2029" y="1742"/>
                </a:lnTo>
                <a:lnTo>
                  <a:pt x="2026" y="1839"/>
                </a:lnTo>
                <a:lnTo>
                  <a:pt x="2116" y="1774"/>
                </a:lnTo>
                <a:lnTo>
                  <a:pt x="2202" y="1710"/>
                </a:lnTo>
                <a:lnTo>
                  <a:pt x="2281" y="1645"/>
                </a:lnTo>
                <a:lnTo>
                  <a:pt x="2202" y="1581"/>
                </a:lnTo>
                <a:lnTo>
                  <a:pt x="2116" y="1516"/>
                </a:lnTo>
                <a:lnTo>
                  <a:pt x="2026" y="1452"/>
                </a:lnTo>
                <a:close/>
                <a:moveTo>
                  <a:pt x="885" y="1452"/>
                </a:moveTo>
                <a:lnTo>
                  <a:pt x="796" y="1515"/>
                </a:lnTo>
                <a:lnTo>
                  <a:pt x="711" y="1580"/>
                </a:lnTo>
                <a:lnTo>
                  <a:pt x="630" y="1644"/>
                </a:lnTo>
                <a:lnTo>
                  <a:pt x="710" y="1710"/>
                </a:lnTo>
                <a:lnTo>
                  <a:pt x="795" y="1774"/>
                </a:lnTo>
                <a:lnTo>
                  <a:pt x="885" y="1839"/>
                </a:lnTo>
                <a:lnTo>
                  <a:pt x="883" y="1742"/>
                </a:lnTo>
                <a:lnTo>
                  <a:pt x="881" y="1645"/>
                </a:lnTo>
                <a:lnTo>
                  <a:pt x="883" y="1548"/>
                </a:lnTo>
                <a:lnTo>
                  <a:pt x="885" y="1452"/>
                </a:lnTo>
                <a:close/>
                <a:moveTo>
                  <a:pt x="1456" y="1384"/>
                </a:moveTo>
                <a:lnTo>
                  <a:pt x="1494" y="1387"/>
                </a:lnTo>
                <a:lnTo>
                  <a:pt x="1532" y="1395"/>
                </a:lnTo>
                <a:lnTo>
                  <a:pt x="1566" y="1408"/>
                </a:lnTo>
                <a:lnTo>
                  <a:pt x="1598" y="1426"/>
                </a:lnTo>
                <a:lnTo>
                  <a:pt x="1627" y="1449"/>
                </a:lnTo>
                <a:lnTo>
                  <a:pt x="1653" y="1474"/>
                </a:lnTo>
                <a:lnTo>
                  <a:pt x="1675" y="1504"/>
                </a:lnTo>
                <a:lnTo>
                  <a:pt x="1692" y="1536"/>
                </a:lnTo>
                <a:lnTo>
                  <a:pt x="1706" y="1570"/>
                </a:lnTo>
                <a:lnTo>
                  <a:pt x="1714" y="1607"/>
                </a:lnTo>
                <a:lnTo>
                  <a:pt x="1717" y="1645"/>
                </a:lnTo>
                <a:lnTo>
                  <a:pt x="1714" y="1684"/>
                </a:lnTo>
                <a:lnTo>
                  <a:pt x="1706" y="1721"/>
                </a:lnTo>
                <a:lnTo>
                  <a:pt x="1692" y="1755"/>
                </a:lnTo>
                <a:lnTo>
                  <a:pt x="1675" y="1787"/>
                </a:lnTo>
                <a:lnTo>
                  <a:pt x="1653" y="1816"/>
                </a:lnTo>
                <a:lnTo>
                  <a:pt x="1627" y="1842"/>
                </a:lnTo>
                <a:lnTo>
                  <a:pt x="1598" y="1864"/>
                </a:lnTo>
                <a:lnTo>
                  <a:pt x="1566" y="1882"/>
                </a:lnTo>
                <a:lnTo>
                  <a:pt x="1532" y="1895"/>
                </a:lnTo>
                <a:lnTo>
                  <a:pt x="1494" y="1904"/>
                </a:lnTo>
                <a:lnTo>
                  <a:pt x="1456" y="1907"/>
                </a:lnTo>
                <a:lnTo>
                  <a:pt x="1418" y="1904"/>
                </a:lnTo>
                <a:lnTo>
                  <a:pt x="1380" y="1895"/>
                </a:lnTo>
                <a:lnTo>
                  <a:pt x="1346" y="1882"/>
                </a:lnTo>
                <a:lnTo>
                  <a:pt x="1314" y="1864"/>
                </a:lnTo>
                <a:lnTo>
                  <a:pt x="1285" y="1842"/>
                </a:lnTo>
                <a:lnTo>
                  <a:pt x="1259" y="1816"/>
                </a:lnTo>
                <a:lnTo>
                  <a:pt x="1238" y="1787"/>
                </a:lnTo>
                <a:lnTo>
                  <a:pt x="1219" y="1755"/>
                </a:lnTo>
                <a:lnTo>
                  <a:pt x="1206" y="1721"/>
                </a:lnTo>
                <a:lnTo>
                  <a:pt x="1198" y="1684"/>
                </a:lnTo>
                <a:lnTo>
                  <a:pt x="1195" y="1645"/>
                </a:lnTo>
                <a:lnTo>
                  <a:pt x="1198" y="1607"/>
                </a:lnTo>
                <a:lnTo>
                  <a:pt x="1206" y="1570"/>
                </a:lnTo>
                <a:lnTo>
                  <a:pt x="1219" y="1536"/>
                </a:lnTo>
                <a:lnTo>
                  <a:pt x="1238" y="1504"/>
                </a:lnTo>
                <a:lnTo>
                  <a:pt x="1259" y="1474"/>
                </a:lnTo>
                <a:lnTo>
                  <a:pt x="1285" y="1449"/>
                </a:lnTo>
                <a:lnTo>
                  <a:pt x="1314" y="1426"/>
                </a:lnTo>
                <a:lnTo>
                  <a:pt x="1346" y="1408"/>
                </a:lnTo>
                <a:lnTo>
                  <a:pt x="1380" y="1395"/>
                </a:lnTo>
                <a:lnTo>
                  <a:pt x="1418" y="1387"/>
                </a:lnTo>
                <a:lnTo>
                  <a:pt x="1456" y="1384"/>
                </a:lnTo>
                <a:close/>
                <a:moveTo>
                  <a:pt x="1456" y="1112"/>
                </a:moveTo>
                <a:lnTo>
                  <a:pt x="1339" y="1173"/>
                </a:lnTo>
                <a:lnTo>
                  <a:pt x="1221" y="1238"/>
                </a:lnTo>
                <a:lnTo>
                  <a:pt x="1105" y="1308"/>
                </a:lnTo>
                <a:lnTo>
                  <a:pt x="993" y="1378"/>
                </a:lnTo>
                <a:lnTo>
                  <a:pt x="990" y="1465"/>
                </a:lnTo>
                <a:lnTo>
                  <a:pt x="987" y="1554"/>
                </a:lnTo>
                <a:lnTo>
                  <a:pt x="986" y="1645"/>
                </a:lnTo>
                <a:lnTo>
                  <a:pt x="987" y="1736"/>
                </a:lnTo>
                <a:lnTo>
                  <a:pt x="990" y="1825"/>
                </a:lnTo>
                <a:lnTo>
                  <a:pt x="993" y="1912"/>
                </a:lnTo>
                <a:lnTo>
                  <a:pt x="1067" y="1958"/>
                </a:lnTo>
                <a:lnTo>
                  <a:pt x="1142" y="2006"/>
                </a:lnTo>
                <a:lnTo>
                  <a:pt x="1221" y="2053"/>
                </a:lnTo>
                <a:lnTo>
                  <a:pt x="1339" y="2118"/>
                </a:lnTo>
                <a:lnTo>
                  <a:pt x="1456" y="2179"/>
                </a:lnTo>
                <a:lnTo>
                  <a:pt x="1573" y="2118"/>
                </a:lnTo>
                <a:lnTo>
                  <a:pt x="1691" y="2053"/>
                </a:lnTo>
                <a:lnTo>
                  <a:pt x="1769" y="2006"/>
                </a:lnTo>
                <a:lnTo>
                  <a:pt x="1844" y="1958"/>
                </a:lnTo>
                <a:lnTo>
                  <a:pt x="1918" y="1912"/>
                </a:lnTo>
                <a:lnTo>
                  <a:pt x="1924" y="1781"/>
                </a:lnTo>
                <a:lnTo>
                  <a:pt x="1925" y="1645"/>
                </a:lnTo>
                <a:lnTo>
                  <a:pt x="1925" y="1554"/>
                </a:lnTo>
                <a:lnTo>
                  <a:pt x="1922" y="1465"/>
                </a:lnTo>
                <a:lnTo>
                  <a:pt x="1918" y="1379"/>
                </a:lnTo>
                <a:lnTo>
                  <a:pt x="1845" y="1331"/>
                </a:lnTo>
                <a:lnTo>
                  <a:pt x="1770" y="1285"/>
                </a:lnTo>
                <a:lnTo>
                  <a:pt x="1691" y="1238"/>
                </a:lnTo>
                <a:lnTo>
                  <a:pt x="1573" y="1173"/>
                </a:lnTo>
                <a:lnTo>
                  <a:pt x="1456" y="1112"/>
                </a:lnTo>
                <a:close/>
                <a:moveTo>
                  <a:pt x="1869" y="929"/>
                </a:moveTo>
                <a:lnTo>
                  <a:pt x="1772" y="967"/>
                </a:lnTo>
                <a:lnTo>
                  <a:pt x="1673" y="1009"/>
                </a:lnTo>
                <a:lnTo>
                  <a:pt x="1573" y="1054"/>
                </a:lnTo>
                <a:lnTo>
                  <a:pt x="1658" y="1100"/>
                </a:lnTo>
                <a:lnTo>
                  <a:pt x="1743" y="1148"/>
                </a:lnTo>
                <a:lnTo>
                  <a:pt x="1827" y="1197"/>
                </a:lnTo>
                <a:lnTo>
                  <a:pt x="1909" y="1249"/>
                </a:lnTo>
                <a:lnTo>
                  <a:pt x="1898" y="1138"/>
                </a:lnTo>
                <a:lnTo>
                  <a:pt x="1885" y="1031"/>
                </a:lnTo>
                <a:lnTo>
                  <a:pt x="1869" y="929"/>
                </a:lnTo>
                <a:close/>
                <a:moveTo>
                  <a:pt x="1043" y="929"/>
                </a:moveTo>
                <a:lnTo>
                  <a:pt x="1027" y="1031"/>
                </a:lnTo>
                <a:lnTo>
                  <a:pt x="1014" y="1138"/>
                </a:lnTo>
                <a:lnTo>
                  <a:pt x="1002" y="1249"/>
                </a:lnTo>
                <a:lnTo>
                  <a:pt x="1085" y="1198"/>
                </a:lnTo>
                <a:lnTo>
                  <a:pt x="1169" y="1148"/>
                </a:lnTo>
                <a:lnTo>
                  <a:pt x="1254" y="1100"/>
                </a:lnTo>
                <a:lnTo>
                  <a:pt x="1339" y="1054"/>
                </a:lnTo>
                <a:lnTo>
                  <a:pt x="1239" y="1009"/>
                </a:lnTo>
                <a:lnTo>
                  <a:pt x="1140" y="967"/>
                </a:lnTo>
                <a:lnTo>
                  <a:pt x="1043" y="929"/>
                </a:lnTo>
                <a:close/>
                <a:moveTo>
                  <a:pt x="2527" y="781"/>
                </a:moveTo>
                <a:lnTo>
                  <a:pt x="2468" y="783"/>
                </a:lnTo>
                <a:lnTo>
                  <a:pt x="2406" y="788"/>
                </a:lnTo>
                <a:lnTo>
                  <a:pt x="2340" y="798"/>
                </a:lnTo>
                <a:lnTo>
                  <a:pt x="2271" y="810"/>
                </a:lnTo>
                <a:lnTo>
                  <a:pt x="2200" y="827"/>
                </a:lnTo>
                <a:lnTo>
                  <a:pt x="2125" y="845"/>
                </a:lnTo>
                <a:lnTo>
                  <a:pt x="2048" y="868"/>
                </a:lnTo>
                <a:lnTo>
                  <a:pt x="1969" y="893"/>
                </a:lnTo>
                <a:lnTo>
                  <a:pt x="1985" y="997"/>
                </a:lnTo>
                <a:lnTo>
                  <a:pt x="1999" y="1102"/>
                </a:lnTo>
                <a:lnTo>
                  <a:pt x="2010" y="1210"/>
                </a:lnTo>
                <a:lnTo>
                  <a:pt x="2018" y="1320"/>
                </a:lnTo>
                <a:lnTo>
                  <a:pt x="2138" y="1403"/>
                </a:lnTo>
                <a:lnTo>
                  <a:pt x="2253" y="1489"/>
                </a:lnTo>
                <a:lnTo>
                  <a:pt x="2362" y="1576"/>
                </a:lnTo>
                <a:lnTo>
                  <a:pt x="2420" y="1523"/>
                </a:lnTo>
                <a:lnTo>
                  <a:pt x="2475" y="1471"/>
                </a:lnTo>
                <a:lnTo>
                  <a:pt x="2526" y="1420"/>
                </a:lnTo>
                <a:lnTo>
                  <a:pt x="2571" y="1370"/>
                </a:lnTo>
                <a:lnTo>
                  <a:pt x="2615" y="1320"/>
                </a:lnTo>
                <a:lnTo>
                  <a:pt x="2653" y="1272"/>
                </a:lnTo>
                <a:lnTo>
                  <a:pt x="2687" y="1227"/>
                </a:lnTo>
                <a:lnTo>
                  <a:pt x="2717" y="1181"/>
                </a:lnTo>
                <a:lnTo>
                  <a:pt x="2743" y="1139"/>
                </a:lnTo>
                <a:lnTo>
                  <a:pt x="2765" y="1097"/>
                </a:lnTo>
                <a:lnTo>
                  <a:pt x="2782" y="1059"/>
                </a:lnTo>
                <a:lnTo>
                  <a:pt x="2795" y="1022"/>
                </a:lnTo>
                <a:lnTo>
                  <a:pt x="2802" y="987"/>
                </a:lnTo>
                <a:lnTo>
                  <a:pt x="2806" y="955"/>
                </a:lnTo>
                <a:lnTo>
                  <a:pt x="2805" y="925"/>
                </a:lnTo>
                <a:lnTo>
                  <a:pt x="2799" y="898"/>
                </a:lnTo>
                <a:lnTo>
                  <a:pt x="2789" y="874"/>
                </a:lnTo>
                <a:lnTo>
                  <a:pt x="2775" y="856"/>
                </a:lnTo>
                <a:lnTo>
                  <a:pt x="2758" y="838"/>
                </a:lnTo>
                <a:lnTo>
                  <a:pt x="2737" y="825"/>
                </a:lnTo>
                <a:lnTo>
                  <a:pt x="2714" y="812"/>
                </a:lnTo>
                <a:lnTo>
                  <a:pt x="2690" y="803"/>
                </a:lnTo>
                <a:lnTo>
                  <a:pt x="2664" y="796"/>
                </a:lnTo>
                <a:lnTo>
                  <a:pt x="2637" y="789"/>
                </a:lnTo>
                <a:lnTo>
                  <a:pt x="2609" y="786"/>
                </a:lnTo>
                <a:lnTo>
                  <a:pt x="2581" y="783"/>
                </a:lnTo>
                <a:lnTo>
                  <a:pt x="2554" y="782"/>
                </a:lnTo>
                <a:lnTo>
                  <a:pt x="2527" y="781"/>
                </a:lnTo>
                <a:close/>
                <a:moveTo>
                  <a:pt x="385" y="781"/>
                </a:moveTo>
                <a:lnTo>
                  <a:pt x="358" y="782"/>
                </a:lnTo>
                <a:lnTo>
                  <a:pt x="331" y="783"/>
                </a:lnTo>
                <a:lnTo>
                  <a:pt x="303" y="786"/>
                </a:lnTo>
                <a:lnTo>
                  <a:pt x="275" y="789"/>
                </a:lnTo>
                <a:lnTo>
                  <a:pt x="249" y="796"/>
                </a:lnTo>
                <a:lnTo>
                  <a:pt x="222" y="803"/>
                </a:lnTo>
                <a:lnTo>
                  <a:pt x="197" y="812"/>
                </a:lnTo>
                <a:lnTo>
                  <a:pt x="174" y="825"/>
                </a:lnTo>
                <a:lnTo>
                  <a:pt x="154" y="838"/>
                </a:lnTo>
                <a:lnTo>
                  <a:pt x="137" y="856"/>
                </a:lnTo>
                <a:lnTo>
                  <a:pt x="122" y="874"/>
                </a:lnTo>
                <a:lnTo>
                  <a:pt x="112" y="898"/>
                </a:lnTo>
                <a:lnTo>
                  <a:pt x="107" y="925"/>
                </a:lnTo>
                <a:lnTo>
                  <a:pt x="106" y="955"/>
                </a:lnTo>
                <a:lnTo>
                  <a:pt x="109" y="987"/>
                </a:lnTo>
                <a:lnTo>
                  <a:pt x="117" y="1022"/>
                </a:lnTo>
                <a:lnTo>
                  <a:pt x="129" y="1059"/>
                </a:lnTo>
                <a:lnTo>
                  <a:pt x="147" y="1097"/>
                </a:lnTo>
                <a:lnTo>
                  <a:pt x="169" y="1139"/>
                </a:lnTo>
                <a:lnTo>
                  <a:pt x="195" y="1181"/>
                </a:lnTo>
                <a:lnTo>
                  <a:pt x="225" y="1227"/>
                </a:lnTo>
                <a:lnTo>
                  <a:pt x="259" y="1272"/>
                </a:lnTo>
                <a:lnTo>
                  <a:pt x="297" y="1320"/>
                </a:lnTo>
                <a:lnTo>
                  <a:pt x="340" y="1370"/>
                </a:lnTo>
                <a:lnTo>
                  <a:pt x="386" y="1420"/>
                </a:lnTo>
                <a:lnTo>
                  <a:pt x="437" y="1471"/>
                </a:lnTo>
                <a:lnTo>
                  <a:pt x="491" y="1523"/>
                </a:lnTo>
                <a:lnTo>
                  <a:pt x="549" y="1576"/>
                </a:lnTo>
                <a:lnTo>
                  <a:pt x="658" y="1489"/>
                </a:lnTo>
                <a:lnTo>
                  <a:pt x="772" y="1404"/>
                </a:lnTo>
                <a:lnTo>
                  <a:pt x="893" y="1319"/>
                </a:lnTo>
                <a:lnTo>
                  <a:pt x="902" y="1210"/>
                </a:lnTo>
                <a:lnTo>
                  <a:pt x="913" y="1102"/>
                </a:lnTo>
                <a:lnTo>
                  <a:pt x="927" y="997"/>
                </a:lnTo>
                <a:lnTo>
                  <a:pt x="942" y="893"/>
                </a:lnTo>
                <a:lnTo>
                  <a:pt x="864" y="868"/>
                </a:lnTo>
                <a:lnTo>
                  <a:pt x="787" y="845"/>
                </a:lnTo>
                <a:lnTo>
                  <a:pt x="712" y="827"/>
                </a:lnTo>
                <a:lnTo>
                  <a:pt x="641" y="810"/>
                </a:lnTo>
                <a:lnTo>
                  <a:pt x="572" y="798"/>
                </a:lnTo>
                <a:lnTo>
                  <a:pt x="506" y="788"/>
                </a:lnTo>
                <a:lnTo>
                  <a:pt x="443" y="783"/>
                </a:lnTo>
                <a:lnTo>
                  <a:pt x="385" y="781"/>
                </a:lnTo>
                <a:close/>
                <a:moveTo>
                  <a:pt x="1456" y="104"/>
                </a:moveTo>
                <a:lnTo>
                  <a:pt x="1426" y="108"/>
                </a:lnTo>
                <a:lnTo>
                  <a:pt x="1397" y="119"/>
                </a:lnTo>
                <a:lnTo>
                  <a:pt x="1367" y="137"/>
                </a:lnTo>
                <a:lnTo>
                  <a:pt x="1338" y="161"/>
                </a:lnTo>
                <a:lnTo>
                  <a:pt x="1309" y="193"/>
                </a:lnTo>
                <a:lnTo>
                  <a:pt x="1280" y="230"/>
                </a:lnTo>
                <a:lnTo>
                  <a:pt x="1252" y="273"/>
                </a:lnTo>
                <a:lnTo>
                  <a:pt x="1224" y="323"/>
                </a:lnTo>
                <a:lnTo>
                  <a:pt x="1197" y="379"/>
                </a:lnTo>
                <a:lnTo>
                  <a:pt x="1172" y="440"/>
                </a:lnTo>
                <a:lnTo>
                  <a:pt x="1147" y="507"/>
                </a:lnTo>
                <a:lnTo>
                  <a:pt x="1124" y="579"/>
                </a:lnTo>
                <a:lnTo>
                  <a:pt x="1102" y="656"/>
                </a:lnTo>
                <a:lnTo>
                  <a:pt x="1081" y="739"/>
                </a:lnTo>
                <a:lnTo>
                  <a:pt x="1061" y="826"/>
                </a:lnTo>
                <a:lnTo>
                  <a:pt x="1158" y="862"/>
                </a:lnTo>
                <a:lnTo>
                  <a:pt x="1256" y="902"/>
                </a:lnTo>
                <a:lnTo>
                  <a:pt x="1356" y="947"/>
                </a:lnTo>
                <a:lnTo>
                  <a:pt x="1456" y="995"/>
                </a:lnTo>
                <a:lnTo>
                  <a:pt x="1556" y="947"/>
                </a:lnTo>
                <a:lnTo>
                  <a:pt x="1656" y="902"/>
                </a:lnTo>
                <a:lnTo>
                  <a:pt x="1753" y="862"/>
                </a:lnTo>
                <a:lnTo>
                  <a:pt x="1850" y="826"/>
                </a:lnTo>
                <a:lnTo>
                  <a:pt x="1831" y="739"/>
                </a:lnTo>
                <a:lnTo>
                  <a:pt x="1810" y="656"/>
                </a:lnTo>
                <a:lnTo>
                  <a:pt x="1788" y="579"/>
                </a:lnTo>
                <a:lnTo>
                  <a:pt x="1765" y="507"/>
                </a:lnTo>
                <a:lnTo>
                  <a:pt x="1740" y="440"/>
                </a:lnTo>
                <a:lnTo>
                  <a:pt x="1714" y="379"/>
                </a:lnTo>
                <a:lnTo>
                  <a:pt x="1687" y="323"/>
                </a:lnTo>
                <a:lnTo>
                  <a:pt x="1660" y="273"/>
                </a:lnTo>
                <a:lnTo>
                  <a:pt x="1632" y="230"/>
                </a:lnTo>
                <a:lnTo>
                  <a:pt x="1603" y="193"/>
                </a:lnTo>
                <a:lnTo>
                  <a:pt x="1574" y="161"/>
                </a:lnTo>
                <a:lnTo>
                  <a:pt x="1544" y="137"/>
                </a:lnTo>
                <a:lnTo>
                  <a:pt x="1515" y="119"/>
                </a:lnTo>
                <a:lnTo>
                  <a:pt x="1485" y="108"/>
                </a:lnTo>
                <a:lnTo>
                  <a:pt x="1456" y="104"/>
                </a:lnTo>
                <a:close/>
                <a:moveTo>
                  <a:pt x="1456" y="0"/>
                </a:moveTo>
                <a:lnTo>
                  <a:pt x="1494" y="3"/>
                </a:lnTo>
                <a:lnTo>
                  <a:pt x="1532" y="12"/>
                </a:lnTo>
                <a:lnTo>
                  <a:pt x="1568" y="28"/>
                </a:lnTo>
                <a:lnTo>
                  <a:pt x="1603" y="47"/>
                </a:lnTo>
                <a:lnTo>
                  <a:pt x="1636" y="73"/>
                </a:lnTo>
                <a:lnTo>
                  <a:pt x="1668" y="104"/>
                </a:lnTo>
                <a:lnTo>
                  <a:pt x="1699" y="141"/>
                </a:lnTo>
                <a:lnTo>
                  <a:pt x="1729" y="181"/>
                </a:lnTo>
                <a:lnTo>
                  <a:pt x="1757" y="226"/>
                </a:lnTo>
                <a:lnTo>
                  <a:pt x="1784" y="275"/>
                </a:lnTo>
                <a:lnTo>
                  <a:pt x="1809" y="328"/>
                </a:lnTo>
                <a:lnTo>
                  <a:pt x="1834" y="385"/>
                </a:lnTo>
                <a:lnTo>
                  <a:pt x="1857" y="445"/>
                </a:lnTo>
                <a:lnTo>
                  <a:pt x="1877" y="509"/>
                </a:lnTo>
                <a:lnTo>
                  <a:pt x="1898" y="575"/>
                </a:lnTo>
                <a:lnTo>
                  <a:pt x="1917" y="644"/>
                </a:lnTo>
                <a:lnTo>
                  <a:pt x="1933" y="716"/>
                </a:lnTo>
                <a:lnTo>
                  <a:pt x="1950" y="790"/>
                </a:lnTo>
                <a:lnTo>
                  <a:pt x="2031" y="765"/>
                </a:lnTo>
                <a:lnTo>
                  <a:pt x="2111" y="742"/>
                </a:lnTo>
                <a:lnTo>
                  <a:pt x="2187" y="722"/>
                </a:lnTo>
                <a:lnTo>
                  <a:pt x="2262" y="707"/>
                </a:lnTo>
                <a:lnTo>
                  <a:pt x="2333" y="694"/>
                </a:lnTo>
                <a:lnTo>
                  <a:pt x="2400" y="685"/>
                </a:lnTo>
                <a:lnTo>
                  <a:pt x="2466" y="679"/>
                </a:lnTo>
                <a:lnTo>
                  <a:pt x="2527" y="678"/>
                </a:lnTo>
                <a:lnTo>
                  <a:pt x="2575" y="679"/>
                </a:lnTo>
                <a:lnTo>
                  <a:pt x="2620" y="683"/>
                </a:lnTo>
                <a:lnTo>
                  <a:pt x="2660" y="689"/>
                </a:lnTo>
                <a:lnTo>
                  <a:pt x="2697" y="697"/>
                </a:lnTo>
                <a:lnTo>
                  <a:pt x="2730" y="707"/>
                </a:lnTo>
                <a:lnTo>
                  <a:pt x="2759" y="719"/>
                </a:lnTo>
                <a:lnTo>
                  <a:pt x="2785" y="731"/>
                </a:lnTo>
                <a:lnTo>
                  <a:pt x="2807" y="746"/>
                </a:lnTo>
                <a:lnTo>
                  <a:pt x="2826" y="760"/>
                </a:lnTo>
                <a:lnTo>
                  <a:pt x="2844" y="776"/>
                </a:lnTo>
                <a:lnTo>
                  <a:pt x="2858" y="792"/>
                </a:lnTo>
                <a:lnTo>
                  <a:pt x="2870" y="807"/>
                </a:lnTo>
                <a:lnTo>
                  <a:pt x="2880" y="823"/>
                </a:lnTo>
                <a:lnTo>
                  <a:pt x="2897" y="858"/>
                </a:lnTo>
                <a:lnTo>
                  <a:pt x="2907" y="895"/>
                </a:lnTo>
                <a:lnTo>
                  <a:pt x="2912" y="934"/>
                </a:lnTo>
                <a:lnTo>
                  <a:pt x="2912" y="974"/>
                </a:lnTo>
                <a:lnTo>
                  <a:pt x="2906" y="1015"/>
                </a:lnTo>
                <a:lnTo>
                  <a:pt x="2895" y="1059"/>
                </a:lnTo>
                <a:lnTo>
                  <a:pt x="2880" y="1103"/>
                </a:lnTo>
                <a:lnTo>
                  <a:pt x="2859" y="1150"/>
                </a:lnTo>
                <a:lnTo>
                  <a:pt x="2834" y="1197"/>
                </a:lnTo>
                <a:lnTo>
                  <a:pt x="2805" y="1244"/>
                </a:lnTo>
                <a:lnTo>
                  <a:pt x="2772" y="1293"/>
                </a:lnTo>
                <a:lnTo>
                  <a:pt x="2736" y="1342"/>
                </a:lnTo>
                <a:lnTo>
                  <a:pt x="2695" y="1393"/>
                </a:lnTo>
                <a:lnTo>
                  <a:pt x="2651" y="1442"/>
                </a:lnTo>
                <a:lnTo>
                  <a:pt x="2603" y="1493"/>
                </a:lnTo>
                <a:lnTo>
                  <a:pt x="2553" y="1544"/>
                </a:lnTo>
                <a:lnTo>
                  <a:pt x="2500" y="1595"/>
                </a:lnTo>
                <a:lnTo>
                  <a:pt x="2443" y="1645"/>
                </a:lnTo>
                <a:lnTo>
                  <a:pt x="2500" y="1696"/>
                </a:lnTo>
                <a:lnTo>
                  <a:pt x="2553" y="1747"/>
                </a:lnTo>
                <a:lnTo>
                  <a:pt x="2603" y="1798"/>
                </a:lnTo>
                <a:lnTo>
                  <a:pt x="2651" y="1849"/>
                </a:lnTo>
                <a:lnTo>
                  <a:pt x="2696" y="1898"/>
                </a:lnTo>
                <a:lnTo>
                  <a:pt x="2736" y="1948"/>
                </a:lnTo>
                <a:lnTo>
                  <a:pt x="2773" y="1998"/>
                </a:lnTo>
                <a:lnTo>
                  <a:pt x="2806" y="2047"/>
                </a:lnTo>
                <a:lnTo>
                  <a:pt x="2835" y="2094"/>
                </a:lnTo>
                <a:lnTo>
                  <a:pt x="2859" y="2141"/>
                </a:lnTo>
                <a:lnTo>
                  <a:pt x="2880" y="2186"/>
                </a:lnTo>
                <a:lnTo>
                  <a:pt x="2895" y="2231"/>
                </a:lnTo>
                <a:lnTo>
                  <a:pt x="2906" y="2275"/>
                </a:lnTo>
                <a:lnTo>
                  <a:pt x="2912" y="2317"/>
                </a:lnTo>
                <a:lnTo>
                  <a:pt x="2912" y="2357"/>
                </a:lnTo>
                <a:lnTo>
                  <a:pt x="2907" y="2396"/>
                </a:lnTo>
                <a:lnTo>
                  <a:pt x="2897" y="2433"/>
                </a:lnTo>
                <a:lnTo>
                  <a:pt x="2880" y="2468"/>
                </a:lnTo>
                <a:lnTo>
                  <a:pt x="2870" y="2484"/>
                </a:lnTo>
                <a:lnTo>
                  <a:pt x="2858" y="2499"/>
                </a:lnTo>
                <a:lnTo>
                  <a:pt x="2844" y="2515"/>
                </a:lnTo>
                <a:lnTo>
                  <a:pt x="2827" y="2531"/>
                </a:lnTo>
                <a:lnTo>
                  <a:pt x="2807" y="2545"/>
                </a:lnTo>
                <a:lnTo>
                  <a:pt x="2785" y="2560"/>
                </a:lnTo>
                <a:lnTo>
                  <a:pt x="2759" y="2572"/>
                </a:lnTo>
                <a:lnTo>
                  <a:pt x="2730" y="2583"/>
                </a:lnTo>
                <a:lnTo>
                  <a:pt x="2698" y="2594"/>
                </a:lnTo>
                <a:lnTo>
                  <a:pt x="2660" y="2602"/>
                </a:lnTo>
                <a:lnTo>
                  <a:pt x="2620" y="2608"/>
                </a:lnTo>
                <a:lnTo>
                  <a:pt x="2575" y="2612"/>
                </a:lnTo>
                <a:lnTo>
                  <a:pt x="2527" y="2613"/>
                </a:lnTo>
                <a:lnTo>
                  <a:pt x="2466" y="2611"/>
                </a:lnTo>
                <a:lnTo>
                  <a:pt x="2400" y="2606"/>
                </a:lnTo>
                <a:lnTo>
                  <a:pt x="2332" y="2597"/>
                </a:lnTo>
                <a:lnTo>
                  <a:pt x="2261" y="2584"/>
                </a:lnTo>
                <a:lnTo>
                  <a:pt x="2187" y="2568"/>
                </a:lnTo>
                <a:lnTo>
                  <a:pt x="2111" y="2548"/>
                </a:lnTo>
                <a:lnTo>
                  <a:pt x="2031" y="2526"/>
                </a:lnTo>
                <a:lnTo>
                  <a:pt x="1950" y="2500"/>
                </a:lnTo>
                <a:lnTo>
                  <a:pt x="1933" y="2574"/>
                </a:lnTo>
                <a:lnTo>
                  <a:pt x="1917" y="2646"/>
                </a:lnTo>
                <a:lnTo>
                  <a:pt x="1898" y="2715"/>
                </a:lnTo>
                <a:lnTo>
                  <a:pt x="1877" y="2781"/>
                </a:lnTo>
                <a:lnTo>
                  <a:pt x="1857" y="2846"/>
                </a:lnTo>
                <a:lnTo>
                  <a:pt x="1834" y="2906"/>
                </a:lnTo>
                <a:lnTo>
                  <a:pt x="1809" y="2963"/>
                </a:lnTo>
                <a:lnTo>
                  <a:pt x="1784" y="3016"/>
                </a:lnTo>
                <a:lnTo>
                  <a:pt x="1757" y="3064"/>
                </a:lnTo>
                <a:lnTo>
                  <a:pt x="1729" y="3110"/>
                </a:lnTo>
                <a:lnTo>
                  <a:pt x="1699" y="3150"/>
                </a:lnTo>
                <a:lnTo>
                  <a:pt x="1668" y="3186"/>
                </a:lnTo>
                <a:lnTo>
                  <a:pt x="1636" y="3217"/>
                </a:lnTo>
                <a:lnTo>
                  <a:pt x="1603" y="3243"/>
                </a:lnTo>
                <a:lnTo>
                  <a:pt x="1568" y="3263"/>
                </a:lnTo>
                <a:lnTo>
                  <a:pt x="1532" y="3278"/>
                </a:lnTo>
                <a:lnTo>
                  <a:pt x="1494" y="3287"/>
                </a:lnTo>
                <a:lnTo>
                  <a:pt x="1456" y="3290"/>
                </a:lnTo>
                <a:lnTo>
                  <a:pt x="1417" y="3287"/>
                </a:lnTo>
                <a:lnTo>
                  <a:pt x="1379" y="3278"/>
                </a:lnTo>
                <a:lnTo>
                  <a:pt x="1344" y="3263"/>
                </a:lnTo>
                <a:lnTo>
                  <a:pt x="1309" y="3243"/>
                </a:lnTo>
                <a:lnTo>
                  <a:pt x="1276" y="3217"/>
                </a:lnTo>
                <a:lnTo>
                  <a:pt x="1244" y="3186"/>
                </a:lnTo>
                <a:lnTo>
                  <a:pt x="1213" y="3150"/>
                </a:lnTo>
                <a:lnTo>
                  <a:pt x="1183" y="3110"/>
                </a:lnTo>
                <a:lnTo>
                  <a:pt x="1155" y="3064"/>
                </a:lnTo>
                <a:lnTo>
                  <a:pt x="1128" y="3016"/>
                </a:lnTo>
                <a:lnTo>
                  <a:pt x="1102" y="2963"/>
                </a:lnTo>
                <a:lnTo>
                  <a:pt x="1078" y="2906"/>
                </a:lnTo>
                <a:lnTo>
                  <a:pt x="1055" y="2846"/>
                </a:lnTo>
                <a:lnTo>
                  <a:pt x="1034" y="2781"/>
                </a:lnTo>
                <a:lnTo>
                  <a:pt x="1014" y="2715"/>
                </a:lnTo>
                <a:lnTo>
                  <a:pt x="995" y="2646"/>
                </a:lnTo>
                <a:lnTo>
                  <a:pt x="978" y="2574"/>
                </a:lnTo>
                <a:lnTo>
                  <a:pt x="962" y="2500"/>
                </a:lnTo>
                <a:lnTo>
                  <a:pt x="880" y="2526"/>
                </a:lnTo>
                <a:lnTo>
                  <a:pt x="802" y="2548"/>
                </a:lnTo>
                <a:lnTo>
                  <a:pt x="725" y="2568"/>
                </a:lnTo>
                <a:lnTo>
                  <a:pt x="650" y="2584"/>
                </a:lnTo>
                <a:lnTo>
                  <a:pt x="579" y="2597"/>
                </a:lnTo>
                <a:lnTo>
                  <a:pt x="511" y="2606"/>
                </a:lnTo>
                <a:lnTo>
                  <a:pt x="446" y="2611"/>
                </a:lnTo>
                <a:lnTo>
                  <a:pt x="385" y="2613"/>
                </a:lnTo>
                <a:lnTo>
                  <a:pt x="337" y="2612"/>
                </a:lnTo>
                <a:lnTo>
                  <a:pt x="291" y="2608"/>
                </a:lnTo>
                <a:lnTo>
                  <a:pt x="251" y="2602"/>
                </a:lnTo>
                <a:lnTo>
                  <a:pt x="214" y="2594"/>
                </a:lnTo>
                <a:lnTo>
                  <a:pt x="182" y="2583"/>
                </a:lnTo>
                <a:lnTo>
                  <a:pt x="153" y="2572"/>
                </a:lnTo>
                <a:lnTo>
                  <a:pt x="127" y="2559"/>
                </a:lnTo>
                <a:lnTo>
                  <a:pt x="105" y="2545"/>
                </a:lnTo>
                <a:lnTo>
                  <a:pt x="85" y="2531"/>
                </a:lnTo>
                <a:lnTo>
                  <a:pt x="68" y="2515"/>
                </a:lnTo>
                <a:lnTo>
                  <a:pt x="54" y="2499"/>
                </a:lnTo>
                <a:lnTo>
                  <a:pt x="42" y="2483"/>
                </a:lnTo>
                <a:lnTo>
                  <a:pt x="32" y="2467"/>
                </a:lnTo>
                <a:lnTo>
                  <a:pt x="16" y="2433"/>
                </a:lnTo>
                <a:lnTo>
                  <a:pt x="5" y="2397"/>
                </a:lnTo>
                <a:lnTo>
                  <a:pt x="0" y="2357"/>
                </a:lnTo>
                <a:lnTo>
                  <a:pt x="1" y="2316"/>
                </a:lnTo>
                <a:lnTo>
                  <a:pt x="7" y="2272"/>
                </a:lnTo>
                <a:lnTo>
                  <a:pt x="20" y="2227"/>
                </a:lnTo>
                <a:lnTo>
                  <a:pt x="36" y="2179"/>
                </a:lnTo>
                <a:lnTo>
                  <a:pt x="60" y="2129"/>
                </a:lnTo>
                <a:lnTo>
                  <a:pt x="88" y="2078"/>
                </a:lnTo>
                <a:lnTo>
                  <a:pt x="122" y="2025"/>
                </a:lnTo>
                <a:lnTo>
                  <a:pt x="163" y="1970"/>
                </a:lnTo>
                <a:lnTo>
                  <a:pt x="207" y="1913"/>
                </a:lnTo>
                <a:lnTo>
                  <a:pt x="258" y="1854"/>
                </a:lnTo>
                <a:lnTo>
                  <a:pt x="322" y="1784"/>
                </a:lnTo>
                <a:lnTo>
                  <a:pt x="394" y="1715"/>
                </a:lnTo>
                <a:lnTo>
                  <a:pt x="469" y="1645"/>
                </a:lnTo>
                <a:lnTo>
                  <a:pt x="413" y="1595"/>
                </a:lnTo>
                <a:lnTo>
                  <a:pt x="359" y="1544"/>
                </a:lnTo>
                <a:lnTo>
                  <a:pt x="309" y="1493"/>
                </a:lnTo>
                <a:lnTo>
                  <a:pt x="261" y="1442"/>
                </a:lnTo>
                <a:lnTo>
                  <a:pt x="217" y="1393"/>
                </a:lnTo>
                <a:lnTo>
                  <a:pt x="176" y="1343"/>
                </a:lnTo>
                <a:lnTo>
                  <a:pt x="140" y="1293"/>
                </a:lnTo>
                <a:lnTo>
                  <a:pt x="107" y="1244"/>
                </a:lnTo>
                <a:lnTo>
                  <a:pt x="78" y="1197"/>
                </a:lnTo>
                <a:lnTo>
                  <a:pt x="53" y="1150"/>
                </a:lnTo>
                <a:lnTo>
                  <a:pt x="32" y="1103"/>
                </a:lnTo>
                <a:lnTo>
                  <a:pt x="17" y="1059"/>
                </a:lnTo>
                <a:lnTo>
                  <a:pt x="6" y="1016"/>
                </a:lnTo>
                <a:lnTo>
                  <a:pt x="0" y="974"/>
                </a:lnTo>
                <a:lnTo>
                  <a:pt x="0" y="934"/>
                </a:lnTo>
                <a:lnTo>
                  <a:pt x="5" y="895"/>
                </a:lnTo>
                <a:lnTo>
                  <a:pt x="16" y="858"/>
                </a:lnTo>
                <a:lnTo>
                  <a:pt x="32" y="823"/>
                </a:lnTo>
                <a:lnTo>
                  <a:pt x="42" y="807"/>
                </a:lnTo>
                <a:lnTo>
                  <a:pt x="54" y="792"/>
                </a:lnTo>
                <a:lnTo>
                  <a:pt x="68" y="776"/>
                </a:lnTo>
                <a:lnTo>
                  <a:pt x="85" y="760"/>
                </a:lnTo>
                <a:lnTo>
                  <a:pt x="105" y="746"/>
                </a:lnTo>
                <a:lnTo>
                  <a:pt x="127" y="731"/>
                </a:lnTo>
                <a:lnTo>
                  <a:pt x="153" y="719"/>
                </a:lnTo>
                <a:lnTo>
                  <a:pt x="182" y="707"/>
                </a:lnTo>
                <a:lnTo>
                  <a:pt x="214" y="697"/>
                </a:lnTo>
                <a:lnTo>
                  <a:pt x="251" y="689"/>
                </a:lnTo>
                <a:lnTo>
                  <a:pt x="291" y="683"/>
                </a:lnTo>
                <a:lnTo>
                  <a:pt x="337" y="679"/>
                </a:lnTo>
                <a:lnTo>
                  <a:pt x="385" y="678"/>
                </a:lnTo>
                <a:lnTo>
                  <a:pt x="446" y="679"/>
                </a:lnTo>
                <a:lnTo>
                  <a:pt x="511" y="685"/>
                </a:lnTo>
                <a:lnTo>
                  <a:pt x="579" y="694"/>
                </a:lnTo>
                <a:lnTo>
                  <a:pt x="650" y="707"/>
                </a:lnTo>
                <a:lnTo>
                  <a:pt x="725" y="722"/>
                </a:lnTo>
                <a:lnTo>
                  <a:pt x="802" y="742"/>
                </a:lnTo>
                <a:lnTo>
                  <a:pt x="880" y="765"/>
                </a:lnTo>
                <a:lnTo>
                  <a:pt x="962" y="790"/>
                </a:lnTo>
                <a:lnTo>
                  <a:pt x="978" y="716"/>
                </a:lnTo>
                <a:lnTo>
                  <a:pt x="995" y="644"/>
                </a:lnTo>
                <a:lnTo>
                  <a:pt x="1014" y="575"/>
                </a:lnTo>
                <a:lnTo>
                  <a:pt x="1034" y="509"/>
                </a:lnTo>
                <a:lnTo>
                  <a:pt x="1055" y="445"/>
                </a:lnTo>
                <a:lnTo>
                  <a:pt x="1078" y="385"/>
                </a:lnTo>
                <a:lnTo>
                  <a:pt x="1102" y="328"/>
                </a:lnTo>
                <a:lnTo>
                  <a:pt x="1128" y="275"/>
                </a:lnTo>
                <a:lnTo>
                  <a:pt x="1155" y="226"/>
                </a:lnTo>
                <a:lnTo>
                  <a:pt x="1183" y="181"/>
                </a:lnTo>
                <a:lnTo>
                  <a:pt x="1213" y="141"/>
                </a:lnTo>
                <a:lnTo>
                  <a:pt x="1244" y="104"/>
                </a:lnTo>
                <a:lnTo>
                  <a:pt x="1276" y="73"/>
                </a:lnTo>
                <a:lnTo>
                  <a:pt x="1309" y="47"/>
                </a:lnTo>
                <a:lnTo>
                  <a:pt x="1344" y="28"/>
                </a:lnTo>
                <a:lnTo>
                  <a:pt x="1379" y="12"/>
                </a:lnTo>
                <a:lnTo>
                  <a:pt x="1417" y="3"/>
                </a:lnTo>
                <a:lnTo>
                  <a:pt x="14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222042" y="3164870"/>
            <a:ext cx="2140330" cy="712007"/>
            <a:chOff x="7161212" y="2438400"/>
            <a:chExt cx="2853030" cy="949095"/>
          </a:xfrm>
        </p:grpSpPr>
        <p:sp>
          <p:nvSpPr>
            <p:cNvPr id="68" name="TextBox 67"/>
            <p:cNvSpPr txBox="1"/>
            <p:nvPr/>
          </p:nvSpPr>
          <p:spPr>
            <a:xfrm>
              <a:off x="7161212" y="2772102"/>
              <a:ext cx="2853030" cy="61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61212" y="2438400"/>
              <a:ext cx="2849891" cy="430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77545" y="3660299"/>
            <a:ext cx="2144415" cy="712007"/>
            <a:chOff x="7161212" y="2438400"/>
            <a:chExt cx="2858475" cy="949095"/>
          </a:xfrm>
        </p:grpSpPr>
        <p:sp>
          <p:nvSpPr>
            <p:cNvPr id="71" name="TextBox 70"/>
            <p:cNvSpPr txBox="1"/>
            <p:nvPr/>
          </p:nvSpPr>
          <p:spPr>
            <a:xfrm>
              <a:off x="7166657" y="2772102"/>
              <a:ext cx="2853030" cy="61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61212" y="2438400"/>
              <a:ext cx="2849891" cy="430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77545" y="2608704"/>
            <a:ext cx="2144415" cy="712007"/>
            <a:chOff x="7161212" y="2438400"/>
            <a:chExt cx="2858475" cy="949095"/>
          </a:xfrm>
        </p:grpSpPr>
        <p:sp>
          <p:nvSpPr>
            <p:cNvPr id="74" name="TextBox 73"/>
            <p:cNvSpPr txBox="1"/>
            <p:nvPr/>
          </p:nvSpPr>
          <p:spPr>
            <a:xfrm>
              <a:off x="7166657" y="2772102"/>
              <a:ext cx="2853030" cy="615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61212" y="2438400"/>
              <a:ext cx="2849891" cy="430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4" name="Oval 83"/>
          <p:cNvSpPr/>
          <p:nvPr/>
        </p:nvSpPr>
        <p:spPr>
          <a:xfrm>
            <a:off x="1498541" y="5167836"/>
            <a:ext cx="6146919" cy="512536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algn="ctr" defTabSz="685983">
              <a:defRPr/>
            </a:pPr>
            <a:endParaRPr lang="en-US" sz="1350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2852" y="845730"/>
            <a:ext cx="9141619" cy="51523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1799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433" y="4345299"/>
            <a:ext cx="2129312" cy="45708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>
                <a:solidFill>
                  <a:prstClr val="white"/>
                </a:solidFill>
              </a:rPr>
              <a:t>SUBSCRIBE NOW</a:t>
            </a:r>
            <a:endParaRPr lang="es-UY" sz="1799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9331" y="3883381"/>
            <a:ext cx="1383146" cy="55706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614" y="3378963"/>
            <a:ext cx="311646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2966" y="1389055"/>
            <a:ext cx="3242565" cy="2683429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5002" y="4864812"/>
            <a:ext cx="1911400" cy="228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2934" y="4495710"/>
            <a:ext cx="3540416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93" indent="-127393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Easy to use</a:t>
            </a:r>
          </a:p>
          <a:p>
            <a:pPr marL="127393" indent="-127393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Fully customizable</a:t>
            </a:r>
          </a:p>
          <a:p>
            <a:pPr marL="127393" indent="-127393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2936" y="4209012"/>
            <a:ext cx="443645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5449726"/>
            <a:ext cx="9141619" cy="506812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4628710" y="2238369"/>
            <a:ext cx="4192269" cy="102643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777">
              <a:defRPr/>
            </a:pPr>
            <a:endParaRPr lang="es-UY" sz="1799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54" y="1428752"/>
            <a:ext cx="2093338" cy="3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365776" y="2360374"/>
            <a:ext cx="2718143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685777">
              <a:defRPr/>
            </a:pPr>
            <a:r>
              <a:rPr lang="en-US" sz="1200" kern="0" dirty="0">
                <a:solidFill>
                  <a:prstClr val="white"/>
                </a:solidFill>
              </a:rPr>
              <a:t>Coupon Code:</a:t>
            </a:r>
          </a:p>
          <a:p>
            <a:pPr defTabSz="685777">
              <a:defRPr/>
            </a:pPr>
            <a:r>
              <a:rPr lang="en-US" sz="2399" b="1" kern="0" dirty="0">
                <a:solidFill>
                  <a:prstClr val="white"/>
                </a:solidFill>
              </a:rPr>
              <a:t>FREEBUNDLE15</a:t>
            </a:r>
            <a:endParaRPr lang="es-UY" sz="1799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39387" y="1886024"/>
            <a:ext cx="377091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685777">
              <a:defRPr/>
            </a:pPr>
            <a:r>
              <a:rPr lang="en-US" sz="1200" kern="0" dirty="0">
                <a:solidFill>
                  <a:prstClr val="white"/>
                </a:solidFill>
              </a:rPr>
              <a:t>Get </a:t>
            </a:r>
            <a:r>
              <a:rPr lang="en-US" sz="1200" b="1" kern="0" dirty="0">
                <a:solidFill>
                  <a:prstClr val="white"/>
                </a:solidFill>
              </a:rPr>
              <a:t>15% discount</a:t>
            </a:r>
            <a:r>
              <a:rPr lang="en-US" sz="1200" kern="0" dirty="0">
                <a:solidFill>
                  <a:prstClr val="white"/>
                </a:solidFill>
              </a:rPr>
              <a:t> from regular price</a:t>
            </a:r>
            <a:endParaRPr lang="es-UY" sz="12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761023" y="1561245"/>
            <a:ext cx="2959108" cy="1734732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825">
              <a:solidFill>
                <a:prstClr val="black"/>
              </a:solidFill>
            </a:endParaRPr>
          </a:p>
        </p:txBody>
      </p:sp>
      <p:sp>
        <p:nvSpPr>
          <p:cNvPr id="134" name="Freeform 24"/>
          <p:cNvSpPr>
            <a:spLocks/>
          </p:cNvSpPr>
          <p:nvPr/>
        </p:nvSpPr>
        <p:spPr bwMode="auto">
          <a:xfrm>
            <a:off x="1499937" y="1902742"/>
            <a:ext cx="560724" cy="442374"/>
          </a:xfrm>
          <a:custGeom>
            <a:avLst/>
            <a:gdLst>
              <a:gd name="T0" fmla="*/ 406 w 1027"/>
              <a:gd name="T1" fmla="*/ 567 h 719"/>
              <a:gd name="T2" fmla="*/ 406 w 1027"/>
              <a:gd name="T3" fmla="*/ 637 h 719"/>
              <a:gd name="T4" fmla="*/ 318 w 1027"/>
              <a:gd name="T5" fmla="*/ 676 h 719"/>
              <a:gd name="T6" fmla="*/ 48 w 1027"/>
              <a:gd name="T7" fmla="*/ 437 h 719"/>
              <a:gd name="T8" fmla="*/ 48 w 1027"/>
              <a:gd name="T9" fmla="*/ 282 h 719"/>
              <a:gd name="T10" fmla="*/ 318 w 1027"/>
              <a:gd name="T11" fmla="*/ 43 h 719"/>
              <a:gd name="T12" fmla="*/ 406 w 1027"/>
              <a:gd name="T13" fmla="*/ 82 h 719"/>
              <a:gd name="T14" fmla="*/ 406 w 1027"/>
              <a:gd name="T15" fmla="*/ 153 h 719"/>
              <a:gd name="T16" fmla="*/ 902 w 1027"/>
              <a:gd name="T17" fmla="*/ 153 h 719"/>
              <a:gd name="T18" fmla="*/ 1027 w 1027"/>
              <a:gd name="T19" fmla="*/ 357 h 719"/>
              <a:gd name="T20" fmla="*/ 898 w 1027"/>
              <a:gd name="T21" fmla="*/ 567 h 719"/>
              <a:gd name="T22" fmla="*/ 406 w 1027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7" h="719">
                <a:moveTo>
                  <a:pt x="406" y="567"/>
                </a:moveTo>
                <a:cubicBezTo>
                  <a:pt x="406" y="637"/>
                  <a:pt x="406" y="637"/>
                  <a:pt x="406" y="637"/>
                </a:cubicBezTo>
                <a:cubicBezTo>
                  <a:pt x="406" y="701"/>
                  <a:pt x="366" y="719"/>
                  <a:pt x="318" y="676"/>
                </a:cubicBezTo>
                <a:cubicBezTo>
                  <a:pt x="48" y="437"/>
                  <a:pt x="48" y="437"/>
                  <a:pt x="48" y="437"/>
                </a:cubicBezTo>
                <a:cubicBezTo>
                  <a:pt x="0" y="395"/>
                  <a:pt x="0" y="325"/>
                  <a:pt x="48" y="282"/>
                </a:cubicBezTo>
                <a:cubicBezTo>
                  <a:pt x="318" y="43"/>
                  <a:pt x="318" y="43"/>
                  <a:pt x="318" y="43"/>
                </a:cubicBezTo>
                <a:cubicBezTo>
                  <a:pt x="366" y="0"/>
                  <a:pt x="406" y="18"/>
                  <a:pt x="406" y="82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902" y="153"/>
                  <a:pt x="902" y="153"/>
                  <a:pt x="902" y="153"/>
                </a:cubicBezTo>
                <a:cubicBezTo>
                  <a:pt x="1027" y="357"/>
                  <a:pt x="1027" y="357"/>
                  <a:pt x="1027" y="357"/>
                </a:cubicBezTo>
                <a:cubicBezTo>
                  <a:pt x="898" y="567"/>
                  <a:pt x="898" y="567"/>
                  <a:pt x="898" y="567"/>
                </a:cubicBezTo>
                <a:lnTo>
                  <a:pt x="406" y="567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reeform 25"/>
          <p:cNvSpPr>
            <a:spLocks/>
          </p:cNvSpPr>
          <p:nvPr/>
        </p:nvSpPr>
        <p:spPr bwMode="auto">
          <a:xfrm>
            <a:off x="1499937" y="2406762"/>
            <a:ext cx="560724" cy="442374"/>
          </a:xfrm>
          <a:custGeom>
            <a:avLst/>
            <a:gdLst>
              <a:gd name="T0" fmla="*/ 406 w 1027"/>
              <a:gd name="T1" fmla="*/ 566 h 719"/>
              <a:gd name="T2" fmla="*/ 406 w 1027"/>
              <a:gd name="T3" fmla="*/ 637 h 719"/>
              <a:gd name="T4" fmla="*/ 318 w 1027"/>
              <a:gd name="T5" fmla="*/ 676 h 719"/>
              <a:gd name="T6" fmla="*/ 48 w 1027"/>
              <a:gd name="T7" fmla="*/ 437 h 719"/>
              <a:gd name="T8" fmla="*/ 48 w 1027"/>
              <a:gd name="T9" fmla="*/ 282 h 719"/>
              <a:gd name="T10" fmla="*/ 318 w 1027"/>
              <a:gd name="T11" fmla="*/ 43 h 719"/>
              <a:gd name="T12" fmla="*/ 406 w 1027"/>
              <a:gd name="T13" fmla="*/ 82 h 719"/>
              <a:gd name="T14" fmla="*/ 406 w 1027"/>
              <a:gd name="T15" fmla="*/ 153 h 719"/>
              <a:gd name="T16" fmla="*/ 902 w 1027"/>
              <a:gd name="T17" fmla="*/ 153 h 719"/>
              <a:gd name="T18" fmla="*/ 1027 w 1027"/>
              <a:gd name="T19" fmla="*/ 357 h 719"/>
              <a:gd name="T20" fmla="*/ 898 w 1027"/>
              <a:gd name="T21" fmla="*/ 566 h 719"/>
              <a:gd name="T22" fmla="*/ 406 w 1027"/>
              <a:gd name="T23" fmla="*/ 566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7" h="719">
                <a:moveTo>
                  <a:pt x="406" y="566"/>
                </a:moveTo>
                <a:cubicBezTo>
                  <a:pt x="406" y="637"/>
                  <a:pt x="406" y="637"/>
                  <a:pt x="406" y="637"/>
                </a:cubicBezTo>
                <a:cubicBezTo>
                  <a:pt x="406" y="701"/>
                  <a:pt x="366" y="719"/>
                  <a:pt x="318" y="676"/>
                </a:cubicBezTo>
                <a:cubicBezTo>
                  <a:pt x="48" y="437"/>
                  <a:pt x="48" y="437"/>
                  <a:pt x="48" y="437"/>
                </a:cubicBezTo>
                <a:cubicBezTo>
                  <a:pt x="0" y="394"/>
                  <a:pt x="0" y="324"/>
                  <a:pt x="48" y="282"/>
                </a:cubicBezTo>
                <a:cubicBezTo>
                  <a:pt x="318" y="43"/>
                  <a:pt x="318" y="43"/>
                  <a:pt x="318" y="43"/>
                </a:cubicBezTo>
                <a:cubicBezTo>
                  <a:pt x="366" y="0"/>
                  <a:pt x="406" y="18"/>
                  <a:pt x="406" y="82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902" y="153"/>
                  <a:pt x="902" y="153"/>
                  <a:pt x="902" y="153"/>
                </a:cubicBezTo>
                <a:cubicBezTo>
                  <a:pt x="1027" y="357"/>
                  <a:pt x="1027" y="357"/>
                  <a:pt x="1027" y="357"/>
                </a:cubicBezTo>
                <a:cubicBezTo>
                  <a:pt x="898" y="566"/>
                  <a:pt x="898" y="566"/>
                  <a:pt x="898" y="566"/>
                </a:cubicBezTo>
                <a:lnTo>
                  <a:pt x="406" y="56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reeform 26"/>
          <p:cNvSpPr>
            <a:spLocks/>
          </p:cNvSpPr>
          <p:nvPr/>
        </p:nvSpPr>
        <p:spPr bwMode="auto">
          <a:xfrm>
            <a:off x="2342795" y="2169307"/>
            <a:ext cx="559711" cy="442374"/>
          </a:xfrm>
          <a:custGeom>
            <a:avLst/>
            <a:gdLst>
              <a:gd name="T0" fmla="*/ 620 w 1026"/>
              <a:gd name="T1" fmla="*/ 567 h 719"/>
              <a:gd name="T2" fmla="*/ 620 w 1026"/>
              <a:gd name="T3" fmla="*/ 637 h 719"/>
              <a:gd name="T4" fmla="*/ 708 w 1026"/>
              <a:gd name="T5" fmla="*/ 677 h 719"/>
              <a:gd name="T6" fmla="*/ 978 w 1026"/>
              <a:gd name="T7" fmla="*/ 437 h 719"/>
              <a:gd name="T8" fmla="*/ 978 w 1026"/>
              <a:gd name="T9" fmla="*/ 282 h 719"/>
              <a:gd name="T10" fmla="*/ 708 w 1026"/>
              <a:gd name="T11" fmla="*/ 43 h 719"/>
              <a:gd name="T12" fmla="*/ 620 w 1026"/>
              <a:gd name="T13" fmla="*/ 82 h 719"/>
              <a:gd name="T14" fmla="*/ 620 w 1026"/>
              <a:gd name="T15" fmla="*/ 153 h 719"/>
              <a:gd name="T16" fmla="*/ 124 w 1026"/>
              <a:gd name="T17" fmla="*/ 153 h 719"/>
              <a:gd name="T18" fmla="*/ 0 w 1026"/>
              <a:gd name="T19" fmla="*/ 357 h 719"/>
              <a:gd name="T20" fmla="*/ 128 w 1026"/>
              <a:gd name="T21" fmla="*/ 567 h 719"/>
              <a:gd name="T22" fmla="*/ 620 w 1026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6" h="719">
                <a:moveTo>
                  <a:pt x="620" y="567"/>
                </a:moveTo>
                <a:cubicBezTo>
                  <a:pt x="620" y="637"/>
                  <a:pt x="620" y="637"/>
                  <a:pt x="620" y="637"/>
                </a:cubicBezTo>
                <a:cubicBezTo>
                  <a:pt x="620" y="702"/>
                  <a:pt x="660" y="719"/>
                  <a:pt x="708" y="677"/>
                </a:cubicBezTo>
                <a:cubicBezTo>
                  <a:pt x="978" y="437"/>
                  <a:pt x="978" y="437"/>
                  <a:pt x="978" y="437"/>
                </a:cubicBezTo>
                <a:cubicBezTo>
                  <a:pt x="1026" y="395"/>
                  <a:pt x="1026" y="325"/>
                  <a:pt x="978" y="282"/>
                </a:cubicBezTo>
                <a:cubicBezTo>
                  <a:pt x="708" y="43"/>
                  <a:pt x="708" y="43"/>
                  <a:pt x="708" y="43"/>
                </a:cubicBezTo>
                <a:cubicBezTo>
                  <a:pt x="660" y="0"/>
                  <a:pt x="620" y="18"/>
                  <a:pt x="620" y="82"/>
                </a:cubicBezTo>
                <a:cubicBezTo>
                  <a:pt x="620" y="153"/>
                  <a:pt x="620" y="153"/>
                  <a:pt x="620" y="153"/>
                </a:cubicBezTo>
                <a:cubicBezTo>
                  <a:pt x="124" y="153"/>
                  <a:pt x="124" y="153"/>
                  <a:pt x="124" y="153"/>
                </a:cubicBezTo>
                <a:cubicBezTo>
                  <a:pt x="0" y="357"/>
                  <a:pt x="0" y="357"/>
                  <a:pt x="0" y="357"/>
                </a:cubicBezTo>
                <a:cubicBezTo>
                  <a:pt x="128" y="567"/>
                  <a:pt x="128" y="567"/>
                  <a:pt x="128" y="567"/>
                </a:cubicBezTo>
                <a:lnTo>
                  <a:pt x="620" y="56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 27"/>
          <p:cNvSpPr>
            <a:spLocks/>
          </p:cNvSpPr>
          <p:nvPr/>
        </p:nvSpPr>
        <p:spPr bwMode="auto">
          <a:xfrm>
            <a:off x="2342795" y="2669333"/>
            <a:ext cx="559711" cy="442374"/>
          </a:xfrm>
          <a:custGeom>
            <a:avLst/>
            <a:gdLst>
              <a:gd name="T0" fmla="*/ 620 w 1026"/>
              <a:gd name="T1" fmla="*/ 567 h 719"/>
              <a:gd name="T2" fmla="*/ 620 w 1026"/>
              <a:gd name="T3" fmla="*/ 637 h 719"/>
              <a:gd name="T4" fmla="*/ 708 w 1026"/>
              <a:gd name="T5" fmla="*/ 677 h 719"/>
              <a:gd name="T6" fmla="*/ 978 w 1026"/>
              <a:gd name="T7" fmla="*/ 437 h 719"/>
              <a:gd name="T8" fmla="*/ 978 w 1026"/>
              <a:gd name="T9" fmla="*/ 282 h 719"/>
              <a:gd name="T10" fmla="*/ 708 w 1026"/>
              <a:gd name="T11" fmla="*/ 43 h 719"/>
              <a:gd name="T12" fmla="*/ 620 w 1026"/>
              <a:gd name="T13" fmla="*/ 82 h 719"/>
              <a:gd name="T14" fmla="*/ 620 w 1026"/>
              <a:gd name="T15" fmla="*/ 153 h 719"/>
              <a:gd name="T16" fmla="*/ 124 w 1026"/>
              <a:gd name="T17" fmla="*/ 153 h 719"/>
              <a:gd name="T18" fmla="*/ 0 w 1026"/>
              <a:gd name="T19" fmla="*/ 357 h 719"/>
              <a:gd name="T20" fmla="*/ 128 w 1026"/>
              <a:gd name="T21" fmla="*/ 567 h 719"/>
              <a:gd name="T22" fmla="*/ 620 w 1026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6" h="719">
                <a:moveTo>
                  <a:pt x="620" y="567"/>
                </a:moveTo>
                <a:cubicBezTo>
                  <a:pt x="620" y="637"/>
                  <a:pt x="620" y="637"/>
                  <a:pt x="620" y="637"/>
                </a:cubicBezTo>
                <a:cubicBezTo>
                  <a:pt x="620" y="702"/>
                  <a:pt x="660" y="719"/>
                  <a:pt x="708" y="677"/>
                </a:cubicBezTo>
                <a:cubicBezTo>
                  <a:pt x="978" y="437"/>
                  <a:pt x="978" y="437"/>
                  <a:pt x="978" y="437"/>
                </a:cubicBezTo>
                <a:cubicBezTo>
                  <a:pt x="1026" y="395"/>
                  <a:pt x="1026" y="325"/>
                  <a:pt x="978" y="282"/>
                </a:cubicBezTo>
                <a:cubicBezTo>
                  <a:pt x="708" y="43"/>
                  <a:pt x="708" y="43"/>
                  <a:pt x="708" y="43"/>
                </a:cubicBezTo>
                <a:cubicBezTo>
                  <a:pt x="660" y="0"/>
                  <a:pt x="620" y="18"/>
                  <a:pt x="620" y="82"/>
                </a:cubicBezTo>
                <a:cubicBezTo>
                  <a:pt x="620" y="153"/>
                  <a:pt x="620" y="153"/>
                  <a:pt x="620" y="153"/>
                </a:cubicBezTo>
                <a:cubicBezTo>
                  <a:pt x="124" y="153"/>
                  <a:pt x="124" y="153"/>
                  <a:pt x="124" y="153"/>
                </a:cubicBezTo>
                <a:cubicBezTo>
                  <a:pt x="0" y="357"/>
                  <a:pt x="0" y="357"/>
                  <a:pt x="0" y="357"/>
                </a:cubicBezTo>
                <a:cubicBezTo>
                  <a:pt x="128" y="567"/>
                  <a:pt x="128" y="567"/>
                  <a:pt x="128" y="567"/>
                </a:cubicBezTo>
                <a:lnTo>
                  <a:pt x="620" y="5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reeform 28"/>
          <p:cNvSpPr>
            <a:spLocks/>
          </p:cNvSpPr>
          <p:nvPr/>
        </p:nvSpPr>
        <p:spPr bwMode="auto">
          <a:xfrm>
            <a:off x="1926431" y="1682411"/>
            <a:ext cx="526280" cy="1521766"/>
          </a:xfrm>
          <a:custGeom>
            <a:avLst/>
            <a:gdLst>
              <a:gd name="T0" fmla="*/ 948 w 965"/>
              <a:gd name="T1" fmla="*/ 184 h 2473"/>
              <a:gd name="T2" fmla="*/ 486 w 965"/>
              <a:gd name="T3" fmla="*/ 0 h 2473"/>
              <a:gd name="T4" fmla="*/ 25 w 965"/>
              <a:gd name="T5" fmla="*/ 184 h 2473"/>
              <a:gd name="T6" fmla="*/ 17 w 965"/>
              <a:gd name="T7" fmla="*/ 184 h 2473"/>
              <a:gd name="T8" fmla="*/ 17 w 965"/>
              <a:gd name="T9" fmla="*/ 2004 h 2473"/>
              <a:gd name="T10" fmla="*/ 486 w 965"/>
              <a:gd name="T11" fmla="*/ 2473 h 2473"/>
              <a:gd name="T12" fmla="*/ 956 w 965"/>
              <a:gd name="T13" fmla="*/ 2004 h 2473"/>
              <a:gd name="T14" fmla="*/ 956 w 965"/>
              <a:gd name="T15" fmla="*/ 184 h 2473"/>
              <a:gd name="T16" fmla="*/ 948 w 965"/>
              <a:gd name="T17" fmla="*/ 184 h 2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5" h="2473">
                <a:moveTo>
                  <a:pt x="948" y="184"/>
                </a:moveTo>
                <a:cubicBezTo>
                  <a:pt x="965" y="74"/>
                  <a:pt x="737" y="0"/>
                  <a:pt x="486" y="0"/>
                </a:cubicBezTo>
                <a:cubicBezTo>
                  <a:pt x="235" y="0"/>
                  <a:pt x="0" y="82"/>
                  <a:pt x="25" y="184"/>
                </a:cubicBezTo>
                <a:cubicBezTo>
                  <a:pt x="17" y="184"/>
                  <a:pt x="17" y="184"/>
                  <a:pt x="17" y="184"/>
                </a:cubicBezTo>
                <a:cubicBezTo>
                  <a:pt x="17" y="2004"/>
                  <a:pt x="17" y="2004"/>
                  <a:pt x="17" y="2004"/>
                </a:cubicBezTo>
                <a:cubicBezTo>
                  <a:pt x="17" y="2263"/>
                  <a:pt x="227" y="2473"/>
                  <a:pt x="486" y="2473"/>
                </a:cubicBezTo>
                <a:cubicBezTo>
                  <a:pt x="746" y="2473"/>
                  <a:pt x="956" y="2263"/>
                  <a:pt x="956" y="2004"/>
                </a:cubicBezTo>
                <a:cubicBezTo>
                  <a:pt x="956" y="184"/>
                  <a:pt x="956" y="184"/>
                  <a:pt x="956" y="184"/>
                </a:cubicBezTo>
                <a:lnTo>
                  <a:pt x="948" y="184"/>
                </a:lnTo>
                <a:close/>
              </a:path>
            </a:pathLst>
          </a:custGeom>
          <a:solidFill>
            <a:srgbClr val="FFFFFF">
              <a:alpha val="4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Freeform 29"/>
          <p:cNvSpPr>
            <a:spLocks/>
          </p:cNvSpPr>
          <p:nvPr/>
        </p:nvSpPr>
        <p:spPr bwMode="auto">
          <a:xfrm>
            <a:off x="1937068" y="2716709"/>
            <a:ext cx="512098" cy="487467"/>
          </a:xfrm>
          <a:custGeom>
            <a:avLst/>
            <a:gdLst>
              <a:gd name="T0" fmla="*/ 938 w 938"/>
              <a:gd name="T1" fmla="*/ 0 h 792"/>
              <a:gd name="T2" fmla="*/ 938 w 938"/>
              <a:gd name="T3" fmla="*/ 323 h 792"/>
              <a:gd name="T4" fmla="*/ 469 w 938"/>
              <a:gd name="T5" fmla="*/ 792 h 792"/>
              <a:gd name="T6" fmla="*/ 469 w 938"/>
              <a:gd name="T7" fmla="*/ 792 h 792"/>
              <a:gd name="T8" fmla="*/ 0 w 938"/>
              <a:gd name="T9" fmla="*/ 323 h 792"/>
              <a:gd name="T10" fmla="*/ 0 w 938"/>
              <a:gd name="T11" fmla="*/ 0 h 792"/>
              <a:gd name="T12" fmla="*/ 938 w 938"/>
              <a:gd name="T13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8" h="792">
                <a:moveTo>
                  <a:pt x="938" y="0"/>
                </a:moveTo>
                <a:cubicBezTo>
                  <a:pt x="938" y="323"/>
                  <a:pt x="938" y="323"/>
                  <a:pt x="938" y="323"/>
                </a:cubicBezTo>
                <a:cubicBezTo>
                  <a:pt x="938" y="582"/>
                  <a:pt x="728" y="792"/>
                  <a:pt x="469" y="792"/>
                </a:cubicBezTo>
                <a:cubicBezTo>
                  <a:pt x="469" y="792"/>
                  <a:pt x="469" y="792"/>
                  <a:pt x="469" y="792"/>
                </a:cubicBezTo>
                <a:cubicBezTo>
                  <a:pt x="210" y="792"/>
                  <a:pt x="0" y="582"/>
                  <a:pt x="0" y="323"/>
                </a:cubicBezTo>
                <a:cubicBezTo>
                  <a:pt x="0" y="0"/>
                  <a:pt x="0" y="0"/>
                  <a:pt x="0" y="0"/>
                </a:cubicBezTo>
                <a:lnTo>
                  <a:pt x="93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98" tIns="68598" rIns="68598" bIns="34299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40" name="Freeform 30"/>
          <p:cNvSpPr>
            <a:spLocks/>
          </p:cNvSpPr>
          <p:nvPr/>
        </p:nvSpPr>
        <p:spPr bwMode="auto">
          <a:xfrm>
            <a:off x="1943652" y="2486104"/>
            <a:ext cx="498928" cy="312230"/>
          </a:xfrm>
          <a:custGeom>
            <a:avLst/>
            <a:gdLst>
              <a:gd name="T0" fmla="*/ 0 w 914"/>
              <a:gd name="T1" fmla="*/ 0 h 508"/>
              <a:gd name="T2" fmla="*/ 0 w 914"/>
              <a:gd name="T3" fmla="*/ 420 h 508"/>
              <a:gd name="T4" fmla="*/ 0 w 914"/>
              <a:gd name="T5" fmla="*/ 420 h 508"/>
              <a:gd name="T6" fmla="*/ 457 w 914"/>
              <a:gd name="T7" fmla="*/ 508 h 508"/>
              <a:gd name="T8" fmla="*/ 913 w 914"/>
              <a:gd name="T9" fmla="*/ 420 h 508"/>
              <a:gd name="T10" fmla="*/ 914 w 914"/>
              <a:gd name="T11" fmla="*/ 420 h 508"/>
              <a:gd name="T12" fmla="*/ 914 w 914"/>
              <a:gd name="T13" fmla="*/ 0 h 508"/>
              <a:gd name="T14" fmla="*/ 0 w 914"/>
              <a:gd name="T15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8">
                <a:moveTo>
                  <a:pt x="0" y="0"/>
                </a:move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69"/>
                  <a:pt x="205" y="508"/>
                  <a:pt x="457" y="508"/>
                </a:cubicBezTo>
                <a:cubicBezTo>
                  <a:pt x="709" y="508"/>
                  <a:pt x="913" y="469"/>
                  <a:pt x="913" y="420"/>
                </a:cubicBezTo>
                <a:cubicBezTo>
                  <a:pt x="914" y="420"/>
                  <a:pt x="914" y="420"/>
                  <a:pt x="914" y="420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68598" tIns="137196" rIns="68598" bIns="34299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41" name="Freeform 31"/>
          <p:cNvSpPr>
            <a:spLocks/>
          </p:cNvSpPr>
          <p:nvPr/>
        </p:nvSpPr>
        <p:spPr bwMode="auto">
          <a:xfrm>
            <a:off x="1943652" y="2229813"/>
            <a:ext cx="498928" cy="313372"/>
          </a:xfrm>
          <a:custGeom>
            <a:avLst/>
            <a:gdLst>
              <a:gd name="T0" fmla="*/ 0 w 914"/>
              <a:gd name="T1" fmla="*/ 0 h 509"/>
              <a:gd name="T2" fmla="*/ 0 w 914"/>
              <a:gd name="T3" fmla="*/ 421 h 509"/>
              <a:gd name="T4" fmla="*/ 0 w 914"/>
              <a:gd name="T5" fmla="*/ 421 h 509"/>
              <a:gd name="T6" fmla="*/ 457 w 914"/>
              <a:gd name="T7" fmla="*/ 509 h 509"/>
              <a:gd name="T8" fmla="*/ 913 w 914"/>
              <a:gd name="T9" fmla="*/ 421 h 509"/>
              <a:gd name="T10" fmla="*/ 914 w 914"/>
              <a:gd name="T11" fmla="*/ 421 h 509"/>
              <a:gd name="T12" fmla="*/ 914 w 914"/>
              <a:gd name="T13" fmla="*/ 0 h 509"/>
              <a:gd name="T14" fmla="*/ 0 w 914"/>
              <a:gd name="T15" fmla="*/ 0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9">
                <a:moveTo>
                  <a:pt x="0" y="0"/>
                </a:moveTo>
                <a:cubicBezTo>
                  <a:pt x="0" y="421"/>
                  <a:pt x="0" y="421"/>
                  <a:pt x="0" y="42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69"/>
                  <a:pt x="205" y="509"/>
                  <a:pt x="457" y="509"/>
                </a:cubicBezTo>
                <a:cubicBezTo>
                  <a:pt x="709" y="509"/>
                  <a:pt x="913" y="469"/>
                  <a:pt x="913" y="421"/>
                </a:cubicBezTo>
                <a:cubicBezTo>
                  <a:pt x="914" y="421"/>
                  <a:pt x="914" y="421"/>
                  <a:pt x="914" y="421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98" tIns="137196" rIns="68598" bIns="34299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42" name="Freeform 32"/>
          <p:cNvSpPr>
            <a:spLocks/>
          </p:cNvSpPr>
          <p:nvPr/>
        </p:nvSpPr>
        <p:spPr bwMode="auto">
          <a:xfrm>
            <a:off x="1943652" y="1982083"/>
            <a:ext cx="498928" cy="312801"/>
          </a:xfrm>
          <a:custGeom>
            <a:avLst/>
            <a:gdLst>
              <a:gd name="T0" fmla="*/ 0 w 914"/>
              <a:gd name="T1" fmla="*/ 0 h 508"/>
              <a:gd name="T2" fmla="*/ 0 w 914"/>
              <a:gd name="T3" fmla="*/ 420 h 508"/>
              <a:gd name="T4" fmla="*/ 0 w 914"/>
              <a:gd name="T5" fmla="*/ 420 h 508"/>
              <a:gd name="T6" fmla="*/ 457 w 914"/>
              <a:gd name="T7" fmla="*/ 508 h 508"/>
              <a:gd name="T8" fmla="*/ 913 w 914"/>
              <a:gd name="T9" fmla="*/ 420 h 508"/>
              <a:gd name="T10" fmla="*/ 914 w 914"/>
              <a:gd name="T11" fmla="*/ 420 h 508"/>
              <a:gd name="T12" fmla="*/ 914 w 914"/>
              <a:gd name="T13" fmla="*/ 0 h 508"/>
              <a:gd name="T14" fmla="*/ 0 w 914"/>
              <a:gd name="T15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8">
                <a:moveTo>
                  <a:pt x="0" y="0"/>
                </a:move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69"/>
                  <a:pt x="205" y="508"/>
                  <a:pt x="457" y="508"/>
                </a:cubicBezTo>
                <a:cubicBezTo>
                  <a:pt x="709" y="508"/>
                  <a:pt x="913" y="469"/>
                  <a:pt x="913" y="420"/>
                </a:cubicBezTo>
                <a:cubicBezTo>
                  <a:pt x="914" y="420"/>
                  <a:pt x="914" y="420"/>
                  <a:pt x="914" y="420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68598" tIns="137196" rIns="68598" bIns="34299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3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940614" y="1935848"/>
            <a:ext cx="497914" cy="108453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Freeform 34"/>
          <p:cNvSpPr>
            <a:spLocks noEditPoints="1"/>
          </p:cNvSpPr>
          <p:nvPr/>
        </p:nvSpPr>
        <p:spPr bwMode="auto">
          <a:xfrm>
            <a:off x="1908196" y="1666999"/>
            <a:ext cx="566802" cy="192361"/>
          </a:xfrm>
          <a:custGeom>
            <a:avLst/>
            <a:gdLst>
              <a:gd name="T0" fmla="*/ 519 w 1039"/>
              <a:gd name="T1" fmla="*/ 313 h 313"/>
              <a:gd name="T2" fmla="*/ 0 w 1039"/>
              <a:gd name="T3" fmla="*/ 156 h 313"/>
              <a:gd name="T4" fmla="*/ 171 w 1039"/>
              <a:gd name="T5" fmla="*/ 35 h 313"/>
              <a:gd name="T6" fmla="*/ 519 w 1039"/>
              <a:gd name="T7" fmla="*/ 0 h 313"/>
              <a:gd name="T8" fmla="*/ 1039 w 1039"/>
              <a:gd name="T9" fmla="*/ 156 h 313"/>
              <a:gd name="T10" fmla="*/ 867 w 1039"/>
              <a:gd name="T11" fmla="*/ 278 h 313"/>
              <a:gd name="T12" fmla="*/ 519 w 1039"/>
              <a:gd name="T13" fmla="*/ 313 h 313"/>
              <a:gd name="T14" fmla="*/ 85 w 1039"/>
              <a:gd name="T15" fmla="*/ 156 h 313"/>
              <a:gd name="T16" fmla="*/ 212 w 1039"/>
              <a:gd name="T17" fmla="*/ 203 h 313"/>
              <a:gd name="T18" fmla="*/ 519 w 1039"/>
              <a:gd name="T19" fmla="*/ 231 h 313"/>
              <a:gd name="T20" fmla="*/ 827 w 1039"/>
              <a:gd name="T21" fmla="*/ 203 h 313"/>
              <a:gd name="T22" fmla="*/ 953 w 1039"/>
              <a:gd name="T23" fmla="*/ 156 h 313"/>
              <a:gd name="T24" fmla="*/ 827 w 1039"/>
              <a:gd name="T25" fmla="*/ 110 h 313"/>
              <a:gd name="T26" fmla="*/ 519 w 1039"/>
              <a:gd name="T27" fmla="*/ 82 h 313"/>
              <a:gd name="T28" fmla="*/ 212 w 1039"/>
              <a:gd name="T29" fmla="*/ 110 h 313"/>
              <a:gd name="T30" fmla="*/ 85 w 1039"/>
              <a:gd name="T31" fmla="*/ 156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9" h="313">
                <a:moveTo>
                  <a:pt x="519" y="313"/>
                </a:moveTo>
                <a:cubicBezTo>
                  <a:pt x="466" y="313"/>
                  <a:pt x="0" y="309"/>
                  <a:pt x="0" y="156"/>
                </a:cubicBezTo>
                <a:cubicBezTo>
                  <a:pt x="0" y="102"/>
                  <a:pt x="56" y="62"/>
                  <a:pt x="171" y="35"/>
                </a:cubicBezTo>
                <a:cubicBezTo>
                  <a:pt x="265" y="12"/>
                  <a:pt x="388" y="0"/>
                  <a:pt x="519" y="0"/>
                </a:cubicBezTo>
                <a:cubicBezTo>
                  <a:pt x="573" y="0"/>
                  <a:pt x="1039" y="4"/>
                  <a:pt x="1039" y="156"/>
                </a:cubicBezTo>
                <a:cubicBezTo>
                  <a:pt x="1039" y="210"/>
                  <a:pt x="983" y="250"/>
                  <a:pt x="867" y="278"/>
                </a:cubicBezTo>
                <a:cubicBezTo>
                  <a:pt x="774" y="301"/>
                  <a:pt x="650" y="313"/>
                  <a:pt x="519" y="313"/>
                </a:cubicBezTo>
                <a:close/>
                <a:moveTo>
                  <a:pt x="85" y="156"/>
                </a:moveTo>
                <a:cubicBezTo>
                  <a:pt x="97" y="166"/>
                  <a:pt x="132" y="186"/>
                  <a:pt x="212" y="203"/>
                </a:cubicBezTo>
                <a:cubicBezTo>
                  <a:pt x="297" y="221"/>
                  <a:pt x="406" y="231"/>
                  <a:pt x="519" y="231"/>
                </a:cubicBezTo>
                <a:cubicBezTo>
                  <a:pt x="633" y="231"/>
                  <a:pt x="742" y="221"/>
                  <a:pt x="827" y="203"/>
                </a:cubicBezTo>
                <a:cubicBezTo>
                  <a:pt x="907" y="186"/>
                  <a:pt x="942" y="166"/>
                  <a:pt x="953" y="156"/>
                </a:cubicBezTo>
                <a:cubicBezTo>
                  <a:pt x="942" y="146"/>
                  <a:pt x="907" y="127"/>
                  <a:pt x="827" y="110"/>
                </a:cubicBezTo>
                <a:cubicBezTo>
                  <a:pt x="742" y="92"/>
                  <a:pt x="633" y="82"/>
                  <a:pt x="519" y="82"/>
                </a:cubicBezTo>
                <a:cubicBezTo>
                  <a:pt x="406" y="82"/>
                  <a:pt x="297" y="92"/>
                  <a:pt x="212" y="110"/>
                </a:cubicBezTo>
                <a:cubicBezTo>
                  <a:pt x="132" y="127"/>
                  <a:pt x="97" y="146"/>
                  <a:pt x="85" y="1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Freeform 35"/>
          <p:cNvSpPr>
            <a:spLocks/>
          </p:cNvSpPr>
          <p:nvPr/>
        </p:nvSpPr>
        <p:spPr bwMode="auto">
          <a:xfrm>
            <a:off x="1981135" y="1810841"/>
            <a:ext cx="418390" cy="40527"/>
          </a:xfrm>
          <a:custGeom>
            <a:avLst/>
            <a:gdLst>
              <a:gd name="T0" fmla="*/ 112 w 766"/>
              <a:gd name="T1" fmla="*/ 38 h 66"/>
              <a:gd name="T2" fmla="*/ 383 w 766"/>
              <a:gd name="T3" fmla="*/ 66 h 66"/>
              <a:gd name="T4" fmla="*/ 654 w 766"/>
              <a:gd name="T5" fmla="*/ 38 h 66"/>
              <a:gd name="T6" fmla="*/ 766 w 766"/>
              <a:gd name="T7" fmla="*/ 4 h 66"/>
              <a:gd name="T8" fmla="*/ 383 w 766"/>
              <a:gd name="T9" fmla="*/ 40 h 66"/>
              <a:gd name="T10" fmla="*/ 0 w 766"/>
              <a:gd name="T11" fmla="*/ 4 h 66"/>
              <a:gd name="T12" fmla="*/ 112 w 766"/>
              <a:gd name="T13" fmla="*/ 3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6" h="66">
                <a:moveTo>
                  <a:pt x="112" y="38"/>
                </a:moveTo>
                <a:cubicBezTo>
                  <a:pt x="186" y="52"/>
                  <a:pt x="283" y="66"/>
                  <a:pt x="383" y="66"/>
                </a:cubicBezTo>
                <a:cubicBezTo>
                  <a:pt x="483" y="66"/>
                  <a:pt x="579" y="52"/>
                  <a:pt x="654" y="38"/>
                </a:cubicBezTo>
                <a:cubicBezTo>
                  <a:pt x="724" y="26"/>
                  <a:pt x="755" y="12"/>
                  <a:pt x="766" y="4"/>
                </a:cubicBezTo>
                <a:cubicBezTo>
                  <a:pt x="759" y="0"/>
                  <a:pt x="483" y="40"/>
                  <a:pt x="383" y="40"/>
                </a:cubicBezTo>
                <a:cubicBezTo>
                  <a:pt x="283" y="40"/>
                  <a:pt x="6" y="0"/>
                  <a:pt x="0" y="4"/>
                </a:cubicBezTo>
                <a:cubicBezTo>
                  <a:pt x="10" y="12"/>
                  <a:pt x="41" y="26"/>
                  <a:pt x="112" y="3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Freeform 36"/>
          <p:cNvSpPr>
            <a:spLocks/>
          </p:cNvSpPr>
          <p:nvPr/>
        </p:nvSpPr>
        <p:spPr bwMode="auto">
          <a:xfrm>
            <a:off x="1981135" y="1690973"/>
            <a:ext cx="418390" cy="43952"/>
          </a:xfrm>
          <a:custGeom>
            <a:avLst/>
            <a:gdLst>
              <a:gd name="T0" fmla="*/ 654 w 766"/>
              <a:gd name="T1" fmla="*/ 32 h 71"/>
              <a:gd name="T2" fmla="*/ 383 w 766"/>
              <a:gd name="T3" fmla="*/ 0 h 71"/>
              <a:gd name="T4" fmla="*/ 112 w 766"/>
              <a:gd name="T5" fmla="*/ 32 h 71"/>
              <a:gd name="T6" fmla="*/ 0 w 766"/>
              <a:gd name="T7" fmla="*/ 71 h 71"/>
              <a:gd name="T8" fmla="*/ 383 w 766"/>
              <a:gd name="T9" fmla="*/ 28 h 71"/>
              <a:gd name="T10" fmla="*/ 766 w 766"/>
              <a:gd name="T11" fmla="*/ 71 h 71"/>
              <a:gd name="T12" fmla="*/ 654 w 766"/>
              <a:gd name="T13" fmla="*/ 3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6" h="71">
                <a:moveTo>
                  <a:pt x="654" y="32"/>
                </a:moveTo>
                <a:cubicBezTo>
                  <a:pt x="579" y="17"/>
                  <a:pt x="483" y="0"/>
                  <a:pt x="383" y="0"/>
                </a:cubicBezTo>
                <a:cubicBezTo>
                  <a:pt x="283" y="0"/>
                  <a:pt x="186" y="17"/>
                  <a:pt x="112" y="32"/>
                </a:cubicBezTo>
                <a:cubicBezTo>
                  <a:pt x="41" y="46"/>
                  <a:pt x="10" y="63"/>
                  <a:pt x="0" y="71"/>
                </a:cubicBezTo>
                <a:cubicBezTo>
                  <a:pt x="177" y="38"/>
                  <a:pt x="283" y="28"/>
                  <a:pt x="383" y="28"/>
                </a:cubicBezTo>
                <a:cubicBezTo>
                  <a:pt x="483" y="28"/>
                  <a:pt x="605" y="42"/>
                  <a:pt x="766" y="71"/>
                </a:cubicBezTo>
                <a:cubicBezTo>
                  <a:pt x="755" y="63"/>
                  <a:pt x="724" y="46"/>
                  <a:pt x="654" y="3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reeform 37"/>
          <p:cNvSpPr>
            <a:spLocks/>
          </p:cNvSpPr>
          <p:nvPr/>
        </p:nvSpPr>
        <p:spPr bwMode="auto">
          <a:xfrm>
            <a:off x="1930990" y="1776594"/>
            <a:ext cx="520708" cy="1438428"/>
          </a:xfrm>
          <a:custGeom>
            <a:avLst/>
            <a:gdLst>
              <a:gd name="T0" fmla="*/ 477 w 954"/>
              <a:gd name="T1" fmla="*/ 2338 h 2338"/>
              <a:gd name="T2" fmla="*/ 0 w 954"/>
              <a:gd name="T3" fmla="*/ 1861 h 2338"/>
              <a:gd name="T4" fmla="*/ 0 w 954"/>
              <a:gd name="T5" fmla="*/ 0 h 2338"/>
              <a:gd name="T6" fmla="*/ 33 w 954"/>
              <a:gd name="T7" fmla="*/ 0 h 2338"/>
              <a:gd name="T8" fmla="*/ 33 w 954"/>
              <a:gd name="T9" fmla="*/ 1861 h 2338"/>
              <a:gd name="T10" fmla="*/ 477 w 954"/>
              <a:gd name="T11" fmla="*/ 2305 h 2338"/>
              <a:gd name="T12" fmla="*/ 921 w 954"/>
              <a:gd name="T13" fmla="*/ 1861 h 2338"/>
              <a:gd name="T14" fmla="*/ 921 w 954"/>
              <a:gd name="T15" fmla="*/ 0 h 2338"/>
              <a:gd name="T16" fmla="*/ 954 w 954"/>
              <a:gd name="T17" fmla="*/ 0 h 2338"/>
              <a:gd name="T18" fmla="*/ 954 w 954"/>
              <a:gd name="T19" fmla="*/ 1861 h 2338"/>
              <a:gd name="T20" fmla="*/ 477 w 954"/>
              <a:gd name="T21" fmla="*/ 2338 h 2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4" h="2338">
                <a:moveTo>
                  <a:pt x="477" y="2338"/>
                </a:moveTo>
                <a:cubicBezTo>
                  <a:pt x="214" y="2338"/>
                  <a:pt x="0" y="2124"/>
                  <a:pt x="0" y="1861"/>
                </a:cubicBezTo>
                <a:cubicBezTo>
                  <a:pt x="0" y="0"/>
                  <a:pt x="0" y="0"/>
                  <a:pt x="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1861"/>
                  <a:pt x="33" y="1861"/>
                  <a:pt x="33" y="1861"/>
                </a:cubicBezTo>
                <a:cubicBezTo>
                  <a:pt x="33" y="2106"/>
                  <a:pt x="233" y="2305"/>
                  <a:pt x="477" y="2305"/>
                </a:cubicBezTo>
                <a:cubicBezTo>
                  <a:pt x="722" y="2305"/>
                  <a:pt x="921" y="2106"/>
                  <a:pt x="921" y="1861"/>
                </a:cubicBezTo>
                <a:cubicBezTo>
                  <a:pt x="921" y="0"/>
                  <a:pt x="921" y="0"/>
                  <a:pt x="921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54" y="1861"/>
                  <a:pt x="954" y="1861"/>
                  <a:pt x="954" y="1861"/>
                </a:cubicBezTo>
                <a:cubicBezTo>
                  <a:pt x="954" y="2124"/>
                  <a:pt x="740" y="2338"/>
                  <a:pt x="477" y="23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Freeform 38"/>
          <p:cNvSpPr>
            <a:spLocks/>
          </p:cNvSpPr>
          <p:nvPr/>
        </p:nvSpPr>
        <p:spPr bwMode="auto">
          <a:xfrm>
            <a:off x="2319494" y="1865068"/>
            <a:ext cx="90161" cy="1199261"/>
          </a:xfrm>
          <a:custGeom>
            <a:avLst/>
            <a:gdLst>
              <a:gd name="T0" fmla="*/ 165 w 165"/>
              <a:gd name="T1" fmla="*/ 1750 h 1949"/>
              <a:gd name="T2" fmla="*/ 83 w 165"/>
              <a:gd name="T3" fmla="*/ 1915 h 1949"/>
              <a:gd name="T4" fmla="*/ 0 w 165"/>
              <a:gd name="T5" fmla="*/ 1871 h 1949"/>
              <a:gd name="T6" fmla="*/ 0 w 165"/>
              <a:gd name="T7" fmla="*/ 94 h 1949"/>
              <a:gd name="T8" fmla="*/ 165 w 165"/>
              <a:gd name="T9" fmla="*/ 45 h 1949"/>
              <a:gd name="T10" fmla="*/ 165 w 165"/>
              <a:gd name="T11" fmla="*/ 1750 h 1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949">
                <a:moveTo>
                  <a:pt x="165" y="1750"/>
                </a:moveTo>
                <a:cubicBezTo>
                  <a:pt x="165" y="1795"/>
                  <a:pt x="149" y="1857"/>
                  <a:pt x="83" y="1915"/>
                </a:cubicBezTo>
                <a:cubicBezTo>
                  <a:pt x="51" y="1942"/>
                  <a:pt x="0" y="1949"/>
                  <a:pt x="0" y="1871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9"/>
                  <a:pt x="165" y="0"/>
                  <a:pt x="165" y="45"/>
                </a:cubicBezTo>
                <a:lnTo>
                  <a:pt x="165" y="175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reeform 39"/>
          <p:cNvSpPr>
            <a:spLocks/>
          </p:cNvSpPr>
          <p:nvPr/>
        </p:nvSpPr>
        <p:spPr bwMode="auto">
          <a:xfrm>
            <a:off x="1986708" y="1865069"/>
            <a:ext cx="155503" cy="1276320"/>
          </a:xfrm>
          <a:custGeom>
            <a:avLst/>
            <a:gdLst>
              <a:gd name="T0" fmla="*/ 0 w 285"/>
              <a:gd name="T1" fmla="*/ 1750 h 2074"/>
              <a:gd name="T2" fmla="*/ 74 w 285"/>
              <a:gd name="T3" fmla="*/ 1952 h 2074"/>
              <a:gd name="T4" fmla="*/ 82 w 285"/>
              <a:gd name="T5" fmla="*/ 1871 h 2074"/>
              <a:gd name="T6" fmla="*/ 82 w 285"/>
              <a:gd name="T7" fmla="*/ 94 h 2074"/>
              <a:gd name="T8" fmla="*/ 0 w 285"/>
              <a:gd name="T9" fmla="*/ 45 h 2074"/>
              <a:gd name="T10" fmla="*/ 0 w 285"/>
              <a:gd name="T11" fmla="*/ 1750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" h="2074">
                <a:moveTo>
                  <a:pt x="0" y="1750"/>
                </a:moveTo>
                <a:cubicBezTo>
                  <a:pt x="0" y="1795"/>
                  <a:pt x="13" y="1889"/>
                  <a:pt x="74" y="1952"/>
                </a:cubicBezTo>
                <a:cubicBezTo>
                  <a:pt x="167" y="2047"/>
                  <a:pt x="285" y="2074"/>
                  <a:pt x="82" y="1871"/>
                </a:cubicBezTo>
                <a:cubicBezTo>
                  <a:pt x="82" y="94"/>
                  <a:pt x="82" y="94"/>
                  <a:pt x="82" y="94"/>
                </a:cubicBezTo>
                <a:cubicBezTo>
                  <a:pt x="79" y="60"/>
                  <a:pt x="0" y="0"/>
                  <a:pt x="0" y="45"/>
                </a:cubicBezTo>
                <a:lnTo>
                  <a:pt x="0" y="175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Freeform 44"/>
          <p:cNvSpPr>
            <a:spLocks noEditPoints="1"/>
          </p:cNvSpPr>
          <p:nvPr/>
        </p:nvSpPr>
        <p:spPr bwMode="auto">
          <a:xfrm>
            <a:off x="1578802" y="2031077"/>
            <a:ext cx="157636" cy="185703"/>
          </a:xfrm>
          <a:custGeom>
            <a:avLst/>
            <a:gdLst>
              <a:gd name="T0" fmla="*/ 1743 w 4231"/>
              <a:gd name="T1" fmla="*/ 4183 h 4422"/>
              <a:gd name="T2" fmla="*/ 1920 w 4231"/>
              <a:gd name="T3" fmla="*/ 4159 h 4422"/>
              <a:gd name="T4" fmla="*/ 839 w 4231"/>
              <a:gd name="T5" fmla="*/ 4040 h 4422"/>
              <a:gd name="T6" fmla="*/ 816 w 4231"/>
              <a:gd name="T7" fmla="*/ 4217 h 4422"/>
              <a:gd name="T8" fmla="*/ 958 w 4231"/>
              <a:gd name="T9" fmla="*/ 4108 h 4422"/>
              <a:gd name="T10" fmla="*/ 2335 w 4231"/>
              <a:gd name="T11" fmla="*/ 3104 h 4422"/>
              <a:gd name="T12" fmla="*/ 2404 w 4231"/>
              <a:gd name="T13" fmla="*/ 3268 h 4422"/>
              <a:gd name="T14" fmla="*/ 2472 w 4231"/>
              <a:gd name="T15" fmla="*/ 3104 h 4422"/>
              <a:gd name="T16" fmla="*/ 195 w 4231"/>
              <a:gd name="T17" fmla="*/ 3146 h 4422"/>
              <a:gd name="T18" fmla="*/ 338 w 4231"/>
              <a:gd name="T19" fmla="*/ 3255 h 4422"/>
              <a:gd name="T20" fmla="*/ 315 w 4231"/>
              <a:gd name="T21" fmla="*/ 3080 h 4422"/>
              <a:gd name="T22" fmla="*/ 911 w 4231"/>
              <a:gd name="T23" fmla="*/ 2495 h 4422"/>
              <a:gd name="T24" fmla="*/ 576 w 4231"/>
              <a:gd name="T25" fmla="*/ 3173 h 4422"/>
              <a:gd name="T26" fmla="*/ 911 w 4231"/>
              <a:gd name="T27" fmla="*/ 3849 h 4422"/>
              <a:gd name="T28" fmla="*/ 1574 w 4231"/>
              <a:gd name="T29" fmla="*/ 3997 h 4422"/>
              <a:gd name="T30" fmla="*/ 1885 w 4231"/>
              <a:gd name="T31" fmla="*/ 3851 h 4422"/>
              <a:gd name="T32" fmla="*/ 2141 w 4231"/>
              <a:gd name="T33" fmla="*/ 3056 h 4422"/>
              <a:gd name="T34" fmla="*/ 1660 w 4231"/>
              <a:gd name="T35" fmla="*/ 2445 h 4422"/>
              <a:gd name="T36" fmla="*/ 1758 w 4231"/>
              <a:gd name="T37" fmla="*/ 2142 h 4422"/>
              <a:gd name="T38" fmla="*/ 1827 w 4231"/>
              <a:gd name="T39" fmla="*/ 2307 h 4422"/>
              <a:gd name="T40" fmla="*/ 1896 w 4231"/>
              <a:gd name="T41" fmla="*/ 2142 h 4422"/>
              <a:gd name="T42" fmla="*/ 773 w 4231"/>
              <a:gd name="T43" fmla="*/ 2185 h 4422"/>
              <a:gd name="T44" fmla="*/ 915 w 4231"/>
              <a:gd name="T45" fmla="*/ 2294 h 4422"/>
              <a:gd name="T46" fmla="*/ 892 w 4231"/>
              <a:gd name="T47" fmla="*/ 2118 h 4422"/>
              <a:gd name="T48" fmla="*/ 2401 w 4231"/>
              <a:gd name="T49" fmla="*/ 1442 h 4422"/>
              <a:gd name="T50" fmla="*/ 2090 w 4231"/>
              <a:gd name="T51" fmla="*/ 2328 h 4422"/>
              <a:gd name="T52" fmla="*/ 2571 w 4231"/>
              <a:gd name="T53" fmla="*/ 2938 h 4422"/>
              <a:gd name="T54" fmla="*/ 3300 w 4231"/>
              <a:gd name="T55" fmla="*/ 2992 h 4422"/>
              <a:gd name="T56" fmla="*/ 3654 w 4231"/>
              <a:gd name="T57" fmla="*/ 2211 h 4422"/>
              <a:gd name="T58" fmla="*/ 3300 w 4231"/>
              <a:gd name="T59" fmla="*/ 1431 h 4422"/>
              <a:gd name="T60" fmla="*/ 960 w 4231"/>
              <a:gd name="T61" fmla="*/ 455 h 4422"/>
              <a:gd name="T62" fmla="*/ 456 w 4231"/>
              <a:gd name="T63" fmla="*/ 1343 h 4422"/>
              <a:gd name="T64" fmla="*/ 1095 w 4231"/>
              <a:gd name="T65" fmla="*/ 2038 h 4422"/>
              <a:gd name="T66" fmla="*/ 1738 w 4231"/>
              <a:gd name="T67" fmla="*/ 1937 h 4422"/>
              <a:gd name="T68" fmla="*/ 2214 w 4231"/>
              <a:gd name="T69" fmla="*/ 1218 h 4422"/>
              <a:gd name="T70" fmla="*/ 1649 w 4231"/>
              <a:gd name="T71" fmla="*/ 515 h 4422"/>
              <a:gd name="T72" fmla="*/ 1933 w 4231"/>
              <a:gd name="T73" fmla="*/ 20 h 4422"/>
              <a:gd name="T74" fmla="*/ 2114 w 4231"/>
              <a:gd name="T75" fmla="*/ 314 h 4422"/>
              <a:gd name="T76" fmla="*/ 2470 w 4231"/>
              <a:gd name="T77" fmla="*/ 1070 h 4422"/>
              <a:gd name="T78" fmla="*/ 3300 w 4231"/>
              <a:gd name="T79" fmla="*/ 1070 h 4422"/>
              <a:gd name="T80" fmla="*/ 3553 w 4231"/>
              <a:gd name="T81" fmla="*/ 1211 h 4422"/>
              <a:gd name="T82" fmla="*/ 4033 w 4231"/>
              <a:gd name="T83" fmla="*/ 1937 h 4422"/>
              <a:gd name="T84" fmla="*/ 4227 w 4231"/>
              <a:gd name="T85" fmla="*/ 2258 h 4422"/>
              <a:gd name="T86" fmla="*/ 3943 w 4231"/>
              <a:gd name="T87" fmla="*/ 2499 h 4422"/>
              <a:gd name="T88" fmla="*/ 3525 w 4231"/>
              <a:gd name="T89" fmla="*/ 3279 h 4422"/>
              <a:gd name="T90" fmla="*/ 3242 w 4231"/>
              <a:gd name="T91" fmla="*/ 3320 h 4422"/>
              <a:gd name="T92" fmla="*/ 2493 w 4231"/>
              <a:gd name="T93" fmla="*/ 3446 h 4422"/>
              <a:gd name="T94" fmla="*/ 2113 w 4231"/>
              <a:gd name="T95" fmla="*/ 4093 h 4422"/>
              <a:gd name="T96" fmla="*/ 1917 w 4231"/>
              <a:gd name="T97" fmla="*/ 4407 h 4422"/>
              <a:gd name="T98" fmla="*/ 1598 w 4231"/>
              <a:gd name="T99" fmla="*/ 4307 h 4422"/>
              <a:gd name="T100" fmla="*/ 955 w 4231"/>
              <a:gd name="T101" fmla="*/ 4408 h 4422"/>
              <a:gd name="T102" fmla="*/ 633 w 4231"/>
              <a:gd name="T103" fmla="*/ 4303 h 4422"/>
              <a:gd name="T104" fmla="*/ 644 w 4231"/>
              <a:gd name="T105" fmla="*/ 3950 h 4422"/>
              <a:gd name="T106" fmla="*/ 56 w 4231"/>
              <a:gd name="T107" fmla="*/ 3343 h 4422"/>
              <a:gd name="T108" fmla="*/ 85 w 4231"/>
              <a:gd name="T109" fmla="*/ 2969 h 4422"/>
              <a:gd name="T110" fmla="*/ 621 w 4231"/>
              <a:gd name="T111" fmla="*/ 2363 h 4422"/>
              <a:gd name="T112" fmla="*/ 644 w 4231"/>
              <a:gd name="T113" fmla="*/ 2028 h 4422"/>
              <a:gd name="T114" fmla="*/ 99 w 4231"/>
              <a:gd name="T115" fmla="*/ 1284 h 4422"/>
              <a:gd name="T116" fmla="*/ 257 w 4231"/>
              <a:gd name="T117" fmla="*/ 1060 h 4422"/>
              <a:gd name="T118" fmla="*/ 719 w 4231"/>
              <a:gd name="T119" fmla="*/ 164 h 4422"/>
              <a:gd name="T120" fmla="*/ 989 w 4231"/>
              <a:gd name="T121" fmla="*/ 141 h 4422"/>
              <a:gd name="T122" fmla="*/ 1695 w 4231"/>
              <a:gd name="T123" fmla="*/ 32 h 4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31" h="4422">
                <a:moveTo>
                  <a:pt x="1827" y="4038"/>
                </a:moveTo>
                <a:lnTo>
                  <a:pt x="1801" y="4040"/>
                </a:lnTo>
                <a:lnTo>
                  <a:pt x="1778" y="4050"/>
                </a:lnTo>
                <a:lnTo>
                  <a:pt x="1758" y="4065"/>
                </a:lnTo>
                <a:lnTo>
                  <a:pt x="1743" y="4085"/>
                </a:lnTo>
                <a:lnTo>
                  <a:pt x="1734" y="4108"/>
                </a:lnTo>
                <a:lnTo>
                  <a:pt x="1731" y="4133"/>
                </a:lnTo>
                <a:lnTo>
                  <a:pt x="1734" y="4159"/>
                </a:lnTo>
                <a:lnTo>
                  <a:pt x="1743" y="4183"/>
                </a:lnTo>
                <a:lnTo>
                  <a:pt x="1758" y="4202"/>
                </a:lnTo>
                <a:lnTo>
                  <a:pt x="1778" y="4217"/>
                </a:lnTo>
                <a:lnTo>
                  <a:pt x="1801" y="4226"/>
                </a:lnTo>
                <a:lnTo>
                  <a:pt x="1827" y="4229"/>
                </a:lnTo>
                <a:lnTo>
                  <a:pt x="1853" y="4226"/>
                </a:lnTo>
                <a:lnTo>
                  <a:pt x="1875" y="4217"/>
                </a:lnTo>
                <a:lnTo>
                  <a:pt x="1896" y="4202"/>
                </a:lnTo>
                <a:lnTo>
                  <a:pt x="1910" y="4183"/>
                </a:lnTo>
                <a:lnTo>
                  <a:pt x="1920" y="4159"/>
                </a:lnTo>
                <a:lnTo>
                  <a:pt x="1923" y="4133"/>
                </a:lnTo>
                <a:lnTo>
                  <a:pt x="1920" y="4108"/>
                </a:lnTo>
                <a:lnTo>
                  <a:pt x="1910" y="4085"/>
                </a:lnTo>
                <a:lnTo>
                  <a:pt x="1896" y="4065"/>
                </a:lnTo>
                <a:lnTo>
                  <a:pt x="1875" y="4050"/>
                </a:lnTo>
                <a:lnTo>
                  <a:pt x="1853" y="4040"/>
                </a:lnTo>
                <a:lnTo>
                  <a:pt x="1827" y="4038"/>
                </a:lnTo>
                <a:close/>
                <a:moveTo>
                  <a:pt x="865" y="4038"/>
                </a:moveTo>
                <a:lnTo>
                  <a:pt x="839" y="4040"/>
                </a:lnTo>
                <a:lnTo>
                  <a:pt x="816" y="4050"/>
                </a:lnTo>
                <a:lnTo>
                  <a:pt x="797" y="4065"/>
                </a:lnTo>
                <a:lnTo>
                  <a:pt x="783" y="4085"/>
                </a:lnTo>
                <a:lnTo>
                  <a:pt x="773" y="4108"/>
                </a:lnTo>
                <a:lnTo>
                  <a:pt x="769" y="4133"/>
                </a:lnTo>
                <a:lnTo>
                  <a:pt x="773" y="4159"/>
                </a:lnTo>
                <a:lnTo>
                  <a:pt x="783" y="4183"/>
                </a:lnTo>
                <a:lnTo>
                  <a:pt x="797" y="4202"/>
                </a:lnTo>
                <a:lnTo>
                  <a:pt x="816" y="4217"/>
                </a:lnTo>
                <a:lnTo>
                  <a:pt x="839" y="4226"/>
                </a:lnTo>
                <a:lnTo>
                  <a:pt x="865" y="4229"/>
                </a:lnTo>
                <a:lnTo>
                  <a:pt x="892" y="4226"/>
                </a:lnTo>
                <a:lnTo>
                  <a:pt x="915" y="4217"/>
                </a:lnTo>
                <a:lnTo>
                  <a:pt x="934" y="4202"/>
                </a:lnTo>
                <a:lnTo>
                  <a:pt x="948" y="4183"/>
                </a:lnTo>
                <a:lnTo>
                  <a:pt x="958" y="4159"/>
                </a:lnTo>
                <a:lnTo>
                  <a:pt x="962" y="4133"/>
                </a:lnTo>
                <a:lnTo>
                  <a:pt x="958" y="4108"/>
                </a:lnTo>
                <a:lnTo>
                  <a:pt x="948" y="4085"/>
                </a:lnTo>
                <a:lnTo>
                  <a:pt x="934" y="4065"/>
                </a:lnTo>
                <a:lnTo>
                  <a:pt x="915" y="4050"/>
                </a:lnTo>
                <a:lnTo>
                  <a:pt x="892" y="4040"/>
                </a:lnTo>
                <a:lnTo>
                  <a:pt x="865" y="4038"/>
                </a:lnTo>
                <a:close/>
                <a:moveTo>
                  <a:pt x="2404" y="3076"/>
                </a:moveTo>
                <a:lnTo>
                  <a:pt x="2378" y="3080"/>
                </a:lnTo>
                <a:lnTo>
                  <a:pt x="2355" y="3089"/>
                </a:lnTo>
                <a:lnTo>
                  <a:pt x="2335" y="3104"/>
                </a:lnTo>
                <a:lnTo>
                  <a:pt x="2320" y="3123"/>
                </a:lnTo>
                <a:lnTo>
                  <a:pt x="2311" y="3146"/>
                </a:lnTo>
                <a:lnTo>
                  <a:pt x="2308" y="3173"/>
                </a:lnTo>
                <a:lnTo>
                  <a:pt x="2311" y="3198"/>
                </a:lnTo>
                <a:lnTo>
                  <a:pt x="2320" y="3221"/>
                </a:lnTo>
                <a:lnTo>
                  <a:pt x="2335" y="3240"/>
                </a:lnTo>
                <a:lnTo>
                  <a:pt x="2355" y="3255"/>
                </a:lnTo>
                <a:lnTo>
                  <a:pt x="2378" y="3264"/>
                </a:lnTo>
                <a:lnTo>
                  <a:pt x="2404" y="3268"/>
                </a:lnTo>
                <a:lnTo>
                  <a:pt x="2429" y="3264"/>
                </a:lnTo>
                <a:lnTo>
                  <a:pt x="2452" y="3255"/>
                </a:lnTo>
                <a:lnTo>
                  <a:pt x="2472" y="3240"/>
                </a:lnTo>
                <a:lnTo>
                  <a:pt x="2487" y="3221"/>
                </a:lnTo>
                <a:lnTo>
                  <a:pt x="2497" y="3198"/>
                </a:lnTo>
                <a:lnTo>
                  <a:pt x="2499" y="3173"/>
                </a:lnTo>
                <a:lnTo>
                  <a:pt x="2497" y="3146"/>
                </a:lnTo>
                <a:lnTo>
                  <a:pt x="2487" y="3123"/>
                </a:lnTo>
                <a:lnTo>
                  <a:pt x="2472" y="3104"/>
                </a:lnTo>
                <a:lnTo>
                  <a:pt x="2452" y="3089"/>
                </a:lnTo>
                <a:lnTo>
                  <a:pt x="2429" y="3080"/>
                </a:lnTo>
                <a:lnTo>
                  <a:pt x="2404" y="3076"/>
                </a:lnTo>
                <a:close/>
                <a:moveTo>
                  <a:pt x="288" y="3076"/>
                </a:moveTo>
                <a:lnTo>
                  <a:pt x="262" y="3080"/>
                </a:lnTo>
                <a:lnTo>
                  <a:pt x="240" y="3089"/>
                </a:lnTo>
                <a:lnTo>
                  <a:pt x="221" y="3104"/>
                </a:lnTo>
                <a:lnTo>
                  <a:pt x="206" y="3123"/>
                </a:lnTo>
                <a:lnTo>
                  <a:pt x="195" y="3146"/>
                </a:lnTo>
                <a:lnTo>
                  <a:pt x="192" y="3173"/>
                </a:lnTo>
                <a:lnTo>
                  <a:pt x="195" y="3198"/>
                </a:lnTo>
                <a:lnTo>
                  <a:pt x="206" y="3221"/>
                </a:lnTo>
                <a:lnTo>
                  <a:pt x="221" y="3240"/>
                </a:lnTo>
                <a:lnTo>
                  <a:pt x="240" y="3255"/>
                </a:lnTo>
                <a:lnTo>
                  <a:pt x="262" y="3264"/>
                </a:lnTo>
                <a:lnTo>
                  <a:pt x="288" y="3268"/>
                </a:lnTo>
                <a:lnTo>
                  <a:pt x="315" y="3264"/>
                </a:lnTo>
                <a:lnTo>
                  <a:pt x="338" y="3255"/>
                </a:lnTo>
                <a:lnTo>
                  <a:pt x="357" y="3240"/>
                </a:lnTo>
                <a:lnTo>
                  <a:pt x="372" y="3221"/>
                </a:lnTo>
                <a:lnTo>
                  <a:pt x="381" y="3198"/>
                </a:lnTo>
                <a:lnTo>
                  <a:pt x="385" y="3173"/>
                </a:lnTo>
                <a:lnTo>
                  <a:pt x="381" y="3146"/>
                </a:lnTo>
                <a:lnTo>
                  <a:pt x="372" y="3123"/>
                </a:lnTo>
                <a:lnTo>
                  <a:pt x="357" y="3104"/>
                </a:lnTo>
                <a:lnTo>
                  <a:pt x="338" y="3089"/>
                </a:lnTo>
                <a:lnTo>
                  <a:pt x="315" y="3080"/>
                </a:lnTo>
                <a:lnTo>
                  <a:pt x="288" y="3076"/>
                </a:lnTo>
                <a:close/>
                <a:moveTo>
                  <a:pt x="1137" y="2307"/>
                </a:moveTo>
                <a:lnTo>
                  <a:pt x="1118" y="2347"/>
                </a:lnTo>
                <a:lnTo>
                  <a:pt x="1095" y="2385"/>
                </a:lnTo>
                <a:lnTo>
                  <a:pt x="1066" y="2417"/>
                </a:lnTo>
                <a:lnTo>
                  <a:pt x="1033" y="2445"/>
                </a:lnTo>
                <a:lnTo>
                  <a:pt x="996" y="2468"/>
                </a:lnTo>
                <a:lnTo>
                  <a:pt x="955" y="2486"/>
                </a:lnTo>
                <a:lnTo>
                  <a:pt x="911" y="2495"/>
                </a:lnTo>
                <a:lnTo>
                  <a:pt x="865" y="2499"/>
                </a:lnTo>
                <a:lnTo>
                  <a:pt x="836" y="2498"/>
                </a:lnTo>
                <a:lnTo>
                  <a:pt x="808" y="2494"/>
                </a:lnTo>
                <a:lnTo>
                  <a:pt x="510" y="2990"/>
                </a:lnTo>
                <a:lnTo>
                  <a:pt x="533" y="3021"/>
                </a:lnTo>
                <a:lnTo>
                  <a:pt x="552" y="3056"/>
                </a:lnTo>
                <a:lnTo>
                  <a:pt x="566" y="3092"/>
                </a:lnTo>
                <a:lnTo>
                  <a:pt x="574" y="3131"/>
                </a:lnTo>
                <a:lnTo>
                  <a:pt x="576" y="3173"/>
                </a:lnTo>
                <a:lnTo>
                  <a:pt x="574" y="3213"/>
                </a:lnTo>
                <a:lnTo>
                  <a:pt x="566" y="3252"/>
                </a:lnTo>
                <a:lnTo>
                  <a:pt x="552" y="3290"/>
                </a:lnTo>
                <a:lnTo>
                  <a:pt x="533" y="3324"/>
                </a:lnTo>
                <a:lnTo>
                  <a:pt x="510" y="3356"/>
                </a:lnTo>
                <a:lnTo>
                  <a:pt x="808" y="3851"/>
                </a:lnTo>
                <a:lnTo>
                  <a:pt x="836" y="3846"/>
                </a:lnTo>
                <a:lnTo>
                  <a:pt x="865" y="3845"/>
                </a:lnTo>
                <a:lnTo>
                  <a:pt x="911" y="3849"/>
                </a:lnTo>
                <a:lnTo>
                  <a:pt x="955" y="3860"/>
                </a:lnTo>
                <a:lnTo>
                  <a:pt x="996" y="3876"/>
                </a:lnTo>
                <a:lnTo>
                  <a:pt x="1033" y="3899"/>
                </a:lnTo>
                <a:lnTo>
                  <a:pt x="1066" y="3927"/>
                </a:lnTo>
                <a:lnTo>
                  <a:pt x="1095" y="3961"/>
                </a:lnTo>
                <a:lnTo>
                  <a:pt x="1118" y="3997"/>
                </a:lnTo>
                <a:lnTo>
                  <a:pt x="1137" y="4038"/>
                </a:lnTo>
                <a:lnTo>
                  <a:pt x="1556" y="4038"/>
                </a:lnTo>
                <a:lnTo>
                  <a:pt x="1574" y="3997"/>
                </a:lnTo>
                <a:lnTo>
                  <a:pt x="1598" y="3961"/>
                </a:lnTo>
                <a:lnTo>
                  <a:pt x="1626" y="3927"/>
                </a:lnTo>
                <a:lnTo>
                  <a:pt x="1660" y="3899"/>
                </a:lnTo>
                <a:lnTo>
                  <a:pt x="1696" y="3876"/>
                </a:lnTo>
                <a:lnTo>
                  <a:pt x="1738" y="3860"/>
                </a:lnTo>
                <a:lnTo>
                  <a:pt x="1781" y="3849"/>
                </a:lnTo>
                <a:lnTo>
                  <a:pt x="1827" y="3845"/>
                </a:lnTo>
                <a:lnTo>
                  <a:pt x="1857" y="3846"/>
                </a:lnTo>
                <a:lnTo>
                  <a:pt x="1885" y="3851"/>
                </a:lnTo>
                <a:lnTo>
                  <a:pt x="2181" y="3356"/>
                </a:lnTo>
                <a:lnTo>
                  <a:pt x="2158" y="3324"/>
                </a:lnTo>
                <a:lnTo>
                  <a:pt x="2141" y="3290"/>
                </a:lnTo>
                <a:lnTo>
                  <a:pt x="2126" y="3252"/>
                </a:lnTo>
                <a:lnTo>
                  <a:pt x="2118" y="3213"/>
                </a:lnTo>
                <a:lnTo>
                  <a:pt x="2115" y="3173"/>
                </a:lnTo>
                <a:lnTo>
                  <a:pt x="2118" y="3131"/>
                </a:lnTo>
                <a:lnTo>
                  <a:pt x="2126" y="3092"/>
                </a:lnTo>
                <a:lnTo>
                  <a:pt x="2141" y="3056"/>
                </a:lnTo>
                <a:lnTo>
                  <a:pt x="2158" y="3021"/>
                </a:lnTo>
                <a:lnTo>
                  <a:pt x="2181" y="2990"/>
                </a:lnTo>
                <a:lnTo>
                  <a:pt x="1885" y="2494"/>
                </a:lnTo>
                <a:lnTo>
                  <a:pt x="1857" y="2498"/>
                </a:lnTo>
                <a:lnTo>
                  <a:pt x="1827" y="2499"/>
                </a:lnTo>
                <a:lnTo>
                  <a:pt x="1781" y="2495"/>
                </a:lnTo>
                <a:lnTo>
                  <a:pt x="1738" y="2486"/>
                </a:lnTo>
                <a:lnTo>
                  <a:pt x="1696" y="2468"/>
                </a:lnTo>
                <a:lnTo>
                  <a:pt x="1660" y="2445"/>
                </a:lnTo>
                <a:lnTo>
                  <a:pt x="1626" y="2417"/>
                </a:lnTo>
                <a:lnTo>
                  <a:pt x="1598" y="2385"/>
                </a:lnTo>
                <a:lnTo>
                  <a:pt x="1574" y="2347"/>
                </a:lnTo>
                <a:lnTo>
                  <a:pt x="1556" y="2307"/>
                </a:lnTo>
                <a:lnTo>
                  <a:pt x="1137" y="2307"/>
                </a:lnTo>
                <a:close/>
                <a:moveTo>
                  <a:pt x="1827" y="2115"/>
                </a:moveTo>
                <a:lnTo>
                  <a:pt x="1801" y="2118"/>
                </a:lnTo>
                <a:lnTo>
                  <a:pt x="1778" y="2127"/>
                </a:lnTo>
                <a:lnTo>
                  <a:pt x="1758" y="2142"/>
                </a:lnTo>
                <a:lnTo>
                  <a:pt x="1743" y="2162"/>
                </a:lnTo>
                <a:lnTo>
                  <a:pt x="1734" y="2185"/>
                </a:lnTo>
                <a:lnTo>
                  <a:pt x="1731" y="2211"/>
                </a:lnTo>
                <a:lnTo>
                  <a:pt x="1734" y="2236"/>
                </a:lnTo>
                <a:lnTo>
                  <a:pt x="1743" y="2261"/>
                </a:lnTo>
                <a:lnTo>
                  <a:pt x="1758" y="2280"/>
                </a:lnTo>
                <a:lnTo>
                  <a:pt x="1778" y="2294"/>
                </a:lnTo>
                <a:lnTo>
                  <a:pt x="1801" y="2304"/>
                </a:lnTo>
                <a:lnTo>
                  <a:pt x="1827" y="2307"/>
                </a:lnTo>
                <a:lnTo>
                  <a:pt x="1853" y="2304"/>
                </a:lnTo>
                <a:lnTo>
                  <a:pt x="1875" y="2294"/>
                </a:lnTo>
                <a:lnTo>
                  <a:pt x="1896" y="2280"/>
                </a:lnTo>
                <a:lnTo>
                  <a:pt x="1910" y="2261"/>
                </a:lnTo>
                <a:lnTo>
                  <a:pt x="1920" y="2236"/>
                </a:lnTo>
                <a:lnTo>
                  <a:pt x="1923" y="2211"/>
                </a:lnTo>
                <a:lnTo>
                  <a:pt x="1920" y="2185"/>
                </a:lnTo>
                <a:lnTo>
                  <a:pt x="1910" y="2162"/>
                </a:lnTo>
                <a:lnTo>
                  <a:pt x="1896" y="2142"/>
                </a:lnTo>
                <a:lnTo>
                  <a:pt x="1875" y="2127"/>
                </a:lnTo>
                <a:lnTo>
                  <a:pt x="1853" y="2118"/>
                </a:lnTo>
                <a:lnTo>
                  <a:pt x="1827" y="2115"/>
                </a:lnTo>
                <a:close/>
                <a:moveTo>
                  <a:pt x="865" y="2115"/>
                </a:moveTo>
                <a:lnTo>
                  <a:pt x="839" y="2118"/>
                </a:lnTo>
                <a:lnTo>
                  <a:pt x="816" y="2127"/>
                </a:lnTo>
                <a:lnTo>
                  <a:pt x="797" y="2142"/>
                </a:lnTo>
                <a:lnTo>
                  <a:pt x="783" y="2162"/>
                </a:lnTo>
                <a:lnTo>
                  <a:pt x="773" y="2185"/>
                </a:lnTo>
                <a:lnTo>
                  <a:pt x="769" y="2211"/>
                </a:lnTo>
                <a:lnTo>
                  <a:pt x="773" y="2236"/>
                </a:lnTo>
                <a:lnTo>
                  <a:pt x="783" y="2261"/>
                </a:lnTo>
                <a:lnTo>
                  <a:pt x="797" y="2280"/>
                </a:lnTo>
                <a:lnTo>
                  <a:pt x="816" y="2294"/>
                </a:lnTo>
                <a:lnTo>
                  <a:pt x="839" y="2304"/>
                </a:lnTo>
                <a:lnTo>
                  <a:pt x="865" y="2307"/>
                </a:lnTo>
                <a:lnTo>
                  <a:pt x="892" y="2304"/>
                </a:lnTo>
                <a:lnTo>
                  <a:pt x="915" y="2294"/>
                </a:lnTo>
                <a:lnTo>
                  <a:pt x="934" y="2280"/>
                </a:lnTo>
                <a:lnTo>
                  <a:pt x="948" y="2261"/>
                </a:lnTo>
                <a:lnTo>
                  <a:pt x="958" y="2236"/>
                </a:lnTo>
                <a:lnTo>
                  <a:pt x="962" y="2211"/>
                </a:lnTo>
                <a:lnTo>
                  <a:pt x="958" y="2185"/>
                </a:lnTo>
                <a:lnTo>
                  <a:pt x="948" y="2162"/>
                </a:lnTo>
                <a:lnTo>
                  <a:pt x="934" y="2142"/>
                </a:lnTo>
                <a:lnTo>
                  <a:pt x="915" y="2127"/>
                </a:lnTo>
                <a:lnTo>
                  <a:pt x="892" y="2118"/>
                </a:lnTo>
                <a:lnTo>
                  <a:pt x="865" y="2115"/>
                </a:lnTo>
                <a:close/>
                <a:moveTo>
                  <a:pt x="2571" y="1346"/>
                </a:moveTo>
                <a:lnTo>
                  <a:pt x="2551" y="1374"/>
                </a:lnTo>
                <a:lnTo>
                  <a:pt x="2526" y="1397"/>
                </a:lnTo>
                <a:lnTo>
                  <a:pt x="2499" y="1416"/>
                </a:lnTo>
                <a:lnTo>
                  <a:pt x="2470" y="1431"/>
                </a:lnTo>
                <a:lnTo>
                  <a:pt x="2437" y="1439"/>
                </a:lnTo>
                <a:lnTo>
                  <a:pt x="2404" y="1442"/>
                </a:lnTo>
                <a:lnTo>
                  <a:pt x="2401" y="1442"/>
                </a:lnTo>
                <a:lnTo>
                  <a:pt x="2049" y="2028"/>
                </a:lnTo>
                <a:lnTo>
                  <a:pt x="2072" y="2060"/>
                </a:lnTo>
                <a:lnTo>
                  <a:pt x="2090" y="2094"/>
                </a:lnTo>
                <a:lnTo>
                  <a:pt x="2105" y="2131"/>
                </a:lnTo>
                <a:lnTo>
                  <a:pt x="2113" y="2170"/>
                </a:lnTo>
                <a:lnTo>
                  <a:pt x="2115" y="2211"/>
                </a:lnTo>
                <a:lnTo>
                  <a:pt x="2113" y="2251"/>
                </a:lnTo>
                <a:lnTo>
                  <a:pt x="2105" y="2290"/>
                </a:lnTo>
                <a:lnTo>
                  <a:pt x="2090" y="2328"/>
                </a:lnTo>
                <a:lnTo>
                  <a:pt x="2072" y="2363"/>
                </a:lnTo>
                <a:lnTo>
                  <a:pt x="2049" y="2394"/>
                </a:lnTo>
                <a:lnTo>
                  <a:pt x="2346" y="2890"/>
                </a:lnTo>
                <a:lnTo>
                  <a:pt x="2374" y="2886"/>
                </a:lnTo>
                <a:lnTo>
                  <a:pt x="2404" y="2885"/>
                </a:lnTo>
                <a:lnTo>
                  <a:pt x="2450" y="2887"/>
                </a:lnTo>
                <a:lnTo>
                  <a:pt x="2493" y="2898"/>
                </a:lnTo>
                <a:lnTo>
                  <a:pt x="2534" y="2915"/>
                </a:lnTo>
                <a:lnTo>
                  <a:pt x="2571" y="2938"/>
                </a:lnTo>
                <a:lnTo>
                  <a:pt x="2604" y="2967"/>
                </a:lnTo>
                <a:lnTo>
                  <a:pt x="2633" y="2999"/>
                </a:lnTo>
                <a:lnTo>
                  <a:pt x="2657" y="3035"/>
                </a:lnTo>
                <a:lnTo>
                  <a:pt x="2675" y="3076"/>
                </a:lnTo>
                <a:lnTo>
                  <a:pt x="3199" y="3076"/>
                </a:lnTo>
                <a:lnTo>
                  <a:pt x="3219" y="3049"/>
                </a:lnTo>
                <a:lnTo>
                  <a:pt x="3242" y="3025"/>
                </a:lnTo>
                <a:lnTo>
                  <a:pt x="3269" y="3006"/>
                </a:lnTo>
                <a:lnTo>
                  <a:pt x="3300" y="2992"/>
                </a:lnTo>
                <a:lnTo>
                  <a:pt x="3332" y="2983"/>
                </a:lnTo>
                <a:lnTo>
                  <a:pt x="3366" y="2980"/>
                </a:lnTo>
                <a:lnTo>
                  <a:pt x="3369" y="2980"/>
                </a:lnTo>
                <a:lnTo>
                  <a:pt x="3720" y="2394"/>
                </a:lnTo>
                <a:lnTo>
                  <a:pt x="3696" y="2362"/>
                </a:lnTo>
                <a:lnTo>
                  <a:pt x="3678" y="2327"/>
                </a:lnTo>
                <a:lnTo>
                  <a:pt x="3665" y="2289"/>
                </a:lnTo>
                <a:lnTo>
                  <a:pt x="3657" y="2251"/>
                </a:lnTo>
                <a:lnTo>
                  <a:pt x="3654" y="2211"/>
                </a:lnTo>
                <a:lnTo>
                  <a:pt x="3657" y="2170"/>
                </a:lnTo>
                <a:lnTo>
                  <a:pt x="3665" y="2133"/>
                </a:lnTo>
                <a:lnTo>
                  <a:pt x="3678" y="2095"/>
                </a:lnTo>
                <a:lnTo>
                  <a:pt x="3696" y="2060"/>
                </a:lnTo>
                <a:lnTo>
                  <a:pt x="3720" y="2028"/>
                </a:lnTo>
                <a:lnTo>
                  <a:pt x="3369" y="1442"/>
                </a:lnTo>
                <a:lnTo>
                  <a:pt x="3366" y="1442"/>
                </a:lnTo>
                <a:lnTo>
                  <a:pt x="3332" y="1439"/>
                </a:lnTo>
                <a:lnTo>
                  <a:pt x="3300" y="1431"/>
                </a:lnTo>
                <a:lnTo>
                  <a:pt x="3269" y="1416"/>
                </a:lnTo>
                <a:lnTo>
                  <a:pt x="3242" y="1397"/>
                </a:lnTo>
                <a:lnTo>
                  <a:pt x="3219" y="1374"/>
                </a:lnTo>
                <a:lnTo>
                  <a:pt x="3199" y="1346"/>
                </a:lnTo>
                <a:lnTo>
                  <a:pt x="2571" y="1346"/>
                </a:lnTo>
                <a:close/>
                <a:moveTo>
                  <a:pt x="1032" y="384"/>
                </a:moveTo>
                <a:lnTo>
                  <a:pt x="1012" y="412"/>
                </a:lnTo>
                <a:lnTo>
                  <a:pt x="987" y="437"/>
                </a:lnTo>
                <a:lnTo>
                  <a:pt x="960" y="455"/>
                </a:lnTo>
                <a:lnTo>
                  <a:pt x="929" y="469"/>
                </a:lnTo>
                <a:lnTo>
                  <a:pt x="897" y="478"/>
                </a:lnTo>
                <a:lnTo>
                  <a:pt x="862" y="481"/>
                </a:lnTo>
                <a:lnTo>
                  <a:pt x="456" y="1156"/>
                </a:lnTo>
                <a:lnTo>
                  <a:pt x="471" y="1192"/>
                </a:lnTo>
                <a:lnTo>
                  <a:pt x="479" y="1230"/>
                </a:lnTo>
                <a:lnTo>
                  <a:pt x="479" y="1269"/>
                </a:lnTo>
                <a:lnTo>
                  <a:pt x="471" y="1307"/>
                </a:lnTo>
                <a:lnTo>
                  <a:pt x="456" y="1343"/>
                </a:lnTo>
                <a:lnTo>
                  <a:pt x="808" y="1928"/>
                </a:lnTo>
                <a:lnTo>
                  <a:pt x="836" y="1924"/>
                </a:lnTo>
                <a:lnTo>
                  <a:pt x="865" y="1923"/>
                </a:lnTo>
                <a:lnTo>
                  <a:pt x="911" y="1927"/>
                </a:lnTo>
                <a:lnTo>
                  <a:pt x="955" y="1937"/>
                </a:lnTo>
                <a:lnTo>
                  <a:pt x="996" y="1954"/>
                </a:lnTo>
                <a:lnTo>
                  <a:pt x="1033" y="1976"/>
                </a:lnTo>
                <a:lnTo>
                  <a:pt x="1066" y="2005"/>
                </a:lnTo>
                <a:lnTo>
                  <a:pt x="1095" y="2038"/>
                </a:lnTo>
                <a:lnTo>
                  <a:pt x="1118" y="2075"/>
                </a:lnTo>
                <a:lnTo>
                  <a:pt x="1137" y="2115"/>
                </a:lnTo>
                <a:lnTo>
                  <a:pt x="1556" y="2115"/>
                </a:lnTo>
                <a:lnTo>
                  <a:pt x="1574" y="2075"/>
                </a:lnTo>
                <a:lnTo>
                  <a:pt x="1598" y="2038"/>
                </a:lnTo>
                <a:lnTo>
                  <a:pt x="1626" y="2005"/>
                </a:lnTo>
                <a:lnTo>
                  <a:pt x="1660" y="1976"/>
                </a:lnTo>
                <a:lnTo>
                  <a:pt x="1696" y="1954"/>
                </a:lnTo>
                <a:lnTo>
                  <a:pt x="1738" y="1937"/>
                </a:lnTo>
                <a:lnTo>
                  <a:pt x="1781" y="1927"/>
                </a:lnTo>
                <a:lnTo>
                  <a:pt x="1827" y="1923"/>
                </a:lnTo>
                <a:lnTo>
                  <a:pt x="1857" y="1924"/>
                </a:lnTo>
                <a:lnTo>
                  <a:pt x="1885" y="1928"/>
                </a:lnTo>
                <a:lnTo>
                  <a:pt x="2235" y="1343"/>
                </a:lnTo>
                <a:lnTo>
                  <a:pt x="2223" y="1314"/>
                </a:lnTo>
                <a:lnTo>
                  <a:pt x="2214" y="1283"/>
                </a:lnTo>
                <a:lnTo>
                  <a:pt x="2211" y="1250"/>
                </a:lnTo>
                <a:lnTo>
                  <a:pt x="2214" y="1218"/>
                </a:lnTo>
                <a:lnTo>
                  <a:pt x="2222" y="1186"/>
                </a:lnTo>
                <a:lnTo>
                  <a:pt x="2235" y="1156"/>
                </a:lnTo>
                <a:lnTo>
                  <a:pt x="1884" y="571"/>
                </a:lnTo>
                <a:lnTo>
                  <a:pt x="1843" y="577"/>
                </a:lnTo>
                <a:lnTo>
                  <a:pt x="1801" y="575"/>
                </a:lnTo>
                <a:lnTo>
                  <a:pt x="1760" y="569"/>
                </a:lnTo>
                <a:lnTo>
                  <a:pt x="1720" y="556"/>
                </a:lnTo>
                <a:lnTo>
                  <a:pt x="1683" y="538"/>
                </a:lnTo>
                <a:lnTo>
                  <a:pt x="1649" y="515"/>
                </a:lnTo>
                <a:lnTo>
                  <a:pt x="1618" y="488"/>
                </a:lnTo>
                <a:lnTo>
                  <a:pt x="1592" y="457"/>
                </a:lnTo>
                <a:lnTo>
                  <a:pt x="1571" y="422"/>
                </a:lnTo>
                <a:lnTo>
                  <a:pt x="1555" y="384"/>
                </a:lnTo>
                <a:lnTo>
                  <a:pt x="1032" y="384"/>
                </a:lnTo>
                <a:close/>
                <a:moveTo>
                  <a:pt x="1813" y="0"/>
                </a:moveTo>
                <a:lnTo>
                  <a:pt x="1854" y="1"/>
                </a:lnTo>
                <a:lnTo>
                  <a:pt x="1894" y="8"/>
                </a:lnTo>
                <a:lnTo>
                  <a:pt x="1933" y="20"/>
                </a:lnTo>
                <a:lnTo>
                  <a:pt x="1971" y="39"/>
                </a:lnTo>
                <a:lnTo>
                  <a:pt x="2006" y="63"/>
                </a:lnTo>
                <a:lnTo>
                  <a:pt x="2037" y="90"/>
                </a:lnTo>
                <a:lnTo>
                  <a:pt x="2063" y="123"/>
                </a:lnTo>
                <a:lnTo>
                  <a:pt x="2084" y="158"/>
                </a:lnTo>
                <a:lnTo>
                  <a:pt x="2099" y="194"/>
                </a:lnTo>
                <a:lnTo>
                  <a:pt x="2110" y="233"/>
                </a:lnTo>
                <a:lnTo>
                  <a:pt x="2114" y="273"/>
                </a:lnTo>
                <a:lnTo>
                  <a:pt x="2114" y="314"/>
                </a:lnTo>
                <a:lnTo>
                  <a:pt x="2107" y="354"/>
                </a:lnTo>
                <a:lnTo>
                  <a:pt x="2095" y="395"/>
                </a:lnTo>
                <a:lnTo>
                  <a:pt x="2076" y="432"/>
                </a:lnTo>
                <a:lnTo>
                  <a:pt x="2064" y="453"/>
                </a:lnTo>
                <a:lnTo>
                  <a:pt x="2049" y="472"/>
                </a:lnTo>
                <a:lnTo>
                  <a:pt x="2401" y="1058"/>
                </a:lnTo>
                <a:lnTo>
                  <a:pt x="2404" y="1058"/>
                </a:lnTo>
                <a:lnTo>
                  <a:pt x="2437" y="1060"/>
                </a:lnTo>
                <a:lnTo>
                  <a:pt x="2470" y="1070"/>
                </a:lnTo>
                <a:lnTo>
                  <a:pt x="2499" y="1083"/>
                </a:lnTo>
                <a:lnTo>
                  <a:pt x="2526" y="1102"/>
                </a:lnTo>
                <a:lnTo>
                  <a:pt x="2551" y="1126"/>
                </a:lnTo>
                <a:lnTo>
                  <a:pt x="2569" y="1153"/>
                </a:lnTo>
                <a:lnTo>
                  <a:pt x="3199" y="1153"/>
                </a:lnTo>
                <a:lnTo>
                  <a:pt x="3219" y="1126"/>
                </a:lnTo>
                <a:lnTo>
                  <a:pt x="3242" y="1102"/>
                </a:lnTo>
                <a:lnTo>
                  <a:pt x="3269" y="1083"/>
                </a:lnTo>
                <a:lnTo>
                  <a:pt x="3300" y="1070"/>
                </a:lnTo>
                <a:lnTo>
                  <a:pt x="3332" y="1060"/>
                </a:lnTo>
                <a:lnTo>
                  <a:pt x="3366" y="1058"/>
                </a:lnTo>
                <a:lnTo>
                  <a:pt x="3404" y="1062"/>
                </a:lnTo>
                <a:lnTo>
                  <a:pt x="3440" y="1072"/>
                </a:lnTo>
                <a:lnTo>
                  <a:pt x="3472" y="1090"/>
                </a:lnTo>
                <a:lnTo>
                  <a:pt x="3501" y="1114"/>
                </a:lnTo>
                <a:lnTo>
                  <a:pt x="3525" y="1142"/>
                </a:lnTo>
                <a:lnTo>
                  <a:pt x="3542" y="1175"/>
                </a:lnTo>
                <a:lnTo>
                  <a:pt x="3553" y="1211"/>
                </a:lnTo>
                <a:lnTo>
                  <a:pt x="3557" y="1250"/>
                </a:lnTo>
                <a:lnTo>
                  <a:pt x="3555" y="1283"/>
                </a:lnTo>
                <a:lnTo>
                  <a:pt x="3546" y="1314"/>
                </a:lnTo>
                <a:lnTo>
                  <a:pt x="3533" y="1343"/>
                </a:lnTo>
                <a:lnTo>
                  <a:pt x="3885" y="1929"/>
                </a:lnTo>
                <a:lnTo>
                  <a:pt x="3913" y="1924"/>
                </a:lnTo>
                <a:lnTo>
                  <a:pt x="3943" y="1923"/>
                </a:lnTo>
                <a:lnTo>
                  <a:pt x="3988" y="1927"/>
                </a:lnTo>
                <a:lnTo>
                  <a:pt x="4033" y="1937"/>
                </a:lnTo>
                <a:lnTo>
                  <a:pt x="4075" y="1955"/>
                </a:lnTo>
                <a:lnTo>
                  <a:pt x="4112" y="1978"/>
                </a:lnTo>
                <a:lnTo>
                  <a:pt x="4146" y="2007"/>
                </a:lnTo>
                <a:lnTo>
                  <a:pt x="4174" y="2041"/>
                </a:lnTo>
                <a:lnTo>
                  <a:pt x="4199" y="2079"/>
                </a:lnTo>
                <a:lnTo>
                  <a:pt x="4216" y="2119"/>
                </a:lnTo>
                <a:lnTo>
                  <a:pt x="4227" y="2164"/>
                </a:lnTo>
                <a:lnTo>
                  <a:pt x="4231" y="2211"/>
                </a:lnTo>
                <a:lnTo>
                  <a:pt x="4227" y="2258"/>
                </a:lnTo>
                <a:lnTo>
                  <a:pt x="4216" y="2302"/>
                </a:lnTo>
                <a:lnTo>
                  <a:pt x="4199" y="2343"/>
                </a:lnTo>
                <a:lnTo>
                  <a:pt x="4174" y="2382"/>
                </a:lnTo>
                <a:lnTo>
                  <a:pt x="4146" y="2414"/>
                </a:lnTo>
                <a:lnTo>
                  <a:pt x="4112" y="2444"/>
                </a:lnTo>
                <a:lnTo>
                  <a:pt x="4075" y="2467"/>
                </a:lnTo>
                <a:lnTo>
                  <a:pt x="4033" y="2484"/>
                </a:lnTo>
                <a:lnTo>
                  <a:pt x="3988" y="2495"/>
                </a:lnTo>
                <a:lnTo>
                  <a:pt x="3943" y="2499"/>
                </a:lnTo>
                <a:lnTo>
                  <a:pt x="3913" y="2498"/>
                </a:lnTo>
                <a:lnTo>
                  <a:pt x="3885" y="2494"/>
                </a:lnTo>
                <a:lnTo>
                  <a:pt x="3533" y="3079"/>
                </a:lnTo>
                <a:lnTo>
                  <a:pt x="3546" y="3108"/>
                </a:lnTo>
                <a:lnTo>
                  <a:pt x="3555" y="3140"/>
                </a:lnTo>
                <a:lnTo>
                  <a:pt x="3557" y="3173"/>
                </a:lnTo>
                <a:lnTo>
                  <a:pt x="3553" y="3211"/>
                </a:lnTo>
                <a:lnTo>
                  <a:pt x="3542" y="3247"/>
                </a:lnTo>
                <a:lnTo>
                  <a:pt x="3525" y="3279"/>
                </a:lnTo>
                <a:lnTo>
                  <a:pt x="3501" y="3309"/>
                </a:lnTo>
                <a:lnTo>
                  <a:pt x="3472" y="3332"/>
                </a:lnTo>
                <a:lnTo>
                  <a:pt x="3440" y="3349"/>
                </a:lnTo>
                <a:lnTo>
                  <a:pt x="3404" y="3360"/>
                </a:lnTo>
                <a:lnTo>
                  <a:pt x="3366" y="3364"/>
                </a:lnTo>
                <a:lnTo>
                  <a:pt x="3332" y="3361"/>
                </a:lnTo>
                <a:lnTo>
                  <a:pt x="3300" y="3353"/>
                </a:lnTo>
                <a:lnTo>
                  <a:pt x="3269" y="3339"/>
                </a:lnTo>
                <a:lnTo>
                  <a:pt x="3242" y="3320"/>
                </a:lnTo>
                <a:lnTo>
                  <a:pt x="3219" y="3297"/>
                </a:lnTo>
                <a:lnTo>
                  <a:pt x="3199" y="3268"/>
                </a:lnTo>
                <a:lnTo>
                  <a:pt x="2675" y="3268"/>
                </a:lnTo>
                <a:lnTo>
                  <a:pt x="2657" y="3309"/>
                </a:lnTo>
                <a:lnTo>
                  <a:pt x="2633" y="3345"/>
                </a:lnTo>
                <a:lnTo>
                  <a:pt x="2604" y="3378"/>
                </a:lnTo>
                <a:lnTo>
                  <a:pt x="2571" y="3406"/>
                </a:lnTo>
                <a:lnTo>
                  <a:pt x="2534" y="3429"/>
                </a:lnTo>
                <a:lnTo>
                  <a:pt x="2493" y="3446"/>
                </a:lnTo>
                <a:lnTo>
                  <a:pt x="2450" y="3457"/>
                </a:lnTo>
                <a:lnTo>
                  <a:pt x="2404" y="3461"/>
                </a:lnTo>
                <a:lnTo>
                  <a:pt x="2374" y="3460"/>
                </a:lnTo>
                <a:lnTo>
                  <a:pt x="2346" y="3454"/>
                </a:lnTo>
                <a:lnTo>
                  <a:pt x="2049" y="3950"/>
                </a:lnTo>
                <a:lnTo>
                  <a:pt x="2072" y="3983"/>
                </a:lnTo>
                <a:lnTo>
                  <a:pt x="2090" y="4016"/>
                </a:lnTo>
                <a:lnTo>
                  <a:pt x="2105" y="4054"/>
                </a:lnTo>
                <a:lnTo>
                  <a:pt x="2113" y="4093"/>
                </a:lnTo>
                <a:lnTo>
                  <a:pt x="2115" y="4133"/>
                </a:lnTo>
                <a:lnTo>
                  <a:pt x="2111" y="4181"/>
                </a:lnTo>
                <a:lnTo>
                  <a:pt x="2101" y="4224"/>
                </a:lnTo>
                <a:lnTo>
                  <a:pt x="2083" y="4265"/>
                </a:lnTo>
                <a:lnTo>
                  <a:pt x="2059" y="4303"/>
                </a:lnTo>
                <a:lnTo>
                  <a:pt x="2030" y="4337"/>
                </a:lnTo>
                <a:lnTo>
                  <a:pt x="1997" y="4367"/>
                </a:lnTo>
                <a:lnTo>
                  <a:pt x="1959" y="4389"/>
                </a:lnTo>
                <a:lnTo>
                  <a:pt x="1917" y="4407"/>
                </a:lnTo>
                <a:lnTo>
                  <a:pt x="1873" y="4418"/>
                </a:lnTo>
                <a:lnTo>
                  <a:pt x="1827" y="4422"/>
                </a:lnTo>
                <a:lnTo>
                  <a:pt x="1827" y="4422"/>
                </a:lnTo>
                <a:lnTo>
                  <a:pt x="1781" y="4418"/>
                </a:lnTo>
                <a:lnTo>
                  <a:pt x="1738" y="4408"/>
                </a:lnTo>
                <a:lnTo>
                  <a:pt x="1696" y="4391"/>
                </a:lnTo>
                <a:lnTo>
                  <a:pt x="1660" y="4368"/>
                </a:lnTo>
                <a:lnTo>
                  <a:pt x="1626" y="4340"/>
                </a:lnTo>
                <a:lnTo>
                  <a:pt x="1598" y="4307"/>
                </a:lnTo>
                <a:lnTo>
                  <a:pt x="1574" y="4270"/>
                </a:lnTo>
                <a:lnTo>
                  <a:pt x="1556" y="4229"/>
                </a:lnTo>
                <a:lnTo>
                  <a:pt x="1137" y="4229"/>
                </a:lnTo>
                <a:lnTo>
                  <a:pt x="1118" y="4270"/>
                </a:lnTo>
                <a:lnTo>
                  <a:pt x="1095" y="4307"/>
                </a:lnTo>
                <a:lnTo>
                  <a:pt x="1066" y="4340"/>
                </a:lnTo>
                <a:lnTo>
                  <a:pt x="1033" y="4368"/>
                </a:lnTo>
                <a:lnTo>
                  <a:pt x="996" y="4391"/>
                </a:lnTo>
                <a:lnTo>
                  <a:pt x="955" y="4408"/>
                </a:lnTo>
                <a:lnTo>
                  <a:pt x="911" y="4418"/>
                </a:lnTo>
                <a:lnTo>
                  <a:pt x="865" y="4422"/>
                </a:lnTo>
                <a:lnTo>
                  <a:pt x="865" y="4422"/>
                </a:lnTo>
                <a:lnTo>
                  <a:pt x="819" y="4418"/>
                </a:lnTo>
                <a:lnTo>
                  <a:pt x="775" y="4407"/>
                </a:lnTo>
                <a:lnTo>
                  <a:pt x="733" y="4389"/>
                </a:lnTo>
                <a:lnTo>
                  <a:pt x="695" y="4367"/>
                </a:lnTo>
                <a:lnTo>
                  <a:pt x="661" y="4337"/>
                </a:lnTo>
                <a:lnTo>
                  <a:pt x="633" y="4303"/>
                </a:lnTo>
                <a:lnTo>
                  <a:pt x="609" y="4265"/>
                </a:lnTo>
                <a:lnTo>
                  <a:pt x="591" y="4224"/>
                </a:lnTo>
                <a:lnTo>
                  <a:pt x="580" y="4181"/>
                </a:lnTo>
                <a:lnTo>
                  <a:pt x="576" y="4133"/>
                </a:lnTo>
                <a:lnTo>
                  <a:pt x="580" y="4093"/>
                </a:lnTo>
                <a:lnTo>
                  <a:pt x="589" y="4054"/>
                </a:lnTo>
                <a:lnTo>
                  <a:pt x="602" y="4016"/>
                </a:lnTo>
                <a:lnTo>
                  <a:pt x="621" y="3983"/>
                </a:lnTo>
                <a:lnTo>
                  <a:pt x="644" y="3950"/>
                </a:lnTo>
                <a:lnTo>
                  <a:pt x="346" y="3454"/>
                </a:lnTo>
                <a:lnTo>
                  <a:pt x="318" y="3460"/>
                </a:lnTo>
                <a:lnTo>
                  <a:pt x="288" y="3461"/>
                </a:lnTo>
                <a:lnTo>
                  <a:pt x="242" y="3457"/>
                </a:lnTo>
                <a:lnTo>
                  <a:pt x="198" y="3446"/>
                </a:lnTo>
                <a:lnTo>
                  <a:pt x="156" y="3429"/>
                </a:lnTo>
                <a:lnTo>
                  <a:pt x="118" y="3405"/>
                </a:lnTo>
                <a:lnTo>
                  <a:pt x="85" y="3376"/>
                </a:lnTo>
                <a:lnTo>
                  <a:pt x="56" y="3343"/>
                </a:lnTo>
                <a:lnTo>
                  <a:pt x="32" y="3305"/>
                </a:lnTo>
                <a:lnTo>
                  <a:pt x="14" y="3263"/>
                </a:lnTo>
                <a:lnTo>
                  <a:pt x="4" y="3219"/>
                </a:lnTo>
                <a:lnTo>
                  <a:pt x="0" y="3173"/>
                </a:lnTo>
                <a:lnTo>
                  <a:pt x="4" y="3126"/>
                </a:lnTo>
                <a:lnTo>
                  <a:pt x="14" y="3081"/>
                </a:lnTo>
                <a:lnTo>
                  <a:pt x="32" y="3041"/>
                </a:lnTo>
                <a:lnTo>
                  <a:pt x="56" y="3003"/>
                </a:lnTo>
                <a:lnTo>
                  <a:pt x="85" y="2969"/>
                </a:lnTo>
                <a:lnTo>
                  <a:pt x="118" y="2940"/>
                </a:lnTo>
                <a:lnTo>
                  <a:pt x="156" y="2917"/>
                </a:lnTo>
                <a:lnTo>
                  <a:pt x="198" y="2899"/>
                </a:lnTo>
                <a:lnTo>
                  <a:pt x="242" y="2887"/>
                </a:lnTo>
                <a:lnTo>
                  <a:pt x="288" y="2885"/>
                </a:lnTo>
                <a:lnTo>
                  <a:pt x="318" y="2886"/>
                </a:lnTo>
                <a:lnTo>
                  <a:pt x="346" y="2890"/>
                </a:lnTo>
                <a:lnTo>
                  <a:pt x="644" y="2394"/>
                </a:lnTo>
                <a:lnTo>
                  <a:pt x="621" y="2363"/>
                </a:lnTo>
                <a:lnTo>
                  <a:pt x="602" y="2328"/>
                </a:lnTo>
                <a:lnTo>
                  <a:pt x="589" y="2292"/>
                </a:lnTo>
                <a:lnTo>
                  <a:pt x="580" y="2251"/>
                </a:lnTo>
                <a:lnTo>
                  <a:pt x="576" y="2211"/>
                </a:lnTo>
                <a:lnTo>
                  <a:pt x="580" y="2170"/>
                </a:lnTo>
                <a:lnTo>
                  <a:pt x="589" y="2131"/>
                </a:lnTo>
                <a:lnTo>
                  <a:pt x="602" y="2094"/>
                </a:lnTo>
                <a:lnTo>
                  <a:pt x="621" y="2060"/>
                </a:lnTo>
                <a:lnTo>
                  <a:pt x="644" y="2028"/>
                </a:lnTo>
                <a:lnTo>
                  <a:pt x="292" y="1442"/>
                </a:lnTo>
                <a:lnTo>
                  <a:pt x="257" y="1439"/>
                </a:lnTo>
                <a:lnTo>
                  <a:pt x="223" y="1431"/>
                </a:lnTo>
                <a:lnTo>
                  <a:pt x="192" y="1416"/>
                </a:lnTo>
                <a:lnTo>
                  <a:pt x="164" y="1396"/>
                </a:lnTo>
                <a:lnTo>
                  <a:pt x="140" y="1373"/>
                </a:lnTo>
                <a:lnTo>
                  <a:pt x="121" y="1345"/>
                </a:lnTo>
                <a:lnTo>
                  <a:pt x="107" y="1315"/>
                </a:lnTo>
                <a:lnTo>
                  <a:pt x="99" y="1284"/>
                </a:lnTo>
                <a:lnTo>
                  <a:pt x="97" y="1250"/>
                </a:lnTo>
                <a:lnTo>
                  <a:pt x="99" y="1218"/>
                </a:lnTo>
                <a:lnTo>
                  <a:pt x="107" y="1186"/>
                </a:lnTo>
                <a:lnTo>
                  <a:pt x="122" y="1153"/>
                </a:lnTo>
                <a:lnTo>
                  <a:pt x="141" y="1125"/>
                </a:lnTo>
                <a:lnTo>
                  <a:pt x="165" y="1102"/>
                </a:lnTo>
                <a:lnTo>
                  <a:pt x="194" y="1083"/>
                </a:lnTo>
                <a:lnTo>
                  <a:pt x="225" y="1068"/>
                </a:lnTo>
                <a:lnTo>
                  <a:pt x="257" y="1060"/>
                </a:lnTo>
                <a:lnTo>
                  <a:pt x="292" y="1058"/>
                </a:lnTo>
                <a:lnTo>
                  <a:pt x="698" y="381"/>
                </a:lnTo>
                <a:lnTo>
                  <a:pt x="684" y="352"/>
                </a:lnTo>
                <a:lnTo>
                  <a:pt x="676" y="319"/>
                </a:lnTo>
                <a:lnTo>
                  <a:pt x="673" y="287"/>
                </a:lnTo>
                <a:lnTo>
                  <a:pt x="676" y="255"/>
                </a:lnTo>
                <a:lnTo>
                  <a:pt x="684" y="222"/>
                </a:lnTo>
                <a:lnTo>
                  <a:pt x="699" y="193"/>
                </a:lnTo>
                <a:lnTo>
                  <a:pt x="719" y="164"/>
                </a:lnTo>
                <a:lnTo>
                  <a:pt x="742" y="140"/>
                </a:lnTo>
                <a:lnTo>
                  <a:pt x="770" y="121"/>
                </a:lnTo>
                <a:lnTo>
                  <a:pt x="800" y="108"/>
                </a:lnTo>
                <a:lnTo>
                  <a:pt x="831" y="100"/>
                </a:lnTo>
                <a:lnTo>
                  <a:pt x="865" y="96"/>
                </a:lnTo>
                <a:lnTo>
                  <a:pt x="897" y="98"/>
                </a:lnTo>
                <a:lnTo>
                  <a:pt x="929" y="108"/>
                </a:lnTo>
                <a:lnTo>
                  <a:pt x="962" y="121"/>
                </a:lnTo>
                <a:lnTo>
                  <a:pt x="989" y="141"/>
                </a:lnTo>
                <a:lnTo>
                  <a:pt x="1013" y="164"/>
                </a:lnTo>
                <a:lnTo>
                  <a:pt x="1032" y="193"/>
                </a:lnTo>
                <a:lnTo>
                  <a:pt x="1555" y="193"/>
                </a:lnTo>
                <a:lnTo>
                  <a:pt x="1566" y="168"/>
                </a:lnTo>
                <a:lnTo>
                  <a:pt x="1578" y="144"/>
                </a:lnTo>
                <a:lnTo>
                  <a:pt x="1601" y="109"/>
                </a:lnTo>
                <a:lnTo>
                  <a:pt x="1628" y="79"/>
                </a:lnTo>
                <a:lnTo>
                  <a:pt x="1660" y="54"/>
                </a:lnTo>
                <a:lnTo>
                  <a:pt x="1695" y="32"/>
                </a:lnTo>
                <a:lnTo>
                  <a:pt x="1733" y="16"/>
                </a:lnTo>
                <a:lnTo>
                  <a:pt x="1772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reeform 49"/>
          <p:cNvSpPr>
            <a:spLocks noEditPoints="1"/>
          </p:cNvSpPr>
          <p:nvPr/>
        </p:nvSpPr>
        <p:spPr bwMode="auto">
          <a:xfrm>
            <a:off x="1556921" y="2533052"/>
            <a:ext cx="171765" cy="189793"/>
          </a:xfrm>
          <a:custGeom>
            <a:avLst/>
            <a:gdLst>
              <a:gd name="T0" fmla="*/ 3113 w 3238"/>
              <a:gd name="T1" fmla="*/ 2215 h 3175"/>
              <a:gd name="T2" fmla="*/ 3235 w 3238"/>
              <a:gd name="T3" fmla="*/ 2431 h 3175"/>
              <a:gd name="T4" fmla="*/ 3162 w 3238"/>
              <a:gd name="T5" fmla="*/ 2690 h 3175"/>
              <a:gd name="T6" fmla="*/ 2896 w 3238"/>
              <a:gd name="T7" fmla="*/ 2893 h 3175"/>
              <a:gd name="T8" fmla="*/ 3238 w 3238"/>
              <a:gd name="T9" fmla="*/ 3175 h 3175"/>
              <a:gd name="T10" fmla="*/ 2588 w 3238"/>
              <a:gd name="T11" fmla="*/ 2968 h 3175"/>
              <a:gd name="T12" fmla="*/ 2823 w 3238"/>
              <a:gd name="T13" fmla="*/ 2734 h 3175"/>
              <a:gd name="T14" fmla="*/ 3015 w 3238"/>
              <a:gd name="T15" fmla="*/ 2556 h 3175"/>
              <a:gd name="T16" fmla="*/ 3011 w 3238"/>
              <a:gd name="T17" fmla="*/ 2377 h 3175"/>
              <a:gd name="T18" fmla="*/ 2866 w 3238"/>
              <a:gd name="T19" fmla="*/ 2319 h 3175"/>
              <a:gd name="T20" fmla="*/ 2754 w 3238"/>
              <a:gd name="T21" fmla="*/ 2446 h 3175"/>
              <a:gd name="T22" fmla="*/ 2577 w 3238"/>
              <a:gd name="T23" fmla="*/ 2343 h 3175"/>
              <a:gd name="T24" fmla="*/ 2767 w 3238"/>
              <a:gd name="T25" fmla="*/ 2167 h 3175"/>
              <a:gd name="T26" fmla="*/ 2770 w 3238"/>
              <a:gd name="T27" fmla="*/ 839 h 3175"/>
              <a:gd name="T28" fmla="*/ 2880 w 3238"/>
              <a:gd name="T29" fmla="*/ 1020 h 3175"/>
              <a:gd name="T30" fmla="*/ 2770 w 3238"/>
              <a:gd name="T31" fmla="*/ 1202 h 3175"/>
              <a:gd name="T32" fmla="*/ 2556 w 3238"/>
              <a:gd name="T33" fmla="*/ 1185 h 3175"/>
              <a:gd name="T34" fmla="*/ 2475 w 3238"/>
              <a:gd name="T35" fmla="*/ 987 h 3175"/>
              <a:gd name="T36" fmla="*/ 2611 w 3238"/>
              <a:gd name="T37" fmla="*/ 826 h 3175"/>
              <a:gd name="T38" fmla="*/ 942 w 3238"/>
              <a:gd name="T39" fmla="*/ 751 h 3175"/>
              <a:gd name="T40" fmla="*/ 468 w 3238"/>
              <a:gd name="T41" fmla="*/ 1036 h 3175"/>
              <a:gd name="T42" fmla="*/ 185 w 3238"/>
              <a:gd name="T43" fmla="*/ 1510 h 3175"/>
              <a:gd name="T44" fmla="*/ 164 w 3238"/>
              <a:gd name="T45" fmla="*/ 2085 h 3175"/>
              <a:gd name="T46" fmla="*/ 414 w 3238"/>
              <a:gd name="T47" fmla="*/ 2580 h 3175"/>
              <a:gd name="T48" fmla="*/ 866 w 3238"/>
              <a:gd name="T49" fmla="*/ 2897 h 3175"/>
              <a:gd name="T50" fmla="*/ 1437 w 3238"/>
              <a:gd name="T51" fmla="*/ 2958 h 3175"/>
              <a:gd name="T52" fmla="*/ 1952 w 3238"/>
              <a:gd name="T53" fmla="*/ 2742 h 3175"/>
              <a:gd name="T54" fmla="*/ 2299 w 3238"/>
              <a:gd name="T55" fmla="*/ 2314 h 3175"/>
              <a:gd name="T56" fmla="*/ 2401 w 3238"/>
              <a:gd name="T57" fmla="*/ 1752 h 3175"/>
              <a:gd name="T58" fmla="*/ 2221 w 3238"/>
              <a:gd name="T59" fmla="*/ 1220 h 3175"/>
              <a:gd name="T60" fmla="*/ 1819 w 3238"/>
              <a:gd name="T61" fmla="*/ 845 h 3175"/>
              <a:gd name="T62" fmla="*/ 1270 w 3238"/>
              <a:gd name="T63" fmla="*/ 703 h 3175"/>
              <a:gd name="T64" fmla="*/ 1783 w 3238"/>
              <a:gd name="T65" fmla="*/ 676 h 3175"/>
              <a:gd name="T66" fmla="*/ 2254 w 3238"/>
              <a:gd name="T67" fmla="*/ 1034 h 3175"/>
              <a:gd name="T68" fmla="*/ 2512 w 3238"/>
              <a:gd name="T69" fmla="*/ 1571 h 3175"/>
              <a:gd name="T70" fmla="*/ 2491 w 3238"/>
              <a:gd name="T71" fmla="*/ 2188 h 3175"/>
              <a:gd name="T72" fmla="*/ 2198 w 3238"/>
              <a:gd name="T73" fmla="*/ 2704 h 3175"/>
              <a:gd name="T74" fmla="*/ 1704 w 3238"/>
              <a:gd name="T75" fmla="*/ 3031 h 3175"/>
              <a:gd name="T76" fmla="*/ 1091 w 3238"/>
              <a:gd name="T77" fmla="*/ 3093 h 3175"/>
              <a:gd name="T78" fmla="*/ 534 w 3238"/>
              <a:gd name="T79" fmla="*/ 2871 h 3175"/>
              <a:gd name="T80" fmla="*/ 146 w 3238"/>
              <a:gd name="T81" fmla="*/ 2427 h 3175"/>
              <a:gd name="T82" fmla="*/ 0 w 3238"/>
              <a:gd name="T83" fmla="*/ 1837 h 3175"/>
              <a:gd name="T84" fmla="*/ 146 w 3238"/>
              <a:gd name="T85" fmla="*/ 1246 h 3175"/>
              <a:gd name="T86" fmla="*/ 534 w 3238"/>
              <a:gd name="T87" fmla="*/ 803 h 3175"/>
              <a:gd name="T88" fmla="*/ 1091 w 3238"/>
              <a:gd name="T89" fmla="*/ 580 h 3175"/>
              <a:gd name="T90" fmla="*/ 2116 w 3238"/>
              <a:gd name="T91" fmla="*/ 312 h 3175"/>
              <a:gd name="T92" fmla="*/ 2167 w 3238"/>
              <a:gd name="T93" fmla="*/ 502 h 3175"/>
              <a:gd name="T94" fmla="*/ 2007 w 3238"/>
              <a:gd name="T95" fmla="*/ 612 h 3175"/>
              <a:gd name="T96" fmla="*/ 1848 w 3238"/>
              <a:gd name="T97" fmla="*/ 502 h 3175"/>
              <a:gd name="T98" fmla="*/ 1898 w 3238"/>
              <a:gd name="T99" fmla="*/ 312 h 3175"/>
              <a:gd name="T100" fmla="*/ 2732 w 3238"/>
              <a:gd name="T101" fmla="*/ 11 h 3175"/>
              <a:gd name="T102" fmla="*/ 2914 w 3238"/>
              <a:gd name="T103" fmla="*/ 194 h 3175"/>
              <a:gd name="T104" fmla="*/ 2859 w 3238"/>
              <a:gd name="T105" fmla="*/ 450 h 3175"/>
              <a:gd name="T106" fmla="*/ 2613 w 3238"/>
              <a:gd name="T107" fmla="*/ 541 h 3175"/>
              <a:gd name="T108" fmla="*/ 2407 w 3238"/>
              <a:gd name="T109" fmla="*/ 386 h 3175"/>
              <a:gd name="T110" fmla="*/ 2426 w 3238"/>
              <a:gd name="T111" fmla="*/ 123 h 3175"/>
              <a:gd name="T112" fmla="*/ 2654 w 3238"/>
              <a:gd name="T113" fmla="*/ 0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38" h="3175">
                <a:moveTo>
                  <a:pt x="2894" y="2148"/>
                </a:moveTo>
                <a:lnTo>
                  <a:pt x="2936" y="2150"/>
                </a:lnTo>
                <a:lnTo>
                  <a:pt x="2976" y="2155"/>
                </a:lnTo>
                <a:lnTo>
                  <a:pt x="3013" y="2165"/>
                </a:lnTo>
                <a:lnTo>
                  <a:pt x="3049" y="2178"/>
                </a:lnTo>
                <a:lnTo>
                  <a:pt x="3082" y="2195"/>
                </a:lnTo>
                <a:lnTo>
                  <a:pt x="3113" y="2215"/>
                </a:lnTo>
                <a:lnTo>
                  <a:pt x="3141" y="2239"/>
                </a:lnTo>
                <a:lnTo>
                  <a:pt x="3167" y="2266"/>
                </a:lnTo>
                <a:lnTo>
                  <a:pt x="3189" y="2295"/>
                </a:lnTo>
                <a:lnTo>
                  <a:pt x="3206" y="2325"/>
                </a:lnTo>
                <a:lnTo>
                  <a:pt x="3220" y="2358"/>
                </a:lnTo>
                <a:lnTo>
                  <a:pt x="3230" y="2393"/>
                </a:lnTo>
                <a:lnTo>
                  <a:pt x="3235" y="2431"/>
                </a:lnTo>
                <a:lnTo>
                  <a:pt x="3237" y="2471"/>
                </a:lnTo>
                <a:lnTo>
                  <a:pt x="3235" y="2516"/>
                </a:lnTo>
                <a:lnTo>
                  <a:pt x="3229" y="2557"/>
                </a:lnTo>
                <a:lnTo>
                  <a:pt x="3217" y="2597"/>
                </a:lnTo>
                <a:lnTo>
                  <a:pt x="3202" y="2632"/>
                </a:lnTo>
                <a:lnTo>
                  <a:pt x="3182" y="2665"/>
                </a:lnTo>
                <a:lnTo>
                  <a:pt x="3162" y="2690"/>
                </a:lnTo>
                <a:lnTo>
                  <a:pt x="3136" y="2718"/>
                </a:lnTo>
                <a:lnTo>
                  <a:pt x="3105" y="2746"/>
                </a:lnTo>
                <a:lnTo>
                  <a:pt x="3068" y="2775"/>
                </a:lnTo>
                <a:lnTo>
                  <a:pt x="3026" y="2806"/>
                </a:lnTo>
                <a:lnTo>
                  <a:pt x="2978" y="2837"/>
                </a:lnTo>
                <a:lnTo>
                  <a:pt x="2935" y="2866"/>
                </a:lnTo>
                <a:lnTo>
                  <a:pt x="2896" y="2893"/>
                </a:lnTo>
                <a:lnTo>
                  <a:pt x="2862" y="2921"/>
                </a:lnTo>
                <a:lnTo>
                  <a:pt x="2832" y="2947"/>
                </a:lnTo>
                <a:lnTo>
                  <a:pt x="2808" y="2972"/>
                </a:lnTo>
                <a:lnTo>
                  <a:pt x="2789" y="2997"/>
                </a:lnTo>
                <a:lnTo>
                  <a:pt x="2789" y="2997"/>
                </a:lnTo>
                <a:lnTo>
                  <a:pt x="3238" y="2997"/>
                </a:lnTo>
                <a:lnTo>
                  <a:pt x="3238" y="3175"/>
                </a:lnTo>
                <a:lnTo>
                  <a:pt x="2538" y="3175"/>
                </a:lnTo>
                <a:lnTo>
                  <a:pt x="2538" y="3175"/>
                </a:lnTo>
                <a:lnTo>
                  <a:pt x="2540" y="3129"/>
                </a:lnTo>
                <a:lnTo>
                  <a:pt x="2546" y="3085"/>
                </a:lnTo>
                <a:lnTo>
                  <a:pt x="2556" y="3044"/>
                </a:lnTo>
                <a:lnTo>
                  <a:pt x="2569" y="3005"/>
                </a:lnTo>
                <a:lnTo>
                  <a:pt x="2588" y="2968"/>
                </a:lnTo>
                <a:lnTo>
                  <a:pt x="2608" y="2934"/>
                </a:lnTo>
                <a:lnTo>
                  <a:pt x="2632" y="2904"/>
                </a:lnTo>
                <a:lnTo>
                  <a:pt x="2660" y="2873"/>
                </a:lnTo>
                <a:lnTo>
                  <a:pt x="2693" y="2841"/>
                </a:lnTo>
                <a:lnTo>
                  <a:pt x="2731" y="2807"/>
                </a:lnTo>
                <a:lnTo>
                  <a:pt x="2774" y="2771"/>
                </a:lnTo>
                <a:lnTo>
                  <a:pt x="2823" y="2734"/>
                </a:lnTo>
                <a:lnTo>
                  <a:pt x="2876" y="2694"/>
                </a:lnTo>
                <a:lnTo>
                  <a:pt x="2909" y="2671"/>
                </a:lnTo>
                <a:lnTo>
                  <a:pt x="2938" y="2648"/>
                </a:lnTo>
                <a:lnTo>
                  <a:pt x="2963" y="2625"/>
                </a:lnTo>
                <a:lnTo>
                  <a:pt x="2983" y="2604"/>
                </a:lnTo>
                <a:lnTo>
                  <a:pt x="3000" y="2583"/>
                </a:lnTo>
                <a:lnTo>
                  <a:pt x="3015" y="2556"/>
                </a:lnTo>
                <a:lnTo>
                  <a:pt x="3027" y="2529"/>
                </a:lnTo>
                <a:lnTo>
                  <a:pt x="3034" y="2500"/>
                </a:lnTo>
                <a:lnTo>
                  <a:pt x="3036" y="2469"/>
                </a:lnTo>
                <a:lnTo>
                  <a:pt x="3034" y="2443"/>
                </a:lnTo>
                <a:lnTo>
                  <a:pt x="3030" y="2418"/>
                </a:lnTo>
                <a:lnTo>
                  <a:pt x="3022" y="2397"/>
                </a:lnTo>
                <a:lnTo>
                  <a:pt x="3011" y="2377"/>
                </a:lnTo>
                <a:lnTo>
                  <a:pt x="2997" y="2359"/>
                </a:lnTo>
                <a:lnTo>
                  <a:pt x="2980" y="2344"/>
                </a:lnTo>
                <a:lnTo>
                  <a:pt x="2962" y="2333"/>
                </a:lnTo>
                <a:lnTo>
                  <a:pt x="2940" y="2324"/>
                </a:lnTo>
                <a:lnTo>
                  <a:pt x="2917" y="2319"/>
                </a:lnTo>
                <a:lnTo>
                  <a:pt x="2893" y="2317"/>
                </a:lnTo>
                <a:lnTo>
                  <a:pt x="2866" y="2319"/>
                </a:lnTo>
                <a:lnTo>
                  <a:pt x="2842" y="2325"/>
                </a:lnTo>
                <a:lnTo>
                  <a:pt x="2821" y="2336"/>
                </a:lnTo>
                <a:lnTo>
                  <a:pt x="2801" y="2350"/>
                </a:lnTo>
                <a:lnTo>
                  <a:pt x="2784" y="2370"/>
                </a:lnTo>
                <a:lnTo>
                  <a:pt x="2771" y="2392"/>
                </a:lnTo>
                <a:lnTo>
                  <a:pt x="2761" y="2417"/>
                </a:lnTo>
                <a:lnTo>
                  <a:pt x="2754" y="2446"/>
                </a:lnTo>
                <a:lnTo>
                  <a:pt x="2749" y="2477"/>
                </a:lnTo>
                <a:lnTo>
                  <a:pt x="2748" y="2511"/>
                </a:lnTo>
                <a:lnTo>
                  <a:pt x="2550" y="2511"/>
                </a:lnTo>
                <a:lnTo>
                  <a:pt x="2552" y="2465"/>
                </a:lnTo>
                <a:lnTo>
                  <a:pt x="2557" y="2421"/>
                </a:lnTo>
                <a:lnTo>
                  <a:pt x="2565" y="2381"/>
                </a:lnTo>
                <a:lnTo>
                  <a:pt x="2577" y="2343"/>
                </a:lnTo>
                <a:lnTo>
                  <a:pt x="2594" y="2308"/>
                </a:lnTo>
                <a:lnTo>
                  <a:pt x="2614" y="2276"/>
                </a:lnTo>
                <a:lnTo>
                  <a:pt x="2638" y="2246"/>
                </a:lnTo>
                <a:lnTo>
                  <a:pt x="2667" y="2220"/>
                </a:lnTo>
                <a:lnTo>
                  <a:pt x="2697" y="2199"/>
                </a:lnTo>
                <a:lnTo>
                  <a:pt x="2731" y="2180"/>
                </a:lnTo>
                <a:lnTo>
                  <a:pt x="2767" y="2167"/>
                </a:lnTo>
                <a:lnTo>
                  <a:pt x="2806" y="2156"/>
                </a:lnTo>
                <a:lnTo>
                  <a:pt x="2848" y="2150"/>
                </a:lnTo>
                <a:lnTo>
                  <a:pt x="2894" y="2148"/>
                </a:lnTo>
                <a:close/>
                <a:moveTo>
                  <a:pt x="2676" y="816"/>
                </a:moveTo>
                <a:lnTo>
                  <a:pt x="2709" y="819"/>
                </a:lnTo>
                <a:lnTo>
                  <a:pt x="2741" y="826"/>
                </a:lnTo>
                <a:lnTo>
                  <a:pt x="2770" y="839"/>
                </a:lnTo>
                <a:lnTo>
                  <a:pt x="2797" y="855"/>
                </a:lnTo>
                <a:lnTo>
                  <a:pt x="2821" y="876"/>
                </a:lnTo>
                <a:lnTo>
                  <a:pt x="2841" y="900"/>
                </a:lnTo>
                <a:lnTo>
                  <a:pt x="2858" y="926"/>
                </a:lnTo>
                <a:lnTo>
                  <a:pt x="2870" y="955"/>
                </a:lnTo>
                <a:lnTo>
                  <a:pt x="2878" y="987"/>
                </a:lnTo>
                <a:lnTo>
                  <a:pt x="2880" y="1020"/>
                </a:lnTo>
                <a:lnTo>
                  <a:pt x="2878" y="1053"/>
                </a:lnTo>
                <a:lnTo>
                  <a:pt x="2870" y="1085"/>
                </a:lnTo>
                <a:lnTo>
                  <a:pt x="2858" y="1114"/>
                </a:lnTo>
                <a:lnTo>
                  <a:pt x="2841" y="1141"/>
                </a:lnTo>
                <a:lnTo>
                  <a:pt x="2821" y="1165"/>
                </a:lnTo>
                <a:lnTo>
                  <a:pt x="2797" y="1185"/>
                </a:lnTo>
                <a:lnTo>
                  <a:pt x="2770" y="1202"/>
                </a:lnTo>
                <a:lnTo>
                  <a:pt x="2741" y="1214"/>
                </a:lnTo>
                <a:lnTo>
                  <a:pt x="2709" y="1221"/>
                </a:lnTo>
                <a:lnTo>
                  <a:pt x="2676" y="1224"/>
                </a:lnTo>
                <a:lnTo>
                  <a:pt x="2643" y="1221"/>
                </a:lnTo>
                <a:lnTo>
                  <a:pt x="2611" y="1214"/>
                </a:lnTo>
                <a:lnTo>
                  <a:pt x="2582" y="1202"/>
                </a:lnTo>
                <a:lnTo>
                  <a:pt x="2556" y="1185"/>
                </a:lnTo>
                <a:lnTo>
                  <a:pt x="2532" y="1165"/>
                </a:lnTo>
                <a:lnTo>
                  <a:pt x="2511" y="1141"/>
                </a:lnTo>
                <a:lnTo>
                  <a:pt x="2495" y="1114"/>
                </a:lnTo>
                <a:lnTo>
                  <a:pt x="2482" y="1085"/>
                </a:lnTo>
                <a:lnTo>
                  <a:pt x="2475" y="1053"/>
                </a:lnTo>
                <a:lnTo>
                  <a:pt x="2472" y="1020"/>
                </a:lnTo>
                <a:lnTo>
                  <a:pt x="2475" y="987"/>
                </a:lnTo>
                <a:lnTo>
                  <a:pt x="2482" y="955"/>
                </a:lnTo>
                <a:lnTo>
                  <a:pt x="2495" y="926"/>
                </a:lnTo>
                <a:lnTo>
                  <a:pt x="2511" y="900"/>
                </a:lnTo>
                <a:lnTo>
                  <a:pt x="2532" y="876"/>
                </a:lnTo>
                <a:lnTo>
                  <a:pt x="2556" y="855"/>
                </a:lnTo>
                <a:lnTo>
                  <a:pt x="2582" y="839"/>
                </a:lnTo>
                <a:lnTo>
                  <a:pt x="2611" y="826"/>
                </a:lnTo>
                <a:lnTo>
                  <a:pt x="2643" y="819"/>
                </a:lnTo>
                <a:lnTo>
                  <a:pt x="2676" y="816"/>
                </a:lnTo>
                <a:close/>
                <a:moveTo>
                  <a:pt x="1270" y="703"/>
                </a:moveTo>
                <a:lnTo>
                  <a:pt x="1186" y="706"/>
                </a:lnTo>
                <a:lnTo>
                  <a:pt x="1102" y="715"/>
                </a:lnTo>
                <a:lnTo>
                  <a:pt x="1022" y="730"/>
                </a:lnTo>
                <a:lnTo>
                  <a:pt x="942" y="751"/>
                </a:lnTo>
                <a:lnTo>
                  <a:pt x="866" y="777"/>
                </a:lnTo>
                <a:lnTo>
                  <a:pt x="792" y="808"/>
                </a:lnTo>
                <a:lnTo>
                  <a:pt x="721" y="845"/>
                </a:lnTo>
                <a:lnTo>
                  <a:pt x="653" y="885"/>
                </a:lnTo>
                <a:lnTo>
                  <a:pt x="588" y="932"/>
                </a:lnTo>
                <a:lnTo>
                  <a:pt x="527" y="981"/>
                </a:lnTo>
                <a:lnTo>
                  <a:pt x="468" y="1036"/>
                </a:lnTo>
                <a:lnTo>
                  <a:pt x="414" y="1093"/>
                </a:lnTo>
                <a:lnTo>
                  <a:pt x="365" y="1154"/>
                </a:lnTo>
                <a:lnTo>
                  <a:pt x="319" y="1220"/>
                </a:lnTo>
                <a:lnTo>
                  <a:pt x="278" y="1288"/>
                </a:lnTo>
                <a:lnTo>
                  <a:pt x="241" y="1359"/>
                </a:lnTo>
                <a:lnTo>
                  <a:pt x="210" y="1434"/>
                </a:lnTo>
                <a:lnTo>
                  <a:pt x="185" y="1510"/>
                </a:lnTo>
                <a:lnTo>
                  <a:pt x="164" y="1588"/>
                </a:lnTo>
                <a:lnTo>
                  <a:pt x="148" y="1670"/>
                </a:lnTo>
                <a:lnTo>
                  <a:pt x="139" y="1752"/>
                </a:lnTo>
                <a:lnTo>
                  <a:pt x="136" y="1837"/>
                </a:lnTo>
                <a:lnTo>
                  <a:pt x="139" y="1921"/>
                </a:lnTo>
                <a:lnTo>
                  <a:pt x="148" y="2004"/>
                </a:lnTo>
                <a:lnTo>
                  <a:pt x="164" y="2085"/>
                </a:lnTo>
                <a:lnTo>
                  <a:pt x="185" y="2164"/>
                </a:lnTo>
                <a:lnTo>
                  <a:pt x="210" y="2241"/>
                </a:lnTo>
                <a:lnTo>
                  <a:pt x="241" y="2314"/>
                </a:lnTo>
                <a:lnTo>
                  <a:pt x="278" y="2385"/>
                </a:lnTo>
                <a:lnTo>
                  <a:pt x="319" y="2454"/>
                </a:lnTo>
                <a:lnTo>
                  <a:pt x="365" y="2519"/>
                </a:lnTo>
                <a:lnTo>
                  <a:pt x="414" y="2580"/>
                </a:lnTo>
                <a:lnTo>
                  <a:pt x="468" y="2639"/>
                </a:lnTo>
                <a:lnTo>
                  <a:pt x="527" y="2692"/>
                </a:lnTo>
                <a:lnTo>
                  <a:pt x="588" y="2742"/>
                </a:lnTo>
                <a:lnTo>
                  <a:pt x="653" y="2788"/>
                </a:lnTo>
                <a:lnTo>
                  <a:pt x="721" y="2830"/>
                </a:lnTo>
                <a:lnTo>
                  <a:pt x="792" y="2866"/>
                </a:lnTo>
                <a:lnTo>
                  <a:pt x="866" y="2897"/>
                </a:lnTo>
                <a:lnTo>
                  <a:pt x="942" y="2923"/>
                </a:lnTo>
                <a:lnTo>
                  <a:pt x="1022" y="2944"/>
                </a:lnTo>
                <a:lnTo>
                  <a:pt x="1102" y="2958"/>
                </a:lnTo>
                <a:lnTo>
                  <a:pt x="1186" y="2968"/>
                </a:lnTo>
                <a:lnTo>
                  <a:pt x="1270" y="2971"/>
                </a:lnTo>
                <a:lnTo>
                  <a:pt x="1355" y="2968"/>
                </a:lnTo>
                <a:lnTo>
                  <a:pt x="1437" y="2958"/>
                </a:lnTo>
                <a:lnTo>
                  <a:pt x="1519" y="2944"/>
                </a:lnTo>
                <a:lnTo>
                  <a:pt x="1597" y="2923"/>
                </a:lnTo>
                <a:lnTo>
                  <a:pt x="1673" y="2897"/>
                </a:lnTo>
                <a:lnTo>
                  <a:pt x="1747" y="2866"/>
                </a:lnTo>
                <a:lnTo>
                  <a:pt x="1819" y="2830"/>
                </a:lnTo>
                <a:lnTo>
                  <a:pt x="1887" y="2788"/>
                </a:lnTo>
                <a:lnTo>
                  <a:pt x="1952" y="2742"/>
                </a:lnTo>
                <a:lnTo>
                  <a:pt x="2013" y="2692"/>
                </a:lnTo>
                <a:lnTo>
                  <a:pt x="2071" y="2639"/>
                </a:lnTo>
                <a:lnTo>
                  <a:pt x="2126" y="2580"/>
                </a:lnTo>
                <a:lnTo>
                  <a:pt x="2175" y="2519"/>
                </a:lnTo>
                <a:lnTo>
                  <a:pt x="2221" y="2454"/>
                </a:lnTo>
                <a:lnTo>
                  <a:pt x="2262" y="2385"/>
                </a:lnTo>
                <a:lnTo>
                  <a:pt x="2299" y="2314"/>
                </a:lnTo>
                <a:lnTo>
                  <a:pt x="2330" y="2241"/>
                </a:lnTo>
                <a:lnTo>
                  <a:pt x="2356" y="2164"/>
                </a:lnTo>
                <a:lnTo>
                  <a:pt x="2376" y="2085"/>
                </a:lnTo>
                <a:lnTo>
                  <a:pt x="2392" y="2004"/>
                </a:lnTo>
                <a:lnTo>
                  <a:pt x="2401" y="1921"/>
                </a:lnTo>
                <a:lnTo>
                  <a:pt x="2404" y="1837"/>
                </a:lnTo>
                <a:lnTo>
                  <a:pt x="2401" y="1752"/>
                </a:lnTo>
                <a:lnTo>
                  <a:pt x="2392" y="1670"/>
                </a:lnTo>
                <a:lnTo>
                  <a:pt x="2376" y="1588"/>
                </a:lnTo>
                <a:lnTo>
                  <a:pt x="2356" y="1510"/>
                </a:lnTo>
                <a:lnTo>
                  <a:pt x="2330" y="1434"/>
                </a:lnTo>
                <a:lnTo>
                  <a:pt x="2299" y="1359"/>
                </a:lnTo>
                <a:lnTo>
                  <a:pt x="2262" y="1288"/>
                </a:lnTo>
                <a:lnTo>
                  <a:pt x="2221" y="1220"/>
                </a:lnTo>
                <a:lnTo>
                  <a:pt x="2175" y="1154"/>
                </a:lnTo>
                <a:lnTo>
                  <a:pt x="2126" y="1093"/>
                </a:lnTo>
                <a:lnTo>
                  <a:pt x="2071" y="1036"/>
                </a:lnTo>
                <a:lnTo>
                  <a:pt x="2013" y="981"/>
                </a:lnTo>
                <a:lnTo>
                  <a:pt x="1952" y="932"/>
                </a:lnTo>
                <a:lnTo>
                  <a:pt x="1887" y="885"/>
                </a:lnTo>
                <a:lnTo>
                  <a:pt x="1819" y="845"/>
                </a:lnTo>
                <a:lnTo>
                  <a:pt x="1747" y="808"/>
                </a:lnTo>
                <a:lnTo>
                  <a:pt x="1673" y="777"/>
                </a:lnTo>
                <a:lnTo>
                  <a:pt x="1597" y="751"/>
                </a:lnTo>
                <a:lnTo>
                  <a:pt x="1519" y="730"/>
                </a:lnTo>
                <a:lnTo>
                  <a:pt x="1437" y="715"/>
                </a:lnTo>
                <a:lnTo>
                  <a:pt x="1355" y="706"/>
                </a:lnTo>
                <a:lnTo>
                  <a:pt x="1270" y="703"/>
                </a:lnTo>
                <a:close/>
                <a:moveTo>
                  <a:pt x="1270" y="567"/>
                </a:moveTo>
                <a:lnTo>
                  <a:pt x="1361" y="570"/>
                </a:lnTo>
                <a:lnTo>
                  <a:pt x="1449" y="580"/>
                </a:lnTo>
                <a:lnTo>
                  <a:pt x="1536" y="596"/>
                </a:lnTo>
                <a:lnTo>
                  <a:pt x="1621" y="616"/>
                </a:lnTo>
                <a:lnTo>
                  <a:pt x="1703" y="643"/>
                </a:lnTo>
                <a:lnTo>
                  <a:pt x="1783" y="676"/>
                </a:lnTo>
                <a:lnTo>
                  <a:pt x="1861" y="713"/>
                </a:lnTo>
                <a:lnTo>
                  <a:pt x="1935" y="755"/>
                </a:lnTo>
                <a:lnTo>
                  <a:pt x="2006" y="803"/>
                </a:lnTo>
                <a:lnTo>
                  <a:pt x="2073" y="854"/>
                </a:lnTo>
                <a:lnTo>
                  <a:pt x="2137" y="910"/>
                </a:lnTo>
                <a:lnTo>
                  <a:pt x="2197" y="970"/>
                </a:lnTo>
                <a:lnTo>
                  <a:pt x="2254" y="1034"/>
                </a:lnTo>
                <a:lnTo>
                  <a:pt x="2305" y="1101"/>
                </a:lnTo>
                <a:lnTo>
                  <a:pt x="2352" y="1172"/>
                </a:lnTo>
                <a:lnTo>
                  <a:pt x="2394" y="1246"/>
                </a:lnTo>
                <a:lnTo>
                  <a:pt x="2432" y="1323"/>
                </a:lnTo>
                <a:lnTo>
                  <a:pt x="2464" y="1403"/>
                </a:lnTo>
                <a:lnTo>
                  <a:pt x="2491" y="1485"/>
                </a:lnTo>
                <a:lnTo>
                  <a:pt x="2512" y="1571"/>
                </a:lnTo>
                <a:lnTo>
                  <a:pt x="2528" y="1657"/>
                </a:lnTo>
                <a:lnTo>
                  <a:pt x="2537" y="1746"/>
                </a:lnTo>
                <a:lnTo>
                  <a:pt x="2540" y="1837"/>
                </a:lnTo>
                <a:lnTo>
                  <a:pt x="2537" y="1928"/>
                </a:lnTo>
                <a:lnTo>
                  <a:pt x="2528" y="2016"/>
                </a:lnTo>
                <a:lnTo>
                  <a:pt x="2512" y="2103"/>
                </a:lnTo>
                <a:lnTo>
                  <a:pt x="2491" y="2188"/>
                </a:lnTo>
                <a:lnTo>
                  <a:pt x="2464" y="2271"/>
                </a:lnTo>
                <a:lnTo>
                  <a:pt x="2432" y="2350"/>
                </a:lnTo>
                <a:lnTo>
                  <a:pt x="2395" y="2427"/>
                </a:lnTo>
                <a:lnTo>
                  <a:pt x="2352" y="2502"/>
                </a:lnTo>
                <a:lnTo>
                  <a:pt x="2305" y="2573"/>
                </a:lnTo>
                <a:lnTo>
                  <a:pt x="2254" y="2640"/>
                </a:lnTo>
                <a:lnTo>
                  <a:pt x="2198" y="2704"/>
                </a:lnTo>
                <a:lnTo>
                  <a:pt x="2137" y="2764"/>
                </a:lnTo>
                <a:lnTo>
                  <a:pt x="2073" y="2819"/>
                </a:lnTo>
                <a:lnTo>
                  <a:pt x="2006" y="2871"/>
                </a:lnTo>
                <a:lnTo>
                  <a:pt x="1935" y="2918"/>
                </a:lnTo>
                <a:lnTo>
                  <a:pt x="1861" y="2960"/>
                </a:lnTo>
                <a:lnTo>
                  <a:pt x="1783" y="2998"/>
                </a:lnTo>
                <a:lnTo>
                  <a:pt x="1704" y="3031"/>
                </a:lnTo>
                <a:lnTo>
                  <a:pt x="1622" y="3057"/>
                </a:lnTo>
                <a:lnTo>
                  <a:pt x="1536" y="3078"/>
                </a:lnTo>
                <a:lnTo>
                  <a:pt x="1449" y="3093"/>
                </a:lnTo>
                <a:lnTo>
                  <a:pt x="1361" y="3104"/>
                </a:lnTo>
                <a:lnTo>
                  <a:pt x="1270" y="3107"/>
                </a:lnTo>
                <a:lnTo>
                  <a:pt x="1179" y="3104"/>
                </a:lnTo>
                <a:lnTo>
                  <a:pt x="1091" y="3093"/>
                </a:lnTo>
                <a:lnTo>
                  <a:pt x="1003" y="3078"/>
                </a:lnTo>
                <a:lnTo>
                  <a:pt x="919" y="3057"/>
                </a:lnTo>
                <a:lnTo>
                  <a:pt x="836" y="3031"/>
                </a:lnTo>
                <a:lnTo>
                  <a:pt x="757" y="2998"/>
                </a:lnTo>
                <a:lnTo>
                  <a:pt x="679" y="2960"/>
                </a:lnTo>
                <a:lnTo>
                  <a:pt x="605" y="2918"/>
                </a:lnTo>
                <a:lnTo>
                  <a:pt x="534" y="2871"/>
                </a:lnTo>
                <a:lnTo>
                  <a:pt x="467" y="2819"/>
                </a:lnTo>
                <a:lnTo>
                  <a:pt x="403" y="2764"/>
                </a:lnTo>
                <a:lnTo>
                  <a:pt x="343" y="2704"/>
                </a:lnTo>
                <a:lnTo>
                  <a:pt x="287" y="2640"/>
                </a:lnTo>
                <a:lnTo>
                  <a:pt x="235" y="2572"/>
                </a:lnTo>
                <a:lnTo>
                  <a:pt x="189" y="2502"/>
                </a:lnTo>
                <a:lnTo>
                  <a:pt x="146" y="2427"/>
                </a:lnTo>
                <a:lnTo>
                  <a:pt x="108" y="2350"/>
                </a:lnTo>
                <a:lnTo>
                  <a:pt x="76" y="2270"/>
                </a:lnTo>
                <a:lnTo>
                  <a:pt x="49" y="2188"/>
                </a:lnTo>
                <a:lnTo>
                  <a:pt x="28" y="2103"/>
                </a:lnTo>
                <a:lnTo>
                  <a:pt x="12" y="2016"/>
                </a:lnTo>
                <a:lnTo>
                  <a:pt x="3" y="1928"/>
                </a:lnTo>
                <a:lnTo>
                  <a:pt x="0" y="1837"/>
                </a:lnTo>
                <a:lnTo>
                  <a:pt x="3" y="1746"/>
                </a:lnTo>
                <a:lnTo>
                  <a:pt x="12" y="1657"/>
                </a:lnTo>
                <a:lnTo>
                  <a:pt x="28" y="1571"/>
                </a:lnTo>
                <a:lnTo>
                  <a:pt x="49" y="1485"/>
                </a:lnTo>
                <a:lnTo>
                  <a:pt x="76" y="1403"/>
                </a:lnTo>
                <a:lnTo>
                  <a:pt x="108" y="1323"/>
                </a:lnTo>
                <a:lnTo>
                  <a:pt x="146" y="1246"/>
                </a:lnTo>
                <a:lnTo>
                  <a:pt x="189" y="1172"/>
                </a:lnTo>
                <a:lnTo>
                  <a:pt x="235" y="1101"/>
                </a:lnTo>
                <a:lnTo>
                  <a:pt x="287" y="1034"/>
                </a:lnTo>
                <a:lnTo>
                  <a:pt x="343" y="970"/>
                </a:lnTo>
                <a:lnTo>
                  <a:pt x="403" y="910"/>
                </a:lnTo>
                <a:lnTo>
                  <a:pt x="467" y="854"/>
                </a:lnTo>
                <a:lnTo>
                  <a:pt x="534" y="803"/>
                </a:lnTo>
                <a:lnTo>
                  <a:pt x="605" y="755"/>
                </a:lnTo>
                <a:lnTo>
                  <a:pt x="679" y="713"/>
                </a:lnTo>
                <a:lnTo>
                  <a:pt x="757" y="676"/>
                </a:lnTo>
                <a:lnTo>
                  <a:pt x="836" y="643"/>
                </a:lnTo>
                <a:lnTo>
                  <a:pt x="919" y="616"/>
                </a:lnTo>
                <a:lnTo>
                  <a:pt x="1003" y="596"/>
                </a:lnTo>
                <a:lnTo>
                  <a:pt x="1091" y="580"/>
                </a:lnTo>
                <a:lnTo>
                  <a:pt x="1179" y="570"/>
                </a:lnTo>
                <a:lnTo>
                  <a:pt x="1270" y="567"/>
                </a:lnTo>
                <a:close/>
                <a:moveTo>
                  <a:pt x="2007" y="272"/>
                </a:moveTo>
                <a:lnTo>
                  <a:pt x="2038" y="275"/>
                </a:lnTo>
                <a:lnTo>
                  <a:pt x="2067" y="282"/>
                </a:lnTo>
                <a:lnTo>
                  <a:pt x="2093" y="296"/>
                </a:lnTo>
                <a:lnTo>
                  <a:pt x="2116" y="312"/>
                </a:lnTo>
                <a:lnTo>
                  <a:pt x="2137" y="333"/>
                </a:lnTo>
                <a:lnTo>
                  <a:pt x="2155" y="356"/>
                </a:lnTo>
                <a:lnTo>
                  <a:pt x="2167" y="383"/>
                </a:lnTo>
                <a:lnTo>
                  <a:pt x="2174" y="412"/>
                </a:lnTo>
                <a:lnTo>
                  <a:pt x="2177" y="442"/>
                </a:lnTo>
                <a:lnTo>
                  <a:pt x="2174" y="473"/>
                </a:lnTo>
                <a:lnTo>
                  <a:pt x="2167" y="502"/>
                </a:lnTo>
                <a:lnTo>
                  <a:pt x="2155" y="528"/>
                </a:lnTo>
                <a:lnTo>
                  <a:pt x="2137" y="551"/>
                </a:lnTo>
                <a:lnTo>
                  <a:pt x="2116" y="572"/>
                </a:lnTo>
                <a:lnTo>
                  <a:pt x="2093" y="589"/>
                </a:lnTo>
                <a:lnTo>
                  <a:pt x="2067" y="602"/>
                </a:lnTo>
                <a:lnTo>
                  <a:pt x="2038" y="609"/>
                </a:lnTo>
                <a:lnTo>
                  <a:pt x="2007" y="612"/>
                </a:lnTo>
                <a:lnTo>
                  <a:pt x="1977" y="609"/>
                </a:lnTo>
                <a:lnTo>
                  <a:pt x="1948" y="602"/>
                </a:lnTo>
                <a:lnTo>
                  <a:pt x="1922" y="589"/>
                </a:lnTo>
                <a:lnTo>
                  <a:pt x="1898" y="572"/>
                </a:lnTo>
                <a:lnTo>
                  <a:pt x="1877" y="551"/>
                </a:lnTo>
                <a:lnTo>
                  <a:pt x="1861" y="528"/>
                </a:lnTo>
                <a:lnTo>
                  <a:pt x="1848" y="502"/>
                </a:lnTo>
                <a:lnTo>
                  <a:pt x="1840" y="473"/>
                </a:lnTo>
                <a:lnTo>
                  <a:pt x="1837" y="442"/>
                </a:lnTo>
                <a:lnTo>
                  <a:pt x="1840" y="412"/>
                </a:lnTo>
                <a:lnTo>
                  <a:pt x="1848" y="383"/>
                </a:lnTo>
                <a:lnTo>
                  <a:pt x="1861" y="356"/>
                </a:lnTo>
                <a:lnTo>
                  <a:pt x="1877" y="333"/>
                </a:lnTo>
                <a:lnTo>
                  <a:pt x="1898" y="312"/>
                </a:lnTo>
                <a:lnTo>
                  <a:pt x="1922" y="296"/>
                </a:lnTo>
                <a:lnTo>
                  <a:pt x="1948" y="282"/>
                </a:lnTo>
                <a:lnTo>
                  <a:pt x="1977" y="275"/>
                </a:lnTo>
                <a:lnTo>
                  <a:pt x="2007" y="272"/>
                </a:lnTo>
                <a:close/>
                <a:moveTo>
                  <a:pt x="2654" y="0"/>
                </a:moveTo>
                <a:lnTo>
                  <a:pt x="2694" y="3"/>
                </a:lnTo>
                <a:lnTo>
                  <a:pt x="2732" y="11"/>
                </a:lnTo>
                <a:lnTo>
                  <a:pt x="2768" y="25"/>
                </a:lnTo>
                <a:lnTo>
                  <a:pt x="2802" y="44"/>
                </a:lnTo>
                <a:lnTo>
                  <a:pt x="2832" y="67"/>
                </a:lnTo>
                <a:lnTo>
                  <a:pt x="2859" y="94"/>
                </a:lnTo>
                <a:lnTo>
                  <a:pt x="2881" y="123"/>
                </a:lnTo>
                <a:lnTo>
                  <a:pt x="2900" y="157"/>
                </a:lnTo>
                <a:lnTo>
                  <a:pt x="2914" y="194"/>
                </a:lnTo>
                <a:lnTo>
                  <a:pt x="2923" y="232"/>
                </a:lnTo>
                <a:lnTo>
                  <a:pt x="2926" y="272"/>
                </a:lnTo>
                <a:lnTo>
                  <a:pt x="2923" y="312"/>
                </a:lnTo>
                <a:lnTo>
                  <a:pt x="2914" y="350"/>
                </a:lnTo>
                <a:lnTo>
                  <a:pt x="2900" y="386"/>
                </a:lnTo>
                <a:lnTo>
                  <a:pt x="2881" y="420"/>
                </a:lnTo>
                <a:lnTo>
                  <a:pt x="2859" y="450"/>
                </a:lnTo>
                <a:lnTo>
                  <a:pt x="2832" y="477"/>
                </a:lnTo>
                <a:lnTo>
                  <a:pt x="2802" y="500"/>
                </a:lnTo>
                <a:lnTo>
                  <a:pt x="2768" y="518"/>
                </a:lnTo>
                <a:lnTo>
                  <a:pt x="2732" y="533"/>
                </a:lnTo>
                <a:lnTo>
                  <a:pt x="2694" y="541"/>
                </a:lnTo>
                <a:lnTo>
                  <a:pt x="2654" y="544"/>
                </a:lnTo>
                <a:lnTo>
                  <a:pt x="2613" y="541"/>
                </a:lnTo>
                <a:lnTo>
                  <a:pt x="2575" y="533"/>
                </a:lnTo>
                <a:lnTo>
                  <a:pt x="2539" y="518"/>
                </a:lnTo>
                <a:lnTo>
                  <a:pt x="2506" y="500"/>
                </a:lnTo>
                <a:lnTo>
                  <a:pt x="2475" y="477"/>
                </a:lnTo>
                <a:lnTo>
                  <a:pt x="2448" y="450"/>
                </a:lnTo>
                <a:lnTo>
                  <a:pt x="2426" y="420"/>
                </a:lnTo>
                <a:lnTo>
                  <a:pt x="2407" y="386"/>
                </a:lnTo>
                <a:lnTo>
                  <a:pt x="2393" y="350"/>
                </a:lnTo>
                <a:lnTo>
                  <a:pt x="2384" y="312"/>
                </a:lnTo>
                <a:lnTo>
                  <a:pt x="2381" y="272"/>
                </a:lnTo>
                <a:lnTo>
                  <a:pt x="2384" y="232"/>
                </a:lnTo>
                <a:lnTo>
                  <a:pt x="2393" y="194"/>
                </a:lnTo>
                <a:lnTo>
                  <a:pt x="2407" y="157"/>
                </a:lnTo>
                <a:lnTo>
                  <a:pt x="2426" y="123"/>
                </a:lnTo>
                <a:lnTo>
                  <a:pt x="2448" y="94"/>
                </a:lnTo>
                <a:lnTo>
                  <a:pt x="2475" y="67"/>
                </a:lnTo>
                <a:lnTo>
                  <a:pt x="2506" y="44"/>
                </a:lnTo>
                <a:lnTo>
                  <a:pt x="2539" y="25"/>
                </a:lnTo>
                <a:lnTo>
                  <a:pt x="2575" y="11"/>
                </a:lnTo>
                <a:lnTo>
                  <a:pt x="2613" y="3"/>
                </a:lnTo>
                <a:lnTo>
                  <a:pt x="265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Freeform 54"/>
          <p:cNvSpPr>
            <a:spLocks/>
          </p:cNvSpPr>
          <p:nvPr/>
        </p:nvSpPr>
        <p:spPr bwMode="auto">
          <a:xfrm>
            <a:off x="2689019" y="2296597"/>
            <a:ext cx="127326" cy="187795"/>
          </a:xfrm>
          <a:custGeom>
            <a:avLst/>
            <a:gdLst>
              <a:gd name="T0" fmla="*/ 911 w 2452"/>
              <a:gd name="T1" fmla="*/ 32 h 3208"/>
              <a:gd name="T2" fmla="*/ 989 w 2452"/>
              <a:gd name="T3" fmla="*/ 154 h 3208"/>
              <a:gd name="T4" fmla="*/ 958 w 2452"/>
              <a:gd name="T5" fmla="*/ 289 h 3208"/>
              <a:gd name="T6" fmla="*/ 1140 w 2452"/>
              <a:gd name="T7" fmla="*/ 902 h 3208"/>
              <a:gd name="T8" fmla="*/ 1302 w 2452"/>
              <a:gd name="T9" fmla="*/ 942 h 3208"/>
              <a:gd name="T10" fmla="*/ 1417 w 2452"/>
              <a:gd name="T11" fmla="*/ 1081 h 3208"/>
              <a:gd name="T12" fmla="*/ 1420 w 2452"/>
              <a:gd name="T13" fmla="*/ 1268 h 3208"/>
              <a:gd name="T14" fmla="*/ 1667 w 2452"/>
              <a:gd name="T15" fmla="*/ 1940 h 3208"/>
              <a:gd name="T16" fmla="*/ 1822 w 2452"/>
              <a:gd name="T17" fmla="*/ 1928 h 3208"/>
              <a:gd name="T18" fmla="*/ 1954 w 2452"/>
              <a:gd name="T19" fmla="*/ 2016 h 3208"/>
              <a:gd name="T20" fmla="*/ 2143 w 2452"/>
              <a:gd name="T21" fmla="*/ 2120 h 3208"/>
              <a:gd name="T22" fmla="*/ 2211 w 2452"/>
              <a:gd name="T23" fmla="*/ 2027 h 3208"/>
              <a:gd name="T24" fmla="*/ 2341 w 2452"/>
              <a:gd name="T25" fmla="*/ 2009 h 3208"/>
              <a:gd name="T26" fmla="*/ 2439 w 2452"/>
              <a:gd name="T27" fmla="*/ 2099 h 3208"/>
              <a:gd name="T28" fmla="*/ 2434 w 2452"/>
              <a:gd name="T29" fmla="*/ 2231 h 3208"/>
              <a:gd name="T30" fmla="*/ 2329 w 2452"/>
              <a:gd name="T31" fmla="*/ 2312 h 3208"/>
              <a:gd name="T32" fmla="*/ 2201 w 2452"/>
              <a:gd name="T33" fmla="*/ 2286 h 3208"/>
              <a:gd name="T34" fmla="*/ 2141 w 2452"/>
              <a:gd name="T35" fmla="*/ 2185 h 3208"/>
              <a:gd name="T36" fmla="*/ 1956 w 2452"/>
              <a:gd name="T37" fmla="*/ 2303 h 3208"/>
              <a:gd name="T38" fmla="*/ 1809 w 2452"/>
              <a:gd name="T39" fmla="*/ 2395 h 3208"/>
              <a:gd name="T40" fmla="*/ 1336 w 2452"/>
              <a:gd name="T41" fmla="*/ 2940 h 3208"/>
              <a:gd name="T42" fmla="*/ 1386 w 2452"/>
              <a:gd name="T43" fmla="*/ 3063 h 3208"/>
              <a:gd name="T44" fmla="*/ 1324 w 2452"/>
              <a:gd name="T45" fmla="*/ 3178 h 3208"/>
              <a:gd name="T46" fmla="*/ 1196 w 2452"/>
              <a:gd name="T47" fmla="*/ 3205 h 3208"/>
              <a:gd name="T48" fmla="*/ 1092 w 2452"/>
              <a:gd name="T49" fmla="*/ 3124 h 3208"/>
              <a:gd name="T50" fmla="*/ 1087 w 2452"/>
              <a:gd name="T51" fmla="*/ 2994 h 3208"/>
              <a:gd name="T52" fmla="*/ 1193 w 2452"/>
              <a:gd name="T53" fmla="*/ 2904 h 3208"/>
              <a:gd name="T54" fmla="*/ 1594 w 2452"/>
              <a:gd name="T55" fmla="*/ 2329 h 3208"/>
              <a:gd name="T56" fmla="*/ 1166 w 2452"/>
              <a:gd name="T57" fmla="*/ 2631 h 3208"/>
              <a:gd name="T58" fmla="*/ 1088 w 2452"/>
              <a:gd name="T59" fmla="*/ 2731 h 3208"/>
              <a:gd name="T60" fmla="*/ 966 w 2452"/>
              <a:gd name="T61" fmla="*/ 2735 h 3208"/>
              <a:gd name="T62" fmla="*/ 882 w 2452"/>
              <a:gd name="T63" fmla="*/ 2642 h 3208"/>
              <a:gd name="T64" fmla="*/ 899 w 2452"/>
              <a:gd name="T65" fmla="*/ 2521 h 3208"/>
              <a:gd name="T66" fmla="*/ 1009 w 2452"/>
              <a:gd name="T67" fmla="*/ 2454 h 3208"/>
              <a:gd name="T68" fmla="*/ 1129 w 2452"/>
              <a:gd name="T69" fmla="*/ 2499 h 3208"/>
              <a:gd name="T70" fmla="*/ 1528 w 2452"/>
              <a:gd name="T71" fmla="*/ 2119 h 3208"/>
              <a:gd name="T72" fmla="*/ 1612 w 2452"/>
              <a:gd name="T73" fmla="*/ 1975 h 3208"/>
              <a:gd name="T74" fmla="*/ 1139 w 2452"/>
              <a:gd name="T75" fmla="*/ 1455 h 3208"/>
              <a:gd name="T76" fmla="*/ 997 w 2452"/>
              <a:gd name="T77" fmla="*/ 1541 h 3208"/>
              <a:gd name="T78" fmla="*/ 1040 w 2452"/>
              <a:gd name="T79" fmla="*/ 1657 h 3208"/>
              <a:gd name="T80" fmla="*/ 977 w 2452"/>
              <a:gd name="T81" fmla="*/ 1774 h 3208"/>
              <a:gd name="T82" fmla="*/ 848 w 2452"/>
              <a:gd name="T83" fmla="*/ 1802 h 3208"/>
              <a:gd name="T84" fmla="*/ 743 w 2452"/>
              <a:gd name="T85" fmla="*/ 1719 h 3208"/>
              <a:gd name="T86" fmla="*/ 738 w 2452"/>
              <a:gd name="T87" fmla="*/ 1588 h 3208"/>
              <a:gd name="T88" fmla="*/ 842 w 2452"/>
              <a:gd name="T89" fmla="*/ 1498 h 3208"/>
              <a:gd name="T90" fmla="*/ 957 w 2452"/>
              <a:gd name="T91" fmla="*/ 1372 h 3208"/>
              <a:gd name="T92" fmla="*/ 882 w 2452"/>
              <a:gd name="T93" fmla="*/ 1203 h 3208"/>
              <a:gd name="T94" fmla="*/ 315 w 2452"/>
              <a:gd name="T95" fmla="*/ 1063 h 3208"/>
              <a:gd name="T96" fmla="*/ 187 w 2452"/>
              <a:gd name="T97" fmla="*/ 1118 h 3208"/>
              <a:gd name="T98" fmla="*/ 56 w 2452"/>
              <a:gd name="T99" fmla="*/ 1066 h 3208"/>
              <a:gd name="T100" fmla="*/ 0 w 2452"/>
              <a:gd name="T101" fmla="*/ 938 h 3208"/>
              <a:gd name="T102" fmla="*/ 51 w 2452"/>
              <a:gd name="T103" fmla="*/ 806 h 3208"/>
              <a:gd name="T104" fmla="*/ 179 w 2452"/>
              <a:gd name="T105" fmla="*/ 751 h 3208"/>
              <a:gd name="T106" fmla="*/ 311 w 2452"/>
              <a:gd name="T107" fmla="*/ 803 h 3208"/>
              <a:gd name="T108" fmla="*/ 365 w 2452"/>
              <a:gd name="T109" fmla="*/ 925 h 3208"/>
              <a:gd name="T110" fmla="*/ 938 w 2452"/>
              <a:gd name="T111" fmla="*/ 1008 h 3208"/>
              <a:gd name="T112" fmla="*/ 839 w 2452"/>
              <a:gd name="T113" fmla="*/ 364 h 3208"/>
              <a:gd name="T114" fmla="*/ 703 w 2452"/>
              <a:gd name="T115" fmla="*/ 335 h 3208"/>
              <a:gd name="T116" fmla="*/ 626 w 2452"/>
              <a:gd name="T117" fmla="*/ 214 h 3208"/>
              <a:gd name="T118" fmla="*/ 656 w 2452"/>
              <a:gd name="T119" fmla="*/ 79 h 3208"/>
              <a:gd name="T120" fmla="*/ 776 w 2452"/>
              <a:gd name="T121" fmla="*/ 3 h 3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452" h="3208">
                <a:moveTo>
                  <a:pt x="804" y="0"/>
                </a:moveTo>
                <a:lnTo>
                  <a:pt x="833" y="2"/>
                </a:lnTo>
                <a:lnTo>
                  <a:pt x="861" y="8"/>
                </a:lnTo>
                <a:lnTo>
                  <a:pt x="887" y="18"/>
                </a:lnTo>
                <a:lnTo>
                  <a:pt x="911" y="32"/>
                </a:lnTo>
                <a:lnTo>
                  <a:pt x="934" y="51"/>
                </a:lnTo>
                <a:lnTo>
                  <a:pt x="953" y="73"/>
                </a:lnTo>
                <a:lnTo>
                  <a:pt x="970" y="98"/>
                </a:lnTo>
                <a:lnTo>
                  <a:pt x="981" y="125"/>
                </a:lnTo>
                <a:lnTo>
                  <a:pt x="989" y="154"/>
                </a:lnTo>
                <a:lnTo>
                  <a:pt x="991" y="182"/>
                </a:lnTo>
                <a:lnTo>
                  <a:pt x="989" y="210"/>
                </a:lnTo>
                <a:lnTo>
                  <a:pt x="983" y="237"/>
                </a:lnTo>
                <a:lnTo>
                  <a:pt x="973" y="264"/>
                </a:lnTo>
                <a:lnTo>
                  <a:pt x="958" y="289"/>
                </a:lnTo>
                <a:lnTo>
                  <a:pt x="940" y="311"/>
                </a:lnTo>
                <a:lnTo>
                  <a:pt x="917" y="331"/>
                </a:lnTo>
                <a:lnTo>
                  <a:pt x="900" y="342"/>
                </a:lnTo>
                <a:lnTo>
                  <a:pt x="1107" y="907"/>
                </a:lnTo>
                <a:lnTo>
                  <a:pt x="1140" y="902"/>
                </a:lnTo>
                <a:lnTo>
                  <a:pt x="1174" y="902"/>
                </a:lnTo>
                <a:lnTo>
                  <a:pt x="1208" y="907"/>
                </a:lnTo>
                <a:lnTo>
                  <a:pt x="1240" y="915"/>
                </a:lnTo>
                <a:lnTo>
                  <a:pt x="1271" y="926"/>
                </a:lnTo>
                <a:lnTo>
                  <a:pt x="1302" y="942"/>
                </a:lnTo>
                <a:lnTo>
                  <a:pt x="1330" y="961"/>
                </a:lnTo>
                <a:lnTo>
                  <a:pt x="1355" y="985"/>
                </a:lnTo>
                <a:lnTo>
                  <a:pt x="1378" y="1012"/>
                </a:lnTo>
                <a:lnTo>
                  <a:pt x="1400" y="1046"/>
                </a:lnTo>
                <a:lnTo>
                  <a:pt x="1417" y="1081"/>
                </a:lnTo>
                <a:lnTo>
                  <a:pt x="1427" y="1118"/>
                </a:lnTo>
                <a:lnTo>
                  <a:pt x="1434" y="1156"/>
                </a:lnTo>
                <a:lnTo>
                  <a:pt x="1434" y="1194"/>
                </a:lnTo>
                <a:lnTo>
                  <a:pt x="1430" y="1231"/>
                </a:lnTo>
                <a:lnTo>
                  <a:pt x="1420" y="1268"/>
                </a:lnTo>
                <a:lnTo>
                  <a:pt x="1405" y="1302"/>
                </a:lnTo>
                <a:lnTo>
                  <a:pt x="1386" y="1336"/>
                </a:lnTo>
                <a:lnTo>
                  <a:pt x="1361" y="1366"/>
                </a:lnTo>
                <a:lnTo>
                  <a:pt x="1332" y="1394"/>
                </a:lnTo>
                <a:lnTo>
                  <a:pt x="1667" y="1940"/>
                </a:lnTo>
                <a:lnTo>
                  <a:pt x="1698" y="1930"/>
                </a:lnTo>
                <a:lnTo>
                  <a:pt x="1729" y="1922"/>
                </a:lnTo>
                <a:lnTo>
                  <a:pt x="1760" y="1920"/>
                </a:lnTo>
                <a:lnTo>
                  <a:pt x="1792" y="1922"/>
                </a:lnTo>
                <a:lnTo>
                  <a:pt x="1822" y="1928"/>
                </a:lnTo>
                <a:lnTo>
                  <a:pt x="1853" y="1937"/>
                </a:lnTo>
                <a:lnTo>
                  <a:pt x="1881" y="1951"/>
                </a:lnTo>
                <a:lnTo>
                  <a:pt x="1908" y="1969"/>
                </a:lnTo>
                <a:lnTo>
                  <a:pt x="1933" y="1990"/>
                </a:lnTo>
                <a:lnTo>
                  <a:pt x="1954" y="2016"/>
                </a:lnTo>
                <a:lnTo>
                  <a:pt x="1970" y="2039"/>
                </a:lnTo>
                <a:lnTo>
                  <a:pt x="1982" y="2063"/>
                </a:lnTo>
                <a:lnTo>
                  <a:pt x="1992" y="2089"/>
                </a:lnTo>
                <a:lnTo>
                  <a:pt x="1998" y="2114"/>
                </a:lnTo>
                <a:lnTo>
                  <a:pt x="2143" y="2120"/>
                </a:lnTo>
                <a:lnTo>
                  <a:pt x="2148" y="2104"/>
                </a:lnTo>
                <a:lnTo>
                  <a:pt x="2155" y="2088"/>
                </a:lnTo>
                <a:lnTo>
                  <a:pt x="2171" y="2064"/>
                </a:lnTo>
                <a:lnTo>
                  <a:pt x="2190" y="2043"/>
                </a:lnTo>
                <a:lnTo>
                  <a:pt x="2211" y="2027"/>
                </a:lnTo>
                <a:lnTo>
                  <a:pt x="2235" y="2015"/>
                </a:lnTo>
                <a:lnTo>
                  <a:pt x="2260" y="2006"/>
                </a:lnTo>
                <a:lnTo>
                  <a:pt x="2287" y="2003"/>
                </a:lnTo>
                <a:lnTo>
                  <a:pt x="2313" y="2004"/>
                </a:lnTo>
                <a:lnTo>
                  <a:pt x="2341" y="2009"/>
                </a:lnTo>
                <a:lnTo>
                  <a:pt x="2367" y="2021"/>
                </a:lnTo>
                <a:lnTo>
                  <a:pt x="2391" y="2036"/>
                </a:lnTo>
                <a:lnTo>
                  <a:pt x="2411" y="2054"/>
                </a:lnTo>
                <a:lnTo>
                  <a:pt x="2428" y="2075"/>
                </a:lnTo>
                <a:lnTo>
                  <a:pt x="2439" y="2099"/>
                </a:lnTo>
                <a:lnTo>
                  <a:pt x="2447" y="2125"/>
                </a:lnTo>
                <a:lnTo>
                  <a:pt x="2452" y="2152"/>
                </a:lnTo>
                <a:lnTo>
                  <a:pt x="2451" y="2178"/>
                </a:lnTo>
                <a:lnTo>
                  <a:pt x="2444" y="2205"/>
                </a:lnTo>
                <a:lnTo>
                  <a:pt x="2434" y="2231"/>
                </a:lnTo>
                <a:lnTo>
                  <a:pt x="2419" y="2255"/>
                </a:lnTo>
                <a:lnTo>
                  <a:pt x="2400" y="2275"/>
                </a:lnTo>
                <a:lnTo>
                  <a:pt x="2378" y="2292"/>
                </a:lnTo>
                <a:lnTo>
                  <a:pt x="2354" y="2305"/>
                </a:lnTo>
                <a:lnTo>
                  <a:pt x="2329" y="2312"/>
                </a:lnTo>
                <a:lnTo>
                  <a:pt x="2303" y="2316"/>
                </a:lnTo>
                <a:lnTo>
                  <a:pt x="2276" y="2315"/>
                </a:lnTo>
                <a:lnTo>
                  <a:pt x="2248" y="2310"/>
                </a:lnTo>
                <a:lnTo>
                  <a:pt x="2222" y="2299"/>
                </a:lnTo>
                <a:lnTo>
                  <a:pt x="2201" y="2286"/>
                </a:lnTo>
                <a:lnTo>
                  <a:pt x="2183" y="2269"/>
                </a:lnTo>
                <a:lnTo>
                  <a:pt x="2167" y="2251"/>
                </a:lnTo>
                <a:lnTo>
                  <a:pt x="2155" y="2230"/>
                </a:lnTo>
                <a:lnTo>
                  <a:pt x="2146" y="2208"/>
                </a:lnTo>
                <a:lnTo>
                  <a:pt x="2141" y="2185"/>
                </a:lnTo>
                <a:lnTo>
                  <a:pt x="2000" y="2180"/>
                </a:lnTo>
                <a:lnTo>
                  <a:pt x="1996" y="2213"/>
                </a:lnTo>
                <a:lnTo>
                  <a:pt x="1987" y="2244"/>
                </a:lnTo>
                <a:lnTo>
                  <a:pt x="1973" y="2274"/>
                </a:lnTo>
                <a:lnTo>
                  <a:pt x="1956" y="2303"/>
                </a:lnTo>
                <a:lnTo>
                  <a:pt x="1933" y="2329"/>
                </a:lnTo>
                <a:lnTo>
                  <a:pt x="1907" y="2352"/>
                </a:lnTo>
                <a:lnTo>
                  <a:pt x="1876" y="2372"/>
                </a:lnTo>
                <a:lnTo>
                  <a:pt x="1843" y="2385"/>
                </a:lnTo>
                <a:lnTo>
                  <a:pt x="1809" y="2395"/>
                </a:lnTo>
                <a:lnTo>
                  <a:pt x="1773" y="2399"/>
                </a:lnTo>
                <a:lnTo>
                  <a:pt x="1738" y="2397"/>
                </a:lnTo>
                <a:lnTo>
                  <a:pt x="1704" y="2391"/>
                </a:lnTo>
                <a:lnTo>
                  <a:pt x="1670" y="2379"/>
                </a:lnTo>
                <a:lnTo>
                  <a:pt x="1336" y="2940"/>
                </a:lnTo>
                <a:lnTo>
                  <a:pt x="1354" y="2961"/>
                </a:lnTo>
                <a:lnTo>
                  <a:pt x="1369" y="2984"/>
                </a:lnTo>
                <a:lnTo>
                  <a:pt x="1379" y="3009"/>
                </a:lnTo>
                <a:lnTo>
                  <a:pt x="1384" y="3036"/>
                </a:lnTo>
                <a:lnTo>
                  <a:pt x="1386" y="3063"/>
                </a:lnTo>
                <a:lnTo>
                  <a:pt x="1381" y="3089"/>
                </a:lnTo>
                <a:lnTo>
                  <a:pt x="1373" y="3114"/>
                </a:lnTo>
                <a:lnTo>
                  <a:pt x="1360" y="3137"/>
                </a:lnTo>
                <a:lnTo>
                  <a:pt x="1345" y="3159"/>
                </a:lnTo>
                <a:lnTo>
                  <a:pt x="1324" y="3178"/>
                </a:lnTo>
                <a:lnTo>
                  <a:pt x="1300" y="3193"/>
                </a:lnTo>
                <a:lnTo>
                  <a:pt x="1275" y="3202"/>
                </a:lnTo>
                <a:lnTo>
                  <a:pt x="1248" y="3207"/>
                </a:lnTo>
                <a:lnTo>
                  <a:pt x="1222" y="3208"/>
                </a:lnTo>
                <a:lnTo>
                  <a:pt x="1196" y="3205"/>
                </a:lnTo>
                <a:lnTo>
                  <a:pt x="1171" y="3197"/>
                </a:lnTo>
                <a:lnTo>
                  <a:pt x="1147" y="3184"/>
                </a:lnTo>
                <a:lnTo>
                  <a:pt x="1126" y="3168"/>
                </a:lnTo>
                <a:lnTo>
                  <a:pt x="1107" y="3148"/>
                </a:lnTo>
                <a:lnTo>
                  <a:pt x="1092" y="3124"/>
                </a:lnTo>
                <a:lnTo>
                  <a:pt x="1082" y="3099"/>
                </a:lnTo>
                <a:lnTo>
                  <a:pt x="1077" y="3072"/>
                </a:lnTo>
                <a:lnTo>
                  <a:pt x="1076" y="3045"/>
                </a:lnTo>
                <a:lnTo>
                  <a:pt x="1080" y="3019"/>
                </a:lnTo>
                <a:lnTo>
                  <a:pt x="1087" y="2994"/>
                </a:lnTo>
                <a:lnTo>
                  <a:pt x="1100" y="2971"/>
                </a:lnTo>
                <a:lnTo>
                  <a:pt x="1116" y="2949"/>
                </a:lnTo>
                <a:lnTo>
                  <a:pt x="1137" y="2930"/>
                </a:lnTo>
                <a:lnTo>
                  <a:pt x="1165" y="2914"/>
                </a:lnTo>
                <a:lnTo>
                  <a:pt x="1193" y="2904"/>
                </a:lnTo>
                <a:lnTo>
                  <a:pt x="1222" y="2900"/>
                </a:lnTo>
                <a:lnTo>
                  <a:pt x="1251" y="2901"/>
                </a:lnTo>
                <a:lnTo>
                  <a:pt x="1281" y="2908"/>
                </a:lnTo>
                <a:lnTo>
                  <a:pt x="1615" y="2347"/>
                </a:lnTo>
                <a:lnTo>
                  <a:pt x="1594" y="2329"/>
                </a:lnTo>
                <a:lnTo>
                  <a:pt x="1576" y="2309"/>
                </a:lnTo>
                <a:lnTo>
                  <a:pt x="1161" y="2555"/>
                </a:lnTo>
                <a:lnTo>
                  <a:pt x="1167" y="2580"/>
                </a:lnTo>
                <a:lnTo>
                  <a:pt x="1169" y="2605"/>
                </a:lnTo>
                <a:lnTo>
                  <a:pt x="1166" y="2631"/>
                </a:lnTo>
                <a:lnTo>
                  <a:pt x="1158" y="2656"/>
                </a:lnTo>
                <a:lnTo>
                  <a:pt x="1147" y="2679"/>
                </a:lnTo>
                <a:lnTo>
                  <a:pt x="1130" y="2698"/>
                </a:lnTo>
                <a:lnTo>
                  <a:pt x="1110" y="2717"/>
                </a:lnTo>
                <a:lnTo>
                  <a:pt x="1088" y="2731"/>
                </a:lnTo>
                <a:lnTo>
                  <a:pt x="1064" y="2740"/>
                </a:lnTo>
                <a:lnTo>
                  <a:pt x="1039" y="2746"/>
                </a:lnTo>
                <a:lnTo>
                  <a:pt x="1015" y="2747"/>
                </a:lnTo>
                <a:lnTo>
                  <a:pt x="990" y="2742"/>
                </a:lnTo>
                <a:lnTo>
                  <a:pt x="966" y="2735"/>
                </a:lnTo>
                <a:lnTo>
                  <a:pt x="944" y="2724"/>
                </a:lnTo>
                <a:lnTo>
                  <a:pt x="924" y="2708"/>
                </a:lnTo>
                <a:lnTo>
                  <a:pt x="906" y="2688"/>
                </a:lnTo>
                <a:lnTo>
                  <a:pt x="891" y="2666"/>
                </a:lnTo>
                <a:lnTo>
                  <a:pt x="882" y="2642"/>
                </a:lnTo>
                <a:lnTo>
                  <a:pt x="877" y="2617"/>
                </a:lnTo>
                <a:lnTo>
                  <a:pt x="877" y="2592"/>
                </a:lnTo>
                <a:lnTo>
                  <a:pt x="880" y="2568"/>
                </a:lnTo>
                <a:lnTo>
                  <a:pt x="887" y="2543"/>
                </a:lnTo>
                <a:lnTo>
                  <a:pt x="899" y="2521"/>
                </a:lnTo>
                <a:lnTo>
                  <a:pt x="914" y="2501"/>
                </a:lnTo>
                <a:lnTo>
                  <a:pt x="934" y="2483"/>
                </a:lnTo>
                <a:lnTo>
                  <a:pt x="958" y="2468"/>
                </a:lnTo>
                <a:lnTo>
                  <a:pt x="983" y="2459"/>
                </a:lnTo>
                <a:lnTo>
                  <a:pt x="1009" y="2454"/>
                </a:lnTo>
                <a:lnTo>
                  <a:pt x="1035" y="2454"/>
                </a:lnTo>
                <a:lnTo>
                  <a:pt x="1061" y="2459"/>
                </a:lnTo>
                <a:lnTo>
                  <a:pt x="1085" y="2468"/>
                </a:lnTo>
                <a:lnTo>
                  <a:pt x="1108" y="2482"/>
                </a:lnTo>
                <a:lnTo>
                  <a:pt x="1129" y="2499"/>
                </a:lnTo>
                <a:lnTo>
                  <a:pt x="1543" y="2253"/>
                </a:lnTo>
                <a:lnTo>
                  <a:pt x="1532" y="2220"/>
                </a:lnTo>
                <a:lnTo>
                  <a:pt x="1526" y="2186"/>
                </a:lnTo>
                <a:lnTo>
                  <a:pt x="1525" y="2153"/>
                </a:lnTo>
                <a:lnTo>
                  <a:pt x="1528" y="2119"/>
                </a:lnTo>
                <a:lnTo>
                  <a:pt x="1535" y="2087"/>
                </a:lnTo>
                <a:lnTo>
                  <a:pt x="1548" y="2055"/>
                </a:lnTo>
                <a:lnTo>
                  <a:pt x="1565" y="2026"/>
                </a:lnTo>
                <a:lnTo>
                  <a:pt x="1587" y="1999"/>
                </a:lnTo>
                <a:lnTo>
                  <a:pt x="1612" y="1975"/>
                </a:lnTo>
                <a:lnTo>
                  <a:pt x="1278" y="1429"/>
                </a:lnTo>
                <a:lnTo>
                  <a:pt x="1244" y="1443"/>
                </a:lnTo>
                <a:lnTo>
                  <a:pt x="1210" y="1451"/>
                </a:lnTo>
                <a:lnTo>
                  <a:pt x="1174" y="1455"/>
                </a:lnTo>
                <a:lnTo>
                  <a:pt x="1139" y="1455"/>
                </a:lnTo>
                <a:lnTo>
                  <a:pt x="1105" y="1451"/>
                </a:lnTo>
                <a:lnTo>
                  <a:pt x="1070" y="1442"/>
                </a:lnTo>
                <a:lnTo>
                  <a:pt x="1038" y="1429"/>
                </a:lnTo>
                <a:lnTo>
                  <a:pt x="983" y="1530"/>
                </a:lnTo>
                <a:lnTo>
                  <a:pt x="997" y="1541"/>
                </a:lnTo>
                <a:lnTo>
                  <a:pt x="1009" y="1555"/>
                </a:lnTo>
                <a:lnTo>
                  <a:pt x="1023" y="1579"/>
                </a:lnTo>
                <a:lnTo>
                  <a:pt x="1034" y="1604"/>
                </a:lnTo>
                <a:lnTo>
                  <a:pt x="1039" y="1631"/>
                </a:lnTo>
                <a:lnTo>
                  <a:pt x="1040" y="1657"/>
                </a:lnTo>
                <a:lnTo>
                  <a:pt x="1036" y="1684"/>
                </a:lnTo>
                <a:lnTo>
                  <a:pt x="1027" y="1710"/>
                </a:lnTo>
                <a:lnTo>
                  <a:pt x="1015" y="1734"/>
                </a:lnTo>
                <a:lnTo>
                  <a:pt x="998" y="1755"/>
                </a:lnTo>
                <a:lnTo>
                  <a:pt x="977" y="1774"/>
                </a:lnTo>
                <a:lnTo>
                  <a:pt x="953" y="1789"/>
                </a:lnTo>
                <a:lnTo>
                  <a:pt x="928" y="1799"/>
                </a:lnTo>
                <a:lnTo>
                  <a:pt x="902" y="1805"/>
                </a:lnTo>
                <a:lnTo>
                  <a:pt x="874" y="1805"/>
                </a:lnTo>
                <a:lnTo>
                  <a:pt x="848" y="1802"/>
                </a:lnTo>
                <a:lnTo>
                  <a:pt x="822" y="1794"/>
                </a:lnTo>
                <a:lnTo>
                  <a:pt x="799" y="1781"/>
                </a:lnTo>
                <a:lnTo>
                  <a:pt x="777" y="1764"/>
                </a:lnTo>
                <a:lnTo>
                  <a:pt x="758" y="1743"/>
                </a:lnTo>
                <a:lnTo>
                  <a:pt x="743" y="1719"/>
                </a:lnTo>
                <a:lnTo>
                  <a:pt x="733" y="1693"/>
                </a:lnTo>
                <a:lnTo>
                  <a:pt x="728" y="1667"/>
                </a:lnTo>
                <a:lnTo>
                  <a:pt x="727" y="1641"/>
                </a:lnTo>
                <a:lnTo>
                  <a:pt x="730" y="1613"/>
                </a:lnTo>
                <a:lnTo>
                  <a:pt x="738" y="1588"/>
                </a:lnTo>
                <a:lnTo>
                  <a:pt x="751" y="1564"/>
                </a:lnTo>
                <a:lnTo>
                  <a:pt x="768" y="1542"/>
                </a:lnTo>
                <a:lnTo>
                  <a:pt x="790" y="1523"/>
                </a:lnTo>
                <a:lnTo>
                  <a:pt x="815" y="1508"/>
                </a:lnTo>
                <a:lnTo>
                  <a:pt x="842" y="1498"/>
                </a:lnTo>
                <a:lnTo>
                  <a:pt x="870" y="1493"/>
                </a:lnTo>
                <a:lnTo>
                  <a:pt x="899" y="1493"/>
                </a:lnTo>
                <a:lnTo>
                  <a:pt x="927" y="1498"/>
                </a:lnTo>
                <a:lnTo>
                  <a:pt x="982" y="1394"/>
                </a:lnTo>
                <a:lnTo>
                  <a:pt x="957" y="1372"/>
                </a:lnTo>
                <a:lnTo>
                  <a:pt x="935" y="1346"/>
                </a:lnTo>
                <a:lnTo>
                  <a:pt x="913" y="1313"/>
                </a:lnTo>
                <a:lnTo>
                  <a:pt x="898" y="1277"/>
                </a:lnTo>
                <a:lnTo>
                  <a:pt x="887" y="1241"/>
                </a:lnTo>
                <a:lnTo>
                  <a:pt x="882" y="1203"/>
                </a:lnTo>
                <a:lnTo>
                  <a:pt x="881" y="1165"/>
                </a:lnTo>
                <a:lnTo>
                  <a:pt x="349" y="1014"/>
                </a:lnTo>
                <a:lnTo>
                  <a:pt x="341" y="1027"/>
                </a:lnTo>
                <a:lnTo>
                  <a:pt x="334" y="1040"/>
                </a:lnTo>
                <a:lnTo>
                  <a:pt x="315" y="1063"/>
                </a:lnTo>
                <a:lnTo>
                  <a:pt x="293" y="1081"/>
                </a:lnTo>
                <a:lnTo>
                  <a:pt x="269" y="1097"/>
                </a:lnTo>
                <a:lnTo>
                  <a:pt x="243" y="1109"/>
                </a:lnTo>
                <a:lnTo>
                  <a:pt x="216" y="1115"/>
                </a:lnTo>
                <a:lnTo>
                  <a:pt x="187" y="1118"/>
                </a:lnTo>
                <a:lnTo>
                  <a:pt x="159" y="1117"/>
                </a:lnTo>
                <a:lnTo>
                  <a:pt x="131" y="1111"/>
                </a:lnTo>
                <a:lnTo>
                  <a:pt x="104" y="1100"/>
                </a:lnTo>
                <a:lnTo>
                  <a:pt x="79" y="1086"/>
                </a:lnTo>
                <a:lnTo>
                  <a:pt x="56" y="1066"/>
                </a:lnTo>
                <a:lnTo>
                  <a:pt x="36" y="1044"/>
                </a:lnTo>
                <a:lnTo>
                  <a:pt x="21" y="1020"/>
                </a:lnTo>
                <a:lnTo>
                  <a:pt x="9" y="993"/>
                </a:lnTo>
                <a:lnTo>
                  <a:pt x="2" y="966"/>
                </a:lnTo>
                <a:lnTo>
                  <a:pt x="0" y="938"/>
                </a:lnTo>
                <a:lnTo>
                  <a:pt x="1" y="910"/>
                </a:lnTo>
                <a:lnTo>
                  <a:pt x="7" y="882"/>
                </a:lnTo>
                <a:lnTo>
                  <a:pt x="18" y="855"/>
                </a:lnTo>
                <a:lnTo>
                  <a:pt x="32" y="829"/>
                </a:lnTo>
                <a:lnTo>
                  <a:pt x="51" y="806"/>
                </a:lnTo>
                <a:lnTo>
                  <a:pt x="73" y="787"/>
                </a:lnTo>
                <a:lnTo>
                  <a:pt x="97" y="771"/>
                </a:lnTo>
                <a:lnTo>
                  <a:pt x="124" y="760"/>
                </a:lnTo>
                <a:lnTo>
                  <a:pt x="151" y="754"/>
                </a:lnTo>
                <a:lnTo>
                  <a:pt x="179" y="751"/>
                </a:lnTo>
                <a:lnTo>
                  <a:pt x="207" y="753"/>
                </a:lnTo>
                <a:lnTo>
                  <a:pt x="236" y="758"/>
                </a:lnTo>
                <a:lnTo>
                  <a:pt x="263" y="769"/>
                </a:lnTo>
                <a:lnTo>
                  <a:pt x="289" y="784"/>
                </a:lnTo>
                <a:lnTo>
                  <a:pt x="311" y="803"/>
                </a:lnTo>
                <a:lnTo>
                  <a:pt x="330" y="824"/>
                </a:lnTo>
                <a:lnTo>
                  <a:pt x="345" y="847"/>
                </a:lnTo>
                <a:lnTo>
                  <a:pt x="355" y="872"/>
                </a:lnTo>
                <a:lnTo>
                  <a:pt x="362" y="898"/>
                </a:lnTo>
                <a:lnTo>
                  <a:pt x="365" y="925"/>
                </a:lnTo>
                <a:lnTo>
                  <a:pt x="365" y="953"/>
                </a:lnTo>
                <a:lnTo>
                  <a:pt x="891" y="1101"/>
                </a:lnTo>
                <a:lnTo>
                  <a:pt x="903" y="1068"/>
                </a:lnTo>
                <a:lnTo>
                  <a:pt x="918" y="1037"/>
                </a:lnTo>
                <a:lnTo>
                  <a:pt x="938" y="1008"/>
                </a:lnTo>
                <a:lnTo>
                  <a:pt x="962" y="981"/>
                </a:lnTo>
                <a:lnTo>
                  <a:pt x="990" y="957"/>
                </a:lnTo>
                <a:lnTo>
                  <a:pt x="1017" y="939"/>
                </a:lnTo>
                <a:lnTo>
                  <a:pt x="1044" y="925"/>
                </a:lnTo>
                <a:lnTo>
                  <a:pt x="839" y="364"/>
                </a:lnTo>
                <a:lnTo>
                  <a:pt x="811" y="367"/>
                </a:lnTo>
                <a:lnTo>
                  <a:pt x="782" y="365"/>
                </a:lnTo>
                <a:lnTo>
                  <a:pt x="754" y="360"/>
                </a:lnTo>
                <a:lnTo>
                  <a:pt x="728" y="349"/>
                </a:lnTo>
                <a:lnTo>
                  <a:pt x="703" y="335"/>
                </a:lnTo>
                <a:lnTo>
                  <a:pt x="681" y="317"/>
                </a:lnTo>
                <a:lnTo>
                  <a:pt x="661" y="294"/>
                </a:lnTo>
                <a:lnTo>
                  <a:pt x="644" y="269"/>
                </a:lnTo>
                <a:lnTo>
                  <a:pt x="633" y="243"/>
                </a:lnTo>
                <a:lnTo>
                  <a:pt x="626" y="214"/>
                </a:lnTo>
                <a:lnTo>
                  <a:pt x="623" y="186"/>
                </a:lnTo>
                <a:lnTo>
                  <a:pt x="625" y="158"/>
                </a:lnTo>
                <a:lnTo>
                  <a:pt x="632" y="131"/>
                </a:lnTo>
                <a:lnTo>
                  <a:pt x="641" y="104"/>
                </a:lnTo>
                <a:lnTo>
                  <a:pt x="656" y="79"/>
                </a:lnTo>
                <a:lnTo>
                  <a:pt x="674" y="57"/>
                </a:lnTo>
                <a:lnTo>
                  <a:pt x="696" y="37"/>
                </a:lnTo>
                <a:lnTo>
                  <a:pt x="722" y="21"/>
                </a:lnTo>
                <a:lnTo>
                  <a:pt x="749" y="9"/>
                </a:lnTo>
                <a:lnTo>
                  <a:pt x="776" y="3"/>
                </a:lnTo>
                <a:lnTo>
                  <a:pt x="8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Freeform 59"/>
          <p:cNvSpPr>
            <a:spLocks noEditPoints="1"/>
          </p:cNvSpPr>
          <p:nvPr/>
        </p:nvSpPr>
        <p:spPr bwMode="auto">
          <a:xfrm>
            <a:off x="2687639" y="2796621"/>
            <a:ext cx="147399" cy="187795"/>
          </a:xfrm>
          <a:custGeom>
            <a:avLst/>
            <a:gdLst>
              <a:gd name="T0" fmla="*/ 1197 w 2912"/>
              <a:gd name="T1" fmla="*/ 2912 h 3290"/>
              <a:gd name="T2" fmla="*/ 1515 w 2912"/>
              <a:gd name="T3" fmla="*/ 3172 h 3290"/>
              <a:gd name="T4" fmla="*/ 1810 w 2912"/>
              <a:gd name="T5" fmla="*/ 2634 h 3290"/>
              <a:gd name="T6" fmla="*/ 1573 w 2912"/>
              <a:gd name="T7" fmla="*/ 2236 h 3290"/>
              <a:gd name="T8" fmla="*/ 1140 w 2912"/>
              <a:gd name="T9" fmla="*/ 2323 h 3290"/>
              <a:gd name="T10" fmla="*/ 2010 w 2912"/>
              <a:gd name="T11" fmla="*/ 2080 h 3290"/>
              <a:gd name="T12" fmla="*/ 2527 w 2912"/>
              <a:gd name="T13" fmla="*/ 2509 h 3290"/>
              <a:gd name="T14" fmla="*/ 2775 w 2912"/>
              <a:gd name="T15" fmla="*/ 2435 h 3290"/>
              <a:gd name="T16" fmla="*/ 2687 w 2912"/>
              <a:gd name="T17" fmla="*/ 2064 h 3290"/>
              <a:gd name="T18" fmla="*/ 336 w 2912"/>
              <a:gd name="T19" fmla="*/ 1923 h 3290"/>
              <a:gd name="T20" fmla="*/ 107 w 2912"/>
              <a:gd name="T21" fmla="*/ 2365 h 3290"/>
              <a:gd name="T22" fmla="*/ 331 w 2912"/>
              <a:gd name="T23" fmla="*/ 2508 h 3290"/>
              <a:gd name="T24" fmla="*/ 927 w 2912"/>
              <a:gd name="T25" fmla="*/ 2293 h 3290"/>
              <a:gd name="T26" fmla="*/ 1345 w 2912"/>
              <a:gd name="T27" fmla="*/ 1535 h 3290"/>
              <a:gd name="T28" fmla="*/ 1424 w 2912"/>
              <a:gd name="T29" fmla="*/ 1799 h 3290"/>
              <a:gd name="T30" fmla="*/ 1600 w 2912"/>
              <a:gd name="T31" fmla="*/ 1584 h 3290"/>
              <a:gd name="T32" fmla="*/ 2026 w 2912"/>
              <a:gd name="T33" fmla="*/ 1839 h 3290"/>
              <a:gd name="T34" fmla="*/ 710 w 2912"/>
              <a:gd name="T35" fmla="*/ 1710 h 3290"/>
              <a:gd name="T36" fmla="*/ 1598 w 2912"/>
              <a:gd name="T37" fmla="*/ 1426 h 3290"/>
              <a:gd name="T38" fmla="*/ 1675 w 2912"/>
              <a:gd name="T39" fmla="*/ 1787 h 3290"/>
              <a:gd name="T40" fmla="*/ 1314 w 2912"/>
              <a:gd name="T41" fmla="*/ 1864 h 3290"/>
              <a:gd name="T42" fmla="*/ 1238 w 2912"/>
              <a:gd name="T43" fmla="*/ 1504 h 3290"/>
              <a:gd name="T44" fmla="*/ 1105 w 2912"/>
              <a:gd name="T45" fmla="*/ 1308 h 3290"/>
              <a:gd name="T46" fmla="*/ 1339 w 2912"/>
              <a:gd name="T47" fmla="*/ 2118 h 3290"/>
              <a:gd name="T48" fmla="*/ 1918 w 2912"/>
              <a:gd name="T49" fmla="*/ 1379 h 3290"/>
              <a:gd name="T50" fmla="*/ 1743 w 2912"/>
              <a:gd name="T51" fmla="*/ 1148 h 3290"/>
              <a:gd name="T52" fmla="*/ 1169 w 2912"/>
              <a:gd name="T53" fmla="*/ 1148 h 3290"/>
              <a:gd name="T54" fmla="*/ 2200 w 2912"/>
              <a:gd name="T55" fmla="*/ 827 h 3290"/>
              <a:gd name="T56" fmla="*/ 2420 w 2912"/>
              <a:gd name="T57" fmla="*/ 1523 h 3290"/>
              <a:gd name="T58" fmla="*/ 2795 w 2912"/>
              <a:gd name="T59" fmla="*/ 1022 h 3290"/>
              <a:gd name="T60" fmla="*/ 2664 w 2912"/>
              <a:gd name="T61" fmla="*/ 796 h 3290"/>
              <a:gd name="T62" fmla="*/ 249 w 2912"/>
              <a:gd name="T63" fmla="*/ 796 h 3290"/>
              <a:gd name="T64" fmla="*/ 117 w 2912"/>
              <a:gd name="T65" fmla="*/ 1022 h 3290"/>
              <a:gd name="T66" fmla="*/ 491 w 2912"/>
              <a:gd name="T67" fmla="*/ 1523 h 3290"/>
              <a:gd name="T68" fmla="*/ 712 w 2912"/>
              <a:gd name="T69" fmla="*/ 827 h 3290"/>
              <a:gd name="T70" fmla="*/ 1309 w 2912"/>
              <a:gd name="T71" fmla="*/ 193 h 3290"/>
              <a:gd name="T72" fmla="*/ 1158 w 2912"/>
              <a:gd name="T73" fmla="*/ 862 h 3290"/>
              <a:gd name="T74" fmla="*/ 1765 w 2912"/>
              <a:gd name="T75" fmla="*/ 507 h 3290"/>
              <a:gd name="T76" fmla="*/ 1456 w 2912"/>
              <a:gd name="T77" fmla="*/ 104 h 3290"/>
              <a:gd name="T78" fmla="*/ 1784 w 2912"/>
              <a:gd name="T79" fmla="*/ 275 h 3290"/>
              <a:gd name="T80" fmla="*/ 2187 w 2912"/>
              <a:gd name="T81" fmla="*/ 722 h 3290"/>
              <a:gd name="T82" fmla="*/ 2759 w 2912"/>
              <a:gd name="T83" fmla="*/ 719 h 3290"/>
              <a:gd name="T84" fmla="*/ 2912 w 2912"/>
              <a:gd name="T85" fmla="*/ 974 h 3290"/>
              <a:gd name="T86" fmla="*/ 2603 w 2912"/>
              <a:gd name="T87" fmla="*/ 1493 h 3290"/>
              <a:gd name="T88" fmla="*/ 2806 w 2912"/>
              <a:gd name="T89" fmla="*/ 2047 h 3290"/>
              <a:gd name="T90" fmla="*/ 2870 w 2912"/>
              <a:gd name="T91" fmla="*/ 2484 h 3290"/>
              <a:gd name="T92" fmla="*/ 2575 w 2912"/>
              <a:gd name="T93" fmla="*/ 2612 h 3290"/>
              <a:gd name="T94" fmla="*/ 1917 w 2912"/>
              <a:gd name="T95" fmla="*/ 2646 h 3290"/>
              <a:gd name="T96" fmla="*/ 1636 w 2912"/>
              <a:gd name="T97" fmla="*/ 3217 h 3290"/>
              <a:gd name="T98" fmla="*/ 1244 w 2912"/>
              <a:gd name="T99" fmla="*/ 3186 h 3290"/>
              <a:gd name="T100" fmla="*/ 978 w 2912"/>
              <a:gd name="T101" fmla="*/ 2574 h 3290"/>
              <a:gd name="T102" fmla="*/ 291 w 2912"/>
              <a:gd name="T103" fmla="*/ 2608 h 3290"/>
              <a:gd name="T104" fmla="*/ 32 w 2912"/>
              <a:gd name="T105" fmla="*/ 2467 h 3290"/>
              <a:gd name="T106" fmla="*/ 163 w 2912"/>
              <a:gd name="T107" fmla="*/ 1970 h 3290"/>
              <a:gd name="T108" fmla="*/ 176 w 2912"/>
              <a:gd name="T109" fmla="*/ 1343 h 3290"/>
              <a:gd name="T110" fmla="*/ 16 w 2912"/>
              <a:gd name="T111" fmla="*/ 858 h 3290"/>
              <a:gd name="T112" fmla="*/ 251 w 2912"/>
              <a:gd name="T113" fmla="*/ 689 h 3290"/>
              <a:gd name="T114" fmla="*/ 962 w 2912"/>
              <a:gd name="T115" fmla="*/ 790 h 3290"/>
              <a:gd name="T116" fmla="*/ 1213 w 2912"/>
              <a:gd name="T117" fmla="*/ 141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2" h="3290">
                <a:moveTo>
                  <a:pt x="1456" y="2296"/>
                </a:moveTo>
                <a:lnTo>
                  <a:pt x="1356" y="2344"/>
                </a:lnTo>
                <a:lnTo>
                  <a:pt x="1256" y="2388"/>
                </a:lnTo>
                <a:lnTo>
                  <a:pt x="1158" y="2428"/>
                </a:lnTo>
                <a:lnTo>
                  <a:pt x="1061" y="2465"/>
                </a:lnTo>
                <a:lnTo>
                  <a:pt x="1081" y="2552"/>
                </a:lnTo>
                <a:lnTo>
                  <a:pt x="1102" y="2634"/>
                </a:lnTo>
                <a:lnTo>
                  <a:pt x="1124" y="2712"/>
                </a:lnTo>
                <a:lnTo>
                  <a:pt x="1147" y="2783"/>
                </a:lnTo>
                <a:lnTo>
                  <a:pt x="1172" y="2851"/>
                </a:lnTo>
                <a:lnTo>
                  <a:pt x="1197" y="2912"/>
                </a:lnTo>
                <a:lnTo>
                  <a:pt x="1224" y="2968"/>
                </a:lnTo>
                <a:lnTo>
                  <a:pt x="1252" y="3018"/>
                </a:lnTo>
                <a:lnTo>
                  <a:pt x="1280" y="3061"/>
                </a:lnTo>
                <a:lnTo>
                  <a:pt x="1309" y="3098"/>
                </a:lnTo>
                <a:lnTo>
                  <a:pt x="1338" y="3130"/>
                </a:lnTo>
                <a:lnTo>
                  <a:pt x="1367" y="3154"/>
                </a:lnTo>
                <a:lnTo>
                  <a:pt x="1397" y="3172"/>
                </a:lnTo>
                <a:lnTo>
                  <a:pt x="1426" y="3182"/>
                </a:lnTo>
                <a:lnTo>
                  <a:pt x="1456" y="3186"/>
                </a:lnTo>
                <a:lnTo>
                  <a:pt x="1485" y="3182"/>
                </a:lnTo>
                <a:lnTo>
                  <a:pt x="1515" y="3172"/>
                </a:lnTo>
                <a:lnTo>
                  <a:pt x="1544" y="3154"/>
                </a:lnTo>
                <a:lnTo>
                  <a:pt x="1574" y="3130"/>
                </a:lnTo>
                <a:lnTo>
                  <a:pt x="1603" y="3098"/>
                </a:lnTo>
                <a:lnTo>
                  <a:pt x="1632" y="3061"/>
                </a:lnTo>
                <a:lnTo>
                  <a:pt x="1660" y="3018"/>
                </a:lnTo>
                <a:lnTo>
                  <a:pt x="1687" y="2968"/>
                </a:lnTo>
                <a:lnTo>
                  <a:pt x="1714" y="2912"/>
                </a:lnTo>
                <a:lnTo>
                  <a:pt x="1740" y="2851"/>
                </a:lnTo>
                <a:lnTo>
                  <a:pt x="1765" y="2783"/>
                </a:lnTo>
                <a:lnTo>
                  <a:pt x="1788" y="2712"/>
                </a:lnTo>
                <a:lnTo>
                  <a:pt x="1810" y="2634"/>
                </a:lnTo>
                <a:lnTo>
                  <a:pt x="1831" y="2552"/>
                </a:lnTo>
                <a:lnTo>
                  <a:pt x="1850" y="2465"/>
                </a:lnTo>
                <a:lnTo>
                  <a:pt x="1753" y="2428"/>
                </a:lnTo>
                <a:lnTo>
                  <a:pt x="1656" y="2388"/>
                </a:lnTo>
                <a:lnTo>
                  <a:pt x="1556" y="2344"/>
                </a:lnTo>
                <a:lnTo>
                  <a:pt x="1456" y="2296"/>
                </a:lnTo>
                <a:close/>
                <a:moveTo>
                  <a:pt x="1909" y="2042"/>
                </a:moveTo>
                <a:lnTo>
                  <a:pt x="1827" y="2093"/>
                </a:lnTo>
                <a:lnTo>
                  <a:pt x="1743" y="2143"/>
                </a:lnTo>
                <a:lnTo>
                  <a:pt x="1658" y="2191"/>
                </a:lnTo>
                <a:lnTo>
                  <a:pt x="1573" y="2236"/>
                </a:lnTo>
                <a:lnTo>
                  <a:pt x="1673" y="2282"/>
                </a:lnTo>
                <a:lnTo>
                  <a:pt x="1772" y="2323"/>
                </a:lnTo>
                <a:lnTo>
                  <a:pt x="1869" y="2362"/>
                </a:lnTo>
                <a:lnTo>
                  <a:pt x="1885" y="2259"/>
                </a:lnTo>
                <a:lnTo>
                  <a:pt x="1898" y="2153"/>
                </a:lnTo>
                <a:lnTo>
                  <a:pt x="1909" y="2042"/>
                </a:lnTo>
                <a:close/>
                <a:moveTo>
                  <a:pt x="1002" y="2042"/>
                </a:moveTo>
                <a:lnTo>
                  <a:pt x="1014" y="2153"/>
                </a:lnTo>
                <a:lnTo>
                  <a:pt x="1027" y="2259"/>
                </a:lnTo>
                <a:lnTo>
                  <a:pt x="1043" y="2362"/>
                </a:lnTo>
                <a:lnTo>
                  <a:pt x="1140" y="2323"/>
                </a:lnTo>
                <a:lnTo>
                  <a:pt x="1239" y="2282"/>
                </a:lnTo>
                <a:lnTo>
                  <a:pt x="1339" y="2236"/>
                </a:lnTo>
                <a:lnTo>
                  <a:pt x="1254" y="2191"/>
                </a:lnTo>
                <a:lnTo>
                  <a:pt x="1169" y="2143"/>
                </a:lnTo>
                <a:lnTo>
                  <a:pt x="1085" y="2093"/>
                </a:lnTo>
                <a:lnTo>
                  <a:pt x="1002" y="2042"/>
                </a:lnTo>
                <a:close/>
                <a:moveTo>
                  <a:pt x="2362" y="1715"/>
                </a:moveTo>
                <a:lnTo>
                  <a:pt x="2253" y="1802"/>
                </a:lnTo>
                <a:lnTo>
                  <a:pt x="2138" y="1888"/>
                </a:lnTo>
                <a:lnTo>
                  <a:pt x="2018" y="1971"/>
                </a:lnTo>
                <a:lnTo>
                  <a:pt x="2010" y="2080"/>
                </a:lnTo>
                <a:lnTo>
                  <a:pt x="1999" y="2188"/>
                </a:lnTo>
                <a:lnTo>
                  <a:pt x="1985" y="2293"/>
                </a:lnTo>
                <a:lnTo>
                  <a:pt x="1969" y="2397"/>
                </a:lnTo>
                <a:lnTo>
                  <a:pt x="2048" y="2423"/>
                </a:lnTo>
                <a:lnTo>
                  <a:pt x="2125" y="2445"/>
                </a:lnTo>
                <a:lnTo>
                  <a:pt x="2200" y="2464"/>
                </a:lnTo>
                <a:lnTo>
                  <a:pt x="2271" y="2480"/>
                </a:lnTo>
                <a:lnTo>
                  <a:pt x="2340" y="2492"/>
                </a:lnTo>
                <a:lnTo>
                  <a:pt x="2406" y="2502"/>
                </a:lnTo>
                <a:lnTo>
                  <a:pt x="2468" y="2508"/>
                </a:lnTo>
                <a:lnTo>
                  <a:pt x="2527" y="2509"/>
                </a:lnTo>
                <a:lnTo>
                  <a:pt x="2527" y="2509"/>
                </a:lnTo>
                <a:lnTo>
                  <a:pt x="2554" y="2509"/>
                </a:lnTo>
                <a:lnTo>
                  <a:pt x="2581" y="2508"/>
                </a:lnTo>
                <a:lnTo>
                  <a:pt x="2609" y="2505"/>
                </a:lnTo>
                <a:lnTo>
                  <a:pt x="2637" y="2500"/>
                </a:lnTo>
                <a:lnTo>
                  <a:pt x="2664" y="2495"/>
                </a:lnTo>
                <a:lnTo>
                  <a:pt x="2690" y="2487"/>
                </a:lnTo>
                <a:lnTo>
                  <a:pt x="2714" y="2478"/>
                </a:lnTo>
                <a:lnTo>
                  <a:pt x="2737" y="2466"/>
                </a:lnTo>
                <a:lnTo>
                  <a:pt x="2758" y="2452"/>
                </a:lnTo>
                <a:lnTo>
                  <a:pt x="2775" y="2435"/>
                </a:lnTo>
                <a:lnTo>
                  <a:pt x="2789" y="2416"/>
                </a:lnTo>
                <a:lnTo>
                  <a:pt x="2799" y="2392"/>
                </a:lnTo>
                <a:lnTo>
                  <a:pt x="2805" y="2365"/>
                </a:lnTo>
                <a:lnTo>
                  <a:pt x="2806" y="2336"/>
                </a:lnTo>
                <a:lnTo>
                  <a:pt x="2802" y="2304"/>
                </a:lnTo>
                <a:lnTo>
                  <a:pt x="2795" y="2269"/>
                </a:lnTo>
                <a:lnTo>
                  <a:pt x="2782" y="2232"/>
                </a:lnTo>
                <a:lnTo>
                  <a:pt x="2765" y="2193"/>
                </a:lnTo>
                <a:lnTo>
                  <a:pt x="2743" y="2152"/>
                </a:lnTo>
                <a:lnTo>
                  <a:pt x="2717" y="2109"/>
                </a:lnTo>
                <a:lnTo>
                  <a:pt x="2687" y="2064"/>
                </a:lnTo>
                <a:lnTo>
                  <a:pt x="2653" y="2018"/>
                </a:lnTo>
                <a:lnTo>
                  <a:pt x="2615" y="1970"/>
                </a:lnTo>
                <a:lnTo>
                  <a:pt x="2572" y="1921"/>
                </a:lnTo>
                <a:lnTo>
                  <a:pt x="2526" y="1870"/>
                </a:lnTo>
                <a:lnTo>
                  <a:pt x="2475" y="1820"/>
                </a:lnTo>
                <a:lnTo>
                  <a:pt x="2420" y="1768"/>
                </a:lnTo>
                <a:lnTo>
                  <a:pt x="2362" y="1715"/>
                </a:lnTo>
                <a:close/>
                <a:moveTo>
                  <a:pt x="549" y="1714"/>
                </a:moveTo>
                <a:lnTo>
                  <a:pt x="472" y="1784"/>
                </a:lnTo>
                <a:lnTo>
                  <a:pt x="401" y="1854"/>
                </a:lnTo>
                <a:lnTo>
                  <a:pt x="336" y="1923"/>
                </a:lnTo>
                <a:lnTo>
                  <a:pt x="294" y="1972"/>
                </a:lnTo>
                <a:lnTo>
                  <a:pt x="256" y="2019"/>
                </a:lnTo>
                <a:lnTo>
                  <a:pt x="223" y="2064"/>
                </a:lnTo>
                <a:lnTo>
                  <a:pt x="193" y="2109"/>
                </a:lnTo>
                <a:lnTo>
                  <a:pt x="168" y="2152"/>
                </a:lnTo>
                <a:lnTo>
                  <a:pt x="146" y="2193"/>
                </a:lnTo>
                <a:lnTo>
                  <a:pt x="129" y="2232"/>
                </a:lnTo>
                <a:lnTo>
                  <a:pt x="117" y="2268"/>
                </a:lnTo>
                <a:lnTo>
                  <a:pt x="109" y="2304"/>
                </a:lnTo>
                <a:lnTo>
                  <a:pt x="106" y="2336"/>
                </a:lnTo>
                <a:lnTo>
                  <a:pt x="107" y="2365"/>
                </a:lnTo>
                <a:lnTo>
                  <a:pt x="112" y="2392"/>
                </a:lnTo>
                <a:lnTo>
                  <a:pt x="122" y="2416"/>
                </a:lnTo>
                <a:lnTo>
                  <a:pt x="137" y="2435"/>
                </a:lnTo>
                <a:lnTo>
                  <a:pt x="154" y="2452"/>
                </a:lnTo>
                <a:lnTo>
                  <a:pt x="174" y="2466"/>
                </a:lnTo>
                <a:lnTo>
                  <a:pt x="197" y="2478"/>
                </a:lnTo>
                <a:lnTo>
                  <a:pt x="222" y="2487"/>
                </a:lnTo>
                <a:lnTo>
                  <a:pt x="249" y="2495"/>
                </a:lnTo>
                <a:lnTo>
                  <a:pt x="275" y="2500"/>
                </a:lnTo>
                <a:lnTo>
                  <a:pt x="303" y="2505"/>
                </a:lnTo>
                <a:lnTo>
                  <a:pt x="331" y="2508"/>
                </a:lnTo>
                <a:lnTo>
                  <a:pt x="358" y="2509"/>
                </a:lnTo>
                <a:lnTo>
                  <a:pt x="385" y="2509"/>
                </a:lnTo>
                <a:lnTo>
                  <a:pt x="444" y="2508"/>
                </a:lnTo>
                <a:lnTo>
                  <a:pt x="506" y="2502"/>
                </a:lnTo>
                <a:lnTo>
                  <a:pt x="572" y="2492"/>
                </a:lnTo>
                <a:lnTo>
                  <a:pt x="641" y="2480"/>
                </a:lnTo>
                <a:lnTo>
                  <a:pt x="712" y="2464"/>
                </a:lnTo>
                <a:lnTo>
                  <a:pt x="787" y="2445"/>
                </a:lnTo>
                <a:lnTo>
                  <a:pt x="864" y="2423"/>
                </a:lnTo>
                <a:lnTo>
                  <a:pt x="942" y="2397"/>
                </a:lnTo>
                <a:lnTo>
                  <a:pt x="927" y="2293"/>
                </a:lnTo>
                <a:lnTo>
                  <a:pt x="913" y="2188"/>
                </a:lnTo>
                <a:lnTo>
                  <a:pt x="902" y="2080"/>
                </a:lnTo>
                <a:lnTo>
                  <a:pt x="893" y="1971"/>
                </a:lnTo>
                <a:lnTo>
                  <a:pt x="774" y="1887"/>
                </a:lnTo>
                <a:lnTo>
                  <a:pt x="659" y="1802"/>
                </a:lnTo>
                <a:lnTo>
                  <a:pt x="549" y="1714"/>
                </a:lnTo>
                <a:close/>
                <a:moveTo>
                  <a:pt x="1456" y="1489"/>
                </a:moveTo>
                <a:lnTo>
                  <a:pt x="1424" y="1492"/>
                </a:lnTo>
                <a:lnTo>
                  <a:pt x="1395" y="1500"/>
                </a:lnTo>
                <a:lnTo>
                  <a:pt x="1368" y="1515"/>
                </a:lnTo>
                <a:lnTo>
                  <a:pt x="1345" y="1535"/>
                </a:lnTo>
                <a:lnTo>
                  <a:pt x="1327" y="1557"/>
                </a:lnTo>
                <a:lnTo>
                  <a:pt x="1312" y="1584"/>
                </a:lnTo>
                <a:lnTo>
                  <a:pt x="1303" y="1613"/>
                </a:lnTo>
                <a:lnTo>
                  <a:pt x="1300" y="1645"/>
                </a:lnTo>
                <a:lnTo>
                  <a:pt x="1303" y="1677"/>
                </a:lnTo>
                <a:lnTo>
                  <a:pt x="1312" y="1707"/>
                </a:lnTo>
                <a:lnTo>
                  <a:pt x="1327" y="1733"/>
                </a:lnTo>
                <a:lnTo>
                  <a:pt x="1345" y="1756"/>
                </a:lnTo>
                <a:lnTo>
                  <a:pt x="1368" y="1775"/>
                </a:lnTo>
                <a:lnTo>
                  <a:pt x="1395" y="1790"/>
                </a:lnTo>
                <a:lnTo>
                  <a:pt x="1424" y="1799"/>
                </a:lnTo>
                <a:lnTo>
                  <a:pt x="1456" y="1802"/>
                </a:lnTo>
                <a:lnTo>
                  <a:pt x="1487" y="1799"/>
                </a:lnTo>
                <a:lnTo>
                  <a:pt x="1517" y="1790"/>
                </a:lnTo>
                <a:lnTo>
                  <a:pt x="1543" y="1775"/>
                </a:lnTo>
                <a:lnTo>
                  <a:pt x="1567" y="1756"/>
                </a:lnTo>
                <a:lnTo>
                  <a:pt x="1585" y="1733"/>
                </a:lnTo>
                <a:lnTo>
                  <a:pt x="1600" y="1707"/>
                </a:lnTo>
                <a:lnTo>
                  <a:pt x="1609" y="1677"/>
                </a:lnTo>
                <a:lnTo>
                  <a:pt x="1612" y="1645"/>
                </a:lnTo>
                <a:lnTo>
                  <a:pt x="1609" y="1613"/>
                </a:lnTo>
                <a:lnTo>
                  <a:pt x="1600" y="1584"/>
                </a:lnTo>
                <a:lnTo>
                  <a:pt x="1585" y="1557"/>
                </a:lnTo>
                <a:lnTo>
                  <a:pt x="1567" y="1535"/>
                </a:lnTo>
                <a:lnTo>
                  <a:pt x="1543" y="1515"/>
                </a:lnTo>
                <a:lnTo>
                  <a:pt x="1517" y="1500"/>
                </a:lnTo>
                <a:lnTo>
                  <a:pt x="1487" y="1492"/>
                </a:lnTo>
                <a:lnTo>
                  <a:pt x="1456" y="1489"/>
                </a:lnTo>
                <a:close/>
                <a:moveTo>
                  <a:pt x="2026" y="1452"/>
                </a:moveTo>
                <a:lnTo>
                  <a:pt x="2029" y="1548"/>
                </a:lnTo>
                <a:lnTo>
                  <a:pt x="2030" y="1645"/>
                </a:lnTo>
                <a:lnTo>
                  <a:pt x="2029" y="1742"/>
                </a:lnTo>
                <a:lnTo>
                  <a:pt x="2026" y="1839"/>
                </a:lnTo>
                <a:lnTo>
                  <a:pt x="2116" y="1774"/>
                </a:lnTo>
                <a:lnTo>
                  <a:pt x="2202" y="1710"/>
                </a:lnTo>
                <a:lnTo>
                  <a:pt x="2281" y="1645"/>
                </a:lnTo>
                <a:lnTo>
                  <a:pt x="2202" y="1581"/>
                </a:lnTo>
                <a:lnTo>
                  <a:pt x="2116" y="1516"/>
                </a:lnTo>
                <a:lnTo>
                  <a:pt x="2026" y="1452"/>
                </a:lnTo>
                <a:close/>
                <a:moveTo>
                  <a:pt x="885" y="1452"/>
                </a:moveTo>
                <a:lnTo>
                  <a:pt x="796" y="1515"/>
                </a:lnTo>
                <a:lnTo>
                  <a:pt x="711" y="1580"/>
                </a:lnTo>
                <a:lnTo>
                  <a:pt x="630" y="1644"/>
                </a:lnTo>
                <a:lnTo>
                  <a:pt x="710" y="1710"/>
                </a:lnTo>
                <a:lnTo>
                  <a:pt x="795" y="1774"/>
                </a:lnTo>
                <a:lnTo>
                  <a:pt x="885" y="1839"/>
                </a:lnTo>
                <a:lnTo>
                  <a:pt x="883" y="1742"/>
                </a:lnTo>
                <a:lnTo>
                  <a:pt x="881" y="1645"/>
                </a:lnTo>
                <a:lnTo>
                  <a:pt x="883" y="1548"/>
                </a:lnTo>
                <a:lnTo>
                  <a:pt x="885" y="1452"/>
                </a:lnTo>
                <a:close/>
                <a:moveTo>
                  <a:pt x="1456" y="1384"/>
                </a:moveTo>
                <a:lnTo>
                  <a:pt x="1494" y="1387"/>
                </a:lnTo>
                <a:lnTo>
                  <a:pt x="1532" y="1395"/>
                </a:lnTo>
                <a:lnTo>
                  <a:pt x="1566" y="1408"/>
                </a:lnTo>
                <a:lnTo>
                  <a:pt x="1598" y="1426"/>
                </a:lnTo>
                <a:lnTo>
                  <a:pt x="1627" y="1449"/>
                </a:lnTo>
                <a:lnTo>
                  <a:pt x="1653" y="1474"/>
                </a:lnTo>
                <a:lnTo>
                  <a:pt x="1675" y="1504"/>
                </a:lnTo>
                <a:lnTo>
                  <a:pt x="1692" y="1536"/>
                </a:lnTo>
                <a:lnTo>
                  <a:pt x="1706" y="1570"/>
                </a:lnTo>
                <a:lnTo>
                  <a:pt x="1714" y="1607"/>
                </a:lnTo>
                <a:lnTo>
                  <a:pt x="1717" y="1645"/>
                </a:lnTo>
                <a:lnTo>
                  <a:pt x="1714" y="1684"/>
                </a:lnTo>
                <a:lnTo>
                  <a:pt x="1706" y="1721"/>
                </a:lnTo>
                <a:lnTo>
                  <a:pt x="1692" y="1755"/>
                </a:lnTo>
                <a:lnTo>
                  <a:pt x="1675" y="1787"/>
                </a:lnTo>
                <a:lnTo>
                  <a:pt x="1653" y="1816"/>
                </a:lnTo>
                <a:lnTo>
                  <a:pt x="1627" y="1842"/>
                </a:lnTo>
                <a:lnTo>
                  <a:pt x="1598" y="1864"/>
                </a:lnTo>
                <a:lnTo>
                  <a:pt x="1566" y="1882"/>
                </a:lnTo>
                <a:lnTo>
                  <a:pt x="1532" y="1895"/>
                </a:lnTo>
                <a:lnTo>
                  <a:pt x="1494" y="1904"/>
                </a:lnTo>
                <a:lnTo>
                  <a:pt x="1456" y="1907"/>
                </a:lnTo>
                <a:lnTo>
                  <a:pt x="1418" y="1904"/>
                </a:lnTo>
                <a:lnTo>
                  <a:pt x="1380" y="1895"/>
                </a:lnTo>
                <a:lnTo>
                  <a:pt x="1346" y="1882"/>
                </a:lnTo>
                <a:lnTo>
                  <a:pt x="1314" y="1864"/>
                </a:lnTo>
                <a:lnTo>
                  <a:pt x="1285" y="1842"/>
                </a:lnTo>
                <a:lnTo>
                  <a:pt x="1259" y="1816"/>
                </a:lnTo>
                <a:lnTo>
                  <a:pt x="1238" y="1787"/>
                </a:lnTo>
                <a:lnTo>
                  <a:pt x="1219" y="1755"/>
                </a:lnTo>
                <a:lnTo>
                  <a:pt x="1206" y="1721"/>
                </a:lnTo>
                <a:lnTo>
                  <a:pt x="1198" y="1684"/>
                </a:lnTo>
                <a:lnTo>
                  <a:pt x="1195" y="1645"/>
                </a:lnTo>
                <a:lnTo>
                  <a:pt x="1198" y="1607"/>
                </a:lnTo>
                <a:lnTo>
                  <a:pt x="1206" y="1570"/>
                </a:lnTo>
                <a:lnTo>
                  <a:pt x="1219" y="1536"/>
                </a:lnTo>
                <a:lnTo>
                  <a:pt x="1238" y="1504"/>
                </a:lnTo>
                <a:lnTo>
                  <a:pt x="1259" y="1474"/>
                </a:lnTo>
                <a:lnTo>
                  <a:pt x="1285" y="1449"/>
                </a:lnTo>
                <a:lnTo>
                  <a:pt x="1314" y="1426"/>
                </a:lnTo>
                <a:lnTo>
                  <a:pt x="1346" y="1408"/>
                </a:lnTo>
                <a:lnTo>
                  <a:pt x="1380" y="1395"/>
                </a:lnTo>
                <a:lnTo>
                  <a:pt x="1418" y="1387"/>
                </a:lnTo>
                <a:lnTo>
                  <a:pt x="1456" y="1384"/>
                </a:lnTo>
                <a:close/>
                <a:moveTo>
                  <a:pt x="1456" y="1112"/>
                </a:moveTo>
                <a:lnTo>
                  <a:pt x="1339" y="1173"/>
                </a:lnTo>
                <a:lnTo>
                  <a:pt x="1221" y="1238"/>
                </a:lnTo>
                <a:lnTo>
                  <a:pt x="1105" y="1308"/>
                </a:lnTo>
                <a:lnTo>
                  <a:pt x="993" y="1378"/>
                </a:lnTo>
                <a:lnTo>
                  <a:pt x="990" y="1465"/>
                </a:lnTo>
                <a:lnTo>
                  <a:pt x="987" y="1554"/>
                </a:lnTo>
                <a:lnTo>
                  <a:pt x="986" y="1645"/>
                </a:lnTo>
                <a:lnTo>
                  <a:pt x="987" y="1736"/>
                </a:lnTo>
                <a:lnTo>
                  <a:pt x="990" y="1825"/>
                </a:lnTo>
                <a:lnTo>
                  <a:pt x="993" y="1912"/>
                </a:lnTo>
                <a:lnTo>
                  <a:pt x="1067" y="1958"/>
                </a:lnTo>
                <a:lnTo>
                  <a:pt x="1142" y="2006"/>
                </a:lnTo>
                <a:lnTo>
                  <a:pt x="1221" y="2053"/>
                </a:lnTo>
                <a:lnTo>
                  <a:pt x="1339" y="2118"/>
                </a:lnTo>
                <a:lnTo>
                  <a:pt x="1456" y="2179"/>
                </a:lnTo>
                <a:lnTo>
                  <a:pt x="1573" y="2118"/>
                </a:lnTo>
                <a:lnTo>
                  <a:pt x="1691" y="2053"/>
                </a:lnTo>
                <a:lnTo>
                  <a:pt x="1769" y="2006"/>
                </a:lnTo>
                <a:lnTo>
                  <a:pt x="1844" y="1958"/>
                </a:lnTo>
                <a:lnTo>
                  <a:pt x="1918" y="1912"/>
                </a:lnTo>
                <a:lnTo>
                  <a:pt x="1924" y="1781"/>
                </a:lnTo>
                <a:lnTo>
                  <a:pt x="1925" y="1645"/>
                </a:lnTo>
                <a:lnTo>
                  <a:pt x="1925" y="1554"/>
                </a:lnTo>
                <a:lnTo>
                  <a:pt x="1922" y="1465"/>
                </a:lnTo>
                <a:lnTo>
                  <a:pt x="1918" y="1379"/>
                </a:lnTo>
                <a:lnTo>
                  <a:pt x="1845" y="1331"/>
                </a:lnTo>
                <a:lnTo>
                  <a:pt x="1770" y="1285"/>
                </a:lnTo>
                <a:lnTo>
                  <a:pt x="1691" y="1238"/>
                </a:lnTo>
                <a:lnTo>
                  <a:pt x="1573" y="1173"/>
                </a:lnTo>
                <a:lnTo>
                  <a:pt x="1456" y="1112"/>
                </a:lnTo>
                <a:close/>
                <a:moveTo>
                  <a:pt x="1869" y="929"/>
                </a:moveTo>
                <a:lnTo>
                  <a:pt x="1772" y="967"/>
                </a:lnTo>
                <a:lnTo>
                  <a:pt x="1673" y="1009"/>
                </a:lnTo>
                <a:lnTo>
                  <a:pt x="1573" y="1054"/>
                </a:lnTo>
                <a:lnTo>
                  <a:pt x="1658" y="1100"/>
                </a:lnTo>
                <a:lnTo>
                  <a:pt x="1743" y="1148"/>
                </a:lnTo>
                <a:lnTo>
                  <a:pt x="1827" y="1197"/>
                </a:lnTo>
                <a:lnTo>
                  <a:pt x="1909" y="1249"/>
                </a:lnTo>
                <a:lnTo>
                  <a:pt x="1898" y="1138"/>
                </a:lnTo>
                <a:lnTo>
                  <a:pt x="1885" y="1031"/>
                </a:lnTo>
                <a:lnTo>
                  <a:pt x="1869" y="929"/>
                </a:lnTo>
                <a:close/>
                <a:moveTo>
                  <a:pt x="1043" y="929"/>
                </a:moveTo>
                <a:lnTo>
                  <a:pt x="1027" y="1031"/>
                </a:lnTo>
                <a:lnTo>
                  <a:pt x="1014" y="1138"/>
                </a:lnTo>
                <a:lnTo>
                  <a:pt x="1002" y="1249"/>
                </a:lnTo>
                <a:lnTo>
                  <a:pt x="1085" y="1198"/>
                </a:lnTo>
                <a:lnTo>
                  <a:pt x="1169" y="1148"/>
                </a:lnTo>
                <a:lnTo>
                  <a:pt x="1254" y="1100"/>
                </a:lnTo>
                <a:lnTo>
                  <a:pt x="1339" y="1054"/>
                </a:lnTo>
                <a:lnTo>
                  <a:pt x="1239" y="1009"/>
                </a:lnTo>
                <a:lnTo>
                  <a:pt x="1140" y="967"/>
                </a:lnTo>
                <a:lnTo>
                  <a:pt x="1043" y="929"/>
                </a:lnTo>
                <a:close/>
                <a:moveTo>
                  <a:pt x="2527" y="781"/>
                </a:moveTo>
                <a:lnTo>
                  <a:pt x="2468" y="783"/>
                </a:lnTo>
                <a:lnTo>
                  <a:pt x="2406" y="788"/>
                </a:lnTo>
                <a:lnTo>
                  <a:pt x="2340" y="798"/>
                </a:lnTo>
                <a:lnTo>
                  <a:pt x="2271" y="810"/>
                </a:lnTo>
                <a:lnTo>
                  <a:pt x="2200" y="827"/>
                </a:lnTo>
                <a:lnTo>
                  <a:pt x="2125" y="845"/>
                </a:lnTo>
                <a:lnTo>
                  <a:pt x="2048" y="868"/>
                </a:lnTo>
                <a:lnTo>
                  <a:pt x="1969" y="893"/>
                </a:lnTo>
                <a:lnTo>
                  <a:pt x="1985" y="997"/>
                </a:lnTo>
                <a:lnTo>
                  <a:pt x="1999" y="1102"/>
                </a:lnTo>
                <a:lnTo>
                  <a:pt x="2010" y="1210"/>
                </a:lnTo>
                <a:lnTo>
                  <a:pt x="2018" y="1320"/>
                </a:lnTo>
                <a:lnTo>
                  <a:pt x="2138" y="1403"/>
                </a:lnTo>
                <a:lnTo>
                  <a:pt x="2253" y="1489"/>
                </a:lnTo>
                <a:lnTo>
                  <a:pt x="2362" y="1576"/>
                </a:lnTo>
                <a:lnTo>
                  <a:pt x="2420" y="1523"/>
                </a:lnTo>
                <a:lnTo>
                  <a:pt x="2475" y="1471"/>
                </a:lnTo>
                <a:lnTo>
                  <a:pt x="2526" y="1420"/>
                </a:lnTo>
                <a:lnTo>
                  <a:pt x="2571" y="1370"/>
                </a:lnTo>
                <a:lnTo>
                  <a:pt x="2615" y="1320"/>
                </a:lnTo>
                <a:lnTo>
                  <a:pt x="2653" y="1272"/>
                </a:lnTo>
                <a:lnTo>
                  <a:pt x="2687" y="1227"/>
                </a:lnTo>
                <a:lnTo>
                  <a:pt x="2717" y="1181"/>
                </a:lnTo>
                <a:lnTo>
                  <a:pt x="2743" y="1139"/>
                </a:lnTo>
                <a:lnTo>
                  <a:pt x="2765" y="1097"/>
                </a:lnTo>
                <a:lnTo>
                  <a:pt x="2782" y="1059"/>
                </a:lnTo>
                <a:lnTo>
                  <a:pt x="2795" y="1022"/>
                </a:lnTo>
                <a:lnTo>
                  <a:pt x="2802" y="987"/>
                </a:lnTo>
                <a:lnTo>
                  <a:pt x="2806" y="955"/>
                </a:lnTo>
                <a:lnTo>
                  <a:pt x="2805" y="925"/>
                </a:lnTo>
                <a:lnTo>
                  <a:pt x="2799" y="898"/>
                </a:lnTo>
                <a:lnTo>
                  <a:pt x="2789" y="874"/>
                </a:lnTo>
                <a:lnTo>
                  <a:pt x="2775" y="856"/>
                </a:lnTo>
                <a:lnTo>
                  <a:pt x="2758" y="838"/>
                </a:lnTo>
                <a:lnTo>
                  <a:pt x="2737" y="825"/>
                </a:lnTo>
                <a:lnTo>
                  <a:pt x="2714" y="812"/>
                </a:lnTo>
                <a:lnTo>
                  <a:pt x="2690" y="803"/>
                </a:lnTo>
                <a:lnTo>
                  <a:pt x="2664" y="796"/>
                </a:lnTo>
                <a:lnTo>
                  <a:pt x="2637" y="789"/>
                </a:lnTo>
                <a:lnTo>
                  <a:pt x="2609" y="786"/>
                </a:lnTo>
                <a:lnTo>
                  <a:pt x="2581" y="783"/>
                </a:lnTo>
                <a:lnTo>
                  <a:pt x="2554" y="782"/>
                </a:lnTo>
                <a:lnTo>
                  <a:pt x="2527" y="781"/>
                </a:lnTo>
                <a:close/>
                <a:moveTo>
                  <a:pt x="385" y="781"/>
                </a:moveTo>
                <a:lnTo>
                  <a:pt x="358" y="782"/>
                </a:lnTo>
                <a:lnTo>
                  <a:pt x="331" y="783"/>
                </a:lnTo>
                <a:lnTo>
                  <a:pt x="303" y="786"/>
                </a:lnTo>
                <a:lnTo>
                  <a:pt x="275" y="789"/>
                </a:lnTo>
                <a:lnTo>
                  <a:pt x="249" y="796"/>
                </a:lnTo>
                <a:lnTo>
                  <a:pt x="222" y="803"/>
                </a:lnTo>
                <a:lnTo>
                  <a:pt x="197" y="812"/>
                </a:lnTo>
                <a:lnTo>
                  <a:pt x="174" y="825"/>
                </a:lnTo>
                <a:lnTo>
                  <a:pt x="154" y="838"/>
                </a:lnTo>
                <a:lnTo>
                  <a:pt x="137" y="856"/>
                </a:lnTo>
                <a:lnTo>
                  <a:pt x="122" y="874"/>
                </a:lnTo>
                <a:lnTo>
                  <a:pt x="112" y="898"/>
                </a:lnTo>
                <a:lnTo>
                  <a:pt x="107" y="925"/>
                </a:lnTo>
                <a:lnTo>
                  <a:pt x="106" y="955"/>
                </a:lnTo>
                <a:lnTo>
                  <a:pt x="109" y="987"/>
                </a:lnTo>
                <a:lnTo>
                  <a:pt x="117" y="1022"/>
                </a:lnTo>
                <a:lnTo>
                  <a:pt x="129" y="1059"/>
                </a:lnTo>
                <a:lnTo>
                  <a:pt x="147" y="1097"/>
                </a:lnTo>
                <a:lnTo>
                  <a:pt x="169" y="1139"/>
                </a:lnTo>
                <a:lnTo>
                  <a:pt x="195" y="1181"/>
                </a:lnTo>
                <a:lnTo>
                  <a:pt x="225" y="1227"/>
                </a:lnTo>
                <a:lnTo>
                  <a:pt x="259" y="1272"/>
                </a:lnTo>
                <a:lnTo>
                  <a:pt x="297" y="1320"/>
                </a:lnTo>
                <a:lnTo>
                  <a:pt x="340" y="1370"/>
                </a:lnTo>
                <a:lnTo>
                  <a:pt x="386" y="1420"/>
                </a:lnTo>
                <a:lnTo>
                  <a:pt x="437" y="1471"/>
                </a:lnTo>
                <a:lnTo>
                  <a:pt x="491" y="1523"/>
                </a:lnTo>
                <a:lnTo>
                  <a:pt x="549" y="1576"/>
                </a:lnTo>
                <a:lnTo>
                  <a:pt x="658" y="1489"/>
                </a:lnTo>
                <a:lnTo>
                  <a:pt x="772" y="1404"/>
                </a:lnTo>
                <a:lnTo>
                  <a:pt x="893" y="1319"/>
                </a:lnTo>
                <a:lnTo>
                  <a:pt x="902" y="1210"/>
                </a:lnTo>
                <a:lnTo>
                  <a:pt x="913" y="1102"/>
                </a:lnTo>
                <a:lnTo>
                  <a:pt x="927" y="997"/>
                </a:lnTo>
                <a:lnTo>
                  <a:pt x="942" y="893"/>
                </a:lnTo>
                <a:lnTo>
                  <a:pt x="864" y="868"/>
                </a:lnTo>
                <a:lnTo>
                  <a:pt x="787" y="845"/>
                </a:lnTo>
                <a:lnTo>
                  <a:pt x="712" y="827"/>
                </a:lnTo>
                <a:lnTo>
                  <a:pt x="641" y="810"/>
                </a:lnTo>
                <a:lnTo>
                  <a:pt x="572" y="798"/>
                </a:lnTo>
                <a:lnTo>
                  <a:pt x="506" y="788"/>
                </a:lnTo>
                <a:lnTo>
                  <a:pt x="443" y="783"/>
                </a:lnTo>
                <a:lnTo>
                  <a:pt x="385" y="781"/>
                </a:lnTo>
                <a:close/>
                <a:moveTo>
                  <a:pt x="1456" y="104"/>
                </a:moveTo>
                <a:lnTo>
                  <a:pt x="1426" y="108"/>
                </a:lnTo>
                <a:lnTo>
                  <a:pt x="1397" y="119"/>
                </a:lnTo>
                <a:lnTo>
                  <a:pt x="1367" y="137"/>
                </a:lnTo>
                <a:lnTo>
                  <a:pt x="1338" y="161"/>
                </a:lnTo>
                <a:lnTo>
                  <a:pt x="1309" y="193"/>
                </a:lnTo>
                <a:lnTo>
                  <a:pt x="1280" y="230"/>
                </a:lnTo>
                <a:lnTo>
                  <a:pt x="1252" y="273"/>
                </a:lnTo>
                <a:lnTo>
                  <a:pt x="1224" y="323"/>
                </a:lnTo>
                <a:lnTo>
                  <a:pt x="1197" y="379"/>
                </a:lnTo>
                <a:lnTo>
                  <a:pt x="1172" y="440"/>
                </a:lnTo>
                <a:lnTo>
                  <a:pt x="1147" y="507"/>
                </a:lnTo>
                <a:lnTo>
                  <a:pt x="1124" y="579"/>
                </a:lnTo>
                <a:lnTo>
                  <a:pt x="1102" y="656"/>
                </a:lnTo>
                <a:lnTo>
                  <a:pt x="1081" y="739"/>
                </a:lnTo>
                <a:lnTo>
                  <a:pt x="1061" y="826"/>
                </a:lnTo>
                <a:lnTo>
                  <a:pt x="1158" y="862"/>
                </a:lnTo>
                <a:lnTo>
                  <a:pt x="1256" y="902"/>
                </a:lnTo>
                <a:lnTo>
                  <a:pt x="1356" y="947"/>
                </a:lnTo>
                <a:lnTo>
                  <a:pt x="1456" y="995"/>
                </a:lnTo>
                <a:lnTo>
                  <a:pt x="1556" y="947"/>
                </a:lnTo>
                <a:lnTo>
                  <a:pt x="1656" y="902"/>
                </a:lnTo>
                <a:lnTo>
                  <a:pt x="1753" y="862"/>
                </a:lnTo>
                <a:lnTo>
                  <a:pt x="1850" y="826"/>
                </a:lnTo>
                <a:lnTo>
                  <a:pt x="1831" y="739"/>
                </a:lnTo>
                <a:lnTo>
                  <a:pt x="1810" y="656"/>
                </a:lnTo>
                <a:lnTo>
                  <a:pt x="1788" y="579"/>
                </a:lnTo>
                <a:lnTo>
                  <a:pt x="1765" y="507"/>
                </a:lnTo>
                <a:lnTo>
                  <a:pt x="1740" y="440"/>
                </a:lnTo>
                <a:lnTo>
                  <a:pt x="1714" y="379"/>
                </a:lnTo>
                <a:lnTo>
                  <a:pt x="1687" y="323"/>
                </a:lnTo>
                <a:lnTo>
                  <a:pt x="1660" y="273"/>
                </a:lnTo>
                <a:lnTo>
                  <a:pt x="1632" y="230"/>
                </a:lnTo>
                <a:lnTo>
                  <a:pt x="1603" y="193"/>
                </a:lnTo>
                <a:lnTo>
                  <a:pt x="1574" y="161"/>
                </a:lnTo>
                <a:lnTo>
                  <a:pt x="1544" y="137"/>
                </a:lnTo>
                <a:lnTo>
                  <a:pt x="1515" y="119"/>
                </a:lnTo>
                <a:lnTo>
                  <a:pt x="1485" y="108"/>
                </a:lnTo>
                <a:lnTo>
                  <a:pt x="1456" y="104"/>
                </a:lnTo>
                <a:close/>
                <a:moveTo>
                  <a:pt x="1456" y="0"/>
                </a:moveTo>
                <a:lnTo>
                  <a:pt x="1494" y="3"/>
                </a:lnTo>
                <a:lnTo>
                  <a:pt x="1532" y="12"/>
                </a:lnTo>
                <a:lnTo>
                  <a:pt x="1568" y="28"/>
                </a:lnTo>
                <a:lnTo>
                  <a:pt x="1603" y="47"/>
                </a:lnTo>
                <a:lnTo>
                  <a:pt x="1636" y="73"/>
                </a:lnTo>
                <a:lnTo>
                  <a:pt x="1668" y="104"/>
                </a:lnTo>
                <a:lnTo>
                  <a:pt x="1699" y="141"/>
                </a:lnTo>
                <a:lnTo>
                  <a:pt x="1729" y="181"/>
                </a:lnTo>
                <a:lnTo>
                  <a:pt x="1757" y="226"/>
                </a:lnTo>
                <a:lnTo>
                  <a:pt x="1784" y="275"/>
                </a:lnTo>
                <a:lnTo>
                  <a:pt x="1809" y="328"/>
                </a:lnTo>
                <a:lnTo>
                  <a:pt x="1834" y="385"/>
                </a:lnTo>
                <a:lnTo>
                  <a:pt x="1857" y="445"/>
                </a:lnTo>
                <a:lnTo>
                  <a:pt x="1877" y="509"/>
                </a:lnTo>
                <a:lnTo>
                  <a:pt x="1898" y="575"/>
                </a:lnTo>
                <a:lnTo>
                  <a:pt x="1917" y="644"/>
                </a:lnTo>
                <a:lnTo>
                  <a:pt x="1933" y="716"/>
                </a:lnTo>
                <a:lnTo>
                  <a:pt x="1950" y="790"/>
                </a:lnTo>
                <a:lnTo>
                  <a:pt x="2031" y="765"/>
                </a:lnTo>
                <a:lnTo>
                  <a:pt x="2111" y="742"/>
                </a:lnTo>
                <a:lnTo>
                  <a:pt x="2187" y="722"/>
                </a:lnTo>
                <a:lnTo>
                  <a:pt x="2262" y="707"/>
                </a:lnTo>
                <a:lnTo>
                  <a:pt x="2333" y="694"/>
                </a:lnTo>
                <a:lnTo>
                  <a:pt x="2400" y="685"/>
                </a:lnTo>
                <a:lnTo>
                  <a:pt x="2466" y="679"/>
                </a:lnTo>
                <a:lnTo>
                  <a:pt x="2527" y="678"/>
                </a:lnTo>
                <a:lnTo>
                  <a:pt x="2575" y="679"/>
                </a:lnTo>
                <a:lnTo>
                  <a:pt x="2620" y="683"/>
                </a:lnTo>
                <a:lnTo>
                  <a:pt x="2660" y="689"/>
                </a:lnTo>
                <a:lnTo>
                  <a:pt x="2697" y="697"/>
                </a:lnTo>
                <a:lnTo>
                  <a:pt x="2730" y="707"/>
                </a:lnTo>
                <a:lnTo>
                  <a:pt x="2759" y="719"/>
                </a:lnTo>
                <a:lnTo>
                  <a:pt x="2785" y="731"/>
                </a:lnTo>
                <a:lnTo>
                  <a:pt x="2807" y="746"/>
                </a:lnTo>
                <a:lnTo>
                  <a:pt x="2826" y="760"/>
                </a:lnTo>
                <a:lnTo>
                  <a:pt x="2844" y="776"/>
                </a:lnTo>
                <a:lnTo>
                  <a:pt x="2858" y="792"/>
                </a:lnTo>
                <a:lnTo>
                  <a:pt x="2870" y="807"/>
                </a:lnTo>
                <a:lnTo>
                  <a:pt x="2880" y="823"/>
                </a:lnTo>
                <a:lnTo>
                  <a:pt x="2897" y="858"/>
                </a:lnTo>
                <a:lnTo>
                  <a:pt x="2907" y="895"/>
                </a:lnTo>
                <a:lnTo>
                  <a:pt x="2912" y="934"/>
                </a:lnTo>
                <a:lnTo>
                  <a:pt x="2912" y="974"/>
                </a:lnTo>
                <a:lnTo>
                  <a:pt x="2906" y="1015"/>
                </a:lnTo>
                <a:lnTo>
                  <a:pt x="2895" y="1059"/>
                </a:lnTo>
                <a:lnTo>
                  <a:pt x="2880" y="1103"/>
                </a:lnTo>
                <a:lnTo>
                  <a:pt x="2859" y="1150"/>
                </a:lnTo>
                <a:lnTo>
                  <a:pt x="2834" y="1197"/>
                </a:lnTo>
                <a:lnTo>
                  <a:pt x="2805" y="1244"/>
                </a:lnTo>
                <a:lnTo>
                  <a:pt x="2772" y="1293"/>
                </a:lnTo>
                <a:lnTo>
                  <a:pt x="2736" y="1342"/>
                </a:lnTo>
                <a:lnTo>
                  <a:pt x="2695" y="1393"/>
                </a:lnTo>
                <a:lnTo>
                  <a:pt x="2651" y="1442"/>
                </a:lnTo>
                <a:lnTo>
                  <a:pt x="2603" y="1493"/>
                </a:lnTo>
                <a:lnTo>
                  <a:pt x="2553" y="1544"/>
                </a:lnTo>
                <a:lnTo>
                  <a:pt x="2500" y="1595"/>
                </a:lnTo>
                <a:lnTo>
                  <a:pt x="2443" y="1645"/>
                </a:lnTo>
                <a:lnTo>
                  <a:pt x="2500" y="1696"/>
                </a:lnTo>
                <a:lnTo>
                  <a:pt x="2553" y="1747"/>
                </a:lnTo>
                <a:lnTo>
                  <a:pt x="2603" y="1798"/>
                </a:lnTo>
                <a:lnTo>
                  <a:pt x="2651" y="1849"/>
                </a:lnTo>
                <a:lnTo>
                  <a:pt x="2696" y="1898"/>
                </a:lnTo>
                <a:lnTo>
                  <a:pt x="2736" y="1948"/>
                </a:lnTo>
                <a:lnTo>
                  <a:pt x="2773" y="1998"/>
                </a:lnTo>
                <a:lnTo>
                  <a:pt x="2806" y="2047"/>
                </a:lnTo>
                <a:lnTo>
                  <a:pt x="2835" y="2094"/>
                </a:lnTo>
                <a:lnTo>
                  <a:pt x="2859" y="2141"/>
                </a:lnTo>
                <a:lnTo>
                  <a:pt x="2880" y="2186"/>
                </a:lnTo>
                <a:lnTo>
                  <a:pt x="2895" y="2231"/>
                </a:lnTo>
                <a:lnTo>
                  <a:pt x="2906" y="2275"/>
                </a:lnTo>
                <a:lnTo>
                  <a:pt x="2912" y="2317"/>
                </a:lnTo>
                <a:lnTo>
                  <a:pt x="2912" y="2357"/>
                </a:lnTo>
                <a:lnTo>
                  <a:pt x="2907" y="2396"/>
                </a:lnTo>
                <a:lnTo>
                  <a:pt x="2897" y="2433"/>
                </a:lnTo>
                <a:lnTo>
                  <a:pt x="2880" y="2468"/>
                </a:lnTo>
                <a:lnTo>
                  <a:pt x="2870" y="2484"/>
                </a:lnTo>
                <a:lnTo>
                  <a:pt x="2858" y="2499"/>
                </a:lnTo>
                <a:lnTo>
                  <a:pt x="2844" y="2515"/>
                </a:lnTo>
                <a:lnTo>
                  <a:pt x="2827" y="2531"/>
                </a:lnTo>
                <a:lnTo>
                  <a:pt x="2807" y="2545"/>
                </a:lnTo>
                <a:lnTo>
                  <a:pt x="2785" y="2560"/>
                </a:lnTo>
                <a:lnTo>
                  <a:pt x="2759" y="2572"/>
                </a:lnTo>
                <a:lnTo>
                  <a:pt x="2730" y="2583"/>
                </a:lnTo>
                <a:lnTo>
                  <a:pt x="2698" y="2594"/>
                </a:lnTo>
                <a:lnTo>
                  <a:pt x="2660" y="2602"/>
                </a:lnTo>
                <a:lnTo>
                  <a:pt x="2620" y="2608"/>
                </a:lnTo>
                <a:lnTo>
                  <a:pt x="2575" y="2612"/>
                </a:lnTo>
                <a:lnTo>
                  <a:pt x="2527" y="2613"/>
                </a:lnTo>
                <a:lnTo>
                  <a:pt x="2466" y="2611"/>
                </a:lnTo>
                <a:lnTo>
                  <a:pt x="2400" y="2606"/>
                </a:lnTo>
                <a:lnTo>
                  <a:pt x="2332" y="2597"/>
                </a:lnTo>
                <a:lnTo>
                  <a:pt x="2261" y="2584"/>
                </a:lnTo>
                <a:lnTo>
                  <a:pt x="2187" y="2568"/>
                </a:lnTo>
                <a:lnTo>
                  <a:pt x="2111" y="2548"/>
                </a:lnTo>
                <a:lnTo>
                  <a:pt x="2031" y="2526"/>
                </a:lnTo>
                <a:lnTo>
                  <a:pt x="1950" y="2500"/>
                </a:lnTo>
                <a:lnTo>
                  <a:pt x="1933" y="2574"/>
                </a:lnTo>
                <a:lnTo>
                  <a:pt x="1917" y="2646"/>
                </a:lnTo>
                <a:lnTo>
                  <a:pt x="1898" y="2715"/>
                </a:lnTo>
                <a:lnTo>
                  <a:pt x="1877" y="2781"/>
                </a:lnTo>
                <a:lnTo>
                  <a:pt x="1857" y="2846"/>
                </a:lnTo>
                <a:lnTo>
                  <a:pt x="1834" y="2906"/>
                </a:lnTo>
                <a:lnTo>
                  <a:pt x="1809" y="2963"/>
                </a:lnTo>
                <a:lnTo>
                  <a:pt x="1784" y="3016"/>
                </a:lnTo>
                <a:lnTo>
                  <a:pt x="1757" y="3064"/>
                </a:lnTo>
                <a:lnTo>
                  <a:pt x="1729" y="3110"/>
                </a:lnTo>
                <a:lnTo>
                  <a:pt x="1699" y="3150"/>
                </a:lnTo>
                <a:lnTo>
                  <a:pt x="1668" y="3186"/>
                </a:lnTo>
                <a:lnTo>
                  <a:pt x="1636" y="3217"/>
                </a:lnTo>
                <a:lnTo>
                  <a:pt x="1603" y="3243"/>
                </a:lnTo>
                <a:lnTo>
                  <a:pt x="1568" y="3263"/>
                </a:lnTo>
                <a:lnTo>
                  <a:pt x="1532" y="3278"/>
                </a:lnTo>
                <a:lnTo>
                  <a:pt x="1494" y="3287"/>
                </a:lnTo>
                <a:lnTo>
                  <a:pt x="1456" y="3290"/>
                </a:lnTo>
                <a:lnTo>
                  <a:pt x="1417" y="3287"/>
                </a:lnTo>
                <a:lnTo>
                  <a:pt x="1379" y="3278"/>
                </a:lnTo>
                <a:lnTo>
                  <a:pt x="1344" y="3263"/>
                </a:lnTo>
                <a:lnTo>
                  <a:pt x="1309" y="3243"/>
                </a:lnTo>
                <a:lnTo>
                  <a:pt x="1276" y="3217"/>
                </a:lnTo>
                <a:lnTo>
                  <a:pt x="1244" y="3186"/>
                </a:lnTo>
                <a:lnTo>
                  <a:pt x="1213" y="3150"/>
                </a:lnTo>
                <a:lnTo>
                  <a:pt x="1183" y="3110"/>
                </a:lnTo>
                <a:lnTo>
                  <a:pt x="1155" y="3064"/>
                </a:lnTo>
                <a:lnTo>
                  <a:pt x="1128" y="3016"/>
                </a:lnTo>
                <a:lnTo>
                  <a:pt x="1102" y="2963"/>
                </a:lnTo>
                <a:lnTo>
                  <a:pt x="1078" y="2906"/>
                </a:lnTo>
                <a:lnTo>
                  <a:pt x="1055" y="2846"/>
                </a:lnTo>
                <a:lnTo>
                  <a:pt x="1034" y="2781"/>
                </a:lnTo>
                <a:lnTo>
                  <a:pt x="1014" y="2715"/>
                </a:lnTo>
                <a:lnTo>
                  <a:pt x="995" y="2646"/>
                </a:lnTo>
                <a:lnTo>
                  <a:pt x="978" y="2574"/>
                </a:lnTo>
                <a:lnTo>
                  <a:pt x="962" y="2500"/>
                </a:lnTo>
                <a:lnTo>
                  <a:pt x="880" y="2526"/>
                </a:lnTo>
                <a:lnTo>
                  <a:pt x="802" y="2548"/>
                </a:lnTo>
                <a:lnTo>
                  <a:pt x="725" y="2568"/>
                </a:lnTo>
                <a:lnTo>
                  <a:pt x="650" y="2584"/>
                </a:lnTo>
                <a:lnTo>
                  <a:pt x="579" y="2597"/>
                </a:lnTo>
                <a:lnTo>
                  <a:pt x="511" y="2606"/>
                </a:lnTo>
                <a:lnTo>
                  <a:pt x="446" y="2611"/>
                </a:lnTo>
                <a:lnTo>
                  <a:pt x="385" y="2613"/>
                </a:lnTo>
                <a:lnTo>
                  <a:pt x="337" y="2612"/>
                </a:lnTo>
                <a:lnTo>
                  <a:pt x="291" y="2608"/>
                </a:lnTo>
                <a:lnTo>
                  <a:pt x="251" y="2602"/>
                </a:lnTo>
                <a:lnTo>
                  <a:pt x="214" y="2594"/>
                </a:lnTo>
                <a:lnTo>
                  <a:pt x="182" y="2583"/>
                </a:lnTo>
                <a:lnTo>
                  <a:pt x="153" y="2572"/>
                </a:lnTo>
                <a:lnTo>
                  <a:pt x="127" y="2559"/>
                </a:lnTo>
                <a:lnTo>
                  <a:pt x="105" y="2545"/>
                </a:lnTo>
                <a:lnTo>
                  <a:pt x="85" y="2531"/>
                </a:lnTo>
                <a:lnTo>
                  <a:pt x="68" y="2515"/>
                </a:lnTo>
                <a:lnTo>
                  <a:pt x="54" y="2499"/>
                </a:lnTo>
                <a:lnTo>
                  <a:pt x="42" y="2483"/>
                </a:lnTo>
                <a:lnTo>
                  <a:pt x="32" y="2467"/>
                </a:lnTo>
                <a:lnTo>
                  <a:pt x="16" y="2433"/>
                </a:lnTo>
                <a:lnTo>
                  <a:pt x="5" y="2397"/>
                </a:lnTo>
                <a:lnTo>
                  <a:pt x="0" y="2357"/>
                </a:lnTo>
                <a:lnTo>
                  <a:pt x="1" y="2316"/>
                </a:lnTo>
                <a:lnTo>
                  <a:pt x="7" y="2272"/>
                </a:lnTo>
                <a:lnTo>
                  <a:pt x="20" y="2227"/>
                </a:lnTo>
                <a:lnTo>
                  <a:pt x="36" y="2179"/>
                </a:lnTo>
                <a:lnTo>
                  <a:pt x="60" y="2129"/>
                </a:lnTo>
                <a:lnTo>
                  <a:pt x="88" y="2078"/>
                </a:lnTo>
                <a:lnTo>
                  <a:pt x="122" y="2025"/>
                </a:lnTo>
                <a:lnTo>
                  <a:pt x="163" y="1970"/>
                </a:lnTo>
                <a:lnTo>
                  <a:pt x="207" y="1913"/>
                </a:lnTo>
                <a:lnTo>
                  <a:pt x="258" y="1854"/>
                </a:lnTo>
                <a:lnTo>
                  <a:pt x="322" y="1784"/>
                </a:lnTo>
                <a:lnTo>
                  <a:pt x="394" y="1715"/>
                </a:lnTo>
                <a:lnTo>
                  <a:pt x="469" y="1645"/>
                </a:lnTo>
                <a:lnTo>
                  <a:pt x="413" y="1595"/>
                </a:lnTo>
                <a:lnTo>
                  <a:pt x="359" y="1544"/>
                </a:lnTo>
                <a:lnTo>
                  <a:pt x="309" y="1493"/>
                </a:lnTo>
                <a:lnTo>
                  <a:pt x="261" y="1442"/>
                </a:lnTo>
                <a:lnTo>
                  <a:pt x="217" y="1393"/>
                </a:lnTo>
                <a:lnTo>
                  <a:pt x="176" y="1343"/>
                </a:lnTo>
                <a:lnTo>
                  <a:pt x="140" y="1293"/>
                </a:lnTo>
                <a:lnTo>
                  <a:pt x="107" y="1244"/>
                </a:lnTo>
                <a:lnTo>
                  <a:pt x="78" y="1197"/>
                </a:lnTo>
                <a:lnTo>
                  <a:pt x="53" y="1150"/>
                </a:lnTo>
                <a:lnTo>
                  <a:pt x="32" y="1103"/>
                </a:lnTo>
                <a:lnTo>
                  <a:pt x="17" y="1059"/>
                </a:lnTo>
                <a:lnTo>
                  <a:pt x="6" y="1016"/>
                </a:lnTo>
                <a:lnTo>
                  <a:pt x="0" y="974"/>
                </a:lnTo>
                <a:lnTo>
                  <a:pt x="0" y="934"/>
                </a:lnTo>
                <a:lnTo>
                  <a:pt x="5" y="895"/>
                </a:lnTo>
                <a:lnTo>
                  <a:pt x="16" y="858"/>
                </a:lnTo>
                <a:lnTo>
                  <a:pt x="32" y="823"/>
                </a:lnTo>
                <a:lnTo>
                  <a:pt x="42" y="807"/>
                </a:lnTo>
                <a:lnTo>
                  <a:pt x="54" y="792"/>
                </a:lnTo>
                <a:lnTo>
                  <a:pt x="68" y="776"/>
                </a:lnTo>
                <a:lnTo>
                  <a:pt x="85" y="760"/>
                </a:lnTo>
                <a:lnTo>
                  <a:pt x="105" y="746"/>
                </a:lnTo>
                <a:lnTo>
                  <a:pt x="127" y="731"/>
                </a:lnTo>
                <a:lnTo>
                  <a:pt x="153" y="719"/>
                </a:lnTo>
                <a:lnTo>
                  <a:pt x="182" y="707"/>
                </a:lnTo>
                <a:lnTo>
                  <a:pt x="214" y="697"/>
                </a:lnTo>
                <a:lnTo>
                  <a:pt x="251" y="689"/>
                </a:lnTo>
                <a:lnTo>
                  <a:pt x="291" y="683"/>
                </a:lnTo>
                <a:lnTo>
                  <a:pt x="337" y="679"/>
                </a:lnTo>
                <a:lnTo>
                  <a:pt x="385" y="678"/>
                </a:lnTo>
                <a:lnTo>
                  <a:pt x="446" y="679"/>
                </a:lnTo>
                <a:lnTo>
                  <a:pt x="511" y="685"/>
                </a:lnTo>
                <a:lnTo>
                  <a:pt x="579" y="694"/>
                </a:lnTo>
                <a:lnTo>
                  <a:pt x="650" y="707"/>
                </a:lnTo>
                <a:lnTo>
                  <a:pt x="725" y="722"/>
                </a:lnTo>
                <a:lnTo>
                  <a:pt x="802" y="742"/>
                </a:lnTo>
                <a:lnTo>
                  <a:pt x="880" y="765"/>
                </a:lnTo>
                <a:lnTo>
                  <a:pt x="962" y="790"/>
                </a:lnTo>
                <a:lnTo>
                  <a:pt x="978" y="716"/>
                </a:lnTo>
                <a:lnTo>
                  <a:pt x="995" y="644"/>
                </a:lnTo>
                <a:lnTo>
                  <a:pt x="1014" y="575"/>
                </a:lnTo>
                <a:lnTo>
                  <a:pt x="1034" y="509"/>
                </a:lnTo>
                <a:lnTo>
                  <a:pt x="1055" y="445"/>
                </a:lnTo>
                <a:lnTo>
                  <a:pt x="1078" y="385"/>
                </a:lnTo>
                <a:lnTo>
                  <a:pt x="1102" y="328"/>
                </a:lnTo>
                <a:lnTo>
                  <a:pt x="1128" y="275"/>
                </a:lnTo>
                <a:lnTo>
                  <a:pt x="1155" y="226"/>
                </a:lnTo>
                <a:lnTo>
                  <a:pt x="1183" y="181"/>
                </a:lnTo>
                <a:lnTo>
                  <a:pt x="1213" y="141"/>
                </a:lnTo>
                <a:lnTo>
                  <a:pt x="1244" y="104"/>
                </a:lnTo>
                <a:lnTo>
                  <a:pt x="1276" y="73"/>
                </a:lnTo>
                <a:lnTo>
                  <a:pt x="1309" y="47"/>
                </a:lnTo>
                <a:lnTo>
                  <a:pt x="1344" y="28"/>
                </a:lnTo>
                <a:lnTo>
                  <a:pt x="1379" y="12"/>
                </a:lnTo>
                <a:lnTo>
                  <a:pt x="1417" y="3"/>
                </a:lnTo>
                <a:lnTo>
                  <a:pt x="14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893518" y="3185374"/>
            <a:ext cx="2614392" cy="245654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algn="ctr" defTabSz="685983">
              <a:defRPr/>
            </a:pPr>
            <a:endParaRPr lang="en-US" sz="1350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87" y="3230762"/>
            <a:ext cx="2094429" cy="39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ECBD19"/>
      </a:dk2>
      <a:lt2>
        <a:srgbClr val="D00D7C"/>
      </a:lt2>
      <a:accent1>
        <a:srgbClr val="459A4C"/>
      </a:accent1>
      <a:accent2>
        <a:srgbClr val="42778C"/>
      </a:accent2>
      <a:accent3>
        <a:srgbClr val="7030A0"/>
      </a:accent3>
      <a:accent4>
        <a:srgbClr val="E5E537"/>
      </a:accent4>
      <a:accent5>
        <a:srgbClr val="D4346B"/>
      </a:accent5>
      <a:accent6>
        <a:srgbClr val="2F9BD1"/>
      </a:accent6>
      <a:hlink>
        <a:srgbClr val="DBDFE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5477</TotalTime>
  <Words>246</Words>
  <Application>Microsoft Macintosh PowerPoint</Application>
  <PresentationFormat>On-screen Show (4:3)</PresentationFormat>
  <Paragraphs>52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</vt:lpstr>
      <vt:lpstr>Segoe UI</vt:lpstr>
      <vt:lpstr>Office Theme</vt:lpstr>
      <vt:lpstr>Test Tube Diagram Concept</vt:lpstr>
      <vt:lpstr>Test Tube Diagram Concept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128</cp:revision>
  <dcterms:created xsi:type="dcterms:W3CDTF">2013-09-12T13:05:01Z</dcterms:created>
  <dcterms:modified xsi:type="dcterms:W3CDTF">2016-05-02T07:55:57Z</dcterms:modified>
</cp:coreProperties>
</file>