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3" r:id="rId3"/>
    <p:sldId id="274" r:id="rId4"/>
    <p:sldId id="275" r:id="rId5"/>
    <p:sldId id="272" r:id="rId6"/>
    <p:sldId id="276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09" y="3043730"/>
            <a:ext cx="4104647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3001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723" y="5357596"/>
            <a:ext cx="4111277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4"/>
            <a:ext cx="4449167" cy="711081"/>
          </a:xfrm>
        </p:spPr>
        <p:txBody>
          <a:bodyPr>
            <a:normAutofit/>
          </a:bodyPr>
          <a:lstStyle>
            <a:lvl1pPr algn="ctr">
              <a:defRPr sz="2701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914484" rtl="0" eaLnBrk="1" latinLnBrk="0" hangingPunct="1">
        <a:spcBef>
          <a:spcPct val="0"/>
        </a:spcBef>
        <a:buNone/>
        <a:defRPr sz="270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42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83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726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967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</a:t>
            </a:r>
            <a:r>
              <a:rPr lang="en-US" dirty="0" smtClean="0"/>
              <a:t>PowerPoint Diagram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1187673" y="1928421"/>
            <a:ext cx="3454813" cy="3387020"/>
            <a:chOff x="3791803" y="1428750"/>
            <a:chExt cx="4605218" cy="4514850"/>
          </a:xfrm>
        </p:grpSpPr>
        <p:grpSp>
          <p:nvGrpSpPr>
            <p:cNvPr id="2" name="Group 1"/>
            <p:cNvGrpSpPr/>
            <p:nvPr/>
          </p:nvGrpSpPr>
          <p:grpSpPr>
            <a:xfrm>
              <a:off x="3791803" y="1428750"/>
              <a:ext cx="4605218" cy="4514850"/>
              <a:chOff x="1346200" y="620826"/>
              <a:chExt cx="6177420" cy="6056198"/>
            </a:xfrm>
          </p:grpSpPr>
          <p:sp>
            <p:nvSpPr>
              <p:cNvPr id="7" name="Freeform 51"/>
              <p:cNvSpPr>
                <a:spLocks/>
              </p:cNvSpPr>
              <p:nvPr/>
            </p:nvSpPr>
            <p:spPr bwMode="auto">
              <a:xfrm>
                <a:off x="1362531" y="620826"/>
                <a:ext cx="6161089" cy="6053136"/>
              </a:xfrm>
              <a:custGeom>
                <a:avLst/>
                <a:gdLst>
                  <a:gd name="T0" fmla="*/ 622 w 636"/>
                  <a:gd name="T1" fmla="*/ 313 h 625"/>
                  <a:gd name="T2" fmla="*/ 313 w 636"/>
                  <a:gd name="T3" fmla="*/ 625 h 625"/>
                  <a:gd name="T4" fmla="*/ 3 w 636"/>
                  <a:gd name="T5" fmla="*/ 313 h 625"/>
                  <a:gd name="T6" fmla="*/ 313 w 636"/>
                  <a:gd name="T7" fmla="*/ 1 h 625"/>
                  <a:gd name="T8" fmla="*/ 622 w 636"/>
                  <a:gd name="T9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625">
                    <a:moveTo>
                      <a:pt x="622" y="313"/>
                    </a:moveTo>
                    <a:cubicBezTo>
                      <a:pt x="608" y="485"/>
                      <a:pt x="484" y="625"/>
                      <a:pt x="313" y="625"/>
                    </a:cubicBezTo>
                    <a:cubicBezTo>
                      <a:pt x="142" y="625"/>
                      <a:pt x="0" y="485"/>
                      <a:pt x="3" y="313"/>
                    </a:cubicBezTo>
                    <a:cubicBezTo>
                      <a:pt x="8" y="116"/>
                      <a:pt x="131" y="2"/>
                      <a:pt x="313" y="1"/>
                    </a:cubicBezTo>
                    <a:cubicBezTo>
                      <a:pt x="484" y="0"/>
                      <a:pt x="636" y="147"/>
                      <a:pt x="622" y="31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65000">
                    <a:schemeClr val="bg1">
                      <a:lumMod val="95000"/>
                    </a:schemeClr>
                  </a:gs>
                  <a:gs pos="52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Freeform 52"/>
              <p:cNvSpPr>
                <a:spLocks/>
              </p:cNvSpPr>
              <p:nvPr/>
            </p:nvSpPr>
            <p:spPr bwMode="auto">
              <a:xfrm>
                <a:off x="1771650" y="1030287"/>
                <a:ext cx="5221288" cy="5249861"/>
              </a:xfrm>
              <a:custGeom>
                <a:avLst/>
                <a:gdLst>
                  <a:gd name="T0" fmla="*/ 536 w 539"/>
                  <a:gd name="T1" fmla="*/ 270 h 542"/>
                  <a:gd name="T2" fmla="*/ 268 w 539"/>
                  <a:gd name="T3" fmla="*/ 538 h 542"/>
                  <a:gd name="T4" fmla="*/ 2 w 539"/>
                  <a:gd name="T5" fmla="*/ 270 h 542"/>
                  <a:gd name="T6" fmla="*/ 268 w 539"/>
                  <a:gd name="T7" fmla="*/ 2 h 542"/>
                  <a:gd name="T8" fmla="*/ 536 w 539"/>
                  <a:gd name="T9" fmla="*/ 27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9" h="542">
                    <a:moveTo>
                      <a:pt x="536" y="270"/>
                    </a:moveTo>
                    <a:cubicBezTo>
                      <a:pt x="532" y="416"/>
                      <a:pt x="415" y="534"/>
                      <a:pt x="268" y="538"/>
                    </a:cubicBezTo>
                    <a:cubicBezTo>
                      <a:pt x="121" y="542"/>
                      <a:pt x="0" y="403"/>
                      <a:pt x="2" y="270"/>
                    </a:cubicBezTo>
                    <a:cubicBezTo>
                      <a:pt x="5" y="97"/>
                      <a:pt x="123" y="4"/>
                      <a:pt x="268" y="2"/>
                    </a:cubicBezTo>
                    <a:cubicBezTo>
                      <a:pt x="415" y="0"/>
                      <a:pt x="539" y="122"/>
                      <a:pt x="536" y="27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53"/>
              <p:cNvSpPr>
                <a:spLocks noChangeArrowheads="1"/>
              </p:cNvSpPr>
              <p:nvPr/>
            </p:nvSpPr>
            <p:spPr bwMode="auto">
              <a:xfrm>
                <a:off x="2208213" y="1495425"/>
                <a:ext cx="4300538" cy="4241798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54"/>
              <p:cNvSpPr>
                <a:spLocks noChangeArrowheads="1"/>
              </p:cNvSpPr>
              <p:nvPr/>
            </p:nvSpPr>
            <p:spPr bwMode="auto">
              <a:xfrm>
                <a:off x="2633663" y="1912937"/>
                <a:ext cx="3449638" cy="3398836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auto">
              <a:xfrm>
                <a:off x="3089275" y="2366961"/>
                <a:ext cx="2538412" cy="24987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auto">
              <a:xfrm>
                <a:off x="3244849" y="2406649"/>
                <a:ext cx="919163" cy="841374"/>
              </a:xfrm>
              <a:custGeom>
                <a:avLst/>
                <a:gdLst>
                  <a:gd name="T0" fmla="*/ 39 w 95"/>
                  <a:gd name="T1" fmla="*/ 87 h 87"/>
                  <a:gd name="T2" fmla="*/ 0 w 95"/>
                  <a:gd name="T3" fmla="*/ 64 h 87"/>
                  <a:gd name="T4" fmla="*/ 36 w 95"/>
                  <a:gd name="T5" fmla="*/ 22 h 87"/>
                  <a:gd name="T6" fmla="*/ 84 w 95"/>
                  <a:gd name="T7" fmla="*/ 0 h 87"/>
                  <a:gd name="T8" fmla="*/ 95 w 95"/>
                  <a:gd name="T9" fmla="*/ 42 h 87"/>
                  <a:gd name="T10" fmla="*/ 39 w 95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87">
                    <a:moveTo>
                      <a:pt x="39" y="87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9" y="48"/>
                      <a:pt x="21" y="34"/>
                      <a:pt x="36" y="22"/>
                    </a:cubicBezTo>
                    <a:cubicBezTo>
                      <a:pt x="50" y="11"/>
                      <a:pt x="68" y="5"/>
                      <a:pt x="84" y="0"/>
                    </a:cubicBezTo>
                    <a:cubicBezTo>
                      <a:pt x="95" y="42"/>
                      <a:pt x="95" y="42"/>
                      <a:pt x="95" y="42"/>
                    </a:cubicBezTo>
                    <a:cubicBezTo>
                      <a:pt x="74" y="48"/>
                      <a:pt x="52" y="66"/>
                      <a:pt x="39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auto">
              <a:xfrm>
                <a:off x="3128963" y="1466849"/>
                <a:ext cx="2373313" cy="774699"/>
              </a:xfrm>
              <a:custGeom>
                <a:avLst/>
                <a:gdLst>
                  <a:gd name="T0" fmla="*/ 26 w 245"/>
                  <a:gd name="T1" fmla="*/ 80 h 80"/>
                  <a:gd name="T2" fmla="*/ 0 w 245"/>
                  <a:gd name="T3" fmla="*/ 42 h 80"/>
                  <a:gd name="T4" fmla="*/ 38 w 245"/>
                  <a:gd name="T5" fmla="*/ 21 h 80"/>
                  <a:gd name="T6" fmla="*/ 79 w 245"/>
                  <a:gd name="T7" fmla="*/ 7 h 80"/>
                  <a:gd name="T8" fmla="*/ 123 w 245"/>
                  <a:gd name="T9" fmla="*/ 1 h 80"/>
                  <a:gd name="T10" fmla="*/ 211 w 245"/>
                  <a:gd name="T11" fmla="*/ 17 h 80"/>
                  <a:gd name="T12" fmla="*/ 245 w 245"/>
                  <a:gd name="T13" fmla="*/ 33 h 80"/>
                  <a:gd name="T14" fmla="*/ 221 w 245"/>
                  <a:gd name="T15" fmla="*/ 72 h 80"/>
                  <a:gd name="T16" fmla="*/ 195 w 245"/>
                  <a:gd name="T17" fmla="*/ 60 h 80"/>
                  <a:gd name="T18" fmla="*/ 124 w 245"/>
                  <a:gd name="T19" fmla="*/ 47 h 80"/>
                  <a:gd name="T20" fmla="*/ 57 w 245"/>
                  <a:gd name="T21" fmla="*/ 63 h 80"/>
                  <a:gd name="T22" fmla="*/ 26 w 245"/>
                  <a:gd name="T2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80">
                    <a:moveTo>
                      <a:pt x="26" y="8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2" y="34"/>
                      <a:pt x="25" y="27"/>
                      <a:pt x="38" y="21"/>
                    </a:cubicBezTo>
                    <a:cubicBezTo>
                      <a:pt x="51" y="15"/>
                      <a:pt x="65" y="10"/>
                      <a:pt x="79" y="7"/>
                    </a:cubicBezTo>
                    <a:cubicBezTo>
                      <a:pt x="93" y="4"/>
                      <a:pt x="108" y="2"/>
                      <a:pt x="123" y="1"/>
                    </a:cubicBezTo>
                    <a:cubicBezTo>
                      <a:pt x="153" y="0"/>
                      <a:pt x="183" y="6"/>
                      <a:pt x="211" y="17"/>
                    </a:cubicBezTo>
                    <a:cubicBezTo>
                      <a:pt x="223" y="21"/>
                      <a:pt x="234" y="26"/>
                      <a:pt x="245" y="33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13" y="67"/>
                      <a:pt x="204" y="63"/>
                      <a:pt x="195" y="60"/>
                    </a:cubicBezTo>
                    <a:cubicBezTo>
                      <a:pt x="172" y="51"/>
                      <a:pt x="148" y="47"/>
                      <a:pt x="124" y="47"/>
                    </a:cubicBezTo>
                    <a:cubicBezTo>
                      <a:pt x="101" y="48"/>
                      <a:pt x="78" y="53"/>
                      <a:pt x="57" y="63"/>
                    </a:cubicBezTo>
                    <a:cubicBezTo>
                      <a:pt x="46" y="68"/>
                      <a:pt x="36" y="73"/>
                      <a:pt x="26" y="8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auto">
              <a:xfrm>
                <a:off x="3573463" y="1041399"/>
                <a:ext cx="2887663" cy="1316037"/>
              </a:xfrm>
              <a:custGeom>
                <a:avLst/>
                <a:gdLst>
                  <a:gd name="T0" fmla="*/ 262 w 298"/>
                  <a:gd name="T1" fmla="*/ 136 h 136"/>
                  <a:gd name="T2" fmla="*/ 195 w 298"/>
                  <a:gd name="T3" fmla="*/ 77 h 136"/>
                  <a:gd name="T4" fmla="*/ 110 w 298"/>
                  <a:gd name="T5" fmla="*/ 49 h 136"/>
                  <a:gd name="T6" fmla="*/ 24 w 298"/>
                  <a:gd name="T7" fmla="*/ 55 h 136"/>
                  <a:gd name="T8" fmla="*/ 14 w 298"/>
                  <a:gd name="T9" fmla="*/ 58 h 136"/>
                  <a:gd name="T10" fmla="*/ 0 w 298"/>
                  <a:gd name="T11" fmla="*/ 14 h 136"/>
                  <a:gd name="T12" fmla="*/ 12 w 298"/>
                  <a:gd name="T13" fmla="*/ 10 h 136"/>
                  <a:gd name="T14" fmla="*/ 63 w 298"/>
                  <a:gd name="T15" fmla="*/ 2 h 136"/>
                  <a:gd name="T16" fmla="*/ 116 w 298"/>
                  <a:gd name="T17" fmla="*/ 3 h 136"/>
                  <a:gd name="T18" fmla="*/ 168 w 298"/>
                  <a:gd name="T19" fmla="*/ 15 h 136"/>
                  <a:gd name="T20" fmla="*/ 218 w 298"/>
                  <a:gd name="T21" fmla="*/ 37 h 136"/>
                  <a:gd name="T22" fmla="*/ 262 w 298"/>
                  <a:gd name="T23" fmla="*/ 69 h 136"/>
                  <a:gd name="T24" fmla="*/ 298 w 298"/>
                  <a:gd name="T25" fmla="*/ 109 h 136"/>
                  <a:gd name="T26" fmla="*/ 262 w 298"/>
                  <a:gd name="T2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8" h="136">
                    <a:moveTo>
                      <a:pt x="262" y="136"/>
                    </a:moveTo>
                    <a:cubicBezTo>
                      <a:pt x="243" y="112"/>
                      <a:pt x="221" y="92"/>
                      <a:pt x="195" y="77"/>
                    </a:cubicBezTo>
                    <a:cubicBezTo>
                      <a:pt x="168" y="62"/>
                      <a:pt x="140" y="52"/>
                      <a:pt x="110" y="49"/>
                    </a:cubicBezTo>
                    <a:cubicBezTo>
                      <a:pt x="81" y="45"/>
                      <a:pt x="52" y="47"/>
                      <a:pt x="24" y="55"/>
                    </a:cubicBezTo>
                    <a:cubicBezTo>
                      <a:pt x="21" y="56"/>
                      <a:pt x="17" y="57"/>
                      <a:pt x="14" y="5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2"/>
                      <a:pt x="8" y="11"/>
                      <a:pt x="12" y="10"/>
                    </a:cubicBezTo>
                    <a:cubicBezTo>
                      <a:pt x="29" y="6"/>
                      <a:pt x="46" y="3"/>
                      <a:pt x="63" y="2"/>
                    </a:cubicBezTo>
                    <a:cubicBezTo>
                      <a:pt x="81" y="0"/>
                      <a:pt x="98" y="1"/>
                      <a:pt x="116" y="3"/>
                    </a:cubicBezTo>
                    <a:cubicBezTo>
                      <a:pt x="133" y="5"/>
                      <a:pt x="151" y="9"/>
                      <a:pt x="168" y="15"/>
                    </a:cubicBezTo>
                    <a:cubicBezTo>
                      <a:pt x="185" y="21"/>
                      <a:pt x="202" y="28"/>
                      <a:pt x="218" y="37"/>
                    </a:cubicBezTo>
                    <a:cubicBezTo>
                      <a:pt x="234" y="47"/>
                      <a:pt x="249" y="57"/>
                      <a:pt x="262" y="69"/>
                    </a:cubicBezTo>
                    <a:cubicBezTo>
                      <a:pt x="275" y="81"/>
                      <a:pt x="288" y="94"/>
                      <a:pt x="298" y="109"/>
                    </a:cubicBezTo>
                    <a:lnTo>
                      <a:pt x="262" y="13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auto">
              <a:xfrm>
                <a:off x="4541837" y="642937"/>
                <a:ext cx="2781300" cy="2392361"/>
              </a:xfrm>
              <a:custGeom>
                <a:avLst/>
                <a:gdLst>
                  <a:gd name="T0" fmla="*/ 242 w 287"/>
                  <a:gd name="T1" fmla="*/ 247 h 247"/>
                  <a:gd name="T2" fmla="*/ 196 w 287"/>
                  <a:gd name="T3" fmla="*/ 150 h 247"/>
                  <a:gd name="T4" fmla="*/ 0 w 287"/>
                  <a:gd name="T5" fmla="*/ 46 h 247"/>
                  <a:gd name="T6" fmla="*/ 3 w 287"/>
                  <a:gd name="T7" fmla="*/ 0 h 247"/>
                  <a:gd name="T8" fmla="*/ 68 w 287"/>
                  <a:gd name="T9" fmla="*/ 11 h 247"/>
                  <a:gd name="T10" fmla="*/ 130 w 287"/>
                  <a:gd name="T11" fmla="*/ 36 h 247"/>
                  <a:gd name="T12" fmla="*/ 185 w 287"/>
                  <a:gd name="T13" fmla="*/ 73 h 247"/>
                  <a:gd name="T14" fmla="*/ 232 w 287"/>
                  <a:gd name="T15" fmla="*/ 122 h 247"/>
                  <a:gd name="T16" fmla="*/ 266 w 287"/>
                  <a:gd name="T17" fmla="*/ 176 h 247"/>
                  <a:gd name="T18" fmla="*/ 287 w 287"/>
                  <a:gd name="T19" fmla="*/ 235 h 247"/>
                  <a:gd name="T20" fmla="*/ 242 w 287"/>
                  <a:gd name="T21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247">
                    <a:moveTo>
                      <a:pt x="242" y="247"/>
                    </a:moveTo>
                    <a:cubicBezTo>
                      <a:pt x="233" y="210"/>
                      <a:pt x="217" y="177"/>
                      <a:pt x="196" y="150"/>
                    </a:cubicBezTo>
                    <a:cubicBezTo>
                      <a:pt x="149" y="89"/>
                      <a:pt x="77" y="51"/>
                      <a:pt x="0" y="4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5" y="2"/>
                      <a:pt x="47" y="5"/>
                      <a:pt x="68" y="11"/>
                    </a:cubicBezTo>
                    <a:cubicBezTo>
                      <a:pt x="90" y="17"/>
                      <a:pt x="110" y="26"/>
                      <a:pt x="130" y="36"/>
                    </a:cubicBezTo>
                    <a:cubicBezTo>
                      <a:pt x="150" y="46"/>
                      <a:pt x="168" y="59"/>
                      <a:pt x="185" y="73"/>
                    </a:cubicBezTo>
                    <a:cubicBezTo>
                      <a:pt x="203" y="88"/>
                      <a:pt x="218" y="104"/>
                      <a:pt x="232" y="122"/>
                    </a:cubicBezTo>
                    <a:cubicBezTo>
                      <a:pt x="245" y="139"/>
                      <a:pt x="256" y="157"/>
                      <a:pt x="266" y="176"/>
                    </a:cubicBezTo>
                    <a:cubicBezTo>
                      <a:pt x="274" y="195"/>
                      <a:pt x="282" y="214"/>
                      <a:pt x="287" y="235"/>
                    </a:cubicBezTo>
                    <a:lnTo>
                      <a:pt x="242" y="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60"/>
              <p:cNvSpPr>
                <a:spLocks/>
              </p:cNvSpPr>
              <p:nvPr/>
            </p:nvSpPr>
            <p:spPr bwMode="auto">
              <a:xfrm>
                <a:off x="3070225" y="1922462"/>
                <a:ext cx="1511300" cy="890587"/>
              </a:xfrm>
              <a:custGeom>
                <a:avLst/>
                <a:gdLst>
                  <a:gd name="T0" fmla="*/ 34 w 156"/>
                  <a:gd name="T1" fmla="*/ 92 h 92"/>
                  <a:gd name="T2" fmla="*/ 0 w 156"/>
                  <a:gd name="T3" fmla="*/ 62 h 92"/>
                  <a:gd name="T4" fmla="*/ 25 w 156"/>
                  <a:gd name="T5" fmla="*/ 38 h 92"/>
                  <a:gd name="T6" fmla="*/ 55 w 156"/>
                  <a:gd name="T7" fmla="*/ 19 h 92"/>
                  <a:gd name="T8" fmla="*/ 87 w 156"/>
                  <a:gd name="T9" fmla="*/ 7 h 92"/>
                  <a:gd name="T10" fmla="*/ 121 w 156"/>
                  <a:gd name="T11" fmla="*/ 1 h 92"/>
                  <a:gd name="T12" fmla="*/ 156 w 156"/>
                  <a:gd name="T13" fmla="*/ 2 h 92"/>
                  <a:gd name="T14" fmla="*/ 151 w 156"/>
                  <a:gd name="T15" fmla="*/ 47 h 92"/>
                  <a:gd name="T16" fmla="*/ 99 w 156"/>
                  <a:gd name="T17" fmla="*/ 51 h 92"/>
                  <a:gd name="T18" fmla="*/ 53 w 156"/>
                  <a:gd name="T19" fmla="*/ 74 h 92"/>
                  <a:gd name="T20" fmla="*/ 34 w 156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92">
                    <a:moveTo>
                      <a:pt x="34" y="92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7" y="53"/>
                      <a:pt x="16" y="45"/>
                      <a:pt x="25" y="38"/>
                    </a:cubicBezTo>
                    <a:cubicBezTo>
                      <a:pt x="35" y="31"/>
                      <a:pt x="45" y="24"/>
                      <a:pt x="55" y="19"/>
                    </a:cubicBezTo>
                    <a:cubicBezTo>
                      <a:pt x="65" y="14"/>
                      <a:pt x="76" y="10"/>
                      <a:pt x="87" y="7"/>
                    </a:cubicBezTo>
                    <a:cubicBezTo>
                      <a:pt x="98" y="4"/>
                      <a:pt x="110" y="2"/>
                      <a:pt x="121" y="1"/>
                    </a:cubicBezTo>
                    <a:cubicBezTo>
                      <a:pt x="133" y="0"/>
                      <a:pt x="145" y="0"/>
                      <a:pt x="156" y="2"/>
                    </a:cubicBezTo>
                    <a:cubicBezTo>
                      <a:pt x="151" y="47"/>
                      <a:pt x="151" y="47"/>
                      <a:pt x="151" y="47"/>
                    </a:cubicBezTo>
                    <a:cubicBezTo>
                      <a:pt x="134" y="45"/>
                      <a:pt x="116" y="46"/>
                      <a:pt x="99" y="51"/>
                    </a:cubicBezTo>
                    <a:cubicBezTo>
                      <a:pt x="82" y="55"/>
                      <a:pt x="67" y="63"/>
                      <a:pt x="53" y="74"/>
                    </a:cubicBezTo>
                    <a:cubicBezTo>
                      <a:pt x="46" y="79"/>
                      <a:pt x="40" y="85"/>
                      <a:pt x="34" y="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61"/>
              <p:cNvSpPr>
                <a:spLocks/>
              </p:cNvSpPr>
              <p:nvPr/>
            </p:nvSpPr>
            <p:spPr bwMode="auto">
              <a:xfrm>
                <a:off x="3429000" y="4168774"/>
                <a:ext cx="958850" cy="696911"/>
              </a:xfrm>
              <a:custGeom>
                <a:avLst/>
                <a:gdLst>
                  <a:gd name="T0" fmla="*/ 99 w 99"/>
                  <a:gd name="T1" fmla="*/ 72 h 72"/>
                  <a:gd name="T2" fmla="*/ 46 w 99"/>
                  <a:gd name="T3" fmla="*/ 61 h 72"/>
                  <a:gd name="T4" fmla="*/ 0 w 99"/>
                  <a:gd name="T5" fmla="*/ 32 h 72"/>
                  <a:gd name="T6" fmla="*/ 33 w 99"/>
                  <a:gd name="T7" fmla="*/ 0 h 72"/>
                  <a:gd name="T8" fmla="*/ 99 w 99"/>
                  <a:gd name="T9" fmla="*/ 26 h 72"/>
                  <a:gd name="T10" fmla="*/ 99 w 99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72">
                    <a:moveTo>
                      <a:pt x="99" y="72"/>
                    </a:moveTo>
                    <a:cubicBezTo>
                      <a:pt x="81" y="72"/>
                      <a:pt x="63" y="68"/>
                      <a:pt x="46" y="61"/>
                    </a:cubicBezTo>
                    <a:cubicBezTo>
                      <a:pt x="28" y="54"/>
                      <a:pt x="12" y="44"/>
                      <a:pt x="0" y="3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8" y="15"/>
                      <a:pt x="75" y="26"/>
                      <a:pt x="99" y="26"/>
                    </a:cubicBezTo>
                    <a:lnTo>
                      <a:pt x="99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62"/>
              <p:cNvSpPr>
                <a:spLocks/>
              </p:cNvSpPr>
              <p:nvPr/>
            </p:nvSpPr>
            <p:spPr bwMode="auto">
              <a:xfrm>
                <a:off x="2189163" y="3529011"/>
                <a:ext cx="1452563" cy="2005011"/>
              </a:xfrm>
              <a:custGeom>
                <a:avLst/>
                <a:gdLst>
                  <a:gd name="T0" fmla="*/ 130 w 150"/>
                  <a:gd name="T1" fmla="*/ 207 h 207"/>
                  <a:gd name="T2" fmla="*/ 93 w 150"/>
                  <a:gd name="T3" fmla="*/ 185 h 207"/>
                  <a:gd name="T4" fmla="*/ 60 w 150"/>
                  <a:gd name="T5" fmla="*/ 156 h 207"/>
                  <a:gd name="T6" fmla="*/ 34 w 150"/>
                  <a:gd name="T7" fmla="*/ 121 h 207"/>
                  <a:gd name="T8" fmla="*/ 3 w 150"/>
                  <a:gd name="T9" fmla="*/ 37 h 207"/>
                  <a:gd name="T10" fmla="*/ 0 w 150"/>
                  <a:gd name="T11" fmla="*/ 0 h 207"/>
                  <a:gd name="T12" fmla="*/ 46 w 150"/>
                  <a:gd name="T13" fmla="*/ 1 h 207"/>
                  <a:gd name="T14" fmla="*/ 48 w 150"/>
                  <a:gd name="T15" fmla="*/ 30 h 207"/>
                  <a:gd name="T16" fmla="*/ 73 w 150"/>
                  <a:gd name="T17" fmla="*/ 97 h 207"/>
                  <a:gd name="T18" fmla="*/ 120 w 150"/>
                  <a:gd name="T19" fmla="*/ 148 h 207"/>
                  <a:gd name="T20" fmla="*/ 150 w 150"/>
                  <a:gd name="T21" fmla="*/ 165 h 207"/>
                  <a:gd name="T22" fmla="*/ 130 w 150"/>
                  <a:gd name="T2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207">
                    <a:moveTo>
                      <a:pt x="130" y="207"/>
                    </a:moveTo>
                    <a:cubicBezTo>
                      <a:pt x="117" y="201"/>
                      <a:pt x="105" y="194"/>
                      <a:pt x="93" y="185"/>
                    </a:cubicBezTo>
                    <a:cubicBezTo>
                      <a:pt x="81" y="176"/>
                      <a:pt x="70" y="167"/>
                      <a:pt x="60" y="156"/>
                    </a:cubicBezTo>
                    <a:cubicBezTo>
                      <a:pt x="50" y="145"/>
                      <a:pt x="42" y="134"/>
                      <a:pt x="34" y="121"/>
                    </a:cubicBezTo>
                    <a:cubicBezTo>
                      <a:pt x="18" y="96"/>
                      <a:pt x="7" y="67"/>
                      <a:pt x="3" y="37"/>
                    </a:cubicBezTo>
                    <a:cubicBezTo>
                      <a:pt x="1" y="25"/>
                      <a:pt x="0" y="12"/>
                      <a:pt x="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0"/>
                      <a:pt x="47" y="20"/>
                      <a:pt x="48" y="30"/>
                    </a:cubicBezTo>
                    <a:cubicBezTo>
                      <a:pt x="52" y="54"/>
                      <a:pt x="60" y="77"/>
                      <a:pt x="73" y="97"/>
                    </a:cubicBezTo>
                    <a:cubicBezTo>
                      <a:pt x="85" y="117"/>
                      <a:pt x="101" y="134"/>
                      <a:pt x="120" y="148"/>
                    </a:cubicBezTo>
                    <a:cubicBezTo>
                      <a:pt x="129" y="155"/>
                      <a:pt x="139" y="161"/>
                      <a:pt x="150" y="165"/>
                    </a:cubicBezTo>
                    <a:lnTo>
                      <a:pt x="130" y="207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63"/>
              <p:cNvSpPr>
                <a:spLocks/>
              </p:cNvSpPr>
              <p:nvPr/>
            </p:nvSpPr>
            <p:spPr bwMode="auto">
              <a:xfrm>
                <a:off x="1762125" y="2541587"/>
                <a:ext cx="1152525" cy="2952749"/>
              </a:xfrm>
              <a:custGeom>
                <a:avLst/>
                <a:gdLst>
                  <a:gd name="T0" fmla="*/ 88 w 119"/>
                  <a:gd name="T1" fmla="*/ 305 h 305"/>
                  <a:gd name="T2" fmla="*/ 80 w 119"/>
                  <a:gd name="T3" fmla="*/ 297 h 305"/>
                  <a:gd name="T4" fmla="*/ 47 w 119"/>
                  <a:gd name="T5" fmla="*/ 257 h 305"/>
                  <a:gd name="T6" fmla="*/ 22 w 119"/>
                  <a:gd name="T7" fmla="*/ 211 h 305"/>
                  <a:gd name="T8" fmla="*/ 6 w 119"/>
                  <a:gd name="T9" fmla="*/ 160 h 305"/>
                  <a:gd name="T10" fmla="*/ 0 w 119"/>
                  <a:gd name="T11" fmla="*/ 105 h 305"/>
                  <a:gd name="T12" fmla="*/ 6 w 119"/>
                  <a:gd name="T13" fmla="*/ 51 h 305"/>
                  <a:gd name="T14" fmla="*/ 22 w 119"/>
                  <a:gd name="T15" fmla="*/ 0 h 305"/>
                  <a:gd name="T16" fmla="*/ 64 w 119"/>
                  <a:gd name="T17" fmla="*/ 18 h 305"/>
                  <a:gd name="T18" fmla="*/ 46 w 119"/>
                  <a:gd name="T19" fmla="*/ 105 h 305"/>
                  <a:gd name="T20" fmla="*/ 64 w 119"/>
                  <a:gd name="T21" fmla="*/ 193 h 305"/>
                  <a:gd name="T22" fmla="*/ 112 w 119"/>
                  <a:gd name="T23" fmla="*/ 264 h 305"/>
                  <a:gd name="T24" fmla="*/ 119 w 119"/>
                  <a:gd name="T25" fmla="*/ 271 h 305"/>
                  <a:gd name="T26" fmla="*/ 88 w 119"/>
                  <a:gd name="T2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305">
                    <a:moveTo>
                      <a:pt x="88" y="305"/>
                    </a:moveTo>
                    <a:cubicBezTo>
                      <a:pt x="85" y="303"/>
                      <a:pt x="83" y="300"/>
                      <a:pt x="80" y="297"/>
                    </a:cubicBezTo>
                    <a:cubicBezTo>
                      <a:pt x="67" y="285"/>
                      <a:pt x="56" y="271"/>
                      <a:pt x="47" y="257"/>
                    </a:cubicBezTo>
                    <a:cubicBezTo>
                      <a:pt x="37" y="242"/>
                      <a:pt x="28" y="227"/>
                      <a:pt x="22" y="211"/>
                    </a:cubicBezTo>
                    <a:cubicBezTo>
                      <a:pt x="15" y="194"/>
                      <a:pt x="9" y="177"/>
                      <a:pt x="6" y="160"/>
                    </a:cubicBezTo>
                    <a:cubicBezTo>
                      <a:pt x="2" y="142"/>
                      <a:pt x="0" y="124"/>
                      <a:pt x="0" y="105"/>
                    </a:cubicBezTo>
                    <a:cubicBezTo>
                      <a:pt x="0" y="87"/>
                      <a:pt x="2" y="69"/>
                      <a:pt x="6" y="51"/>
                    </a:cubicBezTo>
                    <a:cubicBezTo>
                      <a:pt x="9" y="33"/>
                      <a:pt x="15" y="16"/>
                      <a:pt x="22" y="0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52" y="45"/>
                      <a:pt x="46" y="75"/>
                      <a:pt x="46" y="105"/>
                    </a:cubicBezTo>
                    <a:cubicBezTo>
                      <a:pt x="46" y="136"/>
                      <a:pt x="52" y="165"/>
                      <a:pt x="64" y="193"/>
                    </a:cubicBezTo>
                    <a:cubicBezTo>
                      <a:pt x="75" y="220"/>
                      <a:pt x="92" y="244"/>
                      <a:pt x="112" y="264"/>
                    </a:cubicBezTo>
                    <a:cubicBezTo>
                      <a:pt x="115" y="267"/>
                      <a:pt x="117" y="269"/>
                      <a:pt x="119" y="271"/>
                    </a:cubicBezTo>
                    <a:lnTo>
                      <a:pt x="88" y="30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64"/>
              <p:cNvSpPr>
                <a:spLocks/>
              </p:cNvSpPr>
              <p:nvPr/>
            </p:nvSpPr>
            <p:spPr bwMode="auto">
              <a:xfrm>
                <a:off x="1346200" y="1379537"/>
                <a:ext cx="1220788" cy="3524248"/>
              </a:xfrm>
              <a:custGeom>
                <a:avLst/>
                <a:gdLst>
                  <a:gd name="T0" fmla="*/ 33 w 126"/>
                  <a:gd name="T1" fmla="*/ 364 h 364"/>
                  <a:gd name="T2" fmla="*/ 10 w 126"/>
                  <a:gd name="T3" fmla="*/ 301 h 364"/>
                  <a:gd name="T4" fmla="*/ 1 w 126"/>
                  <a:gd name="T5" fmla="*/ 236 h 364"/>
                  <a:gd name="T6" fmla="*/ 5 w 126"/>
                  <a:gd name="T7" fmla="*/ 169 h 364"/>
                  <a:gd name="T8" fmla="*/ 24 w 126"/>
                  <a:gd name="T9" fmla="*/ 104 h 364"/>
                  <a:gd name="T10" fmla="*/ 54 w 126"/>
                  <a:gd name="T11" fmla="*/ 48 h 364"/>
                  <a:gd name="T12" fmla="*/ 94 w 126"/>
                  <a:gd name="T13" fmla="*/ 0 h 364"/>
                  <a:gd name="T14" fmla="*/ 126 w 126"/>
                  <a:gd name="T15" fmla="*/ 33 h 364"/>
                  <a:gd name="T16" fmla="*/ 66 w 126"/>
                  <a:gd name="T17" fmla="*/ 122 h 364"/>
                  <a:gd name="T18" fmla="*/ 74 w 126"/>
                  <a:gd name="T19" fmla="*/ 343 h 364"/>
                  <a:gd name="T20" fmla="*/ 33 w 126"/>
                  <a:gd name="T21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64">
                    <a:moveTo>
                      <a:pt x="33" y="364"/>
                    </a:moveTo>
                    <a:cubicBezTo>
                      <a:pt x="23" y="344"/>
                      <a:pt x="15" y="323"/>
                      <a:pt x="10" y="301"/>
                    </a:cubicBezTo>
                    <a:cubicBezTo>
                      <a:pt x="5" y="280"/>
                      <a:pt x="1" y="258"/>
                      <a:pt x="1" y="236"/>
                    </a:cubicBezTo>
                    <a:cubicBezTo>
                      <a:pt x="0" y="214"/>
                      <a:pt x="1" y="191"/>
                      <a:pt x="5" y="169"/>
                    </a:cubicBezTo>
                    <a:cubicBezTo>
                      <a:pt x="9" y="147"/>
                      <a:pt x="15" y="125"/>
                      <a:pt x="24" y="104"/>
                    </a:cubicBezTo>
                    <a:cubicBezTo>
                      <a:pt x="32" y="85"/>
                      <a:pt x="42" y="66"/>
                      <a:pt x="54" y="48"/>
                    </a:cubicBezTo>
                    <a:cubicBezTo>
                      <a:pt x="65" y="32"/>
                      <a:pt x="79" y="16"/>
                      <a:pt x="94" y="0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99" y="60"/>
                      <a:pt x="80" y="89"/>
                      <a:pt x="66" y="122"/>
                    </a:cubicBezTo>
                    <a:cubicBezTo>
                      <a:pt x="37" y="193"/>
                      <a:pt x="40" y="274"/>
                      <a:pt x="74" y="343"/>
                    </a:cubicBezTo>
                    <a:lnTo>
                      <a:pt x="33" y="36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65"/>
              <p:cNvSpPr>
                <a:spLocks/>
              </p:cNvSpPr>
              <p:nvPr/>
            </p:nvSpPr>
            <p:spPr bwMode="auto">
              <a:xfrm>
                <a:off x="2779713" y="4071937"/>
                <a:ext cx="1346200" cy="1190625"/>
              </a:xfrm>
              <a:custGeom>
                <a:avLst/>
                <a:gdLst>
                  <a:gd name="T0" fmla="*/ 130 w 139"/>
                  <a:gd name="T1" fmla="*/ 123 h 123"/>
                  <a:gd name="T2" fmla="*/ 96 w 139"/>
                  <a:gd name="T3" fmla="*/ 113 h 123"/>
                  <a:gd name="T4" fmla="*/ 66 w 139"/>
                  <a:gd name="T5" fmla="*/ 97 h 123"/>
                  <a:gd name="T6" fmla="*/ 39 w 139"/>
                  <a:gd name="T7" fmla="*/ 75 h 123"/>
                  <a:gd name="T8" fmla="*/ 17 w 139"/>
                  <a:gd name="T9" fmla="*/ 48 h 123"/>
                  <a:gd name="T10" fmla="*/ 0 w 139"/>
                  <a:gd name="T11" fmla="*/ 18 h 123"/>
                  <a:gd name="T12" fmla="*/ 42 w 139"/>
                  <a:gd name="T13" fmla="*/ 0 h 123"/>
                  <a:gd name="T14" fmla="*/ 71 w 139"/>
                  <a:gd name="T15" fmla="*/ 43 h 123"/>
                  <a:gd name="T16" fmla="*/ 114 w 139"/>
                  <a:gd name="T17" fmla="*/ 71 h 123"/>
                  <a:gd name="T18" fmla="*/ 139 w 139"/>
                  <a:gd name="T19" fmla="*/ 79 h 123"/>
                  <a:gd name="T20" fmla="*/ 130 w 139"/>
                  <a:gd name="T2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123">
                    <a:moveTo>
                      <a:pt x="130" y="123"/>
                    </a:moveTo>
                    <a:cubicBezTo>
                      <a:pt x="119" y="121"/>
                      <a:pt x="107" y="118"/>
                      <a:pt x="96" y="113"/>
                    </a:cubicBezTo>
                    <a:cubicBezTo>
                      <a:pt x="86" y="109"/>
                      <a:pt x="75" y="103"/>
                      <a:pt x="66" y="97"/>
                    </a:cubicBezTo>
                    <a:cubicBezTo>
                      <a:pt x="56" y="90"/>
                      <a:pt x="47" y="83"/>
                      <a:pt x="39" y="75"/>
                    </a:cubicBezTo>
                    <a:cubicBezTo>
                      <a:pt x="31" y="67"/>
                      <a:pt x="23" y="58"/>
                      <a:pt x="17" y="48"/>
                    </a:cubicBezTo>
                    <a:cubicBezTo>
                      <a:pt x="10" y="39"/>
                      <a:pt x="4" y="29"/>
                      <a:pt x="0" y="18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8" y="16"/>
                      <a:pt x="58" y="30"/>
                      <a:pt x="71" y="43"/>
                    </a:cubicBezTo>
                    <a:cubicBezTo>
                      <a:pt x="83" y="55"/>
                      <a:pt x="98" y="65"/>
                      <a:pt x="114" y="71"/>
                    </a:cubicBezTo>
                    <a:cubicBezTo>
                      <a:pt x="122" y="75"/>
                      <a:pt x="130" y="77"/>
                      <a:pt x="139" y="79"/>
                    </a:cubicBezTo>
                    <a:lnTo>
                      <a:pt x="130" y="12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66"/>
              <p:cNvSpPr>
                <a:spLocks/>
              </p:cNvSpPr>
              <p:nvPr/>
            </p:nvSpPr>
            <p:spPr bwMode="auto">
              <a:xfrm>
                <a:off x="5065713" y="2967038"/>
                <a:ext cx="581025" cy="1027112"/>
              </a:xfrm>
              <a:custGeom>
                <a:avLst/>
                <a:gdLst>
                  <a:gd name="T0" fmla="*/ 55 w 60"/>
                  <a:gd name="T1" fmla="*/ 106 h 106"/>
                  <a:gd name="T2" fmla="*/ 11 w 60"/>
                  <a:gd name="T3" fmla="*/ 94 h 106"/>
                  <a:gd name="T4" fmla="*/ 0 w 60"/>
                  <a:gd name="T5" fmla="*/ 23 h 106"/>
                  <a:gd name="T6" fmla="*/ 40 w 60"/>
                  <a:gd name="T7" fmla="*/ 0 h 106"/>
                  <a:gd name="T8" fmla="*/ 58 w 60"/>
                  <a:gd name="T9" fmla="*/ 52 h 106"/>
                  <a:gd name="T10" fmla="*/ 55 w 60"/>
                  <a:gd name="T1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6">
                    <a:moveTo>
                      <a:pt x="55" y="106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6" y="73"/>
                      <a:pt x="12" y="45"/>
                      <a:pt x="0" y="2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9" y="16"/>
                      <a:pt x="55" y="34"/>
                      <a:pt x="58" y="52"/>
                    </a:cubicBezTo>
                    <a:cubicBezTo>
                      <a:pt x="60" y="71"/>
                      <a:pt x="60" y="90"/>
                      <a:pt x="55" y="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67"/>
              <p:cNvSpPr>
                <a:spLocks/>
              </p:cNvSpPr>
              <p:nvPr/>
            </p:nvSpPr>
            <p:spPr bwMode="auto">
              <a:xfrm>
                <a:off x="5103812" y="3451225"/>
                <a:ext cx="1414463" cy="2073274"/>
              </a:xfrm>
              <a:custGeom>
                <a:avLst/>
                <a:gdLst>
                  <a:gd name="T0" fmla="*/ 23 w 146"/>
                  <a:gd name="T1" fmla="*/ 214 h 214"/>
                  <a:gd name="T2" fmla="*/ 0 w 146"/>
                  <a:gd name="T3" fmla="*/ 174 h 214"/>
                  <a:gd name="T4" fmla="*/ 4 w 146"/>
                  <a:gd name="T5" fmla="*/ 172 h 214"/>
                  <a:gd name="T6" fmla="*/ 78 w 146"/>
                  <a:gd name="T7" fmla="*/ 104 h 214"/>
                  <a:gd name="T8" fmla="*/ 98 w 146"/>
                  <a:gd name="T9" fmla="*/ 38 h 214"/>
                  <a:gd name="T10" fmla="*/ 98 w 146"/>
                  <a:gd name="T11" fmla="*/ 4 h 214"/>
                  <a:gd name="T12" fmla="*/ 144 w 146"/>
                  <a:gd name="T13" fmla="*/ 0 h 214"/>
                  <a:gd name="T14" fmla="*/ 144 w 146"/>
                  <a:gd name="T15" fmla="*/ 43 h 214"/>
                  <a:gd name="T16" fmla="*/ 135 w 146"/>
                  <a:gd name="T17" fmla="*/ 86 h 214"/>
                  <a:gd name="T18" fmla="*/ 118 w 146"/>
                  <a:gd name="T19" fmla="*/ 126 h 214"/>
                  <a:gd name="T20" fmla="*/ 118 w 146"/>
                  <a:gd name="T21" fmla="*/ 127 h 214"/>
                  <a:gd name="T22" fmla="*/ 118 w 146"/>
                  <a:gd name="T23" fmla="*/ 127 h 214"/>
                  <a:gd name="T24" fmla="*/ 25 w 146"/>
                  <a:gd name="T25" fmla="*/ 213 h 214"/>
                  <a:gd name="T26" fmla="*/ 23 w 146"/>
                  <a:gd name="T2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6" h="214">
                    <a:moveTo>
                      <a:pt x="23" y="214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1" y="174"/>
                      <a:pt x="2" y="173"/>
                      <a:pt x="4" y="172"/>
                    </a:cubicBezTo>
                    <a:cubicBezTo>
                      <a:pt x="16" y="166"/>
                      <a:pt x="54" y="145"/>
                      <a:pt x="78" y="104"/>
                    </a:cubicBezTo>
                    <a:cubicBezTo>
                      <a:pt x="89" y="84"/>
                      <a:pt x="96" y="62"/>
                      <a:pt x="98" y="38"/>
                    </a:cubicBezTo>
                    <a:cubicBezTo>
                      <a:pt x="99" y="27"/>
                      <a:pt x="99" y="15"/>
                      <a:pt x="98" y="4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14"/>
                      <a:pt x="145" y="29"/>
                      <a:pt x="144" y="43"/>
                    </a:cubicBezTo>
                    <a:cubicBezTo>
                      <a:pt x="142" y="58"/>
                      <a:pt x="139" y="72"/>
                      <a:pt x="135" y="86"/>
                    </a:cubicBezTo>
                    <a:cubicBezTo>
                      <a:pt x="131" y="100"/>
                      <a:pt x="125" y="113"/>
                      <a:pt x="118" y="126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87" y="179"/>
                      <a:pt x="41" y="205"/>
                      <a:pt x="25" y="213"/>
                    </a:cubicBezTo>
                    <a:cubicBezTo>
                      <a:pt x="24" y="213"/>
                      <a:pt x="23" y="214"/>
                      <a:pt x="23" y="2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68"/>
              <p:cNvSpPr>
                <a:spLocks/>
              </p:cNvSpPr>
              <p:nvPr/>
            </p:nvSpPr>
            <p:spPr bwMode="auto">
              <a:xfrm>
                <a:off x="4591050" y="4090988"/>
                <a:ext cx="2295525" cy="2120900"/>
              </a:xfrm>
              <a:custGeom>
                <a:avLst/>
                <a:gdLst>
                  <a:gd name="T0" fmla="*/ 6 w 237"/>
                  <a:gd name="T1" fmla="*/ 219 h 219"/>
                  <a:gd name="T2" fmla="*/ 0 w 237"/>
                  <a:gd name="T3" fmla="*/ 174 h 219"/>
                  <a:gd name="T4" fmla="*/ 82 w 237"/>
                  <a:gd name="T5" fmla="*/ 145 h 219"/>
                  <a:gd name="T6" fmla="*/ 152 w 237"/>
                  <a:gd name="T7" fmla="*/ 87 h 219"/>
                  <a:gd name="T8" fmla="*/ 190 w 237"/>
                  <a:gd name="T9" fmla="*/ 10 h 219"/>
                  <a:gd name="T10" fmla="*/ 192 w 237"/>
                  <a:gd name="T11" fmla="*/ 0 h 219"/>
                  <a:gd name="T12" fmla="*/ 237 w 237"/>
                  <a:gd name="T13" fmla="*/ 10 h 219"/>
                  <a:gd name="T14" fmla="*/ 234 w 237"/>
                  <a:gd name="T15" fmla="*/ 22 h 219"/>
                  <a:gd name="T16" fmla="*/ 216 w 237"/>
                  <a:gd name="T17" fmla="*/ 71 h 219"/>
                  <a:gd name="T18" fmla="*/ 189 w 237"/>
                  <a:gd name="T19" fmla="*/ 115 h 219"/>
                  <a:gd name="T20" fmla="*/ 150 w 237"/>
                  <a:gd name="T21" fmla="*/ 154 h 219"/>
                  <a:gd name="T22" fmla="*/ 105 w 237"/>
                  <a:gd name="T23" fmla="*/ 185 h 219"/>
                  <a:gd name="T24" fmla="*/ 6 w 237"/>
                  <a:gd name="T2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19">
                    <a:moveTo>
                      <a:pt x="6" y="219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28" y="170"/>
                      <a:pt x="54" y="161"/>
                      <a:pt x="82" y="145"/>
                    </a:cubicBezTo>
                    <a:cubicBezTo>
                      <a:pt x="113" y="127"/>
                      <a:pt x="136" y="108"/>
                      <a:pt x="152" y="87"/>
                    </a:cubicBezTo>
                    <a:cubicBezTo>
                      <a:pt x="169" y="64"/>
                      <a:pt x="182" y="38"/>
                      <a:pt x="190" y="10"/>
                    </a:cubicBezTo>
                    <a:cubicBezTo>
                      <a:pt x="191" y="7"/>
                      <a:pt x="191" y="3"/>
                      <a:pt x="192" y="0"/>
                    </a:cubicBezTo>
                    <a:cubicBezTo>
                      <a:pt x="237" y="10"/>
                      <a:pt x="237" y="10"/>
                      <a:pt x="237" y="10"/>
                    </a:cubicBezTo>
                    <a:cubicBezTo>
                      <a:pt x="236" y="14"/>
                      <a:pt x="235" y="18"/>
                      <a:pt x="234" y="22"/>
                    </a:cubicBezTo>
                    <a:cubicBezTo>
                      <a:pt x="230" y="39"/>
                      <a:pt x="224" y="55"/>
                      <a:pt x="216" y="71"/>
                    </a:cubicBezTo>
                    <a:cubicBezTo>
                      <a:pt x="208" y="86"/>
                      <a:pt x="199" y="101"/>
                      <a:pt x="189" y="115"/>
                    </a:cubicBezTo>
                    <a:cubicBezTo>
                      <a:pt x="178" y="129"/>
                      <a:pt x="165" y="142"/>
                      <a:pt x="150" y="154"/>
                    </a:cubicBezTo>
                    <a:cubicBezTo>
                      <a:pt x="137" y="165"/>
                      <a:pt x="122" y="175"/>
                      <a:pt x="105" y="185"/>
                    </a:cubicBezTo>
                    <a:cubicBezTo>
                      <a:pt x="72" y="204"/>
                      <a:pt x="40" y="215"/>
                      <a:pt x="6" y="21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69"/>
              <p:cNvSpPr>
                <a:spLocks/>
              </p:cNvSpPr>
              <p:nvPr/>
            </p:nvSpPr>
            <p:spPr bwMode="auto">
              <a:xfrm>
                <a:off x="3495676" y="5068887"/>
                <a:ext cx="3352800" cy="1608137"/>
              </a:xfrm>
              <a:custGeom>
                <a:avLst/>
                <a:gdLst>
                  <a:gd name="T0" fmla="*/ 83 w 346"/>
                  <a:gd name="T1" fmla="*/ 166 h 166"/>
                  <a:gd name="T2" fmla="*/ 62 w 346"/>
                  <a:gd name="T3" fmla="*/ 165 h 166"/>
                  <a:gd name="T4" fmla="*/ 0 w 346"/>
                  <a:gd name="T5" fmla="*/ 155 h 166"/>
                  <a:gd name="T6" fmla="*/ 12 w 346"/>
                  <a:gd name="T7" fmla="*/ 110 h 166"/>
                  <a:gd name="T8" fmla="*/ 119 w 346"/>
                  <a:gd name="T9" fmla="*/ 117 h 166"/>
                  <a:gd name="T10" fmla="*/ 308 w 346"/>
                  <a:gd name="T11" fmla="*/ 0 h 166"/>
                  <a:gd name="T12" fmla="*/ 346 w 346"/>
                  <a:gd name="T13" fmla="*/ 25 h 166"/>
                  <a:gd name="T14" fmla="*/ 303 w 346"/>
                  <a:gd name="T15" fmla="*/ 76 h 166"/>
                  <a:gd name="T16" fmla="*/ 251 w 346"/>
                  <a:gd name="T17" fmla="*/ 117 h 166"/>
                  <a:gd name="T18" fmla="*/ 192 w 346"/>
                  <a:gd name="T19" fmla="*/ 147 h 166"/>
                  <a:gd name="T20" fmla="*/ 126 w 346"/>
                  <a:gd name="T21" fmla="*/ 163 h 166"/>
                  <a:gd name="T22" fmla="*/ 83 w 346"/>
                  <a:gd name="T23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6" h="166">
                    <a:moveTo>
                      <a:pt x="83" y="166"/>
                    </a:moveTo>
                    <a:cubicBezTo>
                      <a:pt x="76" y="166"/>
                      <a:pt x="69" y="166"/>
                      <a:pt x="62" y="165"/>
                    </a:cubicBezTo>
                    <a:cubicBezTo>
                      <a:pt x="41" y="164"/>
                      <a:pt x="20" y="160"/>
                      <a:pt x="0" y="155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47" y="120"/>
                      <a:pt x="83" y="122"/>
                      <a:pt x="119" y="117"/>
                    </a:cubicBezTo>
                    <a:cubicBezTo>
                      <a:pt x="196" y="107"/>
                      <a:pt x="264" y="64"/>
                      <a:pt x="308" y="0"/>
                    </a:cubicBezTo>
                    <a:cubicBezTo>
                      <a:pt x="346" y="25"/>
                      <a:pt x="346" y="25"/>
                      <a:pt x="346" y="25"/>
                    </a:cubicBezTo>
                    <a:cubicBezTo>
                      <a:pt x="334" y="44"/>
                      <a:pt x="319" y="61"/>
                      <a:pt x="303" y="76"/>
                    </a:cubicBezTo>
                    <a:cubicBezTo>
                      <a:pt x="288" y="92"/>
                      <a:pt x="270" y="105"/>
                      <a:pt x="251" y="117"/>
                    </a:cubicBezTo>
                    <a:cubicBezTo>
                      <a:pt x="233" y="129"/>
                      <a:pt x="212" y="139"/>
                      <a:pt x="192" y="147"/>
                    </a:cubicBezTo>
                    <a:cubicBezTo>
                      <a:pt x="170" y="154"/>
                      <a:pt x="148" y="160"/>
                      <a:pt x="126" y="163"/>
                    </a:cubicBezTo>
                    <a:cubicBezTo>
                      <a:pt x="111" y="165"/>
                      <a:pt x="97" y="166"/>
                      <a:pt x="83" y="16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70"/>
              <p:cNvSpPr>
                <a:spLocks/>
              </p:cNvSpPr>
              <p:nvPr/>
            </p:nvSpPr>
            <p:spPr bwMode="auto">
              <a:xfrm>
                <a:off x="5365750" y="3073400"/>
                <a:ext cx="708025" cy="1608137"/>
              </a:xfrm>
              <a:custGeom>
                <a:avLst/>
                <a:gdLst>
                  <a:gd name="T0" fmla="*/ 37 w 73"/>
                  <a:gd name="T1" fmla="*/ 166 h 166"/>
                  <a:gd name="T2" fmla="*/ 0 w 73"/>
                  <a:gd name="T3" fmla="*/ 138 h 166"/>
                  <a:gd name="T4" fmla="*/ 23 w 73"/>
                  <a:gd name="T5" fmla="*/ 92 h 166"/>
                  <a:gd name="T6" fmla="*/ 26 w 73"/>
                  <a:gd name="T7" fmla="*/ 40 h 166"/>
                  <a:gd name="T8" fmla="*/ 20 w 73"/>
                  <a:gd name="T9" fmla="*/ 15 h 166"/>
                  <a:gd name="T10" fmla="*/ 63 w 73"/>
                  <a:gd name="T11" fmla="*/ 0 h 166"/>
                  <a:gd name="T12" fmla="*/ 71 w 73"/>
                  <a:gd name="T13" fmla="*/ 34 h 166"/>
                  <a:gd name="T14" fmla="*/ 72 w 73"/>
                  <a:gd name="T15" fmla="*/ 69 h 166"/>
                  <a:gd name="T16" fmla="*/ 67 w 73"/>
                  <a:gd name="T17" fmla="*/ 103 h 166"/>
                  <a:gd name="T18" fmla="*/ 55 w 73"/>
                  <a:gd name="T19" fmla="*/ 136 h 166"/>
                  <a:gd name="T20" fmla="*/ 37 w 73"/>
                  <a:gd name="T21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66">
                    <a:moveTo>
                      <a:pt x="37" y="166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1" y="124"/>
                      <a:pt x="18" y="109"/>
                      <a:pt x="23" y="92"/>
                    </a:cubicBezTo>
                    <a:cubicBezTo>
                      <a:pt x="27" y="75"/>
                      <a:pt x="28" y="58"/>
                      <a:pt x="26" y="40"/>
                    </a:cubicBezTo>
                    <a:cubicBezTo>
                      <a:pt x="25" y="32"/>
                      <a:pt x="23" y="23"/>
                      <a:pt x="20" y="1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11"/>
                      <a:pt x="69" y="23"/>
                      <a:pt x="71" y="34"/>
                    </a:cubicBezTo>
                    <a:cubicBezTo>
                      <a:pt x="72" y="46"/>
                      <a:pt x="73" y="58"/>
                      <a:pt x="72" y="69"/>
                    </a:cubicBezTo>
                    <a:cubicBezTo>
                      <a:pt x="71" y="81"/>
                      <a:pt x="70" y="92"/>
                      <a:pt x="67" y="103"/>
                    </a:cubicBezTo>
                    <a:cubicBezTo>
                      <a:pt x="64" y="114"/>
                      <a:pt x="60" y="125"/>
                      <a:pt x="55" y="136"/>
                    </a:cubicBezTo>
                    <a:cubicBezTo>
                      <a:pt x="50" y="146"/>
                      <a:pt x="44" y="156"/>
                      <a:pt x="37" y="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2368294">
              <a:off x="6655486" y="211630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141865">
              <a:off x="5892208" y="2049793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1446079">
              <a:off x="5354956" y="228943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228923">
              <a:off x="5085639" y="265712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9712961">
              <a:off x="5951171" y="5314400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169234">
              <a:off x="6469786" y="467271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6926812">
              <a:off x="6469670" y="4104309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973590">
              <a:off x="6282947" y="3670464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709393">
              <a:off x="3509702" y="3127310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5482964">
              <a:off x="3845585" y="3815932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4187178">
              <a:off x="4327594" y="4153176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2970022">
              <a:off x="4781465" y="4194795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9144466">
              <a:off x="5360777" y="2846783"/>
              <a:ext cx="378142" cy="461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5032874">
              <a:off x="6620074" y="3347194"/>
              <a:ext cx="378141" cy="461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541639">
              <a:off x="5521972" y="4134682"/>
              <a:ext cx="378142" cy="461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6198" y="3401261"/>
              <a:ext cx="1104988" cy="61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832390" y="235604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32390" y="2105701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60710" y="2156895"/>
            <a:ext cx="421034" cy="421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32390" y="347656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32390" y="3226220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5360710" y="3277414"/>
            <a:ext cx="421034" cy="421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32390" y="459708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390" y="4346738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360710" y="4397932"/>
            <a:ext cx="421034" cy="421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PowerPoint Diagram</a:t>
            </a:r>
          </a:p>
        </p:txBody>
      </p:sp>
      <p:sp>
        <p:nvSpPr>
          <p:cNvPr id="7" name="Freeform 51"/>
          <p:cNvSpPr>
            <a:spLocks/>
          </p:cNvSpPr>
          <p:nvPr/>
        </p:nvSpPr>
        <p:spPr bwMode="auto">
          <a:xfrm>
            <a:off x="1196807" y="1928422"/>
            <a:ext cx="3445680" cy="3385307"/>
          </a:xfrm>
          <a:custGeom>
            <a:avLst/>
            <a:gdLst>
              <a:gd name="T0" fmla="*/ 622 w 636"/>
              <a:gd name="T1" fmla="*/ 313 h 625"/>
              <a:gd name="T2" fmla="*/ 313 w 636"/>
              <a:gd name="T3" fmla="*/ 625 h 625"/>
              <a:gd name="T4" fmla="*/ 3 w 636"/>
              <a:gd name="T5" fmla="*/ 313 h 625"/>
              <a:gd name="T6" fmla="*/ 313 w 636"/>
              <a:gd name="T7" fmla="*/ 1 h 625"/>
              <a:gd name="T8" fmla="*/ 622 w 636"/>
              <a:gd name="T9" fmla="*/ 31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25">
                <a:moveTo>
                  <a:pt x="622" y="313"/>
                </a:moveTo>
                <a:cubicBezTo>
                  <a:pt x="608" y="485"/>
                  <a:pt x="484" y="625"/>
                  <a:pt x="313" y="625"/>
                </a:cubicBezTo>
                <a:cubicBezTo>
                  <a:pt x="142" y="625"/>
                  <a:pt x="0" y="485"/>
                  <a:pt x="3" y="313"/>
                </a:cubicBezTo>
                <a:cubicBezTo>
                  <a:pt x="8" y="116"/>
                  <a:pt x="131" y="2"/>
                  <a:pt x="313" y="1"/>
                </a:cubicBezTo>
                <a:cubicBezTo>
                  <a:pt x="484" y="0"/>
                  <a:pt x="636" y="147"/>
                  <a:pt x="622" y="313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65000">
                <a:schemeClr val="bg1">
                  <a:lumMod val="95000"/>
                </a:schemeClr>
              </a:gs>
              <a:gs pos="52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2"/>
          <p:cNvSpPr>
            <a:spLocks/>
          </p:cNvSpPr>
          <p:nvPr/>
        </p:nvSpPr>
        <p:spPr bwMode="auto">
          <a:xfrm>
            <a:off x="1425613" y="2157419"/>
            <a:ext cx="2920082" cy="2936064"/>
          </a:xfrm>
          <a:custGeom>
            <a:avLst/>
            <a:gdLst>
              <a:gd name="T0" fmla="*/ 536 w 539"/>
              <a:gd name="T1" fmla="*/ 270 h 542"/>
              <a:gd name="T2" fmla="*/ 268 w 539"/>
              <a:gd name="T3" fmla="*/ 538 h 542"/>
              <a:gd name="T4" fmla="*/ 2 w 539"/>
              <a:gd name="T5" fmla="*/ 270 h 542"/>
              <a:gd name="T6" fmla="*/ 268 w 539"/>
              <a:gd name="T7" fmla="*/ 2 h 542"/>
              <a:gd name="T8" fmla="*/ 536 w 539"/>
              <a:gd name="T9" fmla="*/ 2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542">
                <a:moveTo>
                  <a:pt x="536" y="270"/>
                </a:moveTo>
                <a:cubicBezTo>
                  <a:pt x="532" y="416"/>
                  <a:pt x="415" y="534"/>
                  <a:pt x="268" y="538"/>
                </a:cubicBezTo>
                <a:cubicBezTo>
                  <a:pt x="121" y="542"/>
                  <a:pt x="0" y="403"/>
                  <a:pt x="2" y="270"/>
                </a:cubicBezTo>
                <a:cubicBezTo>
                  <a:pt x="5" y="97"/>
                  <a:pt x="123" y="4"/>
                  <a:pt x="268" y="2"/>
                </a:cubicBezTo>
                <a:cubicBezTo>
                  <a:pt x="415" y="0"/>
                  <a:pt x="539" y="122"/>
                  <a:pt x="536" y="27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3"/>
          <p:cNvSpPr>
            <a:spLocks noChangeArrowheads="1"/>
          </p:cNvSpPr>
          <p:nvPr/>
        </p:nvSpPr>
        <p:spPr bwMode="auto">
          <a:xfrm>
            <a:off x="1669767" y="2417554"/>
            <a:ext cx="2405139" cy="2372289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1907706" y="2651055"/>
            <a:ext cx="1929261" cy="1900850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55"/>
          <p:cNvSpPr>
            <a:spLocks noChangeArrowheads="1"/>
          </p:cNvSpPr>
          <p:nvPr/>
        </p:nvSpPr>
        <p:spPr bwMode="auto">
          <a:xfrm>
            <a:off x="2162514" y="2904973"/>
            <a:ext cx="1419644" cy="139744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56"/>
          <p:cNvSpPr>
            <a:spLocks/>
          </p:cNvSpPr>
          <p:nvPr/>
        </p:nvSpPr>
        <p:spPr bwMode="auto">
          <a:xfrm>
            <a:off x="2249521" y="2927170"/>
            <a:ext cx="514056" cy="470551"/>
          </a:xfrm>
          <a:custGeom>
            <a:avLst/>
            <a:gdLst>
              <a:gd name="T0" fmla="*/ 39 w 95"/>
              <a:gd name="T1" fmla="*/ 87 h 87"/>
              <a:gd name="T2" fmla="*/ 0 w 95"/>
              <a:gd name="T3" fmla="*/ 64 h 87"/>
              <a:gd name="T4" fmla="*/ 36 w 95"/>
              <a:gd name="T5" fmla="*/ 22 h 87"/>
              <a:gd name="T6" fmla="*/ 84 w 95"/>
              <a:gd name="T7" fmla="*/ 0 h 87"/>
              <a:gd name="T8" fmla="*/ 95 w 95"/>
              <a:gd name="T9" fmla="*/ 42 h 87"/>
              <a:gd name="T10" fmla="*/ 39 w 95"/>
              <a:gd name="T11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87">
                <a:moveTo>
                  <a:pt x="39" y="87"/>
                </a:moveTo>
                <a:cubicBezTo>
                  <a:pt x="0" y="64"/>
                  <a:pt x="0" y="64"/>
                  <a:pt x="0" y="64"/>
                </a:cubicBezTo>
                <a:cubicBezTo>
                  <a:pt x="9" y="48"/>
                  <a:pt x="21" y="34"/>
                  <a:pt x="36" y="22"/>
                </a:cubicBezTo>
                <a:cubicBezTo>
                  <a:pt x="50" y="11"/>
                  <a:pt x="68" y="5"/>
                  <a:pt x="84" y="0"/>
                </a:cubicBezTo>
                <a:cubicBezTo>
                  <a:pt x="95" y="42"/>
                  <a:pt x="95" y="42"/>
                  <a:pt x="95" y="42"/>
                </a:cubicBezTo>
                <a:cubicBezTo>
                  <a:pt x="74" y="48"/>
                  <a:pt x="52" y="66"/>
                  <a:pt x="39" y="8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7"/>
          <p:cNvSpPr>
            <a:spLocks/>
          </p:cNvSpPr>
          <p:nvPr/>
        </p:nvSpPr>
        <p:spPr bwMode="auto">
          <a:xfrm>
            <a:off x="2184710" y="2401573"/>
            <a:ext cx="1327310" cy="433262"/>
          </a:xfrm>
          <a:custGeom>
            <a:avLst/>
            <a:gdLst>
              <a:gd name="T0" fmla="*/ 26 w 245"/>
              <a:gd name="T1" fmla="*/ 80 h 80"/>
              <a:gd name="T2" fmla="*/ 0 w 245"/>
              <a:gd name="T3" fmla="*/ 42 h 80"/>
              <a:gd name="T4" fmla="*/ 38 w 245"/>
              <a:gd name="T5" fmla="*/ 21 h 80"/>
              <a:gd name="T6" fmla="*/ 79 w 245"/>
              <a:gd name="T7" fmla="*/ 7 h 80"/>
              <a:gd name="T8" fmla="*/ 123 w 245"/>
              <a:gd name="T9" fmla="*/ 1 h 80"/>
              <a:gd name="T10" fmla="*/ 211 w 245"/>
              <a:gd name="T11" fmla="*/ 17 h 80"/>
              <a:gd name="T12" fmla="*/ 245 w 245"/>
              <a:gd name="T13" fmla="*/ 33 h 80"/>
              <a:gd name="T14" fmla="*/ 221 w 245"/>
              <a:gd name="T15" fmla="*/ 72 h 80"/>
              <a:gd name="T16" fmla="*/ 195 w 245"/>
              <a:gd name="T17" fmla="*/ 60 h 80"/>
              <a:gd name="T18" fmla="*/ 124 w 245"/>
              <a:gd name="T19" fmla="*/ 47 h 80"/>
              <a:gd name="T20" fmla="*/ 57 w 245"/>
              <a:gd name="T21" fmla="*/ 63 h 80"/>
              <a:gd name="T22" fmla="*/ 26 w 245"/>
              <a:gd name="T2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80">
                <a:moveTo>
                  <a:pt x="26" y="80"/>
                </a:moveTo>
                <a:cubicBezTo>
                  <a:pt x="0" y="42"/>
                  <a:pt x="0" y="42"/>
                  <a:pt x="0" y="42"/>
                </a:cubicBezTo>
                <a:cubicBezTo>
                  <a:pt x="12" y="34"/>
                  <a:pt x="25" y="27"/>
                  <a:pt x="38" y="21"/>
                </a:cubicBezTo>
                <a:cubicBezTo>
                  <a:pt x="51" y="15"/>
                  <a:pt x="65" y="10"/>
                  <a:pt x="79" y="7"/>
                </a:cubicBezTo>
                <a:cubicBezTo>
                  <a:pt x="93" y="4"/>
                  <a:pt x="108" y="2"/>
                  <a:pt x="123" y="1"/>
                </a:cubicBezTo>
                <a:cubicBezTo>
                  <a:pt x="153" y="0"/>
                  <a:pt x="183" y="6"/>
                  <a:pt x="211" y="17"/>
                </a:cubicBezTo>
                <a:cubicBezTo>
                  <a:pt x="223" y="21"/>
                  <a:pt x="234" y="26"/>
                  <a:pt x="245" y="33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13" y="67"/>
                  <a:pt x="204" y="63"/>
                  <a:pt x="195" y="60"/>
                </a:cubicBezTo>
                <a:cubicBezTo>
                  <a:pt x="172" y="51"/>
                  <a:pt x="148" y="47"/>
                  <a:pt x="124" y="47"/>
                </a:cubicBezTo>
                <a:cubicBezTo>
                  <a:pt x="101" y="48"/>
                  <a:pt x="78" y="53"/>
                  <a:pt x="57" y="63"/>
                </a:cubicBezTo>
                <a:cubicBezTo>
                  <a:pt x="46" y="68"/>
                  <a:pt x="36" y="73"/>
                  <a:pt x="26" y="8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8"/>
          <p:cNvSpPr>
            <a:spLocks/>
          </p:cNvSpPr>
          <p:nvPr/>
        </p:nvSpPr>
        <p:spPr bwMode="auto">
          <a:xfrm>
            <a:off x="2433303" y="2163633"/>
            <a:ext cx="1614968" cy="736014"/>
          </a:xfrm>
          <a:custGeom>
            <a:avLst/>
            <a:gdLst>
              <a:gd name="T0" fmla="*/ 262 w 298"/>
              <a:gd name="T1" fmla="*/ 136 h 136"/>
              <a:gd name="T2" fmla="*/ 195 w 298"/>
              <a:gd name="T3" fmla="*/ 77 h 136"/>
              <a:gd name="T4" fmla="*/ 110 w 298"/>
              <a:gd name="T5" fmla="*/ 49 h 136"/>
              <a:gd name="T6" fmla="*/ 24 w 298"/>
              <a:gd name="T7" fmla="*/ 55 h 136"/>
              <a:gd name="T8" fmla="*/ 14 w 298"/>
              <a:gd name="T9" fmla="*/ 58 h 136"/>
              <a:gd name="T10" fmla="*/ 0 w 298"/>
              <a:gd name="T11" fmla="*/ 14 h 136"/>
              <a:gd name="T12" fmla="*/ 12 w 298"/>
              <a:gd name="T13" fmla="*/ 10 h 136"/>
              <a:gd name="T14" fmla="*/ 63 w 298"/>
              <a:gd name="T15" fmla="*/ 2 h 136"/>
              <a:gd name="T16" fmla="*/ 116 w 298"/>
              <a:gd name="T17" fmla="*/ 3 h 136"/>
              <a:gd name="T18" fmla="*/ 168 w 298"/>
              <a:gd name="T19" fmla="*/ 15 h 136"/>
              <a:gd name="T20" fmla="*/ 218 w 298"/>
              <a:gd name="T21" fmla="*/ 37 h 136"/>
              <a:gd name="T22" fmla="*/ 262 w 298"/>
              <a:gd name="T23" fmla="*/ 69 h 136"/>
              <a:gd name="T24" fmla="*/ 298 w 298"/>
              <a:gd name="T25" fmla="*/ 109 h 136"/>
              <a:gd name="T26" fmla="*/ 262 w 298"/>
              <a:gd name="T2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8" h="136">
                <a:moveTo>
                  <a:pt x="262" y="136"/>
                </a:moveTo>
                <a:cubicBezTo>
                  <a:pt x="243" y="112"/>
                  <a:pt x="221" y="92"/>
                  <a:pt x="195" y="77"/>
                </a:cubicBezTo>
                <a:cubicBezTo>
                  <a:pt x="168" y="62"/>
                  <a:pt x="140" y="52"/>
                  <a:pt x="110" y="49"/>
                </a:cubicBezTo>
                <a:cubicBezTo>
                  <a:pt x="81" y="45"/>
                  <a:pt x="52" y="47"/>
                  <a:pt x="24" y="55"/>
                </a:cubicBezTo>
                <a:cubicBezTo>
                  <a:pt x="21" y="56"/>
                  <a:pt x="17" y="57"/>
                  <a:pt x="14" y="58"/>
                </a:cubicBezTo>
                <a:cubicBezTo>
                  <a:pt x="0" y="14"/>
                  <a:pt x="0" y="14"/>
                  <a:pt x="0" y="14"/>
                </a:cubicBezTo>
                <a:cubicBezTo>
                  <a:pt x="4" y="12"/>
                  <a:pt x="8" y="11"/>
                  <a:pt x="12" y="10"/>
                </a:cubicBezTo>
                <a:cubicBezTo>
                  <a:pt x="29" y="6"/>
                  <a:pt x="46" y="3"/>
                  <a:pt x="63" y="2"/>
                </a:cubicBezTo>
                <a:cubicBezTo>
                  <a:pt x="81" y="0"/>
                  <a:pt x="98" y="1"/>
                  <a:pt x="116" y="3"/>
                </a:cubicBezTo>
                <a:cubicBezTo>
                  <a:pt x="133" y="5"/>
                  <a:pt x="151" y="9"/>
                  <a:pt x="168" y="15"/>
                </a:cubicBezTo>
                <a:cubicBezTo>
                  <a:pt x="185" y="21"/>
                  <a:pt x="202" y="28"/>
                  <a:pt x="218" y="37"/>
                </a:cubicBezTo>
                <a:cubicBezTo>
                  <a:pt x="234" y="47"/>
                  <a:pt x="249" y="57"/>
                  <a:pt x="262" y="69"/>
                </a:cubicBezTo>
                <a:cubicBezTo>
                  <a:pt x="275" y="81"/>
                  <a:pt x="288" y="94"/>
                  <a:pt x="298" y="109"/>
                </a:cubicBezTo>
                <a:lnTo>
                  <a:pt x="262" y="136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9"/>
          <p:cNvSpPr>
            <a:spLocks/>
          </p:cNvSpPr>
          <p:nvPr/>
        </p:nvSpPr>
        <p:spPr bwMode="auto">
          <a:xfrm>
            <a:off x="2974880" y="1940788"/>
            <a:ext cx="1555483" cy="1337964"/>
          </a:xfrm>
          <a:custGeom>
            <a:avLst/>
            <a:gdLst>
              <a:gd name="T0" fmla="*/ 242 w 287"/>
              <a:gd name="T1" fmla="*/ 247 h 247"/>
              <a:gd name="T2" fmla="*/ 196 w 287"/>
              <a:gd name="T3" fmla="*/ 150 h 247"/>
              <a:gd name="T4" fmla="*/ 0 w 287"/>
              <a:gd name="T5" fmla="*/ 46 h 247"/>
              <a:gd name="T6" fmla="*/ 3 w 287"/>
              <a:gd name="T7" fmla="*/ 0 h 247"/>
              <a:gd name="T8" fmla="*/ 68 w 287"/>
              <a:gd name="T9" fmla="*/ 11 h 247"/>
              <a:gd name="T10" fmla="*/ 130 w 287"/>
              <a:gd name="T11" fmla="*/ 36 h 247"/>
              <a:gd name="T12" fmla="*/ 185 w 287"/>
              <a:gd name="T13" fmla="*/ 73 h 247"/>
              <a:gd name="T14" fmla="*/ 232 w 287"/>
              <a:gd name="T15" fmla="*/ 122 h 247"/>
              <a:gd name="T16" fmla="*/ 266 w 287"/>
              <a:gd name="T17" fmla="*/ 176 h 247"/>
              <a:gd name="T18" fmla="*/ 287 w 287"/>
              <a:gd name="T19" fmla="*/ 235 h 247"/>
              <a:gd name="T20" fmla="*/ 242 w 287"/>
              <a:gd name="T21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" h="247">
                <a:moveTo>
                  <a:pt x="242" y="247"/>
                </a:moveTo>
                <a:cubicBezTo>
                  <a:pt x="233" y="210"/>
                  <a:pt x="217" y="177"/>
                  <a:pt x="196" y="150"/>
                </a:cubicBezTo>
                <a:cubicBezTo>
                  <a:pt x="149" y="89"/>
                  <a:pt x="77" y="51"/>
                  <a:pt x="0" y="46"/>
                </a:cubicBezTo>
                <a:cubicBezTo>
                  <a:pt x="3" y="0"/>
                  <a:pt x="3" y="0"/>
                  <a:pt x="3" y="0"/>
                </a:cubicBezTo>
                <a:cubicBezTo>
                  <a:pt x="25" y="2"/>
                  <a:pt x="47" y="5"/>
                  <a:pt x="68" y="11"/>
                </a:cubicBezTo>
                <a:cubicBezTo>
                  <a:pt x="90" y="17"/>
                  <a:pt x="110" y="26"/>
                  <a:pt x="130" y="36"/>
                </a:cubicBezTo>
                <a:cubicBezTo>
                  <a:pt x="150" y="46"/>
                  <a:pt x="168" y="59"/>
                  <a:pt x="185" y="73"/>
                </a:cubicBezTo>
                <a:cubicBezTo>
                  <a:pt x="203" y="88"/>
                  <a:pt x="218" y="104"/>
                  <a:pt x="232" y="122"/>
                </a:cubicBezTo>
                <a:cubicBezTo>
                  <a:pt x="245" y="139"/>
                  <a:pt x="256" y="157"/>
                  <a:pt x="266" y="176"/>
                </a:cubicBezTo>
                <a:cubicBezTo>
                  <a:pt x="274" y="195"/>
                  <a:pt x="282" y="214"/>
                  <a:pt x="287" y="235"/>
                </a:cubicBezTo>
                <a:lnTo>
                  <a:pt x="242" y="24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0"/>
          <p:cNvSpPr>
            <a:spLocks/>
          </p:cNvSpPr>
          <p:nvPr/>
        </p:nvSpPr>
        <p:spPr bwMode="auto">
          <a:xfrm>
            <a:off x="2151859" y="2656381"/>
            <a:ext cx="845217" cy="498074"/>
          </a:xfrm>
          <a:custGeom>
            <a:avLst/>
            <a:gdLst>
              <a:gd name="T0" fmla="*/ 34 w 156"/>
              <a:gd name="T1" fmla="*/ 92 h 92"/>
              <a:gd name="T2" fmla="*/ 0 w 156"/>
              <a:gd name="T3" fmla="*/ 62 h 92"/>
              <a:gd name="T4" fmla="*/ 25 w 156"/>
              <a:gd name="T5" fmla="*/ 38 h 92"/>
              <a:gd name="T6" fmla="*/ 55 w 156"/>
              <a:gd name="T7" fmla="*/ 19 h 92"/>
              <a:gd name="T8" fmla="*/ 87 w 156"/>
              <a:gd name="T9" fmla="*/ 7 h 92"/>
              <a:gd name="T10" fmla="*/ 121 w 156"/>
              <a:gd name="T11" fmla="*/ 1 h 92"/>
              <a:gd name="T12" fmla="*/ 156 w 156"/>
              <a:gd name="T13" fmla="*/ 2 h 92"/>
              <a:gd name="T14" fmla="*/ 151 w 156"/>
              <a:gd name="T15" fmla="*/ 47 h 92"/>
              <a:gd name="T16" fmla="*/ 99 w 156"/>
              <a:gd name="T17" fmla="*/ 51 h 92"/>
              <a:gd name="T18" fmla="*/ 53 w 156"/>
              <a:gd name="T19" fmla="*/ 74 h 92"/>
              <a:gd name="T20" fmla="*/ 34 w 156"/>
              <a:gd name="T2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92">
                <a:moveTo>
                  <a:pt x="34" y="92"/>
                </a:moveTo>
                <a:cubicBezTo>
                  <a:pt x="0" y="62"/>
                  <a:pt x="0" y="62"/>
                  <a:pt x="0" y="62"/>
                </a:cubicBezTo>
                <a:cubicBezTo>
                  <a:pt x="7" y="53"/>
                  <a:pt x="16" y="45"/>
                  <a:pt x="25" y="38"/>
                </a:cubicBezTo>
                <a:cubicBezTo>
                  <a:pt x="35" y="31"/>
                  <a:pt x="45" y="24"/>
                  <a:pt x="55" y="19"/>
                </a:cubicBezTo>
                <a:cubicBezTo>
                  <a:pt x="65" y="14"/>
                  <a:pt x="76" y="10"/>
                  <a:pt x="87" y="7"/>
                </a:cubicBezTo>
                <a:cubicBezTo>
                  <a:pt x="98" y="4"/>
                  <a:pt x="110" y="2"/>
                  <a:pt x="121" y="1"/>
                </a:cubicBezTo>
                <a:cubicBezTo>
                  <a:pt x="133" y="0"/>
                  <a:pt x="145" y="0"/>
                  <a:pt x="156" y="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34" y="45"/>
                  <a:pt x="116" y="46"/>
                  <a:pt x="99" y="51"/>
                </a:cubicBezTo>
                <a:cubicBezTo>
                  <a:pt x="82" y="55"/>
                  <a:pt x="67" y="63"/>
                  <a:pt x="53" y="74"/>
                </a:cubicBezTo>
                <a:cubicBezTo>
                  <a:pt x="46" y="79"/>
                  <a:pt x="40" y="85"/>
                  <a:pt x="34" y="9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61"/>
          <p:cNvSpPr>
            <a:spLocks/>
          </p:cNvSpPr>
          <p:nvPr/>
        </p:nvSpPr>
        <p:spPr bwMode="auto">
          <a:xfrm>
            <a:off x="2352510" y="3912665"/>
            <a:ext cx="536251" cy="389758"/>
          </a:xfrm>
          <a:custGeom>
            <a:avLst/>
            <a:gdLst>
              <a:gd name="T0" fmla="*/ 99 w 99"/>
              <a:gd name="T1" fmla="*/ 72 h 72"/>
              <a:gd name="T2" fmla="*/ 46 w 99"/>
              <a:gd name="T3" fmla="*/ 61 h 72"/>
              <a:gd name="T4" fmla="*/ 0 w 99"/>
              <a:gd name="T5" fmla="*/ 32 h 72"/>
              <a:gd name="T6" fmla="*/ 33 w 99"/>
              <a:gd name="T7" fmla="*/ 0 h 72"/>
              <a:gd name="T8" fmla="*/ 99 w 99"/>
              <a:gd name="T9" fmla="*/ 26 h 72"/>
              <a:gd name="T10" fmla="*/ 99 w 99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72">
                <a:moveTo>
                  <a:pt x="99" y="72"/>
                </a:moveTo>
                <a:cubicBezTo>
                  <a:pt x="81" y="72"/>
                  <a:pt x="63" y="68"/>
                  <a:pt x="46" y="61"/>
                </a:cubicBezTo>
                <a:cubicBezTo>
                  <a:pt x="28" y="54"/>
                  <a:pt x="12" y="44"/>
                  <a:pt x="0" y="32"/>
                </a:cubicBezTo>
                <a:cubicBezTo>
                  <a:pt x="33" y="0"/>
                  <a:pt x="33" y="0"/>
                  <a:pt x="33" y="0"/>
                </a:cubicBezTo>
                <a:cubicBezTo>
                  <a:pt x="48" y="15"/>
                  <a:pt x="75" y="26"/>
                  <a:pt x="99" y="26"/>
                </a:cubicBezTo>
                <a:lnTo>
                  <a:pt x="99" y="7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62"/>
          <p:cNvSpPr>
            <a:spLocks/>
          </p:cNvSpPr>
          <p:nvPr/>
        </p:nvSpPr>
        <p:spPr bwMode="auto">
          <a:xfrm>
            <a:off x="1659112" y="3554868"/>
            <a:ext cx="812367" cy="1121333"/>
          </a:xfrm>
          <a:custGeom>
            <a:avLst/>
            <a:gdLst>
              <a:gd name="T0" fmla="*/ 130 w 150"/>
              <a:gd name="T1" fmla="*/ 207 h 207"/>
              <a:gd name="T2" fmla="*/ 93 w 150"/>
              <a:gd name="T3" fmla="*/ 185 h 207"/>
              <a:gd name="T4" fmla="*/ 60 w 150"/>
              <a:gd name="T5" fmla="*/ 156 h 207"/>
              <a:gd name="T6" fmla="*/ 34 w 150"/>
              <a:gd name="T7" fmla="*/ 121 h 207"/>
              <a:gd name="T8" fmla="*/ 3 w 150"/>
              <a:gd name="T9" fmla="*/ 37 h 207"/>
              <a:gd name="T10" fmla="*/ 0 w 150"/>
              <a:gd name="T11" fmla="*/ 0 h 207"/>
              <a:gd name="T12" fmla="*/ 46 w 150"/>
              <a:gd name="T13" fmla="*/ 1 h 207"/>
              <a:gd name="T14" fmla="*/ 48 w 150"/>
              <a:gd name="T15" fmla="*/ 30 h 207"/>
              <a:gd name="T16" fmla="*/ 73 w 150"/>
              <a:gd name="T17" fmla="*/ 97 h 207"/>
              <a:gd name="T18" fmla="*/ 120 w 150"/>
              <a:gd name="T19" fmla="*/ 148 h 207"/>
              <a:gd name="T20" fmla="*/ 150 w 150"/>
              <a:gd name="T21" fmla="*/ 165 h 207"/>
              <a:gd name="T22" fmla="*/ 130 w 150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207">
                <a:moveTo>
                  <a:pt x="130" y="207"/>
                </a:moveTo>
                <a:cubicBezTo>
                  <a:pt x="117" y="201"/>
                  <a:pt x="105" y="194"/>
                  <a:pt x="93" y="185"/>
                </a:cubicBezTo>
                <a:cubicBezTo>
                  <a:pt x="81" y="176"/>
                  <a:pt x="70" y="167"/>
                  <a:pt x="60" y="156"/>
                </a:cubicBezTo>
                <a:cubicBezTo>
                  <a:pt x="50" y="145"/>
                  <a:pt x="42" y="134"/>
                  <a:pt x="34" y="121"/>
                </a:cubicBezTo>
                <a:cubicBezTo>
                  <a:pt x="18" y="96"/>
                  <a:pt x="7" y="67"/>
                  <a:pt x="3" y="37"/>
                </a:cubicBezTo>
                <a:cubicBezTo>
                  <a:pt x="1" y="25"/>
                  <a:pt x="0" y="12"/>
                  <a:pt x="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0"/>
                  <a:pt x="47" y="20"/>
                  <a:pt x="48" y="30"/>
                </a:cubicBezTo>
                <a:cubicBezTo>
                  <a:pt x="52" y="54"/>
                  <a:pt x="60" y="77"/>
                  <a:pt x="73" y="97"/>
                </a:cubicBezTo>
                <a:cubicBezTo>
                  <a:pt x="85" y="117"/>
                  <a:pt x="101" y="134"/>
                  <a:pt x="120" y="148"/>
                </a:cubicBezTo>
                <a:cubicBezTo>
                  <a:pt x="129" y="155"/>
                  <a:pt x="139" y="161"/>
                  <a:pt x="150" y="165"/>
                </a:cubicBezTo>
                <a:lnTo>
                  <a:pt x="130" y="2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63"/>
          <p:cNvSpPr>
            <a:spLocks/>
          </p:cNvSpPr>
          <p:nvPr/>
        </p:nvSpPr>
        <p:spPr bwMode="auto">
          <a:xfrm>
            <a:off x="1420285" y="3002636"/>
            <a:ext cx="644566" cy="1651369"/>
          </a:xfrm>
          <a:custGeom>
            <a:avLst/>
            <a:gdLst>
              <a:gd name="T0" fmla="*/ 88 w 119"/>
              <a:gd name="T1" fmla="*/ 305 h 305"/>
              <a:gd name="T2" fmla="*/ 80 w 119"/>
              <a:gd name="T3" fmla="*/ 297 h 305"/>
              <a:gd name="T4" fmla="*/ 47 w 119"/>
              <a:gd name="T5" fmla="*/ 257 h 305"/>
              <a:gd name="T6" fmla="*/ 22 w 119"/>
              <a:gd name="T7" fmla="*/ 211 h 305"/>
              <a:gd name="T8" fmla="*/ 6 w 119"/>
              <a:gd name="T9" fmla="*/ 160 h 305"/>
              <a:gd name="T10" fmla="*/ 0 w 119"/>
              <a:gd name="T11" fmla="*/ 105 h 305"/>
              <a:gd name="T12" fmla="*/ 6 w 119"/>
              <a:gd name="T13" fmla="*/ 51 h 305"/>
              <a:gd name="T14" fmla="*/ 22 w 119"/>
              <a:gd name="T15" fmla="*/ 0 h 305"/>
              <a:gd name="T16" fmla="*/ 64 w 119"/>
              <a:gd name="T17" fmla="*/ 18 h 305"/>
              <a:gd name="T18" fmla="*/ 46 w 119"/>
              <a:gd name="T19" fmla="*/ 105 h 305"/>
              <a:gd name="T20" fmla="*/ 64 w 119"/>
              <a:gd name="T21" fmla="*/ 193 h 305"/>
              <a:gd name="T22" fmla="*/ 112 w 119"/>
              <a:gd name="T23" fmla="*/ 264 h 305"/>
              <a:gd name="T24" fmla="*/ 119 w 119"/>
              <a:gd name="T25" fmla="*/ 271 h 305"/>
              <a:gd name="T26" fmla="*/ 88 w 119"/>
              <a:gd name="T27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" h="305">
                <a:moveTo>
                  <a:pt x="88" y="305"/>
                </a:moveTo>
                <a:cubicBezTo>
                  <a:pt x="85" y="303"/>
                  <a:pt x="83" y="300"/>
                  <a:pt x="80" y="297"/>
                </a:cubicBezTo>
                <a:cubicBezTo>
                  <a:pt x="67" y="285"/>
                  <a:pt x="56" y="271"/>
                  <a:pt x="47" y="257"/>
                </a:cubicBezTo>
                <a:cubicBezTo>
                  <a:pt x="37" y="242"/>
                  <a:pt x="28" y="227"/>
                  <a:pt x="22" y="211"/>
                </a:cubicBezTo>
                <a:cubicBezTo>
                  <a:pt x="15" y="194"/>
                  <a:pt x="9" y="177"/>
                  <a:pt x="6" y="160"/>
                </a:cubicBezTo>
                <a:cubicBezTo>
                  <a:pt x="2" y="142"/>
                  <a:pt x="0" y="124"/>
                  <a:pt x="0" y="105"/>
                </a:cubicBezTo>
                <a:cubicBezTo>
                  <a:pt x="0" y="87"/>
                  <a:pt x="2" y="69"/>
                  <a:pt x="6" y="51"/>
                </a:cubicBezTo>
                <a:cubicBezTo>
                  <a:pt x="9" y="33"/>
                  <a:pt x="15" y="16"/>
                  <a:pt x="22" y="0"/>
                </a:cubicBezTo>
                <a:cubicBezTo>
                  <a:pt x="64" y="18"/>
                  <a:pt x="64" y="18"/>
                  <a:pt x="64" y="18"/>
                </a:cubicBezTo>
                <a:cubicBezTo>
                  <a:pt x="52" y="45"/>
                  <a:pt x="46" y="75"/>
                  <a:pt x="46" y="105"/>
                </a:cubicBezTo>
                <a:cubicBezTo>
                  <a:pt x="46" y="136"/>
                  <a:pt x="52" y="165"/>
                  <a:pt x="64" y="193"/>
                </a:cubicBezTo>
                <a:cubicBezTo>
                  <a:pt x="75" y="220"/>
                  <a:pt x="92" y="244"/>
                  <a:pt x="112" y="264"/>
                </a:cubicBezTo>
                <a:cubicBezTo>
                  <a:pt x="115" y="267"/>
                  <a:pt x="117" y="269"/>
                  <a:pt x="119" y="271"/>
                </a:cubicBezTo>
                <a:lnTo>
                  <a:pt x="88" y="3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64"/>
          <p:cNvSpPr>
            <a:spLocks/>
          </p:cNvSpPr>
          <p:nvPr/>
        </p:nvSpPr>
        <p:spPr bwMode="auto">
          <a:xfrm>
            <a:off x="1187673" y="2352742"/>
            <a:ext cx="682744" cy="1970988"/>
          </a:xfrm>
          <a:custGeom>
            <a:avLst/>
            <a:gdLst>
              <a:gd name="T0" fmla="*/ 33 w 126"/>
              <a:gd name="T1" fmla="*/ 364 h 364"/>
              <a:gd name="T2" fmla="*/ 10 w 126"/>
              <a:gd name="T3" fmla="*/ 301 h 364"/>
              <a:gd name="T4" fmla="*/ 1 w 126"/>
              <a:gd name="T5" fmla="*/ 236 h 364"/>
              <a:gd name="T6" fmla="*/ 5 w 126"/>
              <a:gd name="T7" fmla="*/ 169 h 364"/>
              <a:gd name="T8" fmla="*/ 24 w 126"/>
              <a:gd name="T9" fmla="*/ 104 h 364"/>
              <a:gd name="T10" fmla="*/ 54 w 126"/>
              <a:gd name="T11" fmla="*/ 48 h 364"/>
              <a:gd name="T12" fmla="*/ 94 w 126"/>
              <a:gd name="T13" fmla="*/ 0 h 364"/>
              <a:gd name="T14" fmla="*/ 126 w 126"/>
              <a:gd name="T15" fmla="*/ 33 h 364"/>
              <a:gd name="T16" fmla="*/ 66 w 126"/>
              <a:gd name="T17" fmla="*/ 122 h 364"/>
              <a:gd name="T18" fmla="*/ 74 w 126"/>
              <a:gd name="T19" fmla="*/ 343 h 364"/>
              <a:gd name="T20" fmla="*/ 33 w 126"/>
              <a:gd name="T21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364">
                <a:moveTo>
                  <a:pt x="33" y="364"/>
                </a:moveTo>
                <a:cubicBezTo>
                  <a:pt x="23" y="344"/>
                  <a:pt x="15" y="323"/>
                  <a:pt x="10" y="301"/>
                </a:cubicBezTo>
                <a:cubicBezTo>
                  <a:pt x="5" y="280"/>
                  <a:pt x="1" y="258"/>
                  <a:pt x="1" y="236"/>
                </a:cubicBezTo>
                <a:cubicBezTo>
                  <a:pt x="0" y="214"/>
                  <a:pt x="1" y="191"/>
                  <a:pt x="5" y="169"/>
                </a:cubicBezTo>
                <a:cubicBezTo>
                  <a:pt x="9" y="147"/>
                  <a:pt x="15" y="125"/>
                  <a:pt x="24" y="104"/>
                </a:cubicBezTo>
                <a:cubicBezTo>
                  <a:pt x="32" y="85"/>
                  <a:pt x="42" y="66"/>
                  <a:pt x="54" y="48"/>
                </a:cubicBezTo>
                <a:cubicBezTo>
                  <a:pt x="65" y="32"/>
                  <a:pt x="79" y="16"/>
                  <a:pt x="94" y="0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99" y="60"/>
                  <a:pt x="80" y="89"/>
                  <a:pt x="66" y="122"/>
                </a:cubicBezTo>
                <a:cubicBezTo>
                  <a:pt x="37" y="193"/>
                  <a:pt x="40" y="274"/>
                  <a:pt x="74" y="343"/>
                </a:cubicBezTo>
                <a:lnTo>
                  <a:pt x="33" y="3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65"/>
          <p:cNvSpPr>
            <a:spLocks/>
          </p:cNvSpPr>
          <p:nvPr/>
        </p:nvSpPr>
        <p:spPr bwMode="auto">
          <a:xfrm>
            <a:off x="1989386" y="3858507"/>
            <a:ext cx="752883" cy="665875"/>
          </a:xfrm>
          <a:custGeom>
            <a:avLst/>
            <a:gdLst>
              <a:gd name="T0" fmla="*/ 130 w 139"/>
              <a:gd name="T1" fmla="*/ 123 h 123"/>
              <a:gd name="T2" fmla="*/ 96 w 139"/>
              <a:gd name="T3" fmla="*/ 113 h 123"/>
              <a:gd name="T4" fmla="*/ 66 w 139"/>
              <a:gd name="T5" fmla="*/ 97 h 123"/>
              <a:gd name="T6" fmla="*/ 39 w 139"/>
              <a:gd name="T7" fmla="*/ 75 h 123"/>
              <a:gd name="T8" fmla="*/ 17 w 139"/>
              <a:gd name="T9" fmla="*/ 48 h 123"/>
              <a:gd name="T10" fmla="*/ 0 w 139"/>
              <a:gd name="T11" fmla="*/ 18 h 123"/>
              <a:gd name="T12" fmla="*/ 42 w 139"/>
              <a:gd name="T13" fmla="*/ 0 h 123"/>
              <a:gd name="T14" fmla="*/ 71 w 139"/>
              <a:gd name="T15" fmla="*/ 43 h 123"/>
              <a:gd name="T16" fmla="*/ 114 w 139"/>
              <a:gd name="T17" fmla="*/ 71 h 123"/>
              <a:gd name="T18" fmla="*/ 139 w 139"/>
              <a:gd name="T19" fmla="*/ 79 h 123"/>
              <a:gd name="T20" fmla="*/ 130 w 139"/>
              <a:gd name="T2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" h="123">
                <a:moveTo>
                  <a:pt x="130" y="123"/>
                </a:moveTo>
                <a:cubicBezTo>
                  <a:pt x="119" y="121"/>
                  <a:pt x="107" y="118"/>
                  <a:pt x="96" y="113"/>
                </a:cubicBezTo>
                <a:cubicBezTo>
                  <a:pt x="86" y="109"/>
                  <a:pt x="75" y="103"/>
                  <a:pt x="66" y="97"/>
                </a:cubicBezTo>
                <a:cubicBezTo>
                  <a:pt x="56" y="90"/>
                  <a:pt x="47" y="83"/>
                  <a:pt x="39" y="75"/>
                </a:cubicBezTo>
                <a:cubicBezTo>
                  <a:pt x="31" y="67"/>
                  <a:pt x="23" y="58"/>
                  <a:pt x="17" y="48"/>
                </a:cubicBezTo>
                <a:cubicBezTo>
                  <a:pt x="10" y="39"/>
                  <a:pt x="4" y="29"/>
                  <a:pt x="0" y="18"/>
                </a:cubicBezTo>
                <a:cubicBezTo>
                  <a:pt x="42" y="0"/>
                  <a:pt x="42" y="0"/>
                  <a:pt x="42" y="0"/>
                </a:cubicBezTo>
                <a:cubicBezTo>
                  <a:pt x="48" y="16"/>
                  <a:pt x="58" y="30"/>
                  <a:pt x="71" y="43"/>
                </a:cubicBezTo>
                <a:cubicBezTo>
                  <a:pt x="83" y="55"/>
                  <a:pt x="98" y="65"/>
                  <a:pt x="114" y="71"/>
                </a:cubicBezTo>
                <a:cubicBezTo>
                  <a:pt x="122" y="75"/>
                  <a:pt x="130" y="77"/>
                  <a:pt x="139" y="79"/>
                </a:cubicBezTo>
                <a:lnTo>
                  <a:pt x="130" y="1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>
            <a:off x="3267866" y="3240575"/>
            <a:ext cx="324947" cy="574428"/>
          </a:xfrm>
          <a:custGeom>
            <a:avLst/>
            <a:gdLst>
              <a:gd name="T0" fmla="*/ 55 w 60"/>
              <a:gd name="T1" fmla="*/ 106 h 106"/>
              <a:gd name="T2" fmla="*/ 11 w 60"/>
              <a:gd name="T3" fmla="*/ 94 h 106"/>
              <a:gd name="T4" fmla="*/ 0 w 60"/>
              <a:gd name="T5" fmla="*/ 23 h 106"/>
              <a:gd name="T6" fmla="*/ 40 w 60"/>
              <a:gd name="T7" fmla="*/ 0 h 106"/>
              <a:gd name="T8" fmla="*/ 58 w 60"/>
              <a:gd name="T9" fmla="*/ 52 h 106"/>
              <a:gd name="T10" fmla="*/ 55 w 60"/>
              <a:gd name="T11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06">
                <a:moveTo>
                  <a:pt x="55" y="106"/>
                </a:moveTo>
                <a:cubicBezTo>
                  <a:pt x="11" y="94"/>
                  <a:pt x="11" y="94"/>
                  <a:pt x="11" y="94"/>
                </a:cubicBezTo>
                <a:cubicBezTo>
                  <a:pt x="16" y="73"/>
                  <a:pt x="12" y="45"/>
                  <a:pt x="0" y="23"/>
                </a:cubicBezTo>
                <a:cubicBezTo>
                  <a:pt x="40" y="0"/>
                  <a:pt x="40" y="0"/>
                  <a:pt x="40" y="0"/>
                </a:cubicBezTo>
                <a:cubicBezTo>
                  <a:pt x="49" y="16"/>
                  <a:pt x="55" y="34"/>
                  <a:pt x="58" y="52"/>
                </a:cubicBezTo>
                <a:cubicBezTo>
                  <a:pt x="60" y="71"/>
                  <a:pt x="60" y="90"/>
                  <a:pt x="55" y="106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67"/>
          <p:cNvSpPr>
            <a:spLocks/>
          </p:cNvSpPr>
          <p:nvPr/>
        </p:nvSpPr>
        <p:spPr bwMode="auto">
          <a:xfrm>
            <a:off x="3289173" y="3511365"/>
            <a:ext cx="791059" cy="1159509"/>
          </a:xfrm>
          <a:custGeom>
            <a:avLst/>
            <a:gdLst>
              <a:gd name="T0" fmla="*/ 23 w 146"/>
              <a:gd name="T1" fmla="*/ 214 h 214"/>
              <a:gd name="T2" fmla="*/ 0 w 146"/>
              <a:gd name="T3" fmla="*/ 174 h 214"/>
              <a:gd name="T4" fmla="*/ 4 w 146"/>
              <a:gd name="T5" fmla="*/ 172 h 214"/>
              <a:gd name="T6" fmla="*/ 78 w 146"/>
              <a:gd name="T7" fmla="*/ 104 h 214"/>
              <a:gd name="T8" fmla="*/ 98 w 146"/>
              <a:gd name="T9" fmla="*/ 38 h 214"/>
              <a:gd name="T10" fmla="*/ 98 w 146"/>
              <a:gd name="T11" fmla="*/ 4 h 214"/>
              <a:gd name="T12" fmla="*/ 144 w 146"/>
              <a:gd name="T13" fmla="*/ 0 h 214"/>
              <a:gd name="T14" fmla="*/ 144 w 146"/>
              <a:gd name="T15" fmla="*/ 43 h 214"/>
              <a:gd name="T16" fmla="*/ 135 w 146"/>
              <a:gd name="T17" fmla="*/ 86 h 214"/>
              <a:gd name="T18" fmla="*/ 118 w 146"/>
              <a:gd name="T19" fmla="*/ 126 h 214"/>
              <a:gd name="T20" fmla="*/ 118 w 146"/>
              <a:gd name="T21" fmla="*/ 127 h 214"/>
              <a:gd name="T22" fmla="*/ 118 w 146"/>
              <a:gd name="T23" fmla="*/ 127 h 214"/>
              <a:gd name="T24" fmla="*/ 25 w 146"/>
              <a:gd name="T25" fmla="*/ 213 h 214"/>
              <a:gd name="T26" fmla="*/ 23 w 146"/>
              <a:gd name="T27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214">
                <a:moveTo>
                  <a:pt x="23" y="214"/>
                </a:moveTo>
                <a:cubicBezTo>
                  <a:pt x="0" y="174"/>
                  <a:pt x="0" y="174"/>
                  <a:pt x="0" y="174"/>
                </a:cubicBezTo>
                <a:cubicBezTo>
                  <a:pt x="1" y="174"/>
                  <a:pt x="2" y="173"/>
                  <a:pt x="4" y="172"/>
                </a:cubicBezTo>
                <a:cubicBezTo>
                  <a:pt x="16" y="166"/>
                  <a:pt x="54" y="145"/>
                  <a:pt x="78" y="104"/>
                </a:cubicBezTo>
                <a:cubicBezTo>
                  <a:pt x="89" y="84"/>
                  <a:pt x="96" y="62"/>
                  <a:pt x="98" y="38"/>
                </a:cubicBezTo>
                <a:cubicBezTo>
                  <a:pt x="99" y="27"/>
                  <a:pt x="99" y="15"/>
                  <a:pt x="98" y="4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14"/>
                  <a:pt x="145" y="29"/>
                  <a:pt x="144" y="43"/>
                </a:cubicBezTo>
                <a:cubicBezTo>
                  <a:pt x="142" y="58"/>
                  <a:pt x="139" y="72"/>
                  <a:pt x="135" y="86"/>
                </a:cubicBezTo>
                <a:cubicBezTo>
                  <a:pt x="131" y="100"/>
                  <a:pt x="125" y="113"/>
                  <a:pt x="118" y="12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87" y="179"/>
                  <a:pt x="41" y="205"/>
                  <a:pt x="25" y="213"/>
                </a:cubicBezTo>
                <a:cubicBezTo>
                  <a:pt x="24" y="213"/>
                  <a:pt x="23" y="214"/>
                  <a:pt x="23" y="21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68"/>
          <p:cNvSpPr>
            <a:spLocks/>
          </p:cNvSpPr>
          <p:nvPr/>
        </p:nvSpPr>
        <p:spPr bwMode="auto">
          <a:xfrm>
            <a:off x="3002403" y="3869163"/>
            <a:ext cx="1283806" cy="1186145"/>
          </a:xfrm>
          <a:custGeom>
            <a:avLst/>
            <a:gdLst>
              <a:gd name="T0" fmla="*/ 6 w 237"/>
              <a:gd name="T1" fmla="*/ 219 h 219"/>
              <a:gd name="T2" fmla="*/ 0 w 237"/>
              <a:gd name="T3" fmla="*/ 174 h 219"/>
              <a:gd name="T4" fmla="*/ 82 w 237"/>
              <a:gd name="T5" fmla="*/ 145 h 219"/>
              <a:gd name="T6" fmla="*/ 152 w 237"/>
              <a:gd name="T7" fmla="*/ 87 h 219"/>
              <a:gd name="T8" fmla="*/ 190 w 237"/>
              <a:gd name="T9" fmla="*/ 10 h 219"/>
              <a:gd name="T10" fmla="*/ 192 w 237"/>
              <a:gd name="T11" fmla="*/ 0 h 219"/>
              <a:gd name="T12" fmla="*/ 237 w 237"/>
              <a:gd name="T13" fmla="*/ 10 h 219"/>
              <a:gd name="T14" fmla="*/ 234 w 237"/>
              <a:gd name="T15" fmla="*/ 22 h 219"/>
              <a:gd name="T16" fmla="*/ 216 w 237"/>
              <a:gd name="T17" fmla="*/ 71 h 219"/>
              <a:gd name="T18" fmla="*/ 189 w 237"/>
              <a:gd name="T19" fmla="*/ 115 h 219"/>
              <a:gd name="T20" fmla="*/ 150 w 237"/>
              <a:gd name="T21" fmla="*/ 154 h 219"/>
              <a:gd name="T22" fmla="*/ 105 w 237"/>
              <a:gd name="T23" fmla="*/ 185 h 219"/>
              <a:gd name="T24" fmla="*/ 6 w 237"/>
              <a:gd name="T2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19">
                <a:moveTo>
                  <a:pt x="6" y="219"/>
                </a:moveTo>
                <a:cubicBezTo>
                  <a:pt x="0" y="174"/>
                  <a:pt x="0" y="174"/>
                  <a:pt x="0" y="174"/>
                </a:cubicBezTo>
                <a:cubicBezTo>
                  <a:pt x="28" y="170"/>
                  <a:pt x="54" y="161"/>
                  <a:pt x="82" y="145"/>
                </a:cubicBezTo>
                <a:cubicBezTo>
                  <a:pt x="113" y="127"/>
                  <a:pt x="136" y="108"/>
                  <a:pt x="152" y="87"/>
                </a:cubicBezTo>
                <a:cubicBezTo>
                  <a:pt x="169" y="64"/>
                  <a:pt x="182" y="38"/>
                  <a:pt x="190" y="10"/>
                </a:cubicBezTo>
                <a:cubicBezTo>
                  <a:pt x="191" y="7"/>
                  <a:pt x="191" y="3"/>
                  <a:pt x="192" y="0"/>
                </a:cubicBezTo>
                <a:cubicBezTo>
                  <a:pt x="237" y="10"/>
                  <a:pt x="237" y="10"/>
                  <a:pt x="237" y="10"/>
                </a:cubicBezTo>
                <a:cubicBezTo>
                  <a:pt x="236" y="14"/>
                  <a:pt x="235" y="18"/>
                  <a:pt x="234" y="22"/>
                </a:cubicBezTo>
                <a:cubicBezTo>
                  <a:pt x="230" y="39"/>
                  <a:pt x="224" y="55"/>
                  <a:pt x="216" y="71"/>
                </a:cubicBezTo>
                <a:cubicBezTo>
                  <a:pt x="208" y="86"/>
                  <a:pt x="199" y="101"/>
                  <a:pt x="189" y="115"/>
                </a:cubicBezTo>
                <a:cubicBezTo>
                  <a:pt x="178" y="129"/>
                  <a:pt x="165" y="142"/>
                  <a:pt x="150" y="154"/>
                </a:cubicBezTo>
                <a:cubicBezTo>
                  <a:pt x="137" y="165"/>
                  <a:pt x="122" y="175"/>
                  <a:pt x="105" y="185"/>
                </a:cubicBezTo>
                <a:cubicBezTo>
                  <a:pt x="72" y="204"/>
                  <a:pt x="40" y="215"/>
                  <a:pt x="6" y="2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9"/>
          <p:cNvSpPr>
            <a:spLocks/>
          </p:cNvSpPr>
          <p:nvPr/>
        </p:nvSpPr>
        <p:spPr bwMode="auto">
          <a:xfrm>
            <a:off x="2389799" y="4416066"/>
            <a:ext cx="1875103" cy="899375"/>
          </a:xfrm>
          <a:custGeom>
            <a:avLst/>
            <a:gdLst>
              <a:gd name="T0" fmla="*/ 83 w 346"/>
              <a:gd name="T1" fmla="*/ 166 h 166"/>
              <a:gd name="T2" fmla="*/ 62 w 346"/>
              <a:gd name="T3" fmla="*/ 165 h 166"/>
              <a:gd name="T4" fmla="*/ 0 w 346"/>
              <a:gd name="T5" fmla="*/ 155 h 166"/>
              <a:gd name="T6" fmla="*/ 12 w 346"/>
              <a:gd name="T7" fmla="*/ 110 h 166"/>
              <a:gd name="T8" fmla="*/ 119 w 346"/>
              <a:gd name="T9" fmla="*/ 117 h 166"/>
              <a:gd name="T10" fmla="*/ 308 w 346"/>
              <a:gd name="T11" fmla="*/ 0 h 166"/>
              <a:gd name="T12" fmla="*/ 346 w 346"/>
              <a:gd name="T13" fmla="*/ 25 h 166"/>
              <a:gd name="T14" fmla="*/ 303 w 346"/>
              <a:gd name="T15" fmla="*/ 76 h 166"/>
              <a:gd name="T16" fmla="*/ 251 w 346"/>
              <a:gd name="T17" fmla="*/ 117 h 166"/>
              <a:gd name="T18" fmla="*/ 192 w 346"/>
              <a:gd name="T19" fmla="*/ 147 h 166"/>
              <a:gd name="T20" fmla="*/ 126 w 346"/>
              <a:gd name="T21" fmla="*/ 163 h 166"/>
              <a:gd name="T22" fmla="*/ 83 w 346"/>
              <a:gd name="T23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166">
                <a:moveTo>
                  <a:pt x="83" y="166"/>
                </a:moveTo>
                <a:cubicBezTo>
                  <a:pt x="76" y="166"/>
                  <a:pt x="69" y="166"/>
                  <a:pt x="62" y="165"/>
                </a:cubicBezTo>
                <a:cubicBezTo>
                  <a:pt x="41" y="164"/>
                  <a:pt x="20" y="160"/>
                  <a:pt x="0" y="15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47" y="120"/>
                  <a:pt x="83" y="122"/>
                  <a:pt x="119" y="117"/>
                </a:cubicBezTo>
                <a:cubicBezTo>
                  <a:pt x="196" y="107"/>
                  <a:pt x="264" y="64"/>
                  <a:pt x="308" y="0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34" y="44"/>
                  <a:pt x="319" y="61"/>
                  <a:pt x="303" y="76"/>
                </a:cubicBezTo>
                <a:cubicBezTo>
                  <a:pt x="288" y="92"/>
                  <a:pt x="270" y="105"/>
                  <a:pt x="251" y="117"/>
                </a:cubicBezTo>
                <a:cubicBezTo>
                  <a:pt x="233" y="129"/>
                  <a:pt x="212" y="139"/>
                  <a:pt x="192" y="147"/>
                </a:cubicBezTo>
                <a:cubicBezTo>
                  <a:pt x="170" y="154"/>
                  <a:pt x="148" y="160"/>
                  <a:pt x="126" y="163"/>
                </a:cubicBezTo>
                <a:cubicBezTo>
                  <a:pt x="111" y="165"/>
                  <a:pt x="97" y="166"/>
                  <a:pt x="83" y="1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0"/>
          <p:cNvSpPr>
            <a:spLocks/>
          </p:cNvSpPr>
          <p:nvPr/>
        </p:nvSpPr>
        <p:spPr bwMode="auto">
          <a:xfrm>
            <a:off x="3435666" y="3300060"/>
            <a:ext cx="395973" cy="899375"/>
          </a:xfrm>
          <a:custGeom>
            <a:avLst/>
            <a:gdLst>
              <a:gd name="T0" fmla="*/ 37 w 73"/>
              <a:gd name="T1" fmla="*/ 166 h 166"/>
              <a:gd name="T2" fmla="*/ 0 w 73"/>
              <a:gd name="T3" fmla="*/ 138 h 166"/>
              <a:gd name="T4" fmla="*/ 23 w 73"/>
              <a:gd name="T5" fmla="*/ 92 h 166"/>
              <a:gd name="T6" fmla="*/ 26 w 73"/>
              <a:gd name="T7" fmla="*/ 40 h 166"/>
              <a:gd name="T8" fmla="*/ 20 w 73"/>
              <a:gd name="T9" fmla="*/ 15 h 166"/>
              <a:gd name="T10" fmla="*/ 63 w 73"/>
              <a:gd name="T11" fmla="*/ 0 h 166"/>
              <a:gd name="T12" fmla="*/ 71 w 73"/>
              <a:gd name="T13" fmla="*/ 34 h 166"/>
              <a:gd name="T14" fmla="*/ 72 w 73"/>
              <a:gd name="T15" fmla="*/ 69 h 166"/>
              <a:gd name="T16" fmla="*/ 67 w 73"/>
              <a:gd name="T17" fmla="*/ 103 h 166"/>
              <a:gd name="T18" fmla="*/ 55 w 73"/>
              <a:gd name="T19" fmla="*/ 136 h 166"/>
              <a:gd name="T20" fmla="*/ 37 w 73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66">
                <a:moveTo>
                  <a:pt x="37" y="166"/>
                </a:moveTo>
                <a:cubicBezTo>
                  <a:pt x="0" y="138"/>
                  <a:pt x="0" y="138"/>
                  <a:pt x="0" y="138"/>
                </a:cubicBezTo>
                <a:cubicBezTo>
                  <a:pt x="11" y="124"/>
                  <a:pt x="18" y="109"/>
                  <a:pt x="23" y="92"/>
                </a:cubicBezTo>
                <a:cubicBezTo>
                  <a:pt x="27" y="75"/>
                  <a:pt x="28" y="58"/>
                  <a:pt x="26" y="40"/>
                </a:cubicBezTo>
                <a:cubicBezTo>
                  <a:pt x="25" y="32"/>
                  <a:pt x="23" y="23"/>
                  <a:pt x="20" y="15"/>
                </a:cubicBezTo>
                <a:cubicBezTo>
                  <a:pt x="63" y="0"/>
                  <a:pt x="63" y="0"/>
                  <a:pt x="63" y="0"/>
                </a:cubicBezTo>
                <a:cubicBezTo>
                  <a:pt x="67" y="11"/>
                  <a:pt x="69" y="23"/>
                  <a:pt x="71" y="34"/>
                </a:cubicBezTo>
                <a:cubicBezTo>
                  <a:pt x="72" y="46"/>
                  <a:pt x="73" y="58"/>
                  <a:pt x="72" y="69"/>
                </a:cubicBezTo>
                <a:cubicBezTo>
                  <a:pt x="71" y="81"/>
                  <a:pt x="70" y="92"/>
                  <a:pt x="67" y="103"/>
                </a:cubicBezTo>
                <a:cubicBezTo>
                  <a:pt x="64" y="114"/>
                  <a:pt x="60" y="125"/>
                  <a:pt x="55" y="136"/>
                </a:cubicBezTo>
                <a:cubicBezTo>
                  <a:pt x="50" y="146"/>
                  <a:pt x="44" y="156"/>
                  <a:pt x="37" y="1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368294">
            <a:off x="3335994" y="2444224"/>
            <a:ext cx="976042" cy="23360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141865">
            <a:off x="2763387" y="2394326"/>
            <a:ext cx="976042" cy="23360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1446079">
            <a:off x="2360343" y="2574102"/>
            <a:ext cx="976042" cy="23360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0228923">
            <a:off x="2158303" y="2849945"/>
            <a:ext cx="976042" cy="23360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144466">
            <a:off x="2364710" y="2992224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5032874">
            <a:off x="3309430" y="3367630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541639">
            <a:off x="2485638" y="3958400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66302" y="3408191"/>
            <a:ext cx="82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2"/>
          <p:cNvGrpSpPr/>
          <p:nvPr/>
        </p:nvGrpSpPr>
        <p:grpSpPr>
          <a:xfrm>
            <a:off x="5228071" y="2246597"/>
            <a:ext cx="3125978" cy="2808711"/>
            <a:chOff x="6968945" y="1852872"/>
            <a:chExt cx="4166885" cy="3743973"/>
          </a:xfrm>
        </p:grpSpPr>
        <p:sp>
          <p:nvSpPr>
            <p:cNvPr id="37" name="Rectangle 36"/>
            <p:cNvSpPr/>
            <p:nvPr/>
          </p:nvSpPr>
          <p:spPr>
            <a:xfrm>
              <a:off x="7750206" y="1852872"/>
              <a:ext cx="3385624" cy="374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66912" y="2394591"/>
              <a:ext cx="3116517" cy="61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66912" y="1986672"/>
              <a:ext cx="3107158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68945" y="1864980"/>
              <a:ext cx="561233" cy="561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PowerPoint Diagram</a:t>
            </a:r>
          </a:p>
        </p:txBody>
      </p:sp>
      <p:sp>
        <p:nvSpPr>
          <p:cNvPr id="7" name="Freeform 51"/>
          <p:cNvSpPr>
            <a:spLocks/>
          </p:cNvSpPr>
          <p:nvPr/>
        </p:nvSpPr>
        <p:spPr bwMode="auto">
          <a:xfrm>
            <a:off x="1196807" y="1928422"/>
            <a:ext cx="3445680" cy="3385307"/>
          </a:xfrm>
          <a:custGeom>
            <a:avLst/>
            <a:gdLst>
              <a:gd name="T0" fmla="*/ 622 w 636"/>
              <a:gd name="T1" fmla="*/ 313 h 625"/>
              <a:gd name="T2" fmla="*/ 313 w 636"/>
              <a:gd name="T3" fmla="*/ 625 h 625"/>
              <a:gd name="T4" fmla="*/ 3 w 636"/>
              <a:gd name="T5" fmla="*/ 313 h 625"/>
              <a:gd name="T6" fmla="*/ 313 w 636"/>
              <a:gd name="T7" fmla="*/ 1 h 625"/>
              <a:gd name="T8" fmla="*/ 622 w 636"/>
              <a:gd name="T9" fmla="*/ 31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25">
                <a:moveTo>
                  <a:pt x="622" y="313"/>
                </a:moveTo>
                <a:cubicBezTo>
                  <a:pt x="608" y="485"/>
                  <a:pt x="484" y="625"/>
                  <a:pt x="313" y="625"/>
                </a:cubicBezTo>
                <a:cubicBezTo>
                  <a:pt x="142" y="625"/>
                  <a:pt x="0" y="485"/>
                  <a:pt x="3" y="313"/>
                </a:cubicBezTo>
                <a:cubicBezTo>
                  <a:pt x="8" y="116"/>
                  <a:pt x="131" y="2"/>
                  <a:pt x="313" y="1"/>
                </a:cubicBezTo>
                <a:cubicBezTo>
                  <a:pt x="484" y="0"/>
                  <a:pt x="636" y="147"/>
                  <a:pt x="622" y="313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65000">
                <a:schemeClr val="bg1">
                  <a:lumMod val="95000"/>
                </a:schemeClr>
              </a:gs>
              <a:gs pos="52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2"/>
          <p:cNvSpPr>
            <a:spLocks/>
          </p:cNvSpPr>
          <p:nvPr/>
        </p:nvSpPr>
        <p:spPr bwMode="auto">
          <a:xfrm>
            <a:off x="1425613" y="2157419"/>
            <a:ext cx="2920082" cy="2936064"/>
          </a:xfrm>
          <a:custGeom>
            <a:avLst/>
            <a:gdLst>
              <a:gd name="T0" fmla="*/ 536 w 539"/>
              <a:gd name="T1" fmla="*/ 270 h 542"/>
              <a:gd name="T2" fmla="*/ 268 w 539"/>
              <a:gd name="T3" fmla="*/ 538 h 542"/>
              <a:gd name="T4" fmla="*/ 2 w 539"/>
              <a:gd name="T5" fmla="*/ 270 h 542"/>
              <a:gd name="T6" fmla="*/ 268 w 539"/>
              <a:gd name="T7" fmla="*/ 2 h 542"/>
              <a:gd name="T8" fmla="*/ 536 w 539"/>
              <a:gd name="T9" fmla="*/ 2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542">
                <a:moveTo>
                  <a:pt x="536" y="270"/>
                </a:moveTo>
                <a:cubicBezTo>
                  <a:pt x="532" y="416"/>
                  <a:pt x="415" y="534"/>
                  <a:pt x="268" y="538"/>
                </a:cubicBezTo>
                <a:cubicBezTo>
                  <a:pt x="121" y="542"/>
                  <a:pt x="0" y="403"/>
                  <a:pt x="2" y="270"/>
                </a:cubicBezTo>
                <a:cubicBezTo>
                  <a:pt x="5" y="97"/>
                  <a:pt x="123" y="4"/>
                  <a:pt x="268" y="2"/>
                </a:cubicBezTo>
                <a:cubicBezTo>
                  <a:pt x="415" y="0"/>
                  <a:pt x="539" y="122"/>
                  <a:pt x="536" y="27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3"/>
          <p:cNvSpPr>
            <a:spLocks noChangeArrowheads="1"/>
          </p:cNvSpPr>
          <p:nvPr/>
        </p:nvSpPr>
        <p:spPr bwMode="auto">
          <a:xfrm>
            <a:off x="1669767" y="2417554"/>
            <a:ext cx="2405139" cy="2372289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1907706" y="2651055"/>
            <a:ext cx="1929261" cy="1900850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55"/>
          <p:cNvSpPr>
            <a:spLocks noChangeArrowheads="1"/>
          </p:cNvSpPr>
          <p:nvPr/>
        </p:nvSpPr>
        <p:spPr bwMode="auto">
          <a:xfrm>
            <a:off x="2162514" y="2904973"/>
            <a:ext cx="1419644" cy="139744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56"/>
          <p:cNvSpPr>
            <a:spLocks/>
          </p:cNvSpPr>
          <p:nvPr/>
        </p:nvSpPr>
        <p:spPr bwMode="auto">
          <a:xfrm>
            <a:off x="2249521" y="2927170"/>
            <a:ext cx="514056" cy="470551"/>
          </a:xfrm>
          <a:custGeom>
            <a:avLst/>
            <a:gdLst>
              <a:gd name="T0" fmla="*/ 39 w 95"/>
              <a:gd name="T1" fmla="*/ 87 h 87"/>
              <a:gd name="T2" fmla="*/ 0 w 95"/>
              <a:gd name="T3" fmla="*/ 64 h 87"/>
              <a:gd name="T4" fmla="*/ 36 w 95"/>
              <a:gd name="T5" fmla="*/ 22 h 87"/>
              <a:gd name="T6" fmla="*/ 84 w 95"/>
              <a:gd name="T7" fmla="*/ 0 h 87"/>
              <a:gd name="T8" fmla="*/ 95 w 95"/>
              <a:gd name="T9" fmla="*/ 42 h 87"/>
              <a:gd name="T10" fmla="*/ 39 w 95"/>
              <a:gd name="T11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87">
                <a:moveTo>
                  <a:pt x="39" y="87"/>
                </a:moveTo>
                <a:cubicBezTo>
                  <a:pt x="0" y="64"/>
                  <a:pt x="0" y="64"/>
                  <a:pt x="0" y="64"/>
                </a:cubicBezTo>
                <a:cubicBezTo>
                  <a:pt x="9" y="48"/>
                  <a:pt x="21" y="34"/>
                  <a:pt x="36" y="22"/>
                </a:cubicBezTo>
                <a:cubicBezTo>
                  <a:pt x="50" y="11"/>
                  <a:pt x="68" y="5"/>
                  <a:pt x="84" y="0"/>
                </a:cubicBezTo>
                <a:cubicBezTo>
                  <a:pt x="95" y="42"/>
                  <a:pt x="95" y="42"/>
                  <a:pt x="95" y="42"/>
                </a:cubicBezTo>
                <a:cubicBezTo>
                  <a:pt x="74" y="48"/>
                  <a:pt x="52" y="66"/>
                  <a:pt x="39" y="8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7"/>
          <p:cNvSpPr>
            <a:spLocks/>
          </p:cNvSpPr>
          <p:nvPr/>
        </p:nvSpPr>
        <p:spPr bwMode="auto">
          <a:xfrm>
            <a:off x="2184710" y="2401573"/>
            <a:ext cx="1327310" cy="433262"/>
          </a:xfrm>
          <a:custGeom>
            <a:avLst/>
            <a:gdLst>
              <a:gd name="T0" fmla="*/ 26 w 245"/>
              <a:gd name="T1" fmla="*/ 80 h 80"/>
              <a:gd name="T2" fmla="*/ 0 w 245"/>
              <a:gd name="T3" fmla="*/ 42 h 80"/>
              <a:gd name="T4" fmla="*/ 38 w 245"/>
              <a:gd name="T5" fmla="*/ 21 h 80"/>
              <a:gd name="T6" fmla="*/ 79 w 245"/>
              <a:gd name="T7" fmla="*/ 7 h 80"/>
              <a:gd name="T8" fmla="*/ 123 w 245"/>
              <a:gd name="T9" fmla="*/ 1 h 80"/>
              <a:gd name="T10" fmla="*/ 211 w 245"/>
              <a:gd name="T11" fmla="*/ 17 h 80"/>
              <a:gd name="T12" fmla="*/ 245 w 245"/>
              <a:gd name="T13" fmla="*/ 33 h 80"/>
              <a:gd name="T14" fmla="*/ 221 w 245"/>
              <a:gd name="T15" fmla="*/ 72 h 80"/>
              <a:gd name="T16" fmla="*/ 195 w 245"/>
              <a:gd name="T17" fmla="*/ 60 h 80"/>
              <a:gd name="T18" fmla="*/ 124 w 245"/>
              <a:gd name="T19" fmla="*/ 47 h 80"/>
              <a:gd name="T20" fmla="*/ 57 w 245"/>
              <a:gd name="T21" fmla="*/ 63 h 80"/>
              <a:gd name="T22" fmla="*/ 26 w 245"/>
              <a:gd name="T2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80">
                <a:moveTo>
                  <a:pt x="26" y="80"/>
                </a:moveTo>
                <a:cubicBezTo>
                  <a:pt x="0" y="42"/>
                  <a:pt x="0" y="42"/>
                  <a:pt x="0" y="42"/>
                </a:cubicBezTo>
                <a:cubicBezTo>
                  <a:pt x="12" y="34"/>
                  <a:pt x="25" y="27"/>
                  <a:pt x="38" y="21"/>
                </a:cubicBezTo>
                <a:cubicBezTo>
                  <a:pt x="51" y="15"/>
                  <a:pt x="65" y="10"/>
                  <a:pt x="79" y="7"/>
                </a:cubicBezTo>
                <a:cubicBezTo>
                  <a:pt x="93" y="4"/>
                  <a:pt x="108" y="2"/>
                  <a:pt x="123" y="1"/>
                </a:cubicBezTo>
                <a:cubicBezTo>
                  <a:pt x="153" y="0"/>
                  <a:pt x="183" y="6"/>
                  <a:pt x="211" y="17"/>
                </a:cubicBezTo>
                <a:cubicBezTo>
                  <a:pt x="223" y="21"/>
                  <a:pt x="234" y="26"/>
                  <a:pt x="245" y="33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13" y="67"/>
                  <a:pt x="204" y="63"/>
                  <a:pt x="195" y="60"/>
                </a:cubicBezTo>
                <a:cubicBezTo>
                  <a:pt x="172" y="51"/>
                  <a:pt x="148" y="47"/>
                  <a:pt x="124" y="47"/>
                </a:cubicBezTo>
                <a:cubicBezTo>
                  <a:pt x="101" y="48"/>
                  <a:pt x="78" y="53"/>
                  <a:pt x="57" y="63"/>
                </a:cubicBezTo>
                <a:cubicBezTo>
                  <a:pt x="46" y="68"/>
                  <a:pt x="36" y="73"/>
                  <a:pt x="26" y="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8"/>
          <p:cNvSpPr>
            <a:spLocks/>
          </p:cNvSpPr>
          <p:nvPr/>
        </p:nvSpPr>
        <p:spPr bwMode="auto">
          <a:xfrm>
            <a:off x="2433303" y="2163633"/>
            <a:ext cx="1614968" cy="736014"/>
          </a:xfrm>
          <a:custGeom>
            <a:avLst/>
            <a:gdLst>
              <a:gd name="T0" fmla="*/ 262 w 298"/>
              <a:gd name="T1" fmla="*/ 136 h 136"/>
              <a:gd name="T2" fmla="*/ 195 w 298"/>
              <a:gd name="T3" fmla="*/ 77 h 136"/>
              <a:gd name="T4" fmla="*/ 110 w 298"/>
              <a:gd name="T5" fmla="*/ 49 h 136"/>
              <a:gd name="T6" fmla="*/ 24 w 298"/>
              <a:gd name="T7" fmla="*/ 55 h 136"/>
              <a:gd name="T8" fmla="*/ 14 w 298"/>
              <a:gd name="T9" fmla="*/ 58 h 136"/>
              <a:gd name="T10" fmla="*/ 0 w 298"/>
              <a:gd name="T11" fmla="*/ 14 h 136"/>
              <a:gd name="T12" fmla="*/ 12 w 298"/>
              <a:gd name="T13" fmla="*/ 10 h 136"/>
              <a:gd name="T14" fmla="*/ 63 w 298"/>
              <a:gd name="T15" fmla="*/ 2 h 136"/>
              <a:gd name="T16" fmla="*/ 116 w 298"/>
              <a:gd name="T17" fmla="*/ 3 h 136"/>
              <a:gd name="T18" fmla="*/ 168 w 298"/>
              <a:gd name="T19" fmla="*/ 15 h 136"/>
              <a:gd name="T20" fmla="*/ 218 w 298"/>
              <a:gd name="T21" fmla="*/ 37 h 136"/>
              <a:gd name="T22" fmla="*/ 262 w 298"/>
              <a:gd name="T23" fmla="*/ 69 h 136"/>
              <a:gd name="T24" fmla="*/ 298 w 298"/>
              <a:gd name="T25" fmla="*/ 109 h 136"/>
              <a:gd name="T26" fmla="*/ 262 w 298"/>
              <a:gd name="T2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8" h="136">
                <a:moveTo>
                  <a:pt x="262" y="136"/>
                </a:moveTo>
                <a:cubicBezTo>
                  <a:pt x="243" y="112"/>
                  <a:pt x="221" y="92"/>
                  <a:pt x="195" y="77"/>
                </a:cubicBezTo>
                <a:cubicBezTo>
                  <a:pt x="168" y="62"/>
                  <a:pt x="140" y="52"/>
                  <a:pt x="110" y="49"/>
                </a:cubicBezTo>
                <a:cubicBezTo>
                  <a:pt x="81" y="45"/>
                  <a:pt x="52" y="47"/>
                  <a:pt x="24" y="55"/>
                </a:cubicBezTo>
                <a:cubicBezTo>
                  <a:pt x="21" y="56"/>
                  <a:pt x="17" y="57"/>
                  <a:pt x="14" y="58"/>
                </a:cubicBezTo>
                <a:cubicBezTo>
                  <a:pt x="0" y="14"/>
                  <a:pt x="0" y="14"/>
                  <a:pt x="0" y="14"/>
                </a:cubicBezTo>
                <a:cubicBezTo>
                  <a:pt x="4" y="12"/>
                  <a:pt x="8" y="11"/>
                  <a:pt x="12" y="10"/>
                </a:cubicBezTo>
                <a:cubicBezTo>
                  <a:pt x="29" y="6"/>
                  <a:pt x="46" y="3"/>
                  <a:pt x="63" y="2"/>
                </a:cubicBezTo>
                <a:cubicBezTo>
                  <a:pt x="81" y="0"/>
                  <a:pt x="98" y="1"/>
                  <a:pt x="116" y="3"/>
                </a:cubicBezTo>
                <a:cubicBezTo>
                  <a:pt x="133" y="5"/>
                  <a:pt x="151" y="9"/>
                  <a:pt x="168" y="15"/>
                </a:cubicBezTo>
                <a:cubicBezTo>
                  <a:pt x="185" y="21"/>
                  <a:pt x="202" y="28"/>
                  <a:pt x="218" y="37"/>
                </a:cubicBezTo>
                <a:cubicBezTo>
                  <a:pt x="234" y="47"/>
                  <a:pt x="249" y="57"/>
                  <a:pt x="262" y="69"/>
                </a:cubicBezTo>
                <a:cubicBezTo>
                  <a:pt x="275" y="81"/>
                  <a:pt x="288" y="94"/>
                  <a:pt x="298" y="109"/>
                </a:cubicBezTo>
                <a:lnTo>
                  <a:pt x="262" y="1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9"/>
          <p:cNvSpPr>
            <a:spLocks/>
          </p:cNvSpPr>
          <p:nvPr/>
        </p:nvSpPr>
        <p:spPr bwMode="auto">
          <a:xfrm>
            <a:off x="2974880" y="1940788"/>
            <a:ext cx="1555483" cy="1337964"/>
          </a:xfrm>
          <a:custGeom>
            <a:avLst/>
            <a:gdLst>
              <a:gd name="T0" fmla="*/ 242 w 287"/>
              <a:gd name="T1" fmla="*/ 247 h 247"/>
              <a:gd name="T2" fmla="*/ 196 w 287"/>
              <a:gd name="T3" fmla="*/ 150 h 247"/>
              <a:gd name="T4" fmla="*/ 0 w 287"/>
              <a:gd name="T5" fmla="*/ 46 h 247"/>
              <a:gd name="T6" fmla="*/ 3 w 287"/>
              <a:gd name="T7" fmla="*/ 0 h 247"/>
              <a:gd name="T8" fmla="*/ 68 w 287"/>
              <a:gd name="T9" fmla="*/ 11 h 247"/>
              <a:gd name="T10" fmla="*/ 130 w 287"/>
              <a:gd name="T11" fmla="*/ 36 h 247"/>
              <a:gd name="T12" fmla="*/ 185 w 287"/>
              <a:gd name="T13" fmla="*/ 73 h 247"/>
              <a:gd name="T14" fmla="*/ 232 w 287"/>
              <a:gd name="T15" fmla="*/ 122 h 247"/>
              <a:gd name="T16" fmla="*/ 266 w 287"/>
              <a:gd name="T17" fmla="*/ 176 h 247"/>
              <a:gd name="T18" fmla="*/ 287 w 287"/>
              <a:gd name="T19" fmla="*/ 235 h 247"/>
              <a:gd name="T20" fmla="*/ 242 w 287"/>
              <a:gd name="T21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" h="247">
                <a:moveTo>
                  <a:pt x="242" y="247"/>
                </a:moveTo>
                <a:cubicBezTo>
                  <a:pt x="233" y="210"/>
                  <a:pt x="217" y="177"/>
                  <a:pt x="196" y="150"/>
                </a:cubicBezTo>
                <a:cubicBezTo>
                  <a:pt x="149" y="89"/>
                  <a:pt x="77" y="51"/>
                  <a:pt x="0" y="46"/>
                </a:cubicBezTo>
                <a:cubicBezTo>
                  <a:pt x="3" y="0"/>
                  <a:pt x="3" y="0"/>
                  <a:pt x="3" y="0"/>
                </a:cubicBezTo>
                <a:cubicBezTo>
                  <a:pt x="25" y="2"/>
                  <a:pt x="47" y="5"/>
                  <a:pt x="68" y="11"/>
                </a:cubicBezTo>
                <a:cubicBezTo>
                  <a:pt x="90" y="17"/>
                  <a:pt x="110" y="26"/>
                  <a:pt x="130" y="36"/>
                </a:cubicBezTo>
                <a:cubicBezTo>
                  <a:pt x="150" y="46"/>
                  <a:pt x="168" y="59"/>
                  <a:pt x="185" y="73"/>
                </a:cubicBezTo>
                <a:cubicBezTo>
                  <a:pt x="203" y="88"/>
                  <a:pt x="218" y="104"/>
                  <a:pt x="232" y="122"/>
                </a:cubicBezTo>
                <a:cubicBezTo>
                  <a:pt x="245" y="139"/>
                  <a:pt x="256" y="157"/>
                  <a:pt x="266" y="176"/>
                </a:cubicBezTo>
                <a:cubicBezTo>
                  <a:pt x="274" y="195"/>
                  <a:pt x="282" y="214"/>
                  <a:pt x="287" y="235"/>
                </a:cubicBezTo>
                <a:lnTo>
                  <a:pt x="242" y="2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0"/>
          <p:cNvSpPr>
            <a:spLocks/>
          </p:cNvSpPr>
          <p:nvPr/>
        </p:nvSpPr>
        <p:spPr bwMode="auto">
          <a:xfrm>
            <a:off x="2151859" y="2656381"/>
            <a:ext cx="845217" cy="498074"/>
          </a:xfrm>
          <a:custGeom>
            <a:avLst/>
            <a:gdLst>
              <a:gd name="T0" fmla="*/ 34 w 156"/>
              <a:gd name="T1" fmla="*/ 92 h 92"/>
              <a:gd name="T2" fmla="*/ 0 w 156"/>
              <a:gd name="T3" fmla="*/ 62 h 92"/>
              <a:gd name="T4" fmla="*/ 25 w 156"/>
              <a:gd name="T5" fmla="*/ 38 h 92"/>
              <a:gd name="T6" fmla="*/ 55 w 156"/>
              <a:gd name="T7" fmla="*/ 19 h 92"/>
              <a:gd name="T8" fmla="*/ 87 w 156"/>
              <a:gd name="T9" fmla="*/ 7 h 92"/>
              <a:gd name="T10" fmla="*/ 121 w 156"/>
              <a:gd name="T11" fmla="*/ 1 h 92"/>
              <a:gd name="T12" fmla="*/ 156 w 156"/>
              <a:gd name="T13" fmla="*/ 2 h 92"/>
              <a:gd name="T14" fmla="*/ 151 w 156"/>
              <a:gd name="T15" fmla="*/ 47 h 92"/>
              <a:gd name="T16" fmla="*/ 99 w 156"/>
              <a:gd name="T17" fmla="*/ 51 h 92"/>
              <a:gd name="T18" fmla="*/ 53 w 156"/>
              <a:gd name="T19" fmla="*/ 74 h 92"/>
              <a:gd name="T20" fmla="*/ 34 w 156"/>
              <a:gd name="T2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92">
                <a:moveTo>
                  <a:pt x="34" y="92"/>
                </a:moveTo>
                <a:cubicBezTo>
                  <a:pt x="0" y="62"/>
                  <a:pt x="0" y="62"/>
                  <a:pt x="0" y="62"/>
                </a:cubicBezTo>
                <a:cubicBezTo>
                  <a:pt x="7" y="53"/>
                  <a:pt x="16" y="45"/>
                  <a:pt x="25" y="38"/>
                </a:cubicBezTo>
                <a:cubicBezTo>
                  <a:pt x="35" y="31"/>
                  <a:pt x="45" y="24"/>
                  <a:pt x="55" y="19"/>
                </a:cubicBezTo>
                <a:cubicBezTo>
                  <a:pt x="65" y="14"/>
                  <a:pt x="76" y="10"/>
                  <a:pt x="87" y="7"/>
                </a:cubicBezTo>
                <a:cubicBezTo>
                  <a:pt x="98" y="4"/>
                  <a:pt x="110" y="2"/>
                  <a:pt x="121" y="1"/>
                </a:cubicBezTo>
                <a:cubicBezTo>
                  <a:pt x="133" y="0"/>
                  <a:pt x="145" y="0"/>
                  <a:pt x="156" y="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34" y="45"/>
                  <a:pt x="116" y="46"/>
                  <a:pt x="99" y="51"/>
                </a:cubicBezTo>
                <a:cubicBezTo>
                  <a:pt x="82" y="55"/>
                  <a:pt x="67" y="63"/>
                  <a:pt x="53" y="74"/>
                </a:cubicBezTo>
                <a:cubicBezTo>
                  <a:pt x="46" y="79"/>
                  <a:pt x="40" y="85"/>
                  <a:pt x="34" y="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61"/>
          <p:cNvSpPr>
            <a:spLocks/>
          </p:cNvSpPr>
          <p:nvPr/>
        </p:nvSpPr>
        <p:spPr bwMode="auto">
          <a:xfrm>
            <a:off x="2352510" y="3912665"/>
            <a:ext cx="536251" cy="389758"/>
          </a:xfrm>
          <a:custGeom>
            <a:avLst/>
            <a:gdLst>
              <a:gd name="T0" fmla="*/ 99 w 99"/>
              <a:gd name="T1" fmla="*/ 72 h 72"/>
              <a:gd name="T2" fmla="*/ 46 w 99"/>
              <a:gd name="T3" fmla="*/ 61 h 72"/>
              <a:gd name="T4" fmla="*/ 0 w 99"/>
              <a:gd name="T5" fmla="*/ 32 h 72"/>
              <a:gd name="T6" fmla="*/ 33 w 99"/>
              <a:gd name="T7" fmla="*/ 0 h 72"/>
              <a:gd name="T8" fmla="*/ 99 w 99"/>
              <a:gd name="T9" fmla="*/ 26 h 72"/>
              <a:gd name="T10" fmla="*/ 99 w 99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72">
                <a:moveTo>
                  <a:pt x="99" y="72"/>
                </a:moveTo>
                <a:cubicBezTo>
                  <a:pt x="81" y="72"/>
                  <a:pt x="63" y="68"/>
                  <a:pt x="46" y="61"/>
                </a:cubicBezTo>
                <a:cubicBezTo>
                  <a:pt x="28" y="54"/>
                  <a:pt x="12" y="44"/>
                  <a:pt x="0" y="32"/>
                </a:cubicBezTo>
                <a:cubicBezTo>
                  <a:pt x="33" y="0"/>
                  <a:pt x="33" y="0"/>
                  <a:pt x="33" y="0"/>
                </a:cubicBezTo>
                <a:cubicBezTo>
                  <a:pt x="48" y="15"/>
                  <a:pt x="75" y="26"/>
                  <a:pt x="99" y="26"/>
                </a:cubicBezTo>
                <a:lnTo>
                  <a:pt x="99" y="7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62"/>
          <p:cNvSpPr>
            <a:spLocks/>
          </p:cNvSpPr>
          <p:nvPr/>
        </p:nvSpPr>
        <p:spPr bwMode="auto">
          <a:xfrm>
            <a:off x="1659112" y="3554868"/>
            <a:ext cx="812367" cy="1121333"/>
          </a:xfrm>
          <a:custGeom>
            <a:avLst/>
            <a:gdLst>
              <a:gd name="T0" fmla="*/ 130 w 150"/>
              <a:gd name="T1" fmla="*/ 207 h 207"/>
              <a:gd name="T2" fmla="*/ 93 w 150"/>
              <a:gd name="T3" fmla="*/ 185 h 207"/>
              <a:gd name="T4" fmla="*/ 60 w 150"/>
              <a:gd name="T5" fmla="*/ 156 h 207"/>
              <a:gd name="T6" fmla="*/ 34 w 150"/>
              <a:gd name="T7" fmla="*/ 121 h 207"/>
              <a:gd name="T8" fmla="*/ 3 w 150"/>
              <a:gd name="T9" fmla="*/ 37 h 207"/>
              <a:gd name="T10" fmla="*/ 0 w 150"/>
              <a:gd name="T11" fmla="*/ 0 h 207"/>
              <a:gd name="T12" fmla="*/ 46 w 150"/>
              <a:gd name="T13" fmla="*/ 1 h 207"/>
              <a:gd name="T14" fmla="*/ 48 w 150"/>
              <a:gd name="T15" fmla="*/ 30 h 207"/>
              <a:gd name="T16" fmla="*/ 73 w 150"/>
              <a:gd name="T17" fmla="*/ 97 h 207"/>
              <a:gd name="T18" fmla="*/ 120 w 150"/>
              <a:gd name="T19" fmla="*/ 148 h 207"/>
              <a:gd name="T20" fmla="*/ 150 w 150"/>
              <a:gd name="T21" fmla="*/ 165 h 207"/>
              <a:gd name="T22" fmla="*/ 130 w 150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207">
                <a:moveTo>
                  <a:pt x="130" y="207"/>
                </a:moveTo>
                <a:cubicBezTo>
                  <a:pt x="117" y="201"/>
                  <a:pt x="105" y="194"/>
                  <a:pt x="93" y="185"/>
                </a:cubicBezTo>
                <a:cubicBezTo>
                  <a:pt x="81" y="176"/>
                  <a:pt x="70" y="167"/>
                  <a:pt x="60" y="156"/>
                </a:cubicBezTo>
                <a:cubicBezTo>
                  <a:pt x="50" y="145"/>
                  <a:pt x="42" y="134"/>
                  <a:pt x="34" y="121"/>
                </a:cubicBezTo>
                <a:cubicBezTo>
                  <a:pt x="18" y="96"/>
                  <a:pt x="7" y="67"/>
                  <a:pt x="3" y="37"/>
                </a:cubicBezTo>
                <a:cubicBezTo>
                  <a:pt x="1" y="25"/>
                  <a:pt x="0" y="12"/>
                  <a:pt x="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0"/>
                  <a:pt x="47" y="20"/>
                  <a:pt x="48" y="30"/>
                </a:cubicBezTo>
                <a:cubicBezTo>
                  <a:pt x="52" y="54"/>
                  <a:pt x="60" y="77"/>
                  <a:pt x="73" y="97"/>
                </a:cubicBezTo>
                <a:cubicBezTo>
                  <a:pt x="85" y="117"/>
                  <a:pt x="101" y="134"/>
                  <a:pt x="120" y="148"/>
                </a:cubicBezTo>
                <a:cubicBezTo>
                  <a:pt x="129" y="155"/>
                  <a:pt x="139" y="161"/>
                  <a:pt x="150" y="165"/>
                </a:cubicBezTo>
                <a:lnTo>
                  <a:pt x="130" y="20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63"/>
          <p:cNvSpPr>
            <a:spLocks/>
          </p:cNvSpPr>
          <p:nvPr/>
        </p:nvSpPr>
        <p:spPr bwMode="auto">
          <a:xfrm>
            <a:off x="1420285" y="3002636"/>
            <a:ext cx="644566" cy="1651369"/>
          </a:xfrm>
          <a:custGeom>
            <a:avLst/>
            <a:gdLst>
              <a:gd name="T0" fmla="*/ 88 w 119"/>
              <a:gd name="T1" fmla="*/ 305 h 305"/>
              <a:gd name="T2" fmla="*/ 80 w 119"/>
              <a:gd name="T3" fmla="*/ 297 h 305"/>
              <a:gd name="T4" fmla="*/ 47 w 119"/>
              <a:gd name="T5" fmla="*/ 257 h 305"/>
              <a:gd name="T6" fmla="*/ 22 w 119"/>
              <a:gd name="T7" fmla="*/ 211 h 305"/>
              <a:gd name="T8" fmla="*/ 6 w 119"/>
              <a:gd name="T9" fmla="*/ 160 h 305"/>
              <a:gd name="T10" fmla="*/ 0 w 119"/>
              <a:gd name="T11" fmla="*/ 105 h 305"/>
              <a:gd name="T12" fmla="*/ 6 w 119"/>
              <a:gd name="T13" fmla="*/ 51 h 305"/>
              <a:gd name="T14" fmla="*/ 22 w 119"/>
              <a:gd name="T15" fmla="*/ 0 h 305"/>
              <a:gd name="T16" fmla="*/ 64 w 119"/>
              <a:gd name="T17" fmla="*/ 18 h 305"/>
              <a:gd name="T18" fmla="*/ 46 w 119"/>
              <a:gd name="T19" fmla="*/ 105 h 305"/>
              <a:gd name="T20" fmla="*/ 64 w 119"/>
              <a:gd name="T21" fmla="*/ 193 h 305"/>
              <a:gd name="T22" fmla="*/ 112 w 119"/>
              <a:gd name="T23" fmla="*/ 264 h 305"/>
              <a:gd name="T24" fmla="*/ 119 w 119"/>
              <a:gd name="T25" fmla="*/ 271 h 305"/>
              <a:gd name="T26" fmla="*/ 88 w 119"/>
              <a:gd name="T27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" h="305">
                <a:moveTo>
                  <a:pt x="88" y="305"/>
                </a:moveTo>
                <a:cubicBezTo>
                  <a:pt x="85" y="303"/>
                  <a:pt x="83" y="300"/>
                  <a:pt x="80" y="297"/>
                </a:cubicBezTo>
                <a:cubicBezTo>
                  <a:pt x="67" y="285"/>
                  <a:pt x="56" y="271"/>
                  <a:pt x="47" y="257"/>
                </a:cubicBezTo>
                <a:cubicBezTo>
                  <a:pt x="37" y="242"/>
                  <a:pt x="28" y="227"/>
                  <a:pt x="22" y="211"/>
                </a:cubicBezTo>
                <a:cubicBezTo>
                  <a:pt x="15" y="194"/>
                  <a:pt x="9" y="177"/>
                  <a:pt x="6" y="160"/>
                </a:cubicBezTo>
                <a:cubicBezTo>
                  <a:pt x="2" y="142"/>
                  <a:pt x="0" y="124"/>
                  <a:pt x="0" y="105"/>
                </a:cubicBezTo>
                <a:cubicBezTo>
                  <a:pt x="0" y="87"/>
                  <a:pt x="2" y="69"/>
                  <a:pt x="6" y="51"/>
                </a:cubicBezTo>
                <a:cubicBezTo>
                  <a:pt x="9" y="33"/>
                  <a:pt x="15" y="16"/>
                  <a:pt x="22" y="0"/>
                </a:cubicBezTo>
                <a:cubicBezTo>
                  <a:pt x="64" y="18"/>
                  <a:pt x="64" y="18"/>
                  <a:pt x="64" y="18"/>
                </a:cubicBezTo>
                <a:cubicBezTo>
                  <a:pt x="52" y="45"/>
                  <a:pt x="46" y="75"/>
                  <a:pt x="46" y="105"/>
                </a:cubicBezTo>
                <a:cubicBezTo>
                  <a:pt x="46" y="136"/>
                  <a:pt x="52" y="165"/>
                  <a:pt x="64" y="193"/>
                </a:cubicBezTo>
                <a:cubicBezTo>
                  <a:pt x="75" y="220"/>
                  <a:pt x="92" y="244"/>
                  <a:pt x="112" y="264"/>
                </a:cubicBezTo>
                <a:cubicBezTo>
                  <a:pt x="115" y="267"/>
                  <a:pt x="117" y="269"/>
                  <a:pt x="119" y="271"/>
                </a:cubicBezTo>
                <a:lnTo>
                  <a:pt x="88" y="3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64"/>
          <p:cNvSpPr>
            <a:spLocks/>
          </p:cNvSpPr>
          <p:nvPr/>
        </p:nvSpPr>
        <p:spPr bwMode="auto">
          <a:xfrm>
            <a:off x="1187673" y="2352742"/>
            <a:ext cx="682744" cy="1970988"/>
          </a:xfrm>
          <a:custGeom>
            <a:avLst/>
            <a:gdLst>
              <a:gd name="T0" fmla="*/ 33 w 126"/>
              <a:gd name="T1" fmla="*/ 364 h 364"/>
              <a:gd name="T2" fmla="*/ 10 w 126"/>
              <a:gd name="T3" fmla="*/ 301 h 364"/>
              <a:gd name="T4" fmla="*/ 1 w 126"/>
              <a:gd name="T5" fmla="*/ 236 h 364"/>
              <a:gd name="T6" fmla="*/ 5 w 126"/>
              <a:gd name="T7" fmla="*/ 169 h 364"/>
              <a:gd name="T8" fmla="*/ 24 w 126"/>
              <a:gd name="T9" fmla="*/ 104 h 364"/>
              <a:gd name="T10" fmla="*/ 54 w 126"/>
              <a:gd name="T11" fmla="*/ 48 h 364"/>
              <a:gd name="T12" fmla="*/ 94 w 126"/>
              <a:gd name="T13" fmla="*/ 0 h 364"/>
              <a:gd name="T14" fmla="*/ 126 w 126"/>
              <a:gd name="T15" fmla="*/ 33 h 364"/>
              <a:gd name="T16" fmla="*/ 66 w 126"/>
              <a:gd name="T17" fmla="*/ 122 h 364"/>
              <a:gd name="T18" fmla="*/ 74 w 126"/>
              <a:gd name="T19" fmla="*/ 343 h 364"/>
              <a:gd name="T20" fmla="*/ 33 w 126"/>
              <a:gd name="T21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364">
                <a:moveTo>
                  <a:pt x="33" y="364"/>
                </a:moveTo>
                <a:cubicBezTo>
                  <a:pt x="23" y="344"/>
                  <a:pt x="15" y="323"/>
                  <a:pt x="10" y="301"/>
                </a:cubicBezTo>
                <a:cubicBezTo>
                  <a:pt x="5" y="280"/>
                  <a:pt x="1" y="258"/>
                  <a:pt x="1" y="236"/>
                </a:cubicBezTo>
                <a:cubicBezTo>
                  <a:pt x="0" y="214"/>
                  <a:pt x="1" y="191"/>
                  <a:pt x="5" y="169"/>
                </a:cubicBezTo>
                <a:cubicBezTo>
                  <a:pt x="9" y="147"/>
                  <a:pt x="15" y="125"/>
                  <a:pt x="24" y="104"/>
                </a:cubicBezTo>
                <a:cubicBezTo>
                  <a:pt x="32" y="85"/>
                  <a:pt x="42" y="66"/>
                  <a:pt x="54" y="48"/>
                </a:cubicBezTo>
                <a:cubicBezTo>
                  <a:pt x="65" y="32"/>
                  <a:pt x="79" y="16"/>
                  <a:pt x="94" y="0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99" y="60"/>
                  <a:pt x="80" y="89"/>
                  <a:pt x="66" y="122"/>
                </a:cubicBezTo>
                <a:cubicBezTo>
                  <a:pt x="37" y="193"/>
                  <a:pt x="40" y="274"/>
                  <a:pt x="74" y="343"/>
                </a:cubicBezTo>
                <a:lnTo>
                  <a:pt x="33" y="3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65"/>
          <p:cNvSpPr>
            <a:spLocks/>
          </p:cNvSpPr>
          <p:nvPr/>
        </p:nvSpPr>
        <p:spPr bwMode="auto">
          <a:xfrm>
            <a:off x="1989386" y="3858507"/>
            <a:ext cx="752883" cy="665875"/>
          </a:xfrm>
          <a:custGeom>
            <a:avLst/>
            <a:gdLst>
              <a:gd name="T0" fmla="*/ 130 w 139"/>
              <a:gd name="T1" fmla="*/ 123 h 123"/>
              <a:gd name="T2" fmla="*/ 96 w 139"/>
              <a:gd name="T3" fmla="*/ 113 h 123"/>
              <a:gd name="T4" fmla="*/ 66 w 139"/>
              <a:gd name="T5" fmla="*/ 97 h 123"/>
              <a:gd name="T6" fmla="*/ 39 w 139"/>
              <a:gd name="T7" fmla="*/ 75 h 123"/>
              <a:gd name="T8" fmla="*/ 17 w 139"/>
              <a:gd name="T9" fmla="*/ 48 h 123"/>
              <a:gd name="T10" fmla="*/ 0 w 139"/>
              <a:gd name="T11" fmla="*/ 18 h 123"/>
              <a:gd name="T12" fmla="*/ 42 w 139"/>
              <a:gd name="T13" fmla="*/ 0 h 123"/>
              <a:gd name="T14" fmla="*/ 71 w 139"/>
              <a:gd name="T15" fmla="*/ 43 h 123"/>
              <a:gd name="T16" fmla="*/ 114 w 139"/>
              <a:gd name="T17" fmla="*/ 71 h 123"/>
              <a:gd name="T18" fmla="*/ 139 w 139"/>
              <a:gd name="T19" fmla="*/ 79 h 123"/>
              <a:gd name="T20" fmla="*/ 130 w 139"/>
              <a:gd name="T2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" h="123">
                <a:moveTo>
                  <a:pt x="130" y="123"/>
                </a:moveTo>
                <a:cubicBezTo>
                  <a:pt x="119" y="121"/>
                  <a:pt x="107" y="118"/>
                  <a:pt x="96" y="113"/>
                </a:cubicBezTo>
                <a:cubicBezTo>
                  <a:pt x="86" y="109"/>
                  <a:pt x="75" y="103"/>
                  <a:pt x="66" y="97"/>
                </a:cubicBezTo>
                <a:cubicBezTo>
                  <a:pt x="56" y="90"/>
                  <a:pt x="47" y="83"/>
                  <a:pt x="39" y="75"/>
                </a:cubicBezTo>
                <a:cubicBezTo>
                  <a:pt x="31" y="67"/>
                  <a:pt x="23" y="58"/>
                  <a:pt x="17" y="48"/>
                </a:cubicBezTo>
                <a:cubicBezTo>
                  <a:pt x="10" y="39"/>
                  <a:pt x="4" y="29"/>
                  <a:pt x="0" y="18"/>
                </a:cubicBezTo>
                <a:cubicBezTo>
                  <a:pt x="42" y="0"/>
                  <a:pt x="42" y="0"/>
                  <a:pt x="42" y="0"/>
                </a:cubicBezTo>
                <a:cubicBezTo>
                  <a:pt x="48" y="16"/>
                  <a:pt x="58" y="30"/>
                  <a:pt x="71" y="43"/>
                </a:cubicBezTo>
                <a:cubicBezTo>
                  <a:pt x="83" y="55"/>
                  <a:pt x="98" y="65"/>
                  <a:pt x="114" y="71"/>
                </a:cubicBezTo>
                <a:cubicBezTo>
                  <a:pt x="122" y="75"/>
                  <a:pt x="130" y="77"/>
                  <a:pt x="139" y="79"/>
                </a:cubicBezTo>
                <a:lnTo>
                  <a:pt x="130" y="1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>
            <a:off x="3267866" y="3240575"/>
            <a:ext cx="324947" cy="574428"/>
          </a:xfrm>
          <a:custGeom>
            <a:avLst/>
            <a:gdLst>
              <a:gd name="T0" fmla="*/ 55 w 60"/>
              <a:gd name="T1" fmla="*/ 106 h 106"/>
              <a:gd name="T2" fmla="*/ 11 w 60"/>
              <a:gd name="T3" fmla="*/ 94 h 106"/>
              <a:gd name="T4" fmla="*/ 0 w 60"/>
              <a:gd name="T5" fmla="*/ 23 h 106"/>
              <a:gd name="T6" fmla="*/ 40 w 60"/>
              <a:gd name="T7" fmla="*/ 0 h 106"/>
              <a:gd name="T8" fmla="*/ 58 w 60"/>
              <a:gd name="T9" fmla="*/ 52 h 106"/>
              <a:gd name="T10" fmla="*/ 55 w 60"/>
              <a:gd name="T11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06">
                <a:moveTo>
                  <a:pt x="55" y="106"/>
                </a:moveTo>
                <a:cubicBezTo>
                  <a:pt x="11" y="94"/>
                  <a:pt x="11" y="94"/>
                  <a:pt x="11" y="94"/>
                </a:cubicBezTo>
                <a:cubicBezTo>
                  <a:pt x="16" y="73"/>
                  <a:pt x="12" y="45"/>
                  <a:pt x="0" y="23"/>
                </a:cubicBezTo>
                <a:cubicBezTo>
                  <a:pt x="40" y="0"/>
                  <a:pt x="40" y="0"/>
                  <a:pt x="40" y="0"/>
                </a:cubicBezTo>
                <a:cubicBezTo>
                  <a:pt x="49" y="16"/>
                  <a:pt x="55" y="34"/>
                  <a:pt x="58" y="52"/>
                </a:cubicBezTo>
                <a:cubicBezTo>
                  <a:pt x="60" y="71"/>
                  <a:pt x="60" y="90"/>
                  <a:pt x="55" y="10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67"/>
          <p:cNvSpPr>
            <a:spLocks/>
          </p:cNvSpPr>
          <p:nvPr/>
        </p:nvSpPr>
        <p:spPr bwMode="auto">
          <a:xfrm>
            <a:off x="3289173" y="3511365"/>
            <a:ext cx="791059" cy="1159509"/>
          </a:xfrm>
          <a:custGeom>
            <a:avLst/>
            <a:gdLst>
              <a:gd name="T0" fmla="*/ 23 w 146"/>
              <a:gd name="T1" fmla="*/ 214 h 214"/>
              <a:gd name="T2" fmla="*/ 0 w 146"/>
              <a:gd name="T3" fmla="*/ 174 h 214"/>
              <a:gd name="T4" fmla="*/ 4 w 146"/>
              <a:gd name="T5" fmla="*/ 172 h 214"/>
              <a:gd name="T6" fmla="*/ 78 w 146"/>
              <a:gd name="T7" fmla="*/ 104 h 214"/>
              <a:gd name="T8" fmla="*/ 98 w 146"/>
              <a:gd name="T9" fmla="*/ 38 h 214"/>
              <a:gd name="T10" fmla="*/ 98 w 146"/>
              <a:gd name="T11" fmla="*/ 4 h 214"/>
              <a:gd name="T12" fmla="*/ 144 w 146"/>
              <a:gd name="T13" fmla="*/ 0 h 214"/>
              <a:gd name="T14" fmla="*/ 144 w 146"/>
              <a:gd name="T15" fmla="*/ 43 h 214"/>
              <a:gd name="T16" fmla="*/ 135 w 146"/>
              <a:gd name="T17" fmla="*/ 86 h 214"/>
              <a:gd name="T18" fmla="*/ 118 w 146"/>
              <a:gd name="T19" fmla="*/ 126 h 214"/>
              <a:gd name="T20" fmla="*/ 118 w 146"/>
              <a:gd name="T21" fmla="*/ 127 h 214"/>
              <a:gd name="T22" fmla="*/ 118 w 146"/>
              <a:gd name="T23" fmla="*/ 127 h 214"/>
              <a:gd name="T24" fmla="*/ 25 w 146"/>
              <a:gd name="T25" fmla="*/ 213 h 214"/>
              <a:gd name="T26" fmla="*/ 23 w 146"/>
              <a:gd name="T27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214">
                <a:moveTo>
                  <a:pt x="23" y="214"/>
                </a:moveTo>
                <a:cubicBezTo>
                  <a:pt x="0" y="174"/>
                  <a:pt x="0" y="174"/>
                  <a:pt x="0" y="174"/>
                </a:cubicBezTo>
                <a:cubicBezTo>
                  <a:pt x="1" y="174"/>
                  <a:pt x="2" y="173"/>
                  <a:pt x="4" y="172"/>
                </a:cubicBezTo>
                <a:cubicBezTo>
                  <a:pt x="16" y="166"/>
                  <a:pt x="54" y="145"/>
                  <a:pt x="78" y="104"/>
                </a:cubicBezTo>
                <a:cubicBezTo>
                  <a:pt x="89" y="84"/>
                  <a:pt x="96" y="62"/>
                  <a:pt x="98" y="38"/>
                </a:cubicBezTo>
                <a:cubicBezTo>
                  <a:pt x="99" y="27"/>
                  <a:pt x="99" y="15"/>
                  <a:pt x="98" y="4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14"/>
                  <a:pt x="145" y="29"/>
                  <a:pt x="144" y="43"/>
                </a:cubicBezTo>
                <a:cubicBezTo>
                  <a:pt x="142" y="58"/>
                  <a:pt x="139" y="72"/>
                  <a:pt x="135" y="86"/>
                </a:cubicBezTo>
                <a:cubicBezTo>
                  <a:pt x="131" y="100"/>
                  <a:pt x="125" y="113"/>
                  <a:pt x="118" y="12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87" y="179"/>
                  <a:pt x="41" y="205"/>
                  <a:pt x="25" y="213"/>
                </a:cubicBezTo>
                <a:cubicBezTo>
                  <a:pt x="24" y="213"/>
                  <a:pt x="23" y="214"/>
                  <a:pt x="23" y="214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68"/>
          <p:cNvSpPr>
            <a:spLocks/>
          </p:cNvSpPr>
          <p:nvPr/>
        </p:nvSpPr>
        <p:spPr bwMode="auto">
          <a:xfrm>
            <a:off x="3002403" y="3869163"/>
            <a:ext cx="1283806" cy="1186145"/>
          </a:xfrm>
          <a:custGeom>
            <a:avLst/>
            <a:gdLst>
              <a:gd name="T0" fmla="*/ 6 w 237"/>
              <a:gd name="T1" fmla="*/ 219 h 219"/>
              <a:gd name="T2" fmla="*/ 0 w 237"/>
              <a:gd name="T3" fmla="*/ 174 h 219"/>
              <a:gd name="T4" fmla="*/ 82 w 237"/>
              <a:gd name="T5" fmla="*/ 145 h 219"/>
              <a:gd name="T6" fmla="*/ 152 w 237"/>
              <a:gd name="T7" fmla="*/ 87 h 219"/>
              <a:gd name="T8" fmla="*/ 190 w 237"/>
              <a:gd name="T9" fmla="*/ 10 h 219"/>
              <a:gd name="T10" fmla="*/ 192 w 237"/>
              <a:gd name="T11" fmla="*/ 0 h 219"/>
              <a:gd name="T12" fmla="*/ 237 w 237"/>
              <a:gd name="T13" fmla="*/ 10 h 219"/>
              <a:gd name="T14" fmla="*/ 234 w 237"/>
              <a:gd name="T15" fmla="*/ 22 h 219"/>
              <a:gd name="T16" fmla="*/ 216 w 237"/>
              <a:gd name="T17" fmla="*/ 71 h 219"/>
              <a:gd name="T18" fmla="*/ 189 w 237"/>
              <a:gd name="T19" fmla="*/ 115 h 219"/>
              <a:gd name="T20" fmla="*/ 150 w 237"/>
              <a:gd name="T21" fmla="*/ 154 h 219"/>
              <a:gd name="T22" fmla="*/ 105 w 237"/>
              <a:gd name="T23" fmla="*/ 185 h 219"/>
              <a:gd name="T24" fmla="*/ 6 w 237"/>
              <a:gd name="T2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19">
                <a:moveTo>
                  <a:pt x="6" y="219"/>
                </a:moveTo>
                <a:cubicBezTo>
                  <a:pt x="0" y="174"/>
                  <a:pt x="0" y="174"/>
                  <a:pt x="0" y="174"/>
                </a:cubicBezTo>
                <a:cubicBezTo>
                  <a:pt x="28" y="170"/>
                  <a:pt x="54" y="161"/>
                  <a:pt x="82" y="145"/>
                </a:cubicBezTo>
                <a:cubicBezTo>
                  <a:pt x="113" y="127"/>
                  <a:pt x="136" y="108"/>
                  <a:pt x="152" y="87"/>
                </a:cubicBezTo>
                <a:cubicBezTo>
                  <a:pt x="169" y="64"/>
                  <a:pt x="182" y="38"/>
                  <a:pt x="190" y="10"/>
                </a:cubicBezTo>
                <a:cubicBezTo>
                  <a:pt x="191" y="7"/>
                  <a:pt x="191" y="3"/>
                  <a:pt x="192" y="0"/>
                </a:cubicBezTo>
                <a:cubicBezTo>
                  <a:pt x="237" y="10"/>
                  <a:pt x="237" y="10"/>
                  <a:pt x="237" y="10"/>
                </a:cubicBezTo>
                <a:cubicBezTo>
                  <a:pt x="236" y="14"/>
                  <a:pt x="235" y="18"/>
                  <a:pt x="234" y="22"/>
                </a:cubicBezTo>
                <a:cubicBezTo>
                  <a:pt x="230" y="39"/>
                  <a:pt x="224" y="55"/>
                  <a:pt x="216" y="71"/>
                </a:cubicBezTo>
                <a:cubicBezTo>
                  <a:pt x="208" y="86"/>
                  <a:pt x="199" y="101"/>
                  <a:pt x="189" y="115"/>
                </a:cubicBezTo>
                <a:cubicBezTo>
                  <a:pt x="178" y="129"/>
                  <a:pt x="165" y="142"/>
                  <a:pt x="150" y="154"/>
                </a:cubicBezTo>
                <a:cubicBezTo>
                  <a:pt x="137" y="165"/>
                  <a:pt x="122" y="175"/>
                  <a:pt x="105" y="185"/>
                </a:cubicBezTo>
                <a:cubicBezTo>
                  <a:pt x="72" y="204"/>
                  <a:pt x="40" y="215"/>
                  <a:pt x="6" y="21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9"/>
          <p:cNvSpPr>
            <a:spLocks/>
          </p:cNvSpPr>
          <p:nvPr/>
        </p:nvSpPr>
        <p:spPr bwMode="auto">
          <a:xfrm>
            <a:off x="2389799" y="4416066"/>
            <a:ext cx="1875103" cy="899375"/>
          </a:xfrm>
          <a:custGeom>
            <a:avLst/>
            <a:gdLst>
              <a:gd name="T0" fmla="*/ 83 w 346"/>
              <a:gd name="T1" fmla="*/ 166 h 166"/>
              <a:gd name="T2" fmla="*/ 62 w 346"/>
              <a:gd name="T3" fmla="*/ 165 h 166"/>
              <a:gd name="T4" fmla="*/ 0 w 346"/>
              <a:gd name="T5" fmla="*/ 155 h 166"/>
              <a:gd name="T6" fmla="*/ 12 w 346"/>
              <a:gd name="T7" fmla="*/ 110 h 166"/>
              <a:gd name="T8" fmla="*/ 119 w 346"/>
              <a:gd name="T9" fmla="*/ 117 h 166"/>
              <a:gd name="T10" fmla="*/ 308 w 346"/>
              <a:gd name="T11" fmla="*/ 0 h 166"/>
              <a:gd name="T12" fmla="*/ 346 w 346"/>
              <a:gd name="T13" fmla="*/ 25 h 166"/>
              <a:gd name="T14" fmla="*/ 303 w 346"/>
              <a:gd name="T15" fmla="*/ 76 h 166"/>
              <a:gd name="T16" fmla="*/ 251 w 346"/>
              <a:gd name="T17" fmla="*/ 117 h 166"/>
              <a:gd name="T18" fmla="*/ 192 w 346"/>
              <a:gd name="T19" fmla="*/ 147 h 166"/>
              <a:gd name="T20" fmla="*/ 126 w 346"/>
              <a:gd name="T21" fmla="*/ 163 h 166"/>
              <a:gd name="T22" fmla="*/ 83 w 346"/>
              <a:gd name="T23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166">
                <a:moveTo>
                  <a:pt x="83" y="166"/>
                </a:moveTo>
                <a:cubicBezTo>
                  <a:pt x="76" y="166"/>
                  <a:pt x="69" y="166"/>
                  <a:pt x="62" y="165"/>
                </a:cubicBezTo>
                <a:cubicBezTo>
                  <a:pt x="41" y="164"/>
                  <a:pt x="20" y="160"/>
                  <a:pt x="0" y="15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47" y="120"/>
                  <a:pt x="83" y="122"/>
                  <a:pt x="119" y="117"/>
                </a:cubicBezTo>
                <a:cubicBezTo>
                  <a:pt x="196" y="107"/>
                  <a:pt x="264" y="64"/>
                  <a:pt x="308" y="0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34" y="44"/>
                  <a:pt x="319" y="61"/>
                  <a:pt x="303" y="76"/>
                </a:cubicBezTo>
                <a:cubicBezTo>
                  <a:pt x="288" y="92"/>
                  <a:pt x="270" y="105"/>
                  <a:pt x="251" y="117"/>
                </a:cubicBezTo>
                <a:cubicBezTo>
                  <a:pt x="233" y="129"/>
                  <a:pt x="212" y="139"/>
                  <a:pt x="192" y="147"/>
                </a:cubicBezTo>
                <a:cubicBezTo>
                  <a:pt x="170" y="154"/>
                  <a:pt x="148" y="160"/>
                  <a:pt x="126" y="163"/>
                </a:cubicBezTo>
                <a:cubicBezTo>
                  <a:pt x="111" y="165"/>
                  <a:pt x="97" y="166"/>
                  <a:pt x="83" y="166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0"/>
          <p:cNvSpPr>
            <a:spLocks/>
          </p:cNvSpPr>
          <p:nvPr/>
        </p:nvSpPr>
        <p:spPr bwMode="auto">
          <a:xfrm>
            <a:off x="3435666" y="3300060"/>
            <a:ext cx="395973" cy="899375"/>
          </a:xfrm>
          <a:custGeom>
            <a:avLst/>
            <a:gdLst>
              <a:gd name="T0" fmla="*/ 37 w 73"/>
              <a:gd name="T1" fmla="*/ 166 h 166"/>
              <a:gd name="T2" fmla="*/ 0 w 73"/>
              <a:gd name="T3" fmla="*/ 138 h 166"/>
              <a:gd name="T4" fmla="*/ 23 w 73"/>
              <a:gd name="T5" fmla="*/ 92 h 166"/>
              <a:gd name="T6" fmla="*/ 26 w 73"/>
              <a:gd name="T7" fmla="*/ 40 h 166"/>
              <a:gd name="T8" fmla="*/ 20 w 73"/>
              <a:gd name="T9" fmla="*/ 15 h 166"/>
              <a:gd name="T10" fmla="*/ 63 w 73"/>
              <a:gd name="T11" fmla="*/ 0 h 166"/>
              <a:gd name="T12" fmla="*/ 71 w 73"/>
              <a:gd name="T13" fmla="*/ 34 h 166"/>
              <a:gd name="T14" fmla="*/ 72 w 73"/>
              <a:gd name="T15" fmla="*/ 69 h 166"/>
              <a:gd name="T16" fmla="*/ 67 w 73"/>
              <a:gd name="T17" fmla="*/ 103 h 166"/>
              <a:gd name="T18" fmla="*/ 55 w 73"/>
              <a:gd name="T19" fmla="*/ 136 h 166"/>
              <a:gd name="T20" fmla="*/ 37 w 73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66">
                <a:moveTo>
                  <a:pt x="37" y="166"/>
                </a:moveTo>
                <a:cubicBezTo>
                  <a:pt x="0" y="138"/>
                  <a:pt x="0" y="138"/>
                  <a:pt x="0" y="138"/>
                </a:cubicBezTo>
                <a:cubicBezTo>
                  <a:pt x="11" y="124"/>
                  <a:pt x="18" y="109"/>
                  <a:pt x="23" y="92"/>
                </a:cubicBezTo>
                <a:cubicBezTo>
                  <a:pt x="27" y="75"/>
                  <a:pt x="28" y="58"/>
                  <a:pt x="26" y="40"/>
                </a:cubicBezTo>
                <a:cubicBezTo>
                  <a:pt x="25" y="32"/>
                  <a:pt x="23" y="23"/>
                  <a:pt x="20" y="15"/>
                </a:cubicBezTo>
                <a:cubicBezTo>
                  <a:pt x="63" y="0"/>
                  <a:pt x="63" y="0"/>
                  <a:pt x="63" y="0"/>
                </a:cubicBezTo>
                <a:cubicBezTo>
                  <a:pt x="67" y="11"/>
                  <a:pt x="69" y="23"/>
                  <a:pt x="71" y="34"/>
                </a:cubicBezTo>
                <a:cubicBezTo>
                  <a:pt x="72" y="46"/>
                  <a:pt x="73" y="58"/>
                  <a:pt x="72" y="69"/>
                </a:cubicBezTo>
                <a:cubicBezTo>
                  <a:pt x="71" y="81"/>
                  <a:pt x="70" y="92"/>
                  <a:pt x="67" y="103"/>
                </a:cubicBezTo>
                <a:cubicBezTo>
                  <a:pt x="64" y="114"/>
                  <a:pt x="60" y="125"/>
                  <a:pt x="55" y="136"/>
                </a:cubicBezTo>
                <a:cubicBezTo>
                  <a:pt x="50" y="146"/>
                  <a:pt x="44" y="156"/>
                  <a:pt x="37" y="16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9712961">
            <a:off x="2807621" y="4843419"/>
            <a:ext cx="976042" cy="23360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8169234">
            <a:off x="3196683" y="4362027"/>
            <a:ext cx="976042" cy="23360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6926812">
            <a:off x="3196596" y="3935614"/>
            <a:ext cx="976042" cy="23360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973590">
            <a:off x="3056517" y="3610145"/>
            <a:ext cx="976042" cy="23360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144466">
            <a:off x="2364710" y="2992224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5032874">
            <a:off x="3309430" y="3367630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541639">
            <a:off x="2485638" y="3958400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66302" y="3408191"/>
            <a:ext cx="82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2"/>
          <p:cNvGrpSpPr/>
          <p:nvPr/>
        </p:nvGrpSpPr>
        <p:grpSpPr>
          <a:xfrm>
            <a:off x="5228071" y="2246597"/>
            <a:ext cx="3125978" cy="2808711"/>
            <a:chOff x="6968945" y="1852872"/>
            <a:chExt cx="4166885" cy="3743973"/>
          </a:xfrm>
        </p:grpSpPr>
        <p:sp>
          <p:nvSpPr>
            <p:cNvPr id="38" name="Rectangle 37"/>
            <p:cNvSpPr/>
            <p:nvPr/>
          </p:nvSpPr>
          <p:spPr>
            <a:xfrm>
              <a:off x="7750206" y="1852872"/>
              <a:ext cx="3385624" cy="374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66912" y="2394591"/>
              <a:ext cx="3116517" cy="61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6912" y="1986672"/>
              <a:ext cx="3107158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68945" y="1864980"/>
              <a:ext cx="561233" cy="561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3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PowerPoint Diagram</a:t>
            </a:r>
          </a:p>
        </p:txBody>
      </p:sp>
      <p:sp>
        <p:nvSpPr>
          <p:cNvPr id="7" name="Freeform 51"/>
          <p:cNvSpPr>
            <a:spLocks/>
          </p:cNvSpPr>
          <p:nvPr/>
        </p:nvSpPr>
        <p:spPr bwMode="auto">
          <a:xfrm>
            <a:off x="1196807" y="1928422"/>
            <a:ext cx="3445680" cy="3385307"/>
          </a:xfrm>
          <a:custGeom>
            <a:avLst/>
            <a:gdLst>
              <a:gd name="T0" fmla="*/ 622 w 636"/>
              <a:gd name="T1" fmla="*/ 313 h 625"/>
              <a:gd name="T2" fmla="*/ 313 w 636"/>
              <a:gd name="T3" fmla="*/ 625 h 625"/>
              <a:gd name="T4" fmla="*/ 3 w 636"/>
              <a:gd name="T5" fmla="*/ 313 h 625"/>
              <a:gd name="T6" fmla="*/ 313 w 636"/>
              <a:gd name="T7" fmla="*/ 1 h 625"/>
              <a:gd name="T8" fmla="*/ 622 w 636"/>
              <a:gd name="T9" fmla="*/ 31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25">
                <a:moveTo>
                  <a:pt x="622" y="313"/>
                </a:moveTo>
                <a:cubicBezTo>
                  <a:pt x="608" y="485"/>
                  <a:pt x="484" y="625"/>
                  <a:pt x="313" y="625"/>
                </a:cubicBezTo>
                <a:cubicBezTo>
                  <a:pt x="142" y="625"/>
                  <a:pt x="0" y="485"/>
                  <a:pt x="3" y="313"/>
                </a:cubicBezTo>
                <a:cubicBezTo>
                  <a:pt x="8" y="116"/>
                  <a:pt x="131" y="2"/>
                  <a:pt x="313" y="1"/>
                </a:cubicBezTo>
                <a:cubicBezTo>
                  <a:pt x="484" y="0"/>
                  <a:pt x="636" y="147"/>
                  <a:pt x="622" y="313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65000">
                <a:schemeClr val="bg1">
                  <a:lumMod val="95000"/>
                </a:schemeClr>
              </a:gs>
              <a:gs pos="52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2"/>
          <p:cNvSpPr>
            <a:spLocks/>
          </p:cNvSpPr>
          <p:nvPr/>
        </p:nvSpPr>
        <p:spPr bwMode="auto">
          <a:xfrm>
            <a:off x="1425613" y="2157419"/>
            <a:ext cx="2920082" cy="2936064"/>
          </a:xfrm>
          <a:custGeom>
            <a:avLst/>
            <a:gdLst>
              <a:gd name="T0" fmla="*/ 536 w 539"/>
              <a:gd name="T1" fmla="*/ 270 h 542"/>
              <a:gd name="T2" fmla="*/ 268 w 539"/>
              <a:gd name="T3" fmla="*/ 538 h 542"/>
              <a:gd name="T4" fmla="*/ 2 w 539"/>
              <a:gd name="T5" fmla="*/ 270 h 542"/>
              <a:gd name="T6" fmla="*/ 268 w 539"/>
              <a:gd name="T7" fmla="*/ 2 h 542"/>
              <a:gd name="T8" fmla="*/ 536 w 539"/>
              <a:gd name="T9" fmla="*/ 2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542">
                <a:moveTo>
                  <a:pt x="536" y="270"/>
                </a:moveTo>
                <a:cubicBezTo>
                  <a:pt x="532" y="416"/>
                  <a:pt x="415" y="534"/>
                  <a:pt x="268" y="538"/>
                </a:cubicBezTo>
                <a:cubicBezTo>
                  <a:pt x="121" y="542"/>
                  <a:pt x="0" y="403"/>
                  <a:pt x="2" y="270"/>
                </a:cubicBezTo>
                <a:cubicBezTo>
                  <a:pt x="5" y="97"/>
                  <a:pt x="123" y="4"/>
                  <a:pt x="268" y="2"/>
                </a:cubicBezTo>
                <a:cubicBezTo>
                  <a:pt x="415" y="0"/>
                  <a:pt x="539" y="122"/>
                  <a:pt x="536" y="27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3"/>
          <p:cNvSpPr>
            <a:spLocks noChangeArrowheads="1"/>
          </p:cNvSpPr>
          <p:nvPr/>
        </p:nvSpPr>
        <p:spPr bwMode="auto">
          <a:xfrm>
            <a:off x="1669767" y="2417554"/>
            <a:ext cx="2405139" cy="2372289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1907706" y="2651055"/>
            <a:ext cx="1929261" cy="1900850"/>
          </a:xfrm>
          <a:prstGeom prst="ellipse">
            <a:avLst/>
          </a:prstGeom>
          <a:gradFill>
            <a:gsLst>
              <a:gs pos="100000">
                <a:schemeClr val="bg1"/>
              </a:gs>
              <a:gs pos="70000">
                <a:schemeClr val="bg1">
                  <a:lumMod val="95000"/>
                </a:schemeClr>
              </a:gs>
              <a:gs pos="47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55"/>
          <p:cNvSpPr>
            <a:spLocks noChangeArrowheads="1"/>
          </p:cNvSpPr>
          <p:nvPr/>
        </p:nvSpPr>
        <p:spPr bwMode="auto">
          <a:xfrm>
            <a:off x="2162514" y="2904973"/>
            <a:ext cx="1419644" cy="139744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56"/>
          <p:cNvSpPr>
            <a:spLocks/>
          </p:cNvSpPr>
          <p:nvPr/>
        </p:nvSpPr>
        <p:spPr bwMode="auto">
          <a:xfrm>
            <a:off x="2249521" y="2927170"/>
            <a:ext cx="514056" cy="470551"/>
          </a:xfrm>
          <a:custGeom>
            <a:avLst/>
            <a:gdLst>
              <a:gd name="T0" fmla="*/ 39 w 95"/>
              <a:gd name="T1" fmla="*/ 87 h 87"/>
              <a:gd name="T2" fmla="*/ 0 w 95"/>
              <a:gd name="T3" fmla="*/ 64 h 87"/>
              <a:gd name="T4" fmla="*/ 36 w 95"/>
              <a:gd name="T5" fmla="*/ 22 h 87"/>
              <a:gd name="T6" fmla="*/ 84 w 95"/>
              <a:gd name="T7" fmla="*/ 0 h 87"/>
              <a:gd name="T8" fmla="*/ 95 w 95"/>
              <a:gd name="T9" fmla="*/ 42 h 87"/>
              <a:gd name="T10" fmla="*/ 39 w 95"/>
              <a:gd name="T11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87">
                <a:moveTo>
                  <a:pt x="39" y="87"/>
                </a:moveTo>
                <a:cubicBezTo>
                  <a:pt x="0" y="64"/>
                  <a:pt x="0" y="64"/>
                  <a:pt x="0" y="64"/>
                </a:cubicBezTo>
                <a:cubicBezTo>
                  <a:pt x="9" y="48"/>
                  <a:pt x="21" y="34"/>
                  <a:pt x="36" y="22"/>
                </a:cubicBezTo>
                <a:cubicBezTo>
                  <a:pt x="50" y="11"/>
                  <a:pt x="68" y="5"/>
                  <a:pt x="84" y="0"/>
                </a:cubicBezTo>
                <a:cubicBezTo>
                  <a:pt x="95" y="42"/>
                  <a:pt x="95" y="42"/>
                  <a:pt x="95" y="42"/>
                </a:cubicBezTo>
                <a:cubicBezTo>
                  <a:pt x="74" y="48"/>
                  <a:pt x="52" y="66"/>
                  <a:pt x="39" y="8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7"/>
          <p:cNvSpPr>
            <a:spLocks/>
          </p:cNvSpPr>
          <p:nvPr/>
        </p:nvSpPr>
        <p:spPr bwMode="auto">
          <a:xfrm>
            <a:off x="2184710" y="2401573"/>
            <a:ext cx="1327310" cy="433262"/>
          </a:xfrm>
          <a:custGeom>
            <a:avLst/>
            <a:gdLst>
              <a:gd name="T0" fmla="*/ 26 w 245"/>
              <a:gd name="T1" fmla="*/ 80 h 80"/>
              <a:gd name="T2" fmla="*/ 0 w 245"/>
              <a:gd name="T3" fmla="*/ 42 h 80"/>
              <a:gd name="T4" fmla="*/ 38 w 245"/>
              <a:gd name="T5" fmla="*/ 21 h 80"/>
              <a:gd name="T6" fmla="*/ 79 w 245"/>
              <a:gd name="T7" fmla="*/ 7 h 80"/>
              <a:gd name="T8" fmla="*/ 123 w 245"/>
              <a:gd name="T9" fmla="*/ 1 h 80"/>
              <a:gd name="T10" fmla="*/ 211 w 245"/>
              <a:gd name="T11" fmla="*/ 17 h 80"/>
              <a:gd name="T12" fmla="*/ 245 w 245"/>
              <a:gd name="T13" fmla="*/ 33 h 80"/>
              <a:gd name="T14" fmla="*/ 221 w 245"/>
              <a:gd name="T15" fmla="*/ 72 h 80"/>
              <a:gd name="T16" fmla="*/ 195 w 245"/>
              <a:gd name="T17" fmla="*/ 60 h 80"/>
              <a:gd name="T18" fmla="*/ 124 w 245"/>
              <a:gd name="T19" fmla="*/ 47 h 80"/>
              <a:gd name="T20" fmla="*/ 57 w 245"/>
              <a:gd name="T21" fmla="*/ 63 h 80"/>
              <a:gd name="T22" fmla="*/ 26 w 245"/>
              <a:gd name="T2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80">
                <a:moveTo>
                  <a:pt x="26" y="80"/>
                </a:moveTo>
                <a:cubicBezTo>
                  <a:pt x="0" y="42"/>
                  <a:pt x="0" y="42"/>
                  <a:pt x="0" y="42"/>
                </a:cubicBezTo>
                <a:cubicBezTo>
                  <a:pt x="12" y="34"/>
                  <a:pt x="25" y="27"/>
                  <a:pt x="38" y="21"/>
                </a:cubicBezTo>
                <a:cubicBezTo>
                  <a:pt x="51" y="15"/>
                  <a:pt x="65" y="10"/>
                  <a:pt x="79" y="7"/>
                </a:cubicBezTo>
                <a:cubicBezTo>
                  <a:pt x="93" y="4"/>
                  <a:pt x="108" y="2"/>
                  <a:pt x="123" y="1"/>
                </a:cubicBezTo>
                <a:cubicBezTo>
                  <a:pt x="153" y="0"/>
                  <a:pt x="183" y="6"/>
                  <a:pt x="211" y="17"/>
                </a:cubicBezTo>
                <a:cubicBezTo>
                  <a:pt x="223" y="21"/>
                  <a:pt x="234" y="26"/>
                  <a:pt x="245" y="33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13" y="67"/>
                  <a:pt x="204" y="63"/>
                  <a:pt x="195" y="60"/>
                </a:cubicBezTo>
                <a:cubicBezTo>
                  <a:pt x="172" y="51"/>
                  <a:pt x="148" y="47"/>
                  <a:pt x="124" y="47"/>
                </a:cubicBezTo>
                <a:cubicBezTo>
                  <a:pt x="101" y="48"/>
                  <a:pt x="78" y="53"/>
                  <a:pt x="57" y="63"/>
                </a:cubicBezTo>
                <a:cubicBezTo>
                  <a:pt x="46" y="68"/>
                  <a:pt x="36" y="73"/>
                  <a:pt x="26" y="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8"/>
          <p:cNvSpPr>
            <a:spLocks/>
          </p:cNvSpPr>
          <p:nvPr/>
        </p:nvSpPr>
        <p:spPr bwMode="auto">
          <a:xfrm>
            <a:off x="2433303" y="2163633"/>
            <a:ext cx="1614968" cy="736014"/>
          </a:xfrm>
          <a:custGeom>
            <a:avLst/>
            <a:gdLst>
              <a:gd name="T0" fmla="*/ 262 w 298"/>
              <a:gd name="T1" fmla="*/ 136 h 136"/>
              <a:gd name="T2" fmla="*/ 195 w 298"/>
              <a:gd name="T3" fmla="*/ 77 h 136"/>
              <a:gd name="T4" fmla="*/ 110 w 298"/>
              <a:gd name="T5" fmla="*/ 49 h 136"/>
              <a:gd name="T6" fmla="*/ 24 w 298"/>
              <a:gd name="T7" fmla="*/ 55 h 136"/>
              <a:gd name="T8" fmla="*/ 14 w 298"/>
              <a:gd name="T9" fmla="*/ 58 h 136"/>
              <a:gd name="T10" fmla="*/ 0 w 298"/>
              <a:gd name="T11" fmla="*/ 14 h 136"/>
              <a:gd name="T12" fmla="*/ 12 w 298"/>
              <a:gd name="T13" fmla="*/ 10 h 136"/>
              <a:gd name="T14" fmla="*/ 63 w 298"/>
              <a:gd name="T15" fmla="*/ 2 h 136"/>
              <a:gd name="T16" fmla="*/ 116 w 298"/>
              <a:gd name="T17" fmla="*/ 3 h 136"/>
              <a:gd name="T18" fmla="*/ 168 w 298"/>
              <a:gd name="T19" fmla="*/ 15 h 136"/>
              <a:gd name="T20" fmla="*/ 218 w 298"/>
              <a:gd name="T21" fmla="*/ 37 h 136"/>
              <a:gd name="T22" fmla="*/ 262 w 298"/>
              <a:gd name="T23" fmla="*/ 69 h 136"/>
              <a:gd name="T24" fmla="*/ 298 w 298"/>
              <a:gd name="T25" fmla="*/ 109 h 136"/>
              <a:gd name="T26" fmla="*/ 262 w 298"/>
              <a:gd name="T2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8" h="136">
                <a:moveTo>
                  <a:pt x="262" y="136"/>
                </a:moveTo>
                <a:cubicBezTo>
                  <a:pt x="243" y="112"/>
                  <a:pt x="221" y="92"/>
                  <a:pt x="195" y="77"/>
                </a:cubicBezTo>
                <a:cubicBezTo>
                  <a:pt x="168" y="62"/>
                  <a:pt x="140" y="52"/>
                  <a:pt x="110" y="49"/>
                </a:cubicBezTo>
                <a:cubicBezTo>
                  <a:pt x="81" y="45"/>
                  <a:pt x="52" y="47"/>
                  <a:pt x="24" y="55"/>
                </a:cubicBezTo>
                <a:cubicBezTo>
                  <a:pt x="21" y="56"/>
                  <a:pt x="17" y="57"/>
                  <a:pt x="14" y="58"/>
                </a:cubicBezTo>
                <a:cubicBezTo>
                  <a:pt x="0" y="14"/>
                  <a:pt x="0" y="14"/>
                  <a:pt x="0" y="14"/>
                </a:cubicBezTo>
                <a:cubicBezTo>
                  <a:pt x="4" y="12"/>
                  <a:pt x="8" y="11"/>
                  <a:pt x="12" y="10"/>
                </a:cubicBezTo>
                <a:cubicBezTo>
                  <a:pt x="29" y="6"/>
                  <a:pt x="46" y="3"/>
                  <a:pt x="63" y="2"/>
                </a:cubicBezTo>
                <a:cubicBezTo>
                  <a:pt x="81" y="0"/>
                  <a:pt x="98" y="1"/>
                  <a:pt x="116" y="3"/>
                </a:cubicBezTo>
                <a:cubicBezTo>
                  <a:pt x="133" y="5"/>
                  <a:pt x="151" y="9"/>
                  <a:pt x="168" y="15"/>
                </a:cubicBezTo>
                <a:cubicBezTo>
                  <a:pt x="185" y="21"/>
                  <a:pt x="202" y="28"/>
                  <a:pt x="218" y="37"/>
                </a:cubicBezTo>
                <a:cubicBezTo>
                  <a:pt x="234" y="47"/>
                  <a:pt x="249" y="57"/>
                  <a:pt x="262" y="69"/>
                </a:cubicBezTo>
                <a:cubicBezTo>
                  <a:pt x="275" y="81"/>
                  <a:pt x="288" y="94"/>
                  <a:pt x="298" y="109"/>
                </a:cubicBezTo>
                <a:lnTo>
                  <a:pt x="262" y="1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9"/>
          <p:cNvSpPr>
            <a:spLocks/>
          </p:cNvSpPr>
          <p:nvPr/>
        </p:nvSpPr>
        <p:spPr bwMode="auto">
          <a:xfrm>
            <a:off x="2974880" y="1940788"/>
            <a:ext cx="1555483" cy="1337964"/>
          </a:xfrm>
          <a:custGeom>
            <a:avLst/>
            <a:gdLst>
              <a:gd name="T0" fmla="*/ 242 w 287"/>
              <a:gd name="T1" fmla="*/ 247 h 247"/>
              <a:gd name="T2" fmla="*/ 196 w 287"/>
              <a:gd name="T3" fmla="*/ 150 h 247"/>
              <a:gd name="T4" fmla="*/ 0 w 287"/>
              <a:gd name="T5" fmla="*/ 46 h 247"/>
              <a:gd name="T6" fmla="*/ 3 w 287"/>
              <a:gd name="T7" fmla="*/ 0 h 247"/>
              <a:gd name="T8" fmla="*/ 68 w 287"/>
              <a:gd name="T9" fmla="*/ 11 h 247"/>
              <a:gd name="T10" fmla="*/ 130 w 287"/>
              <a:gd name="T11" fmla="*/ 36 h 247"/>
              <a:gd name="T12" fmla="*/ 185 w 287"/>
              <a:gd name="T13" fmla="*/ 73 h 247"/>
              <a:gd name="T14" fmla="*/ 232 w 287"/>
              <a:gd name="T15" fmla="*/ 122 h 247"/>
              <a:gd name="T16" fmla="*/ 266 w 287"/>
              <a:gd name="T17" fmla="*/ 176 h 247"/>
              <a:gd name="T18" fmla="*/ 287 w 287"/>
              <a:gd name="T19" fmla="*/ 235 h 247"/>
              <a:gd name="T20" fmla="*/ 242 w 287"/>
              <a:gd name="T21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" h="247">
                <a:moveTo>
                  <a:pt x="242" y="247"/>
                </a:moveTo>
                <a:cubicBezTo>
                  <a:pt x="233" y="210"/>
                  <a:pt x="217" y="177"/>
                  <a:pt x="196" y="150"/>
                </a:cubicBezTo>
                <a:cubicBezTo>
                  <a:pt x="149" y="89"/>
                  <a:pt x="77" y="51"/>
                  <a:pt x="0" y="46"/>
                </a:cubicBezTo>
                <a:cubicBezTo>
                  <a:pt x="3" y="0"/>
                  <a:pt x="3" y="0"/>
                  <a:pt x="3" y="0"/>
                </a:cubicBezTo>
                <a:cubicBezTo>
                  <a:pt x="25" y="2"/>
                  <a:pt x="47" y="5"/>
                  <a:pt x="68" y="11"/>
                </a:cubicBezTo>
                <a:cubicBezTo>
                  <a:pt x="90" y="17"/>
                  <a:pt x="110" y="26"/>
                  <a:pt x="130" y="36"/>
                </a:cubicBezTo>
                <a:cubicBezTo>
                  <a:pt x="150" y="46"/>
                  <a:pt x="168" y="59"/>
                  <a:pt x="185" y="73"/>
                </a:cubicBezTo>
                <a:cubicBezTo>
                  <a:pt x="203" y="88"/>
                  <a:pt x="218" y="104"/>
                  <a:pt x="232" y="122"/>
                </a:cubicBezTo>
                <a:cubicBezTo>
                  <a:pt x="245" y="139"/>
                  <a:pt x="256" y="157"/>
                  <a:pt x="266" y="176"/>
                </a:cubicBezTo>
                <a:cubicBezTo>
                  <a:pt x="274" y="195"/>
                  <a:pt x="282" y="214"/>
                  <a:pt x="287" y="235"/>
                </a:cubicBezTo>
                <a:lnTo>
                  <a:pt x="242" y="2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0"/>
          <p:cNvSpPr>
            <a:spLocks/>
          </p:cNvSpPr>
          <p:nvPr/>
        </p:nvSpPr>
        <p:spPr bwMode="auto">
          <a:xfrm>
            <a:off x="2151859" y="2656381"/>
            <a:ext cx="845217" cy="498074"/>
          </a:xfrm>
          <a:custGeom>
            <a:avLst/>
            <a:gdLst>
              <a:gd name="T0" fmla="*/ 34 w 156"/>
              <a:gd name="T1" fmla="*/ 92 h 92"/>
              <a:gd name="T2" fmla="*/ 0 w 156"/>
              <a:gd name="T3" fmla="*/ 62 h 92"/>
              <a:gd name="T4" fmla="*/ 25 w 156"/>
              <a:gd name="T5" fmla="*/ 38 h 92"/>
              <a:gd name="T6" fmla="*/ 55 w 156"/>
              <a:gd name="T7" fmla="*/ 19 h 92"/>
              <a:gd name="T8" fmla="*/ 87 w 156"/>
              <a:gd name="T9" fmla="*/ 7 h 92"/>
              <a:gd name="T10" fmla="*/ 121 w 156"/>
              <a:gd name="T11" fmla="*/ 1 h 92"/>
              <a:gd name="T12" fmla="*/ 156 w 156"/>
              <a:gd name="T13" fmla="*/ 2 h 92"/>
              <a:gd name="T14" fmla="*/ 151 w 156"/>
              <a:gd name="T15" fmla="*/ 47 h 92"/>
              <a:gd name="T16" fmla="*/ 99 w 156"/>
              <a:gd name="T17" fmla="*/ 51 h 92"/>
              <a:gd name="T18" fmla="*/ 53 w 156"/>
              <a:gd name="T19" fmla="*/ 74 h 92"/>
              <a:gd name="T20" fmla="*/ 34 w 156"/>
              <a:gd name="T2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92">
                <a:moveTo>
                  <a:pt x="34" y="92"/>
                </a:moveTo>
                <a:cubicBezTo>
                  <a:pt x="0" y="62"/>
                  <a:pt x="0" y="62"/>
                  <a:pt x="0" y="62"/>
                </a:cubicBezTo>
                <a:cubicBezTo>
                  <a:pt x="7" y="53"/>
                  <a:pt x="16" y="45"/>
                  <a:pt x="25" y="38"/>
                </a:cubicBezTo>
                <a:cubicBezTo>
                  <a:pt x="35" y="31"/>
                  <a:pt x="45" y="24"/>
                  <a:pt x="55" y="19"/>
                </a:cubicBezTo>
                <a:cubicBezTo>
                  <a:pt x="65" y="14"/>
                  <a:pt x="76" y="10"/>
                  <a:pt x="87" y="7"/>
                </a:cubicBezTo>
                <a:cubicBezTo>
                  <a:pt x="98" y="4"/>
                  <a:pt x="110" y="2"/>
                  <a:pt x="121" y="1"/>
                </a:cubicBezTo>
                <a:cubicBezTo>
                  <a:pt x="133" y="0"/>
                  <a:pt x="145" y="0"/>
                  <a:pt x="156" y="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34" y="45"/>
                  <a:pt x="116" y="46"/>
                  <a:pt x="99" y="51"/>
                </a:cubicBezTo>
                <a:cubicBezTo>
                  <a:pt x="82" y="55"/>
                  <a:pt x="67" y="63"/>
                  <a:pt x="53" y="74"/>
                </a:cubicBezTo>
                <a:cubicBezTo>
                  <a:pt x="46" y="79"/>
                  <a:pt x="40" y="85"/>
                  <a:pt x="34" y="9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61"/>
          <p:cNvSpPr>
            <a:spLocks/>
          </p:cNvSpPr>
          <p:nvPr/>
        </p:nvSpPr>
        <p:spPr bwMode="auto">
          <a:xfrm>
            <a:off x="2352510" y="3912665"/>
            <a:ext cx="536251" cy="389758"/>
          </a:xfrm>
          <a:custGeom>
            <a:avLst/>
            <a:gdLst>
              <a:gd name="T0" fmla="*/ 99 w 99"/>
              <a:gd name="T1" fmla="*/ 72 h 72"/>
              <a:gd name="T2" fmla="*/ 46 w 99"/>
              <a:gd name="T3" fmla="*/ 61 h 72"/>
              <a:gd name="T4" fmla="*/ 0 w 99"/>
              <a:gd name="T5" fmla="*/ 32 h 72"/>
              <a:gd name="T6" fmla="*/ 33 w 99"/>
              <a:gd name="T7" fmla="*/ 0 h 72"/>
              <a:gd name="T8" fmla="*/ 99 w 99"/>
              <a:gd name="T9" fmla="*/ 26 h 72"/>
              <a:gd name="T10" fmla="*/ 99 w 99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72">
                <a:moveTo>
                  <a:pt x="99" y="72"/>
                </a:moveTo>
                <a:cubicBezTo>
                  <a:pt x="81" y="72"/>
                  <a:pt x="63" y="68"/>
                  <a:pt x="46" y="61"/>
                </a:cubicBezTo>
                <a:cubicBezTo>
                  <a:pt x="28" y="54"/>
                  <a:pt x="12" y="44"/>
                  <a:pt x="0" y="32"/>
                </a:cubicBezTo>
                <a:cubicBezTo>
                  <a:pt x="33" y="0"/>
                  <a:pt x="33" y="0"/>
                  <a:pt x="33" y="0"/>
                </a:cubicBezTo>
                <a:cubicBezTo>
                  <a:pt x="48" y="15"/>
                  <a:pt x="75" y="26"/>
                  <a:pt x="99" y="26"/>
                </a:cubicBezTo>
                <a:lnTo>
                  <a:pt x="99" y="7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62"/>
          <p:cNvSpPr>
            <a:spLocks/>
          </p:cNvSpPr>
          <p:nvPr/>
        </p:nvSpPr>
        <p:spPr bwMode="auto">
          <a:xfrm>
            <a:off x="1659112" y="3554868"/>
            <a:ext cx="812367" cy="1121333"/>
          </a:xfrm>
          <a:custGeom>
            <a:avLst/>
            <a:gdLst>
              <a:gd name="T0" fmla="*/ 130 w 150"/>
              <a:gd name="T1" fmla="*/ 207 h 207"/>
              <a:gd name="T2" fmla="*/ 93 w 150"/>
              <a:gd name="T3" fmla="*/ 185 h 207"/>
              <a:gd name="T4" fmla="*/ 60 w 150"/>
              <a:gd name="T5" fmla="*/ 156 h 207"/>
              <a:gd name="T6" fmla="*/ 34 w 150"/>
              <a:gd name="T7" fmla="*/ 121 h 207"/>
              <a:gd name="T8" fmla="*/ 3 w 150"/>
              <a:gd name="T9" fmla="*/ 37 h 207"/>
              <a:gd name="T10" fmla="*/ 0 w 150"/>
              <a:gd name="T11" fmla="*/ 0 h 207"/>
              <a:gd name="T12" fmla="*/ 46 w 150"/>
              <a:gd name="T13" fmla="*/ 1 h 207"/>
              <a:gd name="T14" fmla="*/ 48 w 150"/>
              <a:gd name="T15" fmla="*/ 30 h 207"/>
              <a:gd name="T16" fmla="*/ 73 w 150"/>
              <a:gd name="T17" fmla="*/ 97 h 207"/>
              <a:gd name="T18" fmla="*/ 120 w 150"/>
              <a:gd name="T19" fmla="*/ 148 h 207"/>
              <a:gd name="T20" fmla="*/ 150 w 150"/>
              <a:gd name="T21" fmla="*/ 165 h 207"/>
              <a:gd name="T22" fmla="*/ 130 w 150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207">
                <a:moveTo>
                  <a:pt x="130" y="207"/>
                </a:moveTo>
                <a:cubicBezTo>
                  <a:pt x="117" y="201"/>
                  <a:pt x="105" y="194"/>
                  <a:pt x="93" y="185"/>
                </a:cubicBezTo>
                <a:cubicBezTo>
                  <a:pt x="81" y="176"/>
                  <a:pt x="70" y="167"/>
                  <a:pt x="60" y="156"/>
                </a:cubicBezTo>
                <a:cubicBezTo>
                  <a:pt x="50" y="145"/>
                  <a:pt x="42" y="134"/>
                  <a:pt x="34" y="121"/>
                </a:cubicBezTo>
                <a:cubicBezTo>
                  <a:pt x="18" y="96"/>
                  <a:pt x="7" y="67"/>
                  <a:pt x="3" y="37"/>
                </a:cubicBezTo>
                <a:cubicBezTo>
                  <a:pt x="1" y="25"/>
                  <a:pt x="0" y="12"/>
                  <a:pt x="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6" y="10"/>
                  <a:pt x="47" y="20"/>
                  <a:pt x="48" y="30"/>
                </a:cubicBezTo>
                <a:cubicBezTo>
                  <a:pt x="52" y="54"/>
                  <a:pt x="60" y="77"/>
                  <a:pt x="73" y="97"/>
                </a:cubicBezTo>
                <a:cubicBezTo>
                  <a:pt x="85" y="117"/>
                  <a:pt x="101" y="134"/>
                  <a:pt x="120" y="148"/>
                </a:cubicBezTo>
                <a:cubicBezTo>
                  <a:pt x="129" y="155"/>
                  <a:pt x="139" y="161"/>
                  <a:pt x="150" y="165"/>
                </a:cubicBezTo>
                <a:lnTo>
                  <a:pt x="130" y="20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63"/>
          <p:cNvSpPr>
            <a:spLocks/>
          </p:cNvSpPr>
          <p:nvPr/>
        </p:nvSpPr>
        <p:spPr bwMode="auto">
          <a:xfrm>
            <a:off x="1420285" y="3002636"/>
            <a:ext cx="644566" cy="1651369"/>
          </a:xfrm>
          <a:custGeom>
            <a:avLst/>
            <a:gdLst>
              <a:gd name="T0" fmla="*/ 88 w 119"/>
              <a:gd name="T1" fmla="*/ 305 h 305"/>
              <a:gd name="T2" fmla="*/ 80 w 119"/>
              <a:gd name="T3" fmla="*/ 297 h 305"/>
              <a:gd name="T4" fmla="*/ 47 w 119"/>
              <a:gd name="T5" fmla="*/ 257 h 305"/>
              <a:gd name="T6" fmla="*/ 22 w 119"/>
              <a:gd name="T7" fmla="*/ 211 h 305"/>
              <a:gd name="T8" fmla="*/ 6 w 119"/>
              <a:gd name="T9" fmla="*/ 160 h 305"/>
              <a:gd name="T10" fmla="*/ 0 w 119"/>
              <a:gd name="T11" fmla="*/ 105 h 305"/>
              <a:gd name="T12" fmla="*/ 6 w 119"/>
              <a:gd name="T13" fmla="*/ 51 h 305"/>
              <a:gd name="T14" fmla="*/ 22 w 119"/>
              <a:gd name="T15" fmla="*/ 0 h 305"/>
              <a:gd name="T16" fmla="*/ 64 w 119"/>
              <a:gd name="T17" fmla="*/ 18 h 305"/>
              <a:gd name="T18" fmla="*/ 46 w 119"/>
              <a:gd name="T19" fmla="*/ 105 h 305"/>
              <a:gd name="T20" fmla="*/ 64 w 119"/>
              <a:gd name="T21" fmla="*/ 193 h 305"/>
              <a:gd name="T22" fmla="*/ 112 w 119"/>
              <a:gd name="T23" fmla="*/ 264 h 305"/>
              <a:gd name="T24" fmla="*/ 119 w 119"/>
              <a:gd name="T25" fmla="*/ 271 h 305"/>
              <a:gd name="T26" fmla="*/ 88 w 119"/>
              <a:gd name="T27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" h="305">
                <a:moveTo>
                  <a:pt x="88" y="305"/>
                </a:moveTo>
                <a:cubicBezTo>
                  <a:pt x="85" y="303"/>
                  <a:pt x="83" y="300"/>
                  <a:pt x="80" y="297"/>
                </a:cubicBezTo>
                <a:cubicBezTo>
                  <a:pt x="67" y="285"/>
                  <a:pt x="56" y="271"/>
                  <a:pt x="47" y="257"/>
                </a:cubicBezTo>
                <a:cubicBezTo>
                  <a:pt x="37" y="242"/>
                  <a:pt x="28" y="227"/>
                  <a:pt x="22" y="211"/>
                </a:cubicBezTo>
                <a:cubicBezTo>
                  <a:pt x="15" y="194"/>
                  <a:pt x="9" y="177"/>
                  <a:pt x="6" y="160"/>
                </a:cubicBezTo>
                <a:cubicBezTo>
                  <a:pt x="2" y="142"/>
                  <a:pt x="0" y="124"/>
                  <a:pt x="0" y="105"/>
                </a:cubicBezTo>
                <a:cubicBezTo>
                  <a:pt x="0" y="87"/>
                  <a:pt x="2" y="69"/>
                  <a:pt x="6" y="51"/>
                </a:cubicBezTo>
                <a:cubicBezTo>
                  <a:pt x="9" y="33"/>
                  <a:pt x="15" y="16"/>
                  <a:pt x="22" y="0"/>
                </a:cubicBezTo>
                <a:cubicBezTo>
                  <a:pt x="64" y="18"/>
                  <a:pt x="64" y="18"/>
                  <a:pt x="64" y="18"/>
                </a:cubicBezTo>
                <a:cubicBezTo>
                  <a:pt x="52" y="45"/>
                  <a:pt x="46" y="75"/>
                  <a:pt x="46" y="105"/>
                </a:cubicBezTo>
                <a:cubicBezTo>
                  <a:pt x="46" y="136"/>
                  <a:pt x="52" y="165"/>
                  <a:pt x="64" y="193"/>
                </a:cubicBezTo>
                <a:cubicBezTo>
                  <a:pt x="75" y="220"/>
                  <a:pt x="92" y="244"/>
                  <a:pt x="112" y="264"/>
                </a:cubicBezTo>
                <a:cubicBezTo>
                  <a:pt x="115" y="267"/>
                  <a:pt x="117" y="269"/>
                  <a:pt x="119" y="271"/>
                </a:cubicBezTo>
                <a:lnTo>
                  <a:pt x="88" y="30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64"/>
          <p:cNvSpPr>
            <a:spLocks/>
          </p:cNvSpPr>
          <p:nvPr/>
        </p:nvSpPr>
        <p:spPr bwMode="auto">
          <a:xfrm>
            <a:off x="1187673" y="2352742"/>
            <a:ext cx="682744" cy="1970988"/>
          </a:xfrm>
          <a:custGeom>
            <a:avLst/>
            <a:gdLst>
              <a:gd name="T0" fmla="*/ 33 w 126"/>
              <a:gd name="T1" fmla="*/ 364 h 364"/>
              <a:gd name="T2" fmla="*/ 10 w 126"/>
              <a:gd name="T3" fmla="*/ 301 h 364"/>
              <a:gd name="T4" fmla="*/ 1 w 126"/>
              <a:gd name="T5" fmla="*/ 236 h 364"/>
              <a:gd name="T6" fmla="*/ 5 w 126"/>
              <a:gd name="T7" fmla="*/ 169 h 364"/>
              <a:gd name="T8" fmla="*/ 24 w 126"/>
              <a:gd name="T9" fmla="*/ 104 h 364"/>
              <a:gd name="T10" fmla="*/ 54 w 126"/>
              <a:gd name="T11" fmla="*/ 48 h 364"/>
              <a:gd name="T12" fmla="*/ 94 w 126"/>
              <a:gd name="T13" fmla="*/ 0 h 364"/>
              <a:gd name="T14" fmla="*/ 126 w 126"/>
              <a:gd name="T15" fmla="*/ 33 h 364"/>
              <a:gd name="T16" fmla="*/ 66 w 126"/>
              <a:gd name="T17" fmla="*/ 122 h 364"/>
              <a:gd name="T18" fmla="*/ 74 w 126"/>
              <a:gd name="T19" fmla="*/ 343 h 364"/>
              <a:gd name="T20" fmla="*/ 33 w 126"/>
              <a:gd name="T21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364">
                <a:moveTo>
                  <a:pt x="33" y="364"/>
                </a:moveTo>
                <a:cubicBezTo>
                  <a:pt x="23" y="344"/>
                  <a:pt x="15" y="323"/>
                  <a:pt x="10" y="301"/>
                </a:cubicBezTo>
                <a:cubicBezTo>
                  <a:pt x="5" y="280"/>
                  <a:pt x="1" y="258"/>
                  <a:pt x="1" y="236"/>
                </a:cubicBezTo>
                <a:cubicBezTo>
                  <a:pt x="0" y="214"/>
                  <a:pt x="1" y="191"/>
                  <a:pt x="5" y="169"/>
                </a:cubicBezTo>
                <a:cubicBezTo>
                  <a:pt x="9" y="147"/>
                  <a:pt x="15" y="125"/>
                  <a:pt x="24" y="104"/>
                </a:cubicBezTo>
                <a:cubicBezTo>
                  <a:pt x="32" y="85"/>
                  <a:pt x="42" y="66"/>
                  <a:pt x="54" y="48"/>
                </a:cubicBezTo>
                <a:cubicBezTo>
                  <a:pt x="65" y="32"/>
                  <a:pt x="79" y="16"/>
                  <a:pt x="94" y="0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99" y="60"/>
                  <a:pt x="80" y="89"/>
                  <a:pt x="66" y="122"/>
                </a:cubicBezTo>
                <a:cubicBezTo>
                  <a:pt x="37" y="193"/>
                  <a:pt x="40" y="274"/>
                  <a:pt x="74" y="343"/>
                </a:cubicBezTo>
                <a:lnTo>
                  <a:pt x="33" y="36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65"/>
          <p:cNvSpPr>
            <a:spLocks/>
          </p:cNvSpPr>
          <p:nvPr/>
        </p:nvSpPr>
        <p:spPr bwMode="auto">
          <a:xfrm>
            <a:off x="1989386" y="3858507"/>
            <a:ext cx="752883" cy="665875"/>
          </a:xfrm>
          <a:custGeom>
            <a:avLst/>
            <a:gdLst>
              <a:gd name="T0" fmla="*/ 130 w 139"/>
              <a:gd name="T1" fmla="*/ 123 h 123"/>
              <a:gd name="T2" fmla="*/ 96 w 139"/>
              <a:gd name="T3" fmla="*/ 113 h 123"/>
              <a:gd name="T4" fmla="*/ 66 w 139"/>
              <a:gd name="T5" fmla="*/ 97 h 123"/>
              <a:gd name="T6" fmla="*/ 39 w 139"/>
              <a:gd name="T7" fmla="*/ 75 h 123"/>
              <a:gd name="T8" fmla="*/ 17 w 139"/>
              <a:gd name="T9" fmla="*/ 48 h 123"/>
              <a:gd name="T10" fmla="*/ 0 w 139"/>
              <a:gd name="T11" fmla="*/ 18 h 123"/>
              <a:gd name="T12" fmla="*/ 42 w 139"/>
              <a:gd name="T13" fmla="*/ 0 h 123"/>
              <a:gd name="T14" fmla="*/ 71 w 139"/>
              <a:gd name="T15" fmla="*/ 43 h 123"/>
              <a:gd name="T16" fmla="*/ 114 w 139"/>
              <a:gd name="T17" fmla="*/ 71 h 123"/>
              <a:gd name="T18" fmla="*/ 139 w 139"/>
              <a:gd name="T19" fmla="*/ 79 h 123"/>
              <a:gd name="T20" fmla="*/ 130 w 139"/>
              <a:gd name="T2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" h="123">
                <a:moveTo>
                  <a:pt x="130" y="123"/>
                </a:moveTo>
                <a:cubicBezTo>
                  <a:pt x="119" y="121"/>
                  <a:pt x="107" y="118"/>
                  <a:pt x="96" y="113"/>
                </a:cubicBezTo>
                <a:cubicBezTo>
                  <a:pt x="86" y="109"/>
                  <a:pt x="75" y="103"/>
                  <a:pt x="66" y="97"/>
                </a:cubicBezTo>
                <a:cubicBezTo>
                  <a:pt x="56" y="90"/>
                  <a:pt x="47" y="83"/>
                  <a:pt x="39" y="75"/>
                </a:cubicBezTo>
                <a:cubicBezTo>
                  <a:pt x="31" y="67"/>
                  <a:pt x="23" y="58"/>
                  <a:pt x="17" y="48"/>
                </a:cubicBezTo>
                <a:cubicBezTo>
                  <a:pt x="10" y="39"/>
                  <a:pt x="4" y="29"/>
                  <a:pt x="0" y="18"/>
                </a:cubicBezTo>
                <a:cubicBezTo>
                  <a:pt x="42" y="0"/>
                  <a:pt x="42" y="0"/>
                  <a:pt x="42" y="0"/>
                </a:cubicBezTo>
                <a:cubicBezTo>
                  <a:pt x="48" y="16"/>
                  <a:pt x="58" y="30"/>
                  <a:pt x="71" y="43"/>
                </a:cubicBezTo>
                <a:cubicBezTo>
                  <a:pt x="83" y="55"/>
                  <a:pt x="98" y="65"/>
                  <a:pt x="114" y="71"/>
                </a:cubicBezTo>
                <a:cubicBezTo>
                  <a:pt x="122" y="75"/>
                  <a:pt x="130" y="77"/>
                  <a:pt x="139" y="79"/>
                </a:cubicBezTo>
                <a:lnTo>
                  <a:pt x="130" y="12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>
            <a:off x="3267866" y="3240575"/>
            <a:ext cx="324947" cy="574428"/>
          </a:xfrm>
          <a:custGeom>
            <a:avLst/>
            <a:gdLst>
              <a:gd name="T0" fmla="*/ 55 w 60"/>
              <a:gd name="T1" fmla="*/ 106 h 106"/>
              <a:gd name="T2" fmla="*/ 11 w 60"/>
              <a:gd name="T3" fmla="*/ 94 h 106"/>
              <a:gd name="T4" fmla="*/ 0 w 60"/>
              <a:gd name="T5" fmla="*/ 23 h 106"/>
              <a:gd name="T6" fmla="*/ 40 w 60"/>
              <a:gd name="T7" fmla="*/ 0 h 106"/>
              <a:gd name="T8" fmla="*/ 58 w 60"/>
              <a:gd name="T9" fmla="*/ 52 h 106"/>
              <a:gd name="T10" fmla="*/ 55 w 60"/>
              <a:gd name="T11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06">
                <a:moveTo>
                  <a:pt x="55" y="106"/>
                </a:moveTo>
                <a:cubicBezTo>
                  <a:pt x="11" y="94"/>
                  <a:pt x="11" y="94"/>
                  <a:pt x="11" y="94"/>
                </a:cubicBezTo>
                <a:cubicBezTo>
                  <a:pt x="16" y="73"/>
                  <a:pt x="12" y="45"/>
                  <a:pt x="0" y="23"/>
                </a:cubicBezTo>
                <a:cubicBezTo>
                  <a:pt x="40" y="0"/>
                  <a:pt x="40" y="0"/>
                  <a:pt x="40" y="0"/>
                </a:cubicBezTo>
                <a:cubicBezTo>
                  <a:pt x="49" y="16"/>
                  <a:pt x="55" y="34"/>
                  <a:pt x="58" y="52"/>
                </a:cubicBezTo>
                <a:cubicBezTo>
                  <a:pt x="60" y="71"/>
                  <a:pt x="60" y="90"/>
                  <a:pt x="55" y="106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67"/>
          <p:cNvSpPr>
            <a:spLocks/>
          </p:cNvSpPr>
          <p:nvPr/>
        </p:nvSpPr>
        <p:spPr bwMode="auto">
          <a:xfrm>
            <a:off x="3289173" y="3511365"/>
            <a:ext cx="791059" cy="1159509"/>
          </a:xfrm>
          <a:custGeom>
            <a:avLst/>
            <a:gdLst>
              <a:gd name="T0" fmla="*/ 23 w 146"/>
              <a:gd name="T1" fmla="*/ 214 h 214"/>
              <a:gd name="T2" fmla="*/ 0 w 146"/>
              <a:gd name="T3" fmla="*/ 174 h 214"/>
              <a:gd name="T4" fmla="*/ 4 w 146"/>
              <a:gd name="T5" fmla="*/ 172 h 214"/>
              <a:gd name="T6" fmla="*/ 78 w 146"/>
              <a:gd name="T7" fmla="*/ 104 h 214"/>
              <a:gd name="T8" fmla="*/ 98 w 146"/>
              <a:gd name="T9" fmla="*/ 38 h 214"/>
              <a:gd name="T10" fmla="*/ 98 w 146"/>
              <a:gd name="T11" fmla="*/ 4 h 214"/>
              <a:gd name="T12" fmla="*/ 144 w 146"/>
              <a:gd name="T13" fmla="*/ 0 h 214"/>
              <a:gd name="T14" fmla="*/ 144 w 146"/>
              <a:gd name="T15" fmla="*/ 43 h 214"/>
              <a:gd name="T16" fmla="*/ 135 w 146"/>
              <a:gd name="T17" fmla="*/ 86 h 214"/>
              <a:gd name="T18" fmla="*/ 118 w 146"/>
              <a:gd name="T19" fmla="*/ 126 h 214"/>
              <a:gd name="T20" fmla="*/ 118 w 146"/>
              <a:gd name="T21" fmla="*/ 127 h 214"/>
              <a:gd name="T22" fmla="*/ 118 w 146"/>
              <a:gd name="T23" fmla="*/ 127 h 214"/>
              <a:gd name="T24" fmla="*/ 25 w 146"/>
              <a:gd name="T25" fmla="*/ 213 h 214"/>
              <a:gd name="T26" fmla="*/ 23 w 146"/>
              <a:gd name="T27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214">
                <a:moveTo>
                  <a:pt x="23" y="214"/>
                </a:moveTo>
                <a:cubicBezTo>
                  <a:pt x="0" y="174"/>
                  <a:pt x="0" y="174"/>
                  <a:pt x="0" y="174"/>
                </a:cubicBezTo>
                <a:cubicBezTo>
                  <a:pt x="1" y="174"/>
                  <a:pt x="2" y="173"/>
                  <a:pt x="4" y="172"/>
                </a:cubicBezTo>
                <a:cubicBezTo>
                  <a:pt x="16" y="166"/>
                  <a:pt x="54" y="145"/>
                  <a:pt x="78" y="104"/>
                </a:cubicBezTo>
                <a:cubicBezTo>
                  <a:pt x="89" y="84"/>
                  <a:pt x="96" y="62"/>
                  <a:pt x="98" y="38"/>
                </a:cubicBezTo>
                <a:cubicBezTo>
                  <a:pt x="99" y="27"/>
                  <a:pt x="99" y="15"/>
                  <a:pt x="98" y="4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14"/>
                  <a:pt x="145" y="29"/>
                  <a:pt x="144" y="43"/>
                </a:cubicBezTo>
                <a:cubicBezTo>
                  <a:pt x="142" y="58"/>
                  <a:pt x="139" y="72"/>
                  <a:pt x="135" y="86"/>
                </a:cubicBezTo>
                <a:cubicBezTo>
                  <a:pt x="131" y="100"/>
                  <a:pt x="125" y="113"/>
                  <a:pt x="118" y="12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87" y="179"/>
                  <a:pt x="41" y="205"/>
                  <a:pt x="25" y="213"/>
                </a:cubicBezTo>
                <a:cubicBezTo>
                  <a:pt x="24" y="213"/>
                  <a:pt x="23" y="214"/>
                  <a:pt x="23" y="21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68"/>
          <p:cNvSpPr>
            <a:spLocks/>
          </p:cNvSpPr>
          <p:nvPr/>
        </p:nvSpPr>
        <p:spPr bwMode="auto">
          <a:xfrm>
            <a:off x="3002403" y="3869163"/>
            <a:ext cx="1283806" cy="1186145"/>
          </a:xfrm>
          <a:custGeom>
            <a:avLst/>
            <a:gdLst>
              <a:gd name="T0" fmla="*/ 6 w 237"/>
              <a:gd name="T1" fmla="*/ 219 h 219"/>
              <a:gd name="T2" fmla="*/ 0 w 237"/>
              <a:gd name="T3" fmla="*/ 174 h 219"/>
              <a:gd name="T4" fmla="*/ 82 w 237"/>
              <a:gd name="T5" fmla="*/ 145 h 219"/>
              <a:gd name="T6" fmla="*/ 152 w 237"/>
              <a:gd name="T7" fmla="*/ 87 h 219"/>
              <a:gd name="T8" fmla="*/ 190 w 237"/>
              <a:gd name="T9" fmla="*/ 10 h 219"/>
              <a:gd name="T10" fmla="*/ 192 w 237"/>
              <a:gd name="T11" fmla="*/ 0 h 219"/>
              <a:gd name="T12" fmla="*/ 237 w 237"/>
              <a:gd name="T13" fmla="*/ 10 h 219"/>
              <a:gd name="T14" fmla="*/ 234 w 237"/>
              <a:gd name="T15" fmla="*/ 22 h 219"/>
              <a:gd name="T16" fmla="*/ 216 w 237"/>
              <a:gd name="T17" fmla="*/ 71 h 219"/>
              <a:gd name="T18" fmla="*/ 189 w 237"/>
              <a:gd name="T19" fmla="*/ 115 h 219"/>
              <a:gd name="T20" fmla="*/ 150 w 237"/>
              <a:gd name="T21" fmla="*/ 154 h 219"/>
              <a:gd name="T22" fmla="*/ 105 w 237"/>
              <a:gd name="T23" fmla="*/ 185 h 219"/>
              <a:gd name="T24" fmla="*/ 6 w 237"/>
              <a:gd name="T2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19">
                <a:moveTo>
                  <a:pt x="6" y="219"/>
                </a:moveTo>
                <a:cubicBezTo>
                  <a:pt x="0" y="174"/>
                  <a:pt x="0" y="174"/>
                  <a:pt x="0" y="174"/>
                </a:cubicBezTo>
                <a:cubicBezTo>
                  <a:pt x="28" y="170"/>
                  <a:pt x="54" y="161"/>
                  <a:pt x="82" y="145"/>
                </a:cubicBezTo>
                <a:cubicBezTo>
                  <a:pt x="113" y="127"/>
                  <a:pt x="136" y="108"/>
                  <a:pt x="152" y="87"/>
                </a:cubicBezTo>
                <a:cubicBezTo>
                  <a:pt x="169" y="64"/>
                  <a:pt x="182" y="38"/>
                  <a:pt x="190" y="10"/>
                </a:cubicBezTo>
                <a:cubicBezTo>
                  <a:pt x="191" y="7"/>
                  <a:pt x="191" y="3"/>
                  <a:pt x="192" y="0"/>
                </a:cubicBezTo>
                <a:cubicBezTo>
                  <a:pt x="237" y="10"/>
                  <a:pt x="237" y="10"/>
                  <a:pt x="237" y="10"/>
                </a:cubicBezTo>
                <a:cubicBezTo>
                  <a:pt x="236" y="14"/>
                  <a:pt x="235" y="18"/>
                  <a:pt x="234" y="22"/>
                </a:cubicBezTo>
                <a:cubicBezTo>
                  <a:pt x="230" y="39"/>
                  <a:pt x="224" y="55"/>
                  <a:pt x="216" y="71"/>
                </a:cubicBezTo>
                <a:cubicBezTo>
                  <a:pt x="208" y="86"/>
                  <a:pt x="199" y="101"/>
                  <a:pt x="189" y="115"/>
                </a:cubicBezTo>
                <a:cubicBezTo>
                  <a:pt x="178" y="129"/>
                  <a:pt x="165" y="142"/>
                  <a:pt x="150" y="154"/>
                </a:cubicBezTo>
                <a:cubicBezTo>
                  <a:pt x="137" y="165"/>
                  <a:pt x="122" y="175"/>
                  <a:pt x="105" y="185"/>
                </a:cubicBezTo>
                <a:cubicBezTo>
                  <a:pt x="72" y="204"/>
                  <a:pt x="40" y="215"/>
                  <a:pt x="6" y="2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9"/>
          <p:cNvSpPr>
            <a:spLocks/>
          </p:cNvSpPr>
          <p:nvPr/>
        </p:nvSpPr>
        <p:spPr bwMode="auto">
          <a:xfrm>
            <a:off x="2389799" y="4416066"/>
            <a:ext cx="1875103" cy="899375"/>
          </a:xfrm>
          <a:custGeom>
            <a:avLst/>
            <a:gdLst>
              <a:gd name="T0" fmla="*/ 83 w 346"/>
              <a:gd name="T1" fmla="*/ 166 h 166"/>
              <a:gd name="T2" fmla="*/ 62 w 346"/>
              <a:gd name="T3" fmla="*/ 165 h 166"/>
              <a:gd name="T4" fmla="*/ 0 w 346"/>
              <a:gd name="T5" fmla="*/ 155 h 166"/>
              <a:gd name="T6" fmla="*/ 12 w 346"/>
              <a:gd name="T7" fmla="*/ 110 h 166"/>
              <a:gd name="T8" fmla="*/ 119 w 346"/>
              <a:gd name="T9" fmla="*/ 117 h 166"/>
              <a:gd name="T10" fmla="*/ 308 w 346"/>
              <a:gd name="T11" fmla="*/ 0 h 166"/>
              <a:gd name="T12" fmla="*/ 346 w 346"/>
              <a:gd name="T13" fmla="*/ 25 h 166"/>
              <a:gd name="T14" fmla="*/ 303 w 346"/>
              <a:gd name="T15" fmla="*/ 76 h 166"/>
              <a:gd name="T16" fmla="*/ 251 w 346"/>
              <a:gd name="T17" fmla="*/ 117 h 166"/>
              <a:gd name="T18" fmla="*/ 192 w 346"/>
              <a:gd name="T19" fmla="*/ 147 h 166"/>
              <a:gd name="T20" fmla="*/ 126 w 346"/>
              <a:gd name="T21" fmla="*/ 163 h 166"/>
              <a:gd name="T22" fmla="*/ 83 w 346"/>
              <a:gd name="T23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166">
                <a:moveTo>
                  <a:pt x="83" y="166"/>
                </a:moveTo>
                <a:cubicBezTo>
                  <a:pt x="76" y="166"/>
                  <a:pt x="69" y="166"/>
                  <a:pt x="62" y="165"/>
                </a:cubicBezTo>
                <a:cubicBezTo>
                  <a:pt x="41" y="164"/>
                  <a:pt x="20" y="160"/>
                  <a:pt x="0" y="15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47" y="120"/>
                  <a:pt x="83" y="122"/>
                  <a:pt x="119" y="117"/>
                </a:cubicBezTo>
                <a:cubicBezTo>
                  <a:pt x="196" y="107"/>
                  <a:pt x="264" y="64"/>
                  <a:pt x="308" y="0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34" y="44"/>
                  <a:pt x="319" y="61"/>
                  <a:pt x="303" y="76"/>
                </a:cubicBezTo>
                <a:cubicBezTo>
                  <a:pt x="288" y="92"/>
                  <a:pt x="270" y="105"/>
                  <a:pt x="251" y="117"/>
                </a:cubicBezTo>
                <a:cubicBezTo>
                  <a:pt x="233" y="129"/>
                  <a:pt x="212" y="139"/>
                  <a:pt x="192" y="147"/>
                </a:cubicBezTo>
                <a:cubicBezTo>
                  <a:pt x="170" y="154"/>
                  <a:pt x="148" y="160"/>
                  <a:pt x="126" y="163"/>
                </a:cubicBezTo>
                <a:cubicBezTo>
                  <a:pt x="111" y="165"/>
                  <a:pt x="97" y="166"/>
                  <a:pt x="83" y="1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0"/>
          <p:cNvSpPr>
            <a:spLocks/>
          </p:cNvSpPr>
          <p:nvPr/>
        </p:nvSpPr>
        <p:spPr bwMode="auto">
          <a:xfrm>
            <a:off x="3435666" y="3300060"/>
            <a:ext cx="395973" cy="899375"/>
          </a:xfrm>
          <a:custGeom>
            <a:avLst/>
            <a:gdLst>
              <a:gd name="T0" fmla="*/ 37 w 73"/>
              <a:gd name="T1" fmla="*/ 166 h 166"/>
              <a:gd name="T2" fmla="*/ 0 w 73"/>
              <a:gd name="T3" fmla="*/ 138 h 166"/>
              <a:gd name="T4" fmla="*/ 23 w 73"/>
              <a:gd name="T5" fmla="*/ 92 h 166"/>
              <a:gd name="T6" fmla="*/ 26 w 73"/>
              <a:gd name="T7" fmla="*/ 40 h 166"/>
              <a:gd name="T8" fmla="*/ 20 w 73"/>
              <a:gd name="T9" fmla="*/ 15 h 166"/>
              <a:gd name="T10" fmla="*/ 63 w 73"/>
              <a:gd name="T11" fmla="*/ 0 h 166"/>
              <a:gd name="T12" fmla="*/ 71 w 73"/>
              <a:gd name="T13" fmla="*/ 34 h 166"/>
              <a:gd name="T14" fmla="*/ 72 w 73"/>
              <a:gd name="T15" fmla="*/ 69 h 166"/>
              <a:gd name="T16" fmla="*/ 67 w 73"/>
              <a:gd name="T17" fmla="*/ 103 h 166"/>
              <a:gd name="T18" fmla="*/ 55 w 73"/>
              <a:gd name="T19" fmla="*/ 136 h 166"/>
              <a:gd name="T20" fmla="*/ 37 w 73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66">
                <a:moveTo>
                  <a:pt x="37" y="166"/>
                </a:moveTo>
                <a:cubicBezTo>
                  <a:pt x="0" y="138"/>
                  <a:pt x="0" y="138"/>
                  <a:pt x="0" y="138"/>
                </a:cubicBezTo>
                <a:cubicBezTo>
                  <a:pt x="11" y="124"/>
                  <a:pt x="18" y="109"/>
                  <a:pt x="23" y="92"/>
                </a:cubicBezTo>
                <a:cubicBezTo>
                  <a:pt x="27" y="75"/>
                  <a:pt x="28" y="58"/>
                  <a:pt x="26" y="40"/>
                </a:cubicBezTo>
                <a:cubicBezTo>
                  <a:pt x="25" y="32"/>
                  <a:pt x="23" y="23"/>
                  <a:pt x="20" y="15"/>
                </a:cubicBezTo>
                <a:cubicBezTo>
                  <a:pt x="63" y="0"/>
                  <a:pt x="63" y="0"/>
                  <a:pt x="63" y="0"/>
                </a:cubicBezTo>
                <a:cubicBezTo>
                  <a:pt x="67" y="11"/>
                  <a:pt x="69" y="23"/>
                  <a:pt x="71" y="34"/>
                </a:cubicBezTo>
                <a:cubicBezTo>
                  <a:pt x="72" y="46"/>
                  <a:pt x="73" y="58"/>
                  <a:pt x="72" y="69"/>
                </a:cubicBezTo>
                <a:cubicBezTo>
                  <a:pt x="71" y="81"/>
                  <a:pt x="70" y="92"/>
                  <a:pt x="67" y="103"/>
                </a:cubicBezTo>
                <a:cubicBezTo>
                  <a:pt x="64" y="114"/>
                  <a:pt x="60" y="125"/>
                  <a:pt x="55" y="136"/>
                </a:cubicBezTo>
                <a:cubicBezTo>
                  <a:pt x="50" y="146"/>
                  <a:pt x="44" y="156"/>
                  <a:pt x="37" y="1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709393">
            <a:off x="976042" y="3202674"/>
            <a:ext cx="976042" cy="23360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5482964">
            <a:off x="1228020" y="3719275"/>
            <a:ext cx="976042" cy="23360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4187178">
            <a:off x="1589621" y="3972274"/>
            <a:ext cx="976042" cy="23360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2970022">
            <a:off x="1930113" y="4003496"/>
            <a:ext cx="976042" cy="23360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06027"/>
              </a:avLst>
            </a:prstTxWarp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144466">
            <a:off x="2364710" y="2992224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5032874">
            <a:off x="3309430" y="3367630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541639">
            <a:off x="2485638" y="3958400"/>
            <a:ext cx="283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66302" y="3408191"/>
            <a:ext cx="82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28071" y="2246597"/>
            <a:ext cx="3125978" cy="2808711"/>
            <a:chOff x="6968945" y="1852872"/>
            <a:chExt cx="4166885" cy="3743973"/>
          </a:xfrm>
        </p:grpSpPr>
        <p:sp>
          <p:nvSpPr>
            <p:cNvPr id="2" name="Rectangle 1"/>
            <p:cNvSpPr/>
            <p:nvPr/>
          </p:nvSpPr>
          <p:spPr>
            <a:xfrm>
              <a:off x="7750206" y="1852872"/>
              <a:ext cx="3385624" cy="374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66912" y="2394591"/>
              <a:ext cx="3116517" cy="61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66912" y="1986672"/>
              <a:ext cx="3107158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968945" y="1864980"/>
              <a:ext cx="561233" cy="561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 PowerPoint Diagram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844594" y="1971295"/>
            <a:ext cx="3454813" cy="3387020"/>
            <a:chOff x="3791803" y="1428750"/>
            <a:chExt cx="4605218" cy="4514850"/>
          </a:xfrm>
        </p:grpSpPr>
        <p:grpSp>
          <p:nvGrpSpPr>
            <p:cNvPr id="2" name="Group 1"/>
            <p:cNvGrpSpPr/>
            <p:nvPr/>
          </p:nvGrpSpPr>
          <p:grpSpPr>
            <a:xfrm>
              <a:off x="3791803" y="1428750"/>
              <a:ext cx="4605218" cy="4514850"/>
              <a:chOff x="1346200" y="620826"/>
              <a:chExt cx="6177420" cy="6056198"/>
            </a:xfrm>
          </p:grpSpPr>
          <p:sp>
            <p:nvSpPr>
              <p:cNvPr id="7" name="Freeform 51"/>
              <p:cNvSpPr>
                <a:spLocks/>
              </p:cNvSpPr>
              <p:nvPr/>
            </p:nvSpPr>
            <p:spPr bwMode="auto">
              <a:xfrm>
                <a:off x="1362531" y="620826"/>
                <a:ext cx="6161089" cy="6053136"/>
              </a:xfrm>
              <a:custGeom>
                <a:avLst/>
                <a:gdLst>
                  <a:gd name="T0" fmla="*/ 622 w 636"/>
                  <a:gd name="T1" fmla="*/ 313 h 625"/>
                  <a:gd name="T2" fmla="*/ 313 w 636"/>
                  <a:gd name="T3" fmla="*/ 625 h 625"/>
                  <a:gd name="T4" fmla="*/ 3 w 636"/>
                  <a:gd name="T5" fmla="*/ 313 h 625"/>
                  <a:gd name="T6" fmla="*/ 313 w 636"/>
                  <a:gd name="T7" fmla="*/ 1 h 625"/>
                  <a:gd name="T8" fmla="*/ 622 w 636"/>
                  <a:gd name="T9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625">
                    <a:moveTo>
                      <a:pt x="622" y="313"/>
                    </a:moveTo>
                    <a:cubicBezTo>
                      <a:pt x="608" y="485"/>
                      <a:pt x="484" y="625"/>
                      <a:pt x="313" y="625"/>
                    </a:cubicBezTo>
                    <a:cubicBezTo>
                      <a:pt x="142" y="625"/>
                      <a:pt x="0" y="485"/>
                      <a:pt x="3" y="313"/>
                    </a:cubicBezTo>
                    <a:cubicBezTo>
                      <a:pt x="8" y="116"/>
                      <a:pt x="131" y="2"/>
                      <a:pt x="313" y="1"/>
                    </a:cubicBezTo>
                    <a:cubicBezTo>
                      <a:pt x="484" y="0"/>
                      <a:pt x="636" y="147"/>
                      <a:pt x="622" y="31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65000">
                    <a:schemeClr val="bg1">
                      <a:lumMod val="95000"/>
                    </a:schemeClr>
                  </a:gs>
                  <a:gs pos="52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Freeform 52"/>
              <p:cNvSpPr>
                <a:spLocks/>
              </p:cNvSpPr>
              <p:nvPr/>
            </p:nvSpPr>
            <p:spPr bwMode="auto">
              <a:xfrm>
                <a:off x="1771650" y="1030287"/>
                <a:ext cx="5221288" cy="5249861"/>
              </a:xfrm>
              <a:custGeom>
                <a:avLst/>
                <a:gdLst>
                  <a:gd name="T0" fmla="*/ 536 w 539"/>
                  <a:gd name="T1" fmla="*/ 270 h 542"/>
                  <a:gd name="T2" fmla="*/ 268 w 539"/>
                  <a:gd name="T3" fmla="*/ 538 h 542"/>
                  <a:gd name="T4" fmla="*/ 2 w 539"/>
                  <a:gd name="T5" fmla="*/ 270 h 542"/>
                  <a:gd name="T6" fmla="*/ 268 w 539"/>
                  <a:gd name="T7" fmla="*/ 2 h 542"/>
                  <a:gd name="T8" fmla="*/ 536 w 539"/>
                  <a:gd name="T9" fmla="*/ 27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9" h="542">
                    <a:moveTo>
                      <a:pt x="536" y="270"/>
                    </a:moveTo>
                    <a:cubicBezTo>
                      <a:pt x="532" y="416"/>
                      <a:pt x="415" y="534"/>
                      <a:pt x="268" y="538"/>
                    </a:cubicBezTo>
                    <a:cubicBezTo>
                      <a:pt x="121" y="542"/>
                      <a:pt x="0" y="403"/>
                      <a:pt x="2" y="270"/>
                    </a:cubicBezTo>
                    <a:cubicBezTo>
                      <a:pt x="5" y="97"/>
                      <a:pt x="123" y="4"/>
                      <a:pt x="268" y="2"/>
                    </a:cubicBezTo>
                    <a:cubicBezTo>
                      <a:pt x="415" y="0"/>
                      <a:pt x="539" y="122"/>
                      <a:pt x="536" y="27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53"/>
              <p:cNvSpPr>
                <a:spLocks noChangeArrowheads="1"/>
              </p:cNvSpPr>
              <p:nvPr/>
            </p:nvSpPr>
            <p:spPr bwMode="auto">
              <a:xfrm>
                <a:off x="2208213" y="1495425"/>
                <a:ext cx="4300538" cy="4241798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54"/>
              <p:cNvSpPr>
                <a:spLocks noChangeArrowheads="1"/>
              </p:cNvSpPr>
              <p:nvPr/>
            </p:nvSpPr>
            <p:spPr bwMode="auto">
              <a:xfrm>
                <a:off x="2633663" y="1912937"/>
                <a:ext cx="3449638" cy="3398836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auto">
              <a:xfrm>
                <a:off x="3089275" y="2366961"/>
                <a:ext cx="2538412" cy="24987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auto">
              <a:xfrm>
                <a:off x="3244849" y="2406649"/>
                <a:ext cx="919163" cy="841374"/>
              </a:xfrm>
              <a:custGeom>
                <a:avLst/>
                <a:gdLst>
                  <a:gd name="T0" fmla="*/ 39 w 95"/>
                  <a:gd name="T1" fmla="*/ 87 h 87"/>
                  <a:gd name="T2" fmla="*/ 0 w 95"/>
                  <a:gd name="T3" fmla="*/ 64 h 87"/>
                  <a:gd name="T4" fmla="*/ 36 w 95"/>
                  <a:gd name="T5" fmla="*/ 22 h 87"/>
                  <a:gd name="T6" fmla="*/ 84 w 95"/>
                  <a:gd name="T7" fmla="*/ 0 h 87"/>
                  <a:gd name="T8" fmla="*/ 95 w 95"/>
                  <a:gd name="T9" fmla="*/ 42 h 87"/>
                  <a:gd name="T10" fmla="*/ 39 w 95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87">
                    <a:moveTo>
                      <a:pt x="39" y="87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9" y="48"/>
                      <a:pt x="21" y="34"/>
                      <a:pt x="36" y="22"/>
                    </a:cubicBezTo>
                    <a:cubicBezTo>
                      <a:pt x="50" y="11"/>
                      <a:pt x="68" y="5"/>
                      <a:pt x="84" y="0"/>
                    </a:cubicBezTo>
                    <a:cubicBezTo>
                      <a:pt x="95" y="42"/>
                      <a:pt x="95" y="42"/>
                      <a:pt x="95" y="42"/>
                    </a:cubicBezTo>
                    <a:cubicBezTo>
                      <a:pt x="74" y="48"/>
                      <a:pt x="52" y="66"/>
                      <a:pt x="39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auto">
              <a:xfrm>
                <a:off x="3128963" y="1466849"/>
                <a:ext cx="2373313" cy="774699"/>
              </a:xfrm>
              <a:custGeom>
                <a:avLst/>
                <a:gdLst>
                  <a:gd name="T0" fmla="*/ 26 w 245"/>
                  <a:gd name="T1" fmla="*/ 80 h 80"/>
                  <a:gd name="T2" fmla="*/ 0 w 245"/>
                  <a:gd name="T3" fmla="*/ 42 h 80"/>
                  <a:gd name="T4" fmla="*/ 38 w 245"/>
                  <a:gd name="T5" fmla="*/ 21 h 80"/>
                  <a:gd name="T6" fmla="*/ 79 w 245"/>
                  <a:gd name="T7" fmla="*/ 7 h 80"/>
                  <a:gd name="T8" fmla="*/ 123 w 245"/>
                  <a:gd name="T9" fmla="*/ 1 h 80"/>
                  <a:gd name="T10" fmla="*/ 211 w 245"/>
                  <a:gd name="T11" fmla="*/ 17 h 80"/>
                  <a:gd name="T12" fmla="*/ 245 w 245"/>
                  <a:gd name="T13" fmla="*/ 33 h 80"/>
                  <a:gd name="T14" fmla="*/ 221 w 245"/>
                  <a:gd name="T15" fmla="*/ 72 h 80"/>
                  <a:gd name="T16" fmla="*/ 195 w 245"/>
                  <a:gd name="T17" fmla="*/ 60 h 80"/>
                  <a:gd name="T18" fmla="*/ 124 w 245"/>
                  <a:gd name="T19" fmla="*/ 47 h 80"/>
                  <a:gd name="T20" fmla="*/ 57 w 245"/>
                  <a:gd name="T21" fmla="*/ 63 h 80"/>
                  <a:gd name="T22" fmla="*/ 26 w 245"/>
                  <a:gd name="T2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80">
                    <a:moveTo>
                      <a:pt x="26" y="8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2" y="34"/>
                      <a:pt x="25" y="27"/>
                      <a:pt x="38" y="21"/>
                    </a:cubicBezTo>
                    <a:cubicBezTo>
                      <a:pt x="51" y="15"/>
                      <a:pt x="65" y="10"/>
                      <a:pt x="79" y="7"/>
                    </a:cubicBezTo>
                    <a:cubicBezTo>
                      <a:pt x="93" y="4"/>
                      <a:pt x="108" y="2"/>
                      <a:pt x="123" y="1"/>
                    </a:cubicBezTo>
                    <a:cubicBezTo>
                      <a:pt x="153" y="0"/>
                      <a:pt x="183" y="6"/>
                      <a:pt x="211" y="17"/>
                    </a:cubicBezTo>
                    <a:cubicBezTo>
                      <a:pt x="223" y="21"/>
                      <a:pt x="234" y="26"/>
                      <a:pt x="245" y="33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13" y="67"/>
                      <a:pt x="204" y="63"/>
                      <a:pt x="195" y="60"/>
                    </a:cubicBezTo>
                    <a:cubicBezTo>
                      <a:pt x="172" y="51"/>
                      <a:pt x="148" y="47"/>
                      <a:pt x="124" y="47"/>
                    </a:cubicBezTo>
                    <a:cubicBezTo>
                      <a:pt x="101" y="48"/>
                      <a:pt x="78" y="53"/>
                      <a:pt x="57" y="63"/>
                    </a:cubicBezTo>
                    <a:cubicBezTo>
                      <a:pt x="46" y="68"/>
                      <a:pt x="36" y="73"/>
                      <a:pt x="26" y="8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auto">
              <a:xfrm>
                <a:off x="3573463" y="1041399"/>
                <a:ext cx="2887663" cy="1316037"/>
              </a:xfrm>
              <a:custGeom>
                <a:avLst/>
                <a:gdLst>
                  <a:gd name="T0" fmla="*/ 262 w 298"/>
                  <a:gd name="T1" fmla="*/ 136 h 136"/>
                  <a:gd name="T2" fmla="*/ 195 w 298"/>
                  <a:gd name="T3" fmla="*/ 77 h 136"/>
                  <a:gd name="T4" fmla="*/ 110 w 298"/>
                  <a:gd name="T5" fmla="*/ 49 h 136"/>
                  <a:gd name="T6" fmla="*/ 24 w 298"/>
                  <a:gd name="T7" fmla="*/ 55 h 136"/>
                  <a:gd name="T8" fmla="*/ 14 w 298"/>
                  <a:gd name="T9" fmla="*/ 58 h 136"/>
                  <a:gd name="T10" fmla="*/ 0 w 298"/>
                  <a:gd name="T11" fmla="*/ 14 h 136"/>
                  <a:gd name="T12" fmla="*/ 12 w 298"/>
                  <a:gd name="T13" fmla="*/ 10 h 136"/>
                  <a:gd name="T14" fmla="*/ 63 w 298"/>
                  <a:gd name="T15" fmla="*/ 2 h 136"/>
                  <a:gd name="T16" fmla="*/ 116 w 298"/>
                  <a:gd name="T17" fmla="*/ 3 h 136"/>
                  <a:gd name="T18" fmla="*/ 168 w 298"/>
                  <a:gd name="T19" fmla="*/ 15 h 136"/>
                  <a:gd name="T20" fmla="*/ 218 w 298"/>
                  <a:gd name="T21" fmla="*/ 37 h 136"/>
                  <a:gd name="T22" fmla="*/ 262 w 298"/>
                  <a:gd name="T23" fmla="*/ 69 h 136"/>
                  <a:gd name="T24" fmla="*/ 298 w 298"/>
                  <a:gd name="T25" fmla="*/ 109 h 136"/>
                  <a:gd name="T26" fmla="*/ 262 w 298"/>
                  <a:gd name="T2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8" h="136">
                    <a:moveTo>
                      <a:pt x="262" y="136"/>
                    </a:moveTo>
                    <a:cubicBezTo>
                      <a:pt x="243" y="112"/>
                      <a:pt x="221" y="92"/>
                      <a:pt x="195" y="77"/>
                    </a:cubicBezTo>
                    <a:cubicBezTo>
                      <a:pt x="168" y="62"/>
                      <a:pt x="140" y="52"/>
                      <a:pt x="110" y="49"/>
                    </a:cubicBezTo>
                    <a:cubicBezTo>
                      <a:pt x="81" y="45"/>
                      <a:pt x="52" y="47"/>
                      <a:pt x="24" y="55"/>
                    </a:cubicBezTo>
                    <a:cubicBezTo>
                      <a:pt x="21" y="56"/>
                      <a:pt x="17" y="57"/>
                      <a:pt x="14" y="5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2"/>
                      <a:pt x="8" y="11"/>
                      <a:pt x="12" y="10"/>
                    </a:cubicBezTo>
                    <a:cubicBezTo>
                      <a:pt x="29" y="6"/>
                      <a:pt x="46" y="3"/>
                      <a:pt x="63" y="2"/>
                    </a:cubicBezTo>
                    <a:cubicBezTo>
                      <a:pt x="81" y="0"/>
                      <a:pt x="98" y="1"/>
                      <a:pt x="116" y="3"/>
                    </a:cubicBezTo>
                    <a:cubicBezTo>
                      <a:pt x="133" y="5"/>
                      <a:pt x="151" y="9"/>
                      <a:pt x="168" y="15"/>
                    </a:cubicBezTo>
                    <a:cubicBezTo>
                      <a:pt x="185" y="21"/>
                      <a:pt x="202" y="28"/>
                      <a:pt x="218" y="37"/>
                    </a:cubicBezTo>
                    <a:cubicBezTo>
                      <a:pt x="234" y="47"/>
                      <a:pt x="249" y="57"/>
                      <a:pt x="262" y="69"/>
                    </a:cubicBezTo>
                    <a:cubicBezTo>
                      <a:pt x="275" y="81"/>
                      <a:pt x="288" y="94"/>
                      <a:pt x="298" y="109"/>
                    </a:cubicBezTo>
                    <a:lnTo>
                      <a:pt x="262" y="13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auto">
              <a:xfrm>
                <a:off x="4541837" y="642937"/>
                <a:ext cx="2781300" cy="2392361"/>
              </a:xfrm>
              <a:custGeom>
                <a:avLst/>
                <a:gdLst>
                  <a:gd name="T0" fmla="*/ 242 w 287"/>
                  <a:gd name="T1" fmla="*/ 247 h 247"/>
                  <a:gd name="T2" fmla="*/ 196 w 287"/>
                  <a:gd name="T3" fmla="*/ 150 h 247"/>
                  <a:gd name="T4" fmla="*/ 0 w 287"/>
                  <a:gd name="T5" fmla="*/ 46 h 247"/>
                  <a:gd name="T6" fmla="*/ 3 w 287"/>
                  <a:gd name="T7" fmla="*/ 0 h 247"/>
                  <a:gd name="T8" fmla="*/ 68 w 287"/>
                  <a:gd name="T9" fmla="*/ 11 h 247"/>
                  <a:gd name="T10" fmla="*/ 130 w 287"/>
                  <a:gd name="T11" fmla="*/ 36 h 247"/>
                  <a:gd name="T12" fmla="*/ 185 w 287"/>
                  <a:gd name="T13" fmla="*/ 73 h 247"/>
                  <a:gd name="T14" fmla="*/ 232 w 287"/>
                  <a:gd name="T15" fmla="*/ 122 h 247"/>
                  <a:gd name="T16" fmla="*/ 266 w 287"/>
                  <a:gd name="T17" fmla="*/ 176 h 247"/>
                  <a:gd name="T18" fmla="*/ 287 w 287"/>
                  <a:gd name="T19" fmla="*/ 235 h 247"/>
                  <a:gd name="T20" fmla="*/ 242 w 287"/>
                  <a:gd name="T21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247">
                    <a:moveTo>
                      <a:pt x="242" y="247"/>
                    </a:moveTo>
                    <a:cubicBezTo>
                      <a:pt x="233" y="210"/>
                      <a:pt x="217" y="177"/>
                      <a:pt x="196" y="150"/>
                    </a:cubicBezTo>
                    <a:cubicBezTo>
                      <a:pt x="149" y="89"/>
                      <a:pt x="77" y="51"/>
                      <a:pt x="0" y="4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5" y="2"/>
                      <a:pt x="47" y="5"/>
                      <a:pt x="68" y="11"/>
                    </a:cubicBezTo>
                    <a:cubicBezTo>
                      <a:pt x="90" y="17"/>
                      <a:pt x="110" y="26"/>
                      <a:pt x="130" y="36"/>
                    </a:cubicBezTo>
                    <a:cubicBezTo>
                      <a:pt x="150" y="46"/>
                      <a:pt x="168" y="59"/>
                      <a:pt x="185" y="73"/>
                    </a:cubicBezTo>
                    <a:cubicBezTo>
                      <a:pt x="203" y="88"/>
                      <a:pt x="218" y="104"/>
                      <a:pt x="232" y="122"/>
                    </a:cubicBezTo>
                    <a:cubicBezTo>
                      <a:pt x="245" y="139"/>
                      <a:pt x="256" y="157"/>
                      <a:pt x="266" y="176"/>
                    </a:cubicBezTo>
                    <a:cubicBezTo>
                      <a:pt x="274" y="195"/>
                      <a:pt x="282" y="214"/>
                      <a:pt x="287" y="235"/>
                    </a:cubicBezTo>
                    <a:lnTo>
                      <a:pt x="242" y="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60"/>
              <p:cNvSpPr>
                <a:spLocks/>
              </p:cNvSpPr>
              <p:nvPr/>
            </p:nvSpPr>
            <p:spPr bwMode="auto">
              <a:xfrm>
                <a:off x="3070225" y="1922462"/>
                <a:ext cx="1511300" cy="890587"/>
              </a:xfrm>
              <a:custGeom>
                <a:avLst/>
                <a:gdLst>
                  <a:gd name="T0" fmla="*/ 34 w 156"/>
                  <a:gd name="T1" fmla="*/ 92 h 92"/>
                  <a:gd name="T2" fmla="*/ 0 w 156"/>
                  <a:gd name="T3" fmla="*/ 62 h 92"/>
                  <a:gd name="T4" fmla="*/ 25 w 156"/>
                  <a:gd name="T5" fmla="*/ 38 h 92"/>
                  <a:gd name="T6" fmla="*/ 55 w 156"/>
                  <a:gd name="T7" fmla="*/ 19 h 92"/>
                  <a:gd name="T8" fmla="*/ 87 w 156"/>
                  <a:gd name="T9" fmla="*/ 7 h 92"/>
                  <a:gd name="T10" fmla="*/ 121 w 156"/>
                  <a:gd name="T11" fmla="*/ 1 h 92"/>
                  <a:gd name="T12" fmla="*/ 156 w 156"/>
                  <a:gd name="T13" fmla="*/ 2 h 92"/>
                  <a:gd name="T14" fmla="*/ 151 w 156"/>
                  <a:gd name="T15" fmla="*/ 47 h 92"/>
                  <a:gd name="T16" fmla="*/ 99 w 156"/>
                  <a:gd name="T17" fmla="*/ 51 h 92"/>
                  <a:gd name="T18" fmla="*/ 53 w 156"/>
                  <a:gd name="T19" fmla="*/ 74 h 92"/>
                  <a:gd name="T20" fmla="*/ 34 w 156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92">
                    <a:moveTo>
                      <a:pt x="34" y="92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7" y="53"/>
                      <a:pt x="16" y="45"/>
                      <a:pt x="25" y="38"/>
                    </a:cubicBezTo>
                    <a:cubicBezTo>
                      <a:pt x="35" y="31"/>
                      <a:pt x="45" y="24"/>
                      <a:pt x="55" y="19"/>
                    </a:cubicBezTo>
                    <a:cubicBezTo>
                      <a:pt x="65" y="14"/>
                      <a:pt x="76" y="10"/>
                      <a:pt x="87" y="7"/>
                    </a:cubicBezTo>
                    <a:cubicBezTo>
                      <a:pt x="98" y="4"/>
                      <a:pt x="110" y="2"/>
                      <a:pt x="121" y="1"/>
                    </a:cubicBezTo>
                    <a:cubicBezTo>
                      <a:pt x="133" y="0"/>
                      <a:pt x="145" y="0"/>
                      <a:pt x="156" y="2"/>
                    </a:cubicBezTo>
                    <a:cubicBezTo>
                      <a:pt x="151" y="47"/>
                      <a:pt x="151" y="47"/>
                      <a:pt x="151" y="47"/>
                    </a:cubicBezTo>
                    <a:cubicBezTo>
                      <a:pt x="134" y="45"/>
                      <a:pt x="116" y="46"/>
                      <a:pt x="99" y="51"/>
                    </a:cubicBezTo>
                    <a:cubicBezTo>
                      <a:pt x="82" y="55"/>
                      <a:pt x="67" y="63"/>
                      <a:pt x="53" y="74"/>
                    </a:cubicBezTo>
                    <a:cubicBezTo>
                      <a:pt x="46" y="79"/>
                      <a:pt x="40" y="85"/>
                      <a:pt x="34" y="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61"/>
              <p:cNvSpPr>
                <a:spLocks/>
              </p:cNvSpPr>
              <p:nvPr/>
            </p:nvSpPr>
            <p:spPr bwMode="auto">
              <a:xfrm>
                <a:off x="3429000" y="4168774"/>
                <a:ext cx="958850" cy="696911"/>
              </a:xfrm>
              <a:custGeom>
                <a:avLst/>
                <a:gdLst>
                  <a:gd name="T0" fmla="*/ 99 w 99"/>
                  <a:gd name="T1" fmla="*/ 72 h 72"/>
                  <a:gd name="T2" fmla="*/ 46 w 99"/>
                  <a:gd name="T3" fmla="*/ 61 h 72"/>
                  <a:gd name="T4" fmla="*/ 0 w 99"/>
                  <a:gd name="T5" fmla="*/ 32 h 72"/>
                  <a:gd name="T6" fmla="*/ 33 w 99"/>
                  <a:gd name="T7" fmla="*/ 0 h 72"/>
                  <a:gd name="T8" fmla="*/ 99 w 99"/>
                  <a:gd name="T9" fmla="*/ 26 h 72"/>
                  <a:gd name="T10" fmla="*/ 99 w 99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72">
                    <a:moveTo>
                      <a:pt x="99" y="72"/>
                    </a:moveTo>
                    <a:cubicBezTo>
                      <a:pt x="81" y="72"/>
                      <a:pt x="63" y="68"/>
                      <a:pt x="46" y="61"/>
                    </a:cubicBezTo>
                    <a:cubicBezTo>
                      <a:pt x="28" y="54"/>
                      <a:pt x="12" y="44"/>
                      <a:pt x="0" y="3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8" y="15"/>
                      <a:pt x="75" y="26"/>
                      <a:pt x="99" y="26"/>
                    </a:cubicBezTo>
                    <a:lnTo>
                      <a:pt x="99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62"/>
              <p:cNvSpPr>
                <a:spLocks/>
              </p:cNvSpPr>
              <p:nvPr/>
            </p:nvSpPr>
            <p:spPr bwMode="auto">
              <a:xfrm>
                <a:off x="2189163" y="3529011"/>
                <a:ext cx="1452563" cy="2005011"/>
              </a:xfrm>
              <a:custGeom>
                <a:avLst/>
                <a:gdLst>
                  <a:gd name="T0" fmla="*/ 130 w 150"/>
                  <a:gd name="T1" fmla="*/ 207 h 207"/>
                  <a:gd name="T2" fmla="*/ 93 w 150"/>
                  <a:gd name="T3" fmla="*/ 185 h 207"/>
                  <a:gd name="T4" fmla="*/ 60 w 150"/>
                  <a:gd name="T5" fmla="*/ 156 h 207"/>
                  <a:gd name="T6" fmla="*/ 34 w 150"/>
                  <a:gd name="T7" fmla="*/ 121 h 207"/>
                  <a:gd name="T8" fmla="*/ 3 w 150"/>
                  <a:gd name="T9" fmla="*/ 37 h 207"/>
                  <a:gd name="T10" fmla="*/ 0 w 150"/>
                  <a:gd name="T11" fmla="*/ 0 h 207"/>
                  <a:gd name="T12" fmla="*/ 46 w 150"/>
                  <a:gd name="T13" fmla="*/ 1 h 207"/>
                  <a:gd name="T14" fmla="*/ 48 w 150"/>
                  <a:gd name="T15" fmla="*/ 30 h 207"/>
                  <a:gd name="T16" fmla="*/ 73 w 150"/>
                  <a:gd name="T17" fmla="*/ 97 h 207"/>
                  <a:gd name="T18" fmla="*/ 120 w 150"/>
                  <a:gd name="T19" fmla="*/ 148 h 207"/>
                  <a:gd name="T20" fmla="*/ 150 w 150"/>
                  <a:gd name="T21" fmla="*/ 165 h 207"/>
                  <a:gd name="T22" fmla="*/ 130 w 150"/>
                  <a:gd name="T2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207">
                    <a:moveTo>
                      <a:pt x="130" y="207"/>
                    </a:moveTo>
                    <a:cubicBezTo>
                      <a:pt x="117" y="201"/>
                      <a:pt x="105" y="194"/>
                      <a:pt x="93" y="185"/>
                    </a:cubicBezTo>
                    <a:cubicBezTo>
                      <a:pt x="81" y="176"/>
                      <a:pt x="70" y="167"/>
                      <a:pt x="60" y="156"/>
                    </a:cubicBezTo>
                    <a:cubicBezTo>
                      <a:pt x="50" y="145"/>
                      <a:pt x="42" y="134"/>
                      <a:pt x="34" y="121"/>
                    </a:cubicBezTo>
                    <a:cubicBezTo>
                      <a:pt x="18" y="96"/>
                      <a:pt x="7" y="67"/>
                      <a:pt x="3" y="37"/>
                    </a:cubicBezTo>
                    <a:cubicBezTo>
                      <a:pt x="1" y="25"/>
                      <a:pt x="0" y="12"/>
                      <a:pt x="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0"/>
                      <a:pt x="47" y="20"/>
                      <a:pt x="48" y="30"/>
                    </a:cubicBezTo>
                    <a:cubicBezTo>
                      <a:pt x="52" y="54"/>
                      <a:pt x="60" y="77"/>
                      <a:pt x="73" y="97"/>
                    </a:cubicBezTo>
                    <a:cubicBezTo>
                      <a:pt x="85" y="117"/>
                      <a:pt x="101" y="134"/>
                      <a:pt x="120" y="148"/>
                    </a:cubicBezTo>
                    <a:cubicBezTo>
                      <a:pt x="129" y="155"/>
                      <a:pt x="139" y="161"/>
                      <a:pt x="150" y="165"/>
                    </a:cubicBezTo>
                    <a:lnTo>
                      <a:pt x="130" y="207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63"/>
              <p:cNvSpPr>
                <a:spLocks/>
              </p:cNvSpPr>
              <p:nvPr/>
            </p:nvSpPr>
            <p:spPr bwMode="auto">
              <a:xfrm>
                <a:off x="1762125" y="2541587"/>
                <a:ext cx="1152525" cy="2952749"/>
              </a:xfrm>
              <a:custGeom>
                <a:avLst/>
                <a:gdLst>
                  <a:gd name="T0" fmla="*/ 88 w 119"/>
                  <a:gd name="T1" fmla="*/ 305 h 305"/>
                  <a:gd name="T2" fmla="*/ 80 w 119"/>
                  <a:gd name="T3" fmla="*/ 297 h 305"/>
                  <a:gd name="T4" fmla="*/ 47 w 119"/>
                  <a:gd name="T5" fmla="*/ 257 h 305"/>
                  <a:gd name="T6" fmla="*/ 22 w 119"/>
                  <a:gd name="T7" fmla="*/ 211 h 305"/>
                  <a:gd name="T8" fmla="*/ 6 w 119"/>
                  <a:gd name="T9" fmla="*/ 160 h 305"/>
                  <a:gd name="T10" fmla="*/ 0 w 119"/>
                  <a:gd name="T11" fmla="*/ 105 h 305"/>
                  <a:gd name="T12" fmla="*/ 6 w 119"/>
                  <a:gd name="T13" fmla="*/ 51 h 305"/>
                  <a:gd name="T14" fmla="*/ 22 w 119"/>
                  <a:gd name="T15" fmla="*/ 0 h 305"/>
                  <a:gd name="T16" fmla="*/ 64 w 119"/>
                  <a:gd name="T17" fmla="*/ 18 h 305"/>
                  <a:gd name="T18" fmla="*/ 46 w 119"/>
                  <a:gd name="T19" fmla="*/ 105 h 305"/>
                  <a:gd name="T20" fmla="*/ 64 w 119"/>
                  <a:gd name="T21" fmla="*/ 193 h 305"/>
                  <a:gd name="T22" fmla="*/ 112 w 119"/>
                  <a:gd name="T23" fmla="*/ 264 h 305"/>
                  <a:gd name="T24" fmla="*/ 119 w 119"/>
                  <a:gd name="T25" fmla="*/ 271 h 305"/>
                  <a:gd name="T26" fmla="*/ 88 w 119"/>
                  <a:gd name="T2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305">
                    <a:moveTo>
                      <a:pt x="88" y="305"/>
                    </a:moveTo>
                    <a:cubicBezTo>
                      <a:pt x="85" y="303"/>
                      <a:pt x="83" y="300"/>
                      <a:pt x="80" y="297"/>
                    </a:cubicBezTo>
                    <a:cubicBezTo>
                      <a:pt x="67" y="285"/>
                      <a:pt x="56" y="271"/>
                      <a:pt x="47" y="257"/>
                    </a:cubicBezTo>
                    <a:cubicBezTo>
                      <a:pt x="37" y="242"/>
                      <a:pt x="28" y="227"/>
                      <a:pt x="22" y="211"/>
                    </a:cubicBezTo>
                    <a:cubicBezTo>
                      <a:pt x="15" y="194"/>
                      <a:pt x="9" y="177"/>
                      <a:pt x="6" y="160"/>
                    </a:cubicBezTo>
                    <a:cubicBezTo>
                      <a:pt x="2" y="142"/>
                      <a:pt x="0" y="124"/>
                      <a:pt x="0" y="105"/>
                    </a:cubicBezTo>
                    <a:cubicBezTo>
                      <a:pt x="0" y="87"/>
                      <a:pt x="2" y="69"/>
                      <a:pt x="6" y="51"/>
                    </a:cubicBezTo>
                    <a:cubicBezTo>
                      <a:pt x="9" y="33"/>
                      <a:pt x="15" y="16"/>
                      <a:pt x="22" y="0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52" y="45"/>
                      <a:pt x="46" y="75"/>
                      <a:pt x="46" y="105"/>
                    </a:cubicBezTo>
                    <a:cubicBezTo>
                      <a:pt x="46" y="136"/>
                      <a:pt x="52" y="165"/>
                      <a:pt x="64" y="193"/>
                    </a:cubicBezTo>
                    <a:cubicBezTo>
                      <a:pt x="75" y="220"/>
                      <a:pt x="92" y="244"/>
                      <a:pt x="112" y="264"/>
                    </a:cubicBezTo>
                    <a:cubicBezTo>
                      <a:pt x="115" y="267"/>
                      <a:pt x="117" y="269"/>
                      <a:pt x="119" y="271"/>
                    </a:cubicBezTo>
                    <a:lnTo>
                      <a:pt x="88" y="30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64"/>
              <p:cNvSpPr>
                <a:spLocks/>
              </p:cNvSpPr>
              <p:nvPr/>
            </p:nvSpPr>
            <p:spPr bwMode="auto">
              <a:xfrm>
                <a:off x="1346200" y="1379537"/>
                <a:ext cx="1220788" cy="3524248"/>
              </a:xfrm>
              <a:custGeom>
                <a:avLst/>
                <a:gdLst>
                  <a:gd name="T0" fmla="*/ 33 w 126"/>
                  <a:gd name="T1" fmla="*/ 364 h 364"/>
                  <a:gd name="T2" fmla="*/ 10 w 126"/>
                  <a:gd name="T3" fmla="*/ 301 h 364"/>
                  <a:gd name="T4" fmla="*/ 1 w 126"/>
                  <a:gd name="T5" fmla="*/ 236 h 364"/>
                  <a:gd name="T6" fmla="*/ 5 w 126"/>
                  <a:gd name="T7" fmla="*/ 169 h 364"/>
                  <a:gd name="T8" fmla="*/ 24 w 126"/>
                  <a:gd name="T9" fmla="*/ 104 h 364"/>
                  <a:gd name="T10" fmla="*/ 54 w 126"/>
                  <a:gd name="T11" fmla="*/ 48 h 364"/>
                  <a:gd name="T12" fmla="*/ 94 w 126"/>
                  <a:gd name="T13" fmla="*/ 0 h 364"/>
                  <a:gd name="T14" fmla="*/ 126 w 126"/>
                  <a:gd name="T15" fmla="*/ 33 h 364"/>
                  <a:gd name="T16" fmla="*/ 66 w 126"/>
                  <a:gd name="T17" fmla="*/ 122 h 364"/>
                  <a:gd name="T18" fmla="*/ 74 w 126"/>
                  <a:gd name="T19" fmla="*/ 343 h 364"/>
                  <a:gd name="T20" fmla="*/ 33 w 126"/>
                  <a:gd name="T21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64">
                    <a:moveTo>
                      <a:pt x="33" y="364"/>
                    </a:moveTo>
                    <a:cubicBezTo>
                      <a:pt x="23" y="344"/>
                      <a:pt x="15" y="323"/>
                      <a:pt x="10" y="301"/>
                    </a:cubicBezTo>
                    <a:cubicBezTo>
                      <a:pt x="5" y="280"/>
                      <a:pt x="1" y="258"/>
                      <a:pt x="1" y="236"/>
                    </a:cubicBezTo>
                    <a:cubicBezTo>
                      <a:pt x="0" y="214"/>
                      <a:pt x="1" y="191"/>
                      <a:pt x="5" y="169"/>
                    </a:cubicBezTo>
                    <a:cubicBezTo>
                      <a:pt x="9" y="147"/>
                      <a:pt x="15" y="125"/>
                      <a:pt x="24" y="104"/>
                    </a:cubicBezTo>
                    <a:cubicBezTo>
                      <a:pt x="32" y="85"/>
                      <a:pt x="42" y="66"/>
                      <a:pt x="54" y="48"/>
                    </a:cubicBezTo>
                    <a:cubicBezTo>
                      <a:pt x="65" y="32"/>
                      <a:pt x="79" y="16"/>
                      <a:pt x="94" y="0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99" y="60"/>
                      <a:pt x="80" y="89"/>
                      <a:pt x="66" y="122"/>
                    </a:cubicBezTo>
                    <a:cubicBezTo>
                      <a:pt x="37" y="193"/>
                      <a:pt x="40" y="274"/>
                      <a:pt x="74" y="343"/>
                    </a:cubicBezTo>
                    <a:lnTo>
                      <a:pt x="33" y="36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65"/>
              <p:cNvSpPr>
                <a:spLocks/>
              </p:cNvSpPr>
              <p:nvPr/>
            </p:nvSpPr>
            <p:spPr bwMode="auto">
              <a:xfrm>
                <a:off x="2779713" y="4071937"/>
                <a:ext cx="1346200" cy="1190625"/>
              </a:xfrm>
              <a:custGeom>
                <a:avLst/>
                <a:gdLst>
                  <a:gd name="T0" fmla="*/ 130 w 139"/>
                  <a:gd name="T1" fmla="*/ 123 h 123"/>
                  <a:gd name="T2" fmla="*/ 96 w 139"/>
                  <a:gd name="T3" fmla="*/ 113 h 123"/>
                  <a:gd name="T4" fmla="*/ 66 w 139"/>
                  <a:gd name="T5" fmla="*/ 97 h 123"/>
                  <a:gd name="T6" fmla="*/ 39 w 139"/>
                  <a:gd name="T7" fmla="*/ 75 h 123"/>
                  <a:gd name="T8" fmla="*/ 17 w 139"/>
                  <a:gd name="T9" fmla="*/ 48 h 123"/>
                  <a:gd name="T10" fmla="*/ 0 w 139"/>
                  <a:gd name="T11" fmla="*/ 18 h 123"/>
                  <a:gd name="T12" fmla="*/ 42 w 139"/>
                  <a:gd name="T13" fmla="*/ 0 h 123"/>
                  <a:gd name="T14" fmla="*/ 71 w 139"/>
                  <a:gd name="T15" fmla="*/ 43 h 123"/>
                  <a:gd name="T16" fmla="*/ 114 w 139"/>
                  <a:gd name="T17" fmla="*/ 71 h 123"/>
                  <a:gd name="T18" fmla="*/ 139 w 139"/>
                  <a:gd name="T19" fmla="*/ 79 h 123"/>
                  <a:gd name="T20" fmla="*/ 130 w 139"/>
                  <a:gd name="T2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123">
                    <a:moveTo>
                      <a:pt x="130" y="123"/>
                    </a:moveTo>
                    <a:cubicBezTo>
                      <a:pt x="119" y="121"/>
                      <a:pt x="107" y="118"/>
                      <a:pt x="96" y="113"/>
                    </a:cubicBezTo>
                    <a:cubicBezTo>
                      <a:pt x="86" y="109"/>
                      <a:pt x="75" y="103"/>
                      <a:pt x="66" y="97"/>
                    </a:cubicBezTo>
                    <a:cubicBezTo>
                      <a:pt x="56" y="90"/>
                      <a:pt x="47" y="83"/>
                      <a:pt x="39" y="75"/>
                    </a:cubicBezTo>
                    <a:cubicBezTo>
                      <a:pt x="31" y="67"/>
                      <a:pt x="23" y="58"/>
                      <a:pt x="17" y="48"/>
                    </a:cubicBezTo>
                    <a:cubicBezTo>
                      <a:pt x="10" y="39"/>
                      <a:pt x="4" y="29"/>
                      <a:pt x="0" y="18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8" y="16"/>
                      <a:pt x="58" y="30"/>
                      <a:pt x="71" y="43"/>
                    </a:cubicBezTo>
                    <a:cubicBezTo>
                      <a:pt x="83" y="55"/>
                      <a:pt x="98" y="65"/>
                      <a:pt x="114" y="71"/>
                    </a:cubicBezTo>
                    <a:cubicBezTo>
                      <a:pt x="122" y="75"/>
                      <a:pt x="130" y="77"/>
                      <a:pt x="139" y="79"/>
                    </a:cubicBezTo>
                    <a:lnTo>
                      <a:pt x="130" y="12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66"/>
              <p:cNvSpPr>
                <a:spLocks/>
              </p:cNvSpPr>
              <p:nvPr/>
            </p:nvSpPr>
            <p:spPr bwMode="auto">
              <a:xfrm>
                <a:off x="5065713" y="2967038"/>
                <a:ext cx="581025" cy="1027112"/>
              </a:xfrm>
              <a:custGeom>
                <a:avLst/>
                <a:gdLst>
                  <a:gd name="T0" fmla="*/ 55 w 60"/>
                  <a:gd name="T1" fmla="*/ 106 h 106"/>
                  <a:gd name="T2" fmla="*/ 11 w 60"/>
                  <a:gd name="T3" fmla="*/ 94 h 106"/>
                  <a:gd name="T4" fmla="*/ 0 w 60"/>
                  <a:gd name="T5" fmla="*/ 23 h 106"/>
                  <a:gd name="T6" fmla="*/ 40 w 60"/>
                  <a:gd name="T7" fmla="*/ 0 h 106"/>
                  <a:gd name="T8" fmla="*/ 58 w 60"/>
                  <a:gd name="T9" fmla="*/ 52 h 106"/>
                  <a:gd name="T10" fmla="*/ 55 w 60"/>
                  <a:gd name="T1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6">
                    <a:moveTo>
                      <a:pt x="55" y="106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6" y="73"/>
                      <a:pt x="12" y="45"/>
                      <a:pt x="0" y="2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9" y="16"/>
                      <a:pt x="55" y="34"/>
                      <a:pt x="58" y="52"/>
                    </a:cubicBezTo>
                    <a:cubicBezTo>
                      <a:pt x="60" y="71"/>
                      <a:pt x="60" y="90"/>
                      <a:pt x="55" y="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67"/>
              <p:cNvSpPr>
                <a:spLocks/>
              </p:cNvSpPr>
              <p:nvPr/>
            </p:nvSpPr>
            <p:spPr bwMode="auto">
              <a:xfrm>
                <a:off x="5103812" y="3451225"/>
                <a:ext cx="1414463" cy="2073274"/>
              </a:xfrm>
              <a:custGeom>
                <a:avLst/>
                <a:gdLst>
                  <a:gd name="T0" fmla="*/ 23 w 146"/>
                  <a:gd name="T1" fmla="*/ 214 h 214"/>
                  <a:gd name="T2" fmla="*/ 0 w 146"/>
                  <a:gd name="T3" fmla="*/ 174 h 214"/>
                  <a:gd name="T4" fmla="*/ 4 w 146"/>
                  <a:gd name="T5" fmla="*/ 172 h 214"/>
                  <a:gd name="T6" fmla="*/ 78 w 146"/>
                  <a:gd name="T7" fmla="*/ 104 h 214"/>
                  <a:gd name="T8" fmla="*/ 98 w 146"/>
                  <a:gd name="T9" fmla="*/ 38 h 214"/>
                  <a:gd name="T10" fmla="*/ 98 w 146"/>
                  <a:gd name="T11" fmla="*/ 4 h 214"/>
                  <a:gd name="T12" fmla="*/ 144 w 146"/>
                  <a:gd name="T13" fmla="*/ 0 h 214"/>
                  <a:gd name="T14" fmla="*/ 144 w 146"/>
                  <a:gd name="T15" fmla="*/ 43 h 214"/>
                  <a:gd name="T16" fmla="*/ 135 w 146"/>
                  <a:gd name="T17" fmla="*/ 86 h 214"/>
                  <a:gd name="T18" fmla="*/ 118 w 146"/>
                  <a:gd name="T19" fmla="*/ 126 h 214"/>
                  <a:gd name="T20" fmla="*/ 118 w 146"/>
                  <a:gd name="T21" fmla="*/ 127 h 214"/>
                  <a:gd name="T22" fmla="*/ 118 w 146"/>
                  <a:gd name="T23" fmla="*/ 127 h 214"/>
                  <a:gd name="T24" fmla="*/ 25 w 146"/>
                  <a:gd name="T25" fmla="*/ 213 h 214"/>
                  <a:gd name="T26" fmla="*/ 23 w 146"/>
                  <a:gd name="T2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6" h="214">
                    <a:moveTo>
                      <a:pt x="23" y="214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1" y="174"/>
                      <a:pt x="2" y="173"/>
                      <a:pt x="4" y="172"/>
                    </a:cubicBezTo>
                    <a:cubicBezTo>
                      <a:pt x="16" y="166"/>
                      <a:pt x="54" y="145"/>
                      <a:pt x="78" y="104"/>
                    </a:cubicBezTo>
                    <a:cubicBezTo>
                      <a:pt x="89" y="84"/>
                      <a:pt x="96" y="62"/>
                      <a:pt x="98" y="38"/>
                    </a:cubicBezTo>
                    <a:cubicBezTo>
                      <a:pt x="99" y="27"/>
                      <a:pt x="99" y="15"/>
                      <a:pt x="98" y="4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14"/>
                      <a:pt x="145" y="29"/>
                      <a:pt x="144" y="43"/>
                    </a:cubicBezTo>
                    <a:cubicBezTo>
                      <a:pt x="142" y="58"/>
                      <a:pt x="139" y="72"/>
                      <a:pt x="135" y="86"/>
                    </a:cubicBezTo>
                    <a:cubicBezTo>
                      <a:pt x="131" y="100"/>
                      <a:pt x="125" y="113"/>
                      <a:pt x="118" y="126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87" y="179"/>
                      <a:pt x="41" y="205"/>
                      <a:pt x="25" y="213"/>
                    </a:cubicBezTo>
                    <a:cubicBezTo>
                      <a:pt x="24" y="213"/>
                      <a:pt x="23" y="214"/>
                      <a:pt x="23" y="2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68"/>
              <p:cNvSpPr>
                <a:spLocks/>
              </p:cNvSpPr>
              <p:nvPr/>
            </p:nvSpPr>
            <p:spPr bwMode="auto">
              <a:xfrm>
                <a:off x="4591050" y="4090988"/>
                <a:ext cx="2295525" cy="2120900"/>
              </a:xfrm>
              <a:custGeom>
                <a:avLst/>
                <a:gdLst>
                  <a:gd name="T0" fmla="*/ 6 w 237"/>
                  <a:gd name="T1" fmla="*/ 219 h 219"/>
                  <a:gd name="T2" fmla="*/ 0 w 237"/>
                  <a:gd name="T3" fmla="*/ 174 h 219"/>
                  <a:gd name="T4" fmla="*/ 82 w 237"/>
                  <a:gd name="T5" fmla="*/ 145 h 219"/>
                  <a:gd name="T6" fmla="*/ 152 w 237"/>
                  <a:gd name="T7" fmla="*/ 87 h 219"/>
                  <a:gd name="T8" fmla="*/ 190 w 237"/>
                  <a:gd name="T9" fmla="*/ 10 h 219"/>
                  <a:gd name="T10" fmla="*/ 192 w 237"/>
                  <a:gd name="T11" fmla="*/ 0 h 219"/>
                  <a:gd name="T12" fmla="*/ 237 w 237"/>
                  <a:gd name="T13" fmla="*/ 10 h 219"/>
                  <a:gd name="T14" fmla="*/ 234 w 237"/>
                  <a:gd name="T15" fmla="*/ 22 h 219"/>
                  <a:gd name="T16" fmla="*/ 216 w 237"/>
                  <a:gd name="T17" fmla="*/ 71 h 219"/>
                  <a:gd name="T18" fmla="*/ 189 w 237"/>
                  <a:gd name="T19" fmla="*/ 115 h 219"/>
                  <a:gd name="T20" fmla="*/ 150 w 237"/>
                  <a:gd name="T21" fmla="*/ 154 h 219"/>
                  <a:gd name="T22" fmla="*/ 105 w 237"/>
                  <a:gd name="T23" fmla="*/ 185 h 219"/>
                  <a:gd name="T24" fmla="*/ 6 w 237"/>
                  <a:gd name="T2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19">
                    <a:moveTo>
                      <a:pt x="6" y="219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28" y="170"/>
                      <a:pt x="54" y="161"/>
                      <a:pt x="82" y="145"/>
                    </a:cubicBezTo>
                    <a:cubicBezTo>
                      <a:pt x="113" y="127"/>
                      <a:pt x="136" y="108"/>
                      <a:pt x="152" y="87"/>
                    </a:cubicBezTo>
                    <a:cubicBezTo>
                      <a:pt x="169" y="64"/>
                      <a:pt x="182" y="38"/>
                      <a:pt x="190" y="10"/>
                    </a:cubicBezTo>
                    <a:cubicBezTo>
                      <a:pt x="191" y="7"/>
                      <a:pt x="191" y="3"/>
                      <a:pt x="192" y="0"/>
                    </a:cubicBezTo>
                    <a:cubicBezTo>
                      <a:pt x="237" y="10"/>
                      <a:pt x="237" y="10"/>
                      <a:pt x="237" y="10"/>
                    </a:cubicBezTo>
                    <a:cubicBezTo>
                      <a:pt x="236" y="14"/>
                      <a:pt x="235" y="18"/>
                      <a:pt x="234" y="22"/>
                    </a:cubicBezTo>
                    <a:cubicBezTo>
                      <a:pt x="230" y="39"/>
                      <a:pt x="224" y="55"/>
                      <a:pt x="216" y="71"/>
                    </a:cubicBezTo>
                    <a:cubicBezTo>
                      <a:pt x="208" y="86"/>
                      <a:pt x="199" y="101"/>
                      <a:pt x="189" y="115"/>
                    </a:cubicBezTo>
                    <a:cubicBezTo>
                      <a:pt x="178" y="129"/>
                      <a:pt x="165" y="142"/>
                      <a:pt x="150" y="154"/>
                    </a:cubicBezTo>
                    <a:cubicBezTo>
                      <a:pt x="137" y="165"/>
                      <a:pt x="122" y="175"/>
                      <a:pt x="105" y="185"/>
                    </a:cubicBezTo>
                    <a:cubicBezTo>
                      <a:pt x="72" y="204"/>
                      <a:pt x="40" y="215"/>
                      <a:pt x="6" y="21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69"/>
              <p:cNvSpPr>
                <a:spLocks/>
              </p:cNvSpPr>
              <p:nvPr/>
            </p:nvSpPr>
            <p:spPr bwMode="auto">
              <a:xfrm>
                <a:off x="3495676" y="5068887"/>
                <a:ext cx="3352800" cy="1608137"/>
              </a:xfrm>
              <a:custGeom>
                <a:avLst/>
                <a:gdLst>
                  <a:gd name="T0" fmla="*/ 83 w 346"/>
                  <a:gd name="T1" fmla="*/ 166 h 166"/>
                  <a:gd name="T2" fmla="*/ 62 w 346"/>
                  <a:gd name="T3" fmla="*/ 165 h 166"/>
                  <a:gd name="T4" fmla="*/ 0 w 346"/>
                  <a:gd name="T5" fmla="*/ 155 h 166"/>
                  <a:gd name="T6" fmla="*/ 12 w 346"/>
                  <a:gd name="T7" fmla="*/ 110 h 166"/>
                  <a:gd name="T8" fmla="*/ 119 w 346"/>
                  <a:gd name="T9" fmla="*/ 117 h 166"/>
                  <a:gd name="T10" fmla="*/ 308 w 346"/>
                  <a:gd name="T11" fmla="*/ 0 h 166"/>
                  <a:gd name="T12" fmla="*/ 346 w 346"/>
                  <a:gd name="T13" fmla="*/ 25 h 166"/>
                  <a:gd name="T14" fmla="*/ 303 w 346"/>
                  <a:gd name="T15" fmla="*/ 76 h 166"/>
                  <a:gd name="T16" fmla="*/ 251 w 346"/>
                  <a:gd name="T17" fmla="*/ 117 h 166"/>
                  <a:gd name="T18" fmla="*/ 192 w 346"/>
                  <a:gd name="T19" fmla="*/ 147 h 166"/>
                  <a:gd name="T20" fmla="*/ 126 w 346"/>
                  <a:gd name="T21" fmla="*/ 163 h 166"/>
                  <a:gd name="T22" fmla="*/ 83 w 346"/>
                  <a:gd name="T23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6" h="166">
                    <a:moveTo>
                      <a:pt x="83" y="166"/>
                    </a:moveTo>
                    <a:cubicBezTo>
                      <a:pt x="76" y="166"/>
                      <a:pt x="69" y="166"/>
                      <a:pt x="62" y="165"/>
                    </a:cubicBezTo>
                    <a:cubicBezTo>
                      <a:pt x="41" y="164"/>
                      <a:pt x="20" y="160"/>
                      <a:pt x="0" y="155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47" y="120"/>
                      <a:pt x="83" y="122"/>
                      <a:pt x="119" y="117"/>
                    </a:cubicBezTo>
                    <a:cubicBezTo>
                      <a:pt x="196" y="107"/>
                      <a:pt x="264" y="64"/>
                      <a:pt x="308" y="0"/>
                    </a:cubicBezTo>
                    <a:cubicBezTo>
                      <a:pt x="346" y="25"/>
                      <a:pt x="346" y="25"/>
                      <a:pt x="346" y="25"/>
                    </a:cubicBezTo>
                    <a:cubicBezTo>
                      <a:pt x="334" y="44"/>
                      <a:pt x="319" y="61"/>
                      <a:pt x="303" y="76"/>
                    </a:cubicBezTo>
                    <a:cubicBezTo>
                      <a:pt x="288" y="92"/>
                      <a:pt x="270" y="105"/>
                      <a:pt x="251" y="117"/>
                    </a:cubicBezTo>
                    <a:cubicBezTo>
                      <a:pt x="233" y="129"/>
                      <a:pt x="212" y="139"/>
                      <a:pt x="192" y="147"/>
                    </a:cubicBezTo>
                    <a:cubicBezTo>
                      <a:pt x="170" y="154"/>
                      <a:pt x="148" y="160"/>
                      <a:pt x="126" y="163"/>
                    </a:cubicBezTo>
                    <a:cubicBezTo>
                      <a:pt x="111" y="165"/>
                      <a:pt x="97" y="166"/>
                      <a:pt x="83" y="16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70"/>
              <p:cNvSpPr>
                <a:spLocks/>
              </p:cNvSpPr>
              <p:nvPr/>
            </p:nvSpPr>
            <p:spPr bwMode="auto">
              <a:xfrm>
                <a:off x="5365750" y="3073400"/>
                <a:ext cx="708025" cy="1608137"/>
              </a:xfrm>
              <a:custGeom>
                <a:avLst/>
                <a:gdLst>
                  <a:gd name="T0" fmla="*/ 37 w 73"/>
                  <a:gd name="T1" fmla="*/ 166 h 166"/>
                  <a:gd name="T2" fmla="*/ 0 w 73"/>
                  <a:gd name="T3" fmla="*/ 138 h 166"/>
                  <a:gd name="T4" fmla="*/ 23 w 73"/>
                  <a:gd name="T5" fmla="*/ 92 h 166"/>
                  <a:gd name="T6" fmla="*/ 26 w 73"/>
                  <a:gd name="T7" fmla="*/ 40 h 166"/>
                  <a:gd name="T8" fmla="*/ 20 w 73"/>
                  <a:gd name="T9" fmla="*/ 15 h 166"/>
                  <a:gd name="T10" fmla="*/ 63 w 73"/>
                  <a:gd name="T11" fmla="*/ 0 h 166"/>
                  <a:gd name="T12" fmla="*/ 71 w 73"/>
                  <a:gd name="T13" fmla="*/ 34 h 166"/>
                  <a:gd name="T14" fmla="*/ 72 w 73"/>
                  <a:gd name="T15" fmla="*/ 69 h 166"/>
                  <a:gd name="T16" fmla="*/ 67 w 73"/>
                  <a:gd name="T17" fmla="*/ 103 h 166"/>
                  <a:gd name="T18" fmla="*/ 55 w 73"/>
                  <a:gd name="T19" fmla="*/ 136 h 166"/>
                  <a:gd name="T20" fmla="*/ 37 w 73"/>
                  <a:gd name="T21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66">
                    <a:moveTo>
                      <a:pt x="37" y="166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1" y="124"/>
                      <a:pt x="18" y="109"/>
                      <a:pt x="23" y="92"/>
                    </a:cubicBezTo>
                    <a:cubicBezTo>
                      <a:pt x="27" y="75"/>
                      <a:pt x="28" y="58"/>
                      <a:pt x="26" y="40"/>
                    </a:cubicBezTo>
                    <a:cubicBezTo>
                      <a:pt x="25" y="32"/>
                      <a:pt x="23" y="23"/>
                      <a:pt x="20" y="1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11"/>
                      <a:pt x="69" y="23"/>
                      <a:pt x="71" y="34"/>
                    </a:cubicBezTo>
                    <a:cubicBezTo>
                      <a:pt x="72" y="46"/>
                      <a:pt x="73" y="58"/>
                      <a:pt x="72" y="69"/>
                    </a:cubicBezTo>
                    <a:cubicBezTo>
                      <a:pt x="71" y="81"/>
                      <a:pt x="70" y="92"/>
                      <a:pt x="67" y="103"/>
                    </a:cubicBezTo>
                    <a:cubicBezTo>
                      <a:pt x="64" y="114"/>
                      <a:pt x="60" y="125"/>
                      <a:pt x="55" y="136"/>
                    </a:cubicBezTo>
                    <a:cubicBezTo>
                      <a:pt x="50" y="146"/>
                      <a:pt x="44" y="156"/>
                      <a:pt x="37" y="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2368294">
              <a:off x="6655486" y="211630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141865">
              <a:off x="5892208" y="2049793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1446079">
              <a:off x="5354956" y="228943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0228923">
              <a:off x="5085639" y="265712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9712961">
              <a:off x="5951171" y="5314400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8169234">
              <a:off x="6469786" y="467271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6926812">
              <a:off x="6469670" y="4104309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973590">
              <a:off x="6282947" y="3670464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709393">
              <a:off x="3509702" y="3127310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5482964">
              <a:off x="3845585" y="3815932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4187178">
              <a:off x="4327594" y="4153176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2970022">
              <a:off x="4781465" y="4194795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9144466">
              <a:off x="5360777" y="2846783"/>
              <a:ext cx="378142" cy="461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5032874">
              <a:off x="6620074" y="3347194"/>
              <a:ext cx="378141" cy="461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541639">
              <a:off x="5521972" y="4134682"/>
              <a:ext cx="378142" cy="461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6198" y="3401261"/>
              <a:ext cx="1104988" cy="61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408334" y="222163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08335" y="1984654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08334" y="491962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08335" y="4682637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5337" y="222163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1252" y="1984654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5337" y="491962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1252" y="4682637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08334" y="357062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08335" y="3333646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95337" y="357062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1252" y="3333646"/>
            <a:ext cx="2137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849067"/>
            <a:ext cx="9141619" cy="51523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799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433" y="4345299"/>
            <a:ext cx="2129312" cy="4570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prstClr val="white"/>
                </a:solidFill>
              </a:rPr>
              <a:t>SUBSCRIBE NOW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9331" y="3883381"/>
            <a:ext cx="1383146" cy="55706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614" y="3378963"/>
            <a:ext cx="311646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622966" y="1390104"/>
            <a:ext cx="3193261" cy="268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1874464" y="3599370"/>
            <a:ext cx="701804" cy="38184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1824111" y="3972826"/>
            <a:ext cx="802511" cy="98609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22966" y="1428751"/>
            <a:ext cx="3241516" cy="1977429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624015" y="3366484"/>
            <a:ext cx="3241516" cy="251768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171342" y="3443064"/>
            <a:ext cx="98609" cy="98609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200715" y="1453047"/>
            <a:ext cx="39863" cy="38814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02" y="4864812"/>
            <a:ext cx="1911400" cy="228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2934" y="4495710"/>
            <a:ext cx="354041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Easy to use</a:t>
            </a:r>
          </a:p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Fully customizable</a:t>
            </a:r>
          </a:p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2936" y="4209012"/>
            <a:ext cx="44364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5449726"/>
            <a:ext cx="9141619" cy="506812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4628710" y="2238369"/>
            <a:ext cx="4192269" cy="102643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77">
              <a:defRPr/>
            </a:pPr>
            <a:endParaRPr lang="es-UY" sz="1799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54" y="1428752"/>
            <a:ext cx="2093338" cy="3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65776" y="2360374"/>
            <a:ext cx="2718143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77">
              <a:defRPr/>
            </a:pPr>
            <a:r>
              <a:rPr lang="en-US" sz="1200" kern="0" dirty="0">
                <a:solidFill>
                  <a:prstClr val="white"/>
                </a:solidFill>
              </a:rPr>
              <a:t>Coupon Code:</a:t>
            </a:r>
          </a:p>
          <a:p>
            <a:pPr defTabSz="685777">
              <a:defRPr/>
            </a:pPr>
            <a:r>
              <a:rPr lang="en-US" sz="2399" b="1" kern="0" dirty="0">
                <a:solidFill>
                  <a:prstClr val="white"/>
                </a:solidFill>
              </a:rPr>
              <a:t>FREEBUNDLE15</a:t>
            </a:r>
            <a:endParaRPr lang="es-UY" sz="17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9387" y="1886024"/>
            <a:ext cx="377091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685777">
              <a:defRPr/>
            </a:pPr>
            <a:r>
              <a:rPr lang="en-US" sz="1200" kern="0" dirty="0">
                <a:solidFill>
                  <a:prstClr val="white"/>
                </a:solidFill>
              </a:rPr>
              <a:t>Get </a:t>
            </a:r>
            <a:r>
              <a:rPr lang="en-US" sz="1200" b="1" kern="0" dirty="0">
                <a:solidFill>
                  <a:prstClr val="white"/>
                </a:solidFill>
              </a:rPr>
              <a:t>15% discount</a:t>
            </a:r>
            <a:r>
              <a:rPr lang="en-US" sz="1200" kern="0" dirty="0">
                <a:solidFill>
                  <a:prstClr val="white"/>
                </a:solidFill>
              </a:rPr>
              <a:t> from regular price</a:t>
            </a:r>
            <a:endParaRPr lang="es-UY" sz="12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761023" y="1546540"/>
            <a:ext cx="2959108" cy="1734732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93518" y="3185374"/>
            <a:ext cx="2614392" cy="245654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 defTabSz="685983">
              <a:defRPr/>
            </a:pPr>
            <a:endParaRPr lang="en-US" sz="135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370767" y="1599724"/>
            <a:ext cx="1667314" cy="1595835"/>
            <a:chOff x="3791803" y="1428750"/>
            <a:chExt cx="4605218" cy="4514850"/>
          </a:xfrm>
        </p:grpSpPr>
        <p:grpSp>
          <p:nvGrpSpPr>
            <p:cNvPr id="123" name="Group 122"/>
            <p:cNvGrpSpPr/>
            <p:nvPr/>
          </p:nvGrpSpPr>
          <p:grpSpPr>
            <a:xfrm>
              <a:off x="3791803" y="1428750"/>
              <a:ext cx="4605218" cy="4514850"/>
              <a:chOff x="1346200" y="620826"/>
              <a:chExt cx="6177420" cy="6056198"/>
            </a:xfrm>
          </p:grpSpPr>
          <p:sp>
            <p:nvSpPr>
              <p:cNvPr id="140" name="Freeform 51"/>
              <p:cNvSpPr>
                <a:spLocks/>
              </p:cNvSpPr>
              <p:nvPr/>
            </p:nvSpPr>
            <p:spPr bwMode="auto">
              <a:xfrm>
                <a:off x="1362531" y="620826"/>
                <a:ext cx="6161089" cy="6053136"/>
              </a:xfrm>
              <a:custGeom>
                <a:avLst/>
                <a:gdLst>
                  <a:gd name="T0" fmla="*/ 622 w 636"/>
                  <a:gd name="T1" fmla="*/ 313 h 625"/>
                  <a:gd name="T2" fmla="*/ 313 w 636"/>
                  <a:gd name="T3" fmla="*/ 625 h 625"/>
                  <a:gd name="T4" fmla="*/ 3 w 636"/>
                  <a:gd name="T5" fmla="*/ 313 h 625"/>
                  <a:gd name="T6" fmla="*/ 313 w 636"/>
                  <a:gd name="T7" fmla="*/ 1 h 625"/>
                  <a:gd name="T8" fmla="*/ 622 w 636"/>
                  <a:gd name="T9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625">
                    <a:moveTo>
                      <a:pt x="622" y="313"/>
                    </a:moveTo>
                    <a:cubicBezTo>
                      <a:pt x="608" y="485"/>
                      <a:pt x="484" y="625"/>
                      <a:pt x="313" y="625"/>
                    </a:cubicBezTo>
                    <a:cubicBezTo>
                      <a:pt x="142" y="625"/>
                      <a:pt x="0" y="485"/>
                      <a:pt x="3" y="313"/>
                    </a:cubicBezTo>
                    <a:cubicBezTo>
                      <a:pt x="8" y="116"/>
                      <a:pt x="131" y="2"/>
                      <a:pt x="313" y="1"/>
                    </a:cubicBezTo>
                    <a:cubicBezTo>
                      <a:pt x="484" y="0"/>
                      <a:pt x="636" y="147"/>
                      <a:pt x="622" y="31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65000">
                    <a:schemeClr val="bg1">
                      <a:lumMod val="95000"/>
                    </a:schemeClr>
                  </a:gs>
                  <a:gs pos="52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52"/>
              <p:cNvSpPr>
                <a:spLocks/>
              </p:cNvSpPr>
              <p:nvPr/>
            </p:nvSpPr>
            <p:spPr bwMode="auto">
              <a:xfrm>
                <a:off x="1771650" y="1030287"/>
                <a:ext cx="5221288" cy="5249861"/>
              </a:xfrm>
              <a:custGeom>
                <a:avLst/>
                <a:gdLst>
                  <a:gd name="T0" fmla="*/ 536 w 539"/>
                  <a:gd name="T1" fmla="*/ 270 h 542"/>
                  <a:gd name="T2" fmla="*/ 268 w 539"/>
                  <a:gd name="T3" fmla="*/ 538 h 542"/>
                  <a:gd name="T4" fmla="*/ 2 w 539"/>
                  <a:gd name="T5" fmla="*/ 270 h 542"/>
                  <a:gd name="T6" fmla="*/ 268 w 539"/>
                  <a:gd name="T7" fmla="*/ 2 h 542"/>
                  <a:gd name="T8" fmla="*/ 536 w 539"/>
                  <a:gd name="T9" fmla="*/ 27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9" h="542">
                    <a:moveTo>
                      <a:pt x="536" y="270"/>
                    </a:moveTo>
                    <a:cubicBezTo>
                      <a:pt x="532" y="416"/>
                      <a:pt x="415" y="534"/>
                      <a:pt x="268" y="538"/>
                    </a:cubicBezTo>
                    <a:cubicBezTo>
                      <a:pt x="121" y="542"/>
                      <a:pt x="0" y="403"/>
                      <a:pt x="2" y="270"/>
                    </a:cubicBezTo>
                    <a:cubicBezTo>
                      <a:pt x="5" y="97"/>
                      <a:pt x="123" y="4"/>
                      <a:pt x="268" y="2"/>
                    </a:cubicBezTo>
                    <a:cubicBezTo>
                      <a:pt x="415" y="0"/>
                      <a:pt x="539" y="122"/>
                      <a:pt x="536" y="27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Oval 53"/>
              <p:cNvSpPr>
                <a:spLocks noChangeArrowheads="1"/>
              </p:cNvSpPr>
              <p:nvPr/>
            </p:nvSpPr>
            <p:spPr bwMode="auto">
              <a:xfrm>
                <a:off x="2208213" y="1495425"/>
                <a:ext cx="4300538" cy="4241798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Oval 54"/>
              <p:cNvSpPr>
                <a:spLocks noChangeArrowheads="1"/>
              </p:cNvSpPr>
              <p:nvPr/>
            </p:nvSpPr>
            <p:spPr bwMode="auto">
              <a:xfrm>
                <a:off x="2633663" y="1912937"/>
                <a:ext cx="3449638" cy="3398836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70000">
                    <a:schemeClr val="bg1">
                      <a:lumMod val="95000"/>
                    </a:schemeClr>
                  </a:gs>
                  <a:gs pos="4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Oval 55"/>
              <p:cNvSpPr>
                <a:spLocks noChangeArrowheads="1"/>
              </p:cNvSpPr>
              <p:nvPr/>
            </p:nvSpPr>
            <p:spPr bwMode="auto">
              <a:xfrm>
                <a:off x="3089275" y="2366961"/>
                <a:ext cx="2538412" cy="24987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56"/>
              <p:cNvSpPr>
                <a:spLocks/>
              </p:cNvSpPr>
              <p:nvPr/>
            </p:nvSpPr>
            <p:spPr bwMode="auto">
              <a:xfrm>
                <a:off x="3244849" y="2406649"/>
                <a:ext cx="919163" cy="841374"/>
              </a:xfrm>
              <a:custGeom>
                <a:avLst/>
                <a:gdLst>
                  <a:gd name="T0" fmla="*/ 39 w 95"/>
                  <a:gd name="T1" fmla="*/ 87 h 87"/>
                  <a:gd name="T2" fmla="*/ 0 w 95"/>
                  <a:gd name="T3" fmla="*/ 64 h 87"/>
                  <a:gd name="T4" fmla="*/ 36 w 95"/>
                  <a:gd name="T5" fmla="*/ 22 h 87"/>
                  <a:gd name="T6" fmla="*/ 84 w 95"/>
                  <a:gd name="T7" fmla="*/ 0 h 87"/>
                  <a:gd name="T8" fmla="*/ 95 w 95"/>
                  <a:gd name="T9" fmla="*/ 42 h 87"/>
                  <a:gd name="T10" fmla="*/ 39 w 95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87">
                    <a:moveTo>
                      <a:pt x="39" y="87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9" y="48"/>
                      <a:pt x="21" y="34"/>
                      <a:pt x="36" y="22"/>
                    </a:cubicBezTo>
                    <a:cubicBezTo>
                      <a:pt x="50" y="11"/>
                      <a:pt x="68" y="5"/>
                      <a:pt x="84" y="0"/>
                    </a:cubicBezTo>
                    <a:cubicBezTo>
                      <a:pt x="95" y="42"/>
                      <a:pt x="95" y="42"/>
                      <a:pt x="95" y="42"/>
                    </a:cubicBezTo>
                    <a:cubicBezTo>
                      <a:pt x="74" y="48"/>
                      <a:pt x="52" y="66"/>
                      <a:pt x="39" y="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57"/>
              <p:cNvSpPr>
                <a:spLocks/>
              </p:cNvSpPr>
              <p:nvPr/>
            </p:nvSpPr>
            <p:spPr bwMode="auto">
              <a:xfrm>
                <a:off x="3128963" y="1466849"/>
                <a:ext cx="2373313" cy="774699"/>
              </a:xfrm>
              <a:custGeom>
                <a:avLst/>
                <a:gdLst>
                  <a:gd name="T0" fmla="*/ 26 w 245"/>
                  <a:gd name="T1" fmla="*/ 80 h 80"/>
                  <a:gd name="T2" fmla="*/ 0 w 245"/>
                  <a:gd name="T3" fmla="*/ 42 h 80"/>
                  <a:gd name="T4" fmla="*/ 38 w 245"/>
                  <a:gd name="T5" fmla="*/ 21 h 80"/>
                  <a:gd name="T6" fmla="*/ 79 w 245"/>
                  <a:gd name="T7" fmla="*/ 7 h 80"/>
                  <a:gd name="T8" fmla="*/ 123 w 245"/>
                  <a:gd name="T9" fmla="*/ 1 h 80"/>
                  <a:gd name="T10" fmla="*/ 211 w 245"/>
                  <a:gd name="T11" fmla="*/ 17 h 80"/>
                  <a:gd name="T12" fmla="*/ 245 w 245"/>
                  <a:gd name="T13" fmla="*/ 33 h 80"/>
                  <a:gd name="T14" fmla="*/ 221 w 245"/>
                  <a:gd name="T15" fmla="*/ 72 h 80"/>
                  <a:gd name="T16" fmla="*/ 195 w 245"/>
                  <a:gd name="T17" fmla="*/ 60 h 80"/>
                  <a:gd name="T18" fmla="*/ 124 w 245"/>
                  <a:gd name="T19" fmla="*/ 47 h 80"/>
                  <a:gd name="T20" fmla="*/ 57 w 245"/>
                  <a:gd name="T21" fmla="*/ 63 h 80"/>
                  <a:gd name="T22" fmla="*/ 26 w 245"/>
                  <a:gd name="T2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80">
                    <a:moveTo>
                      <a:pt x="26" y="8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2" y="34"/>
                      <a:pt x="25" y="27"/>
                      <a:pt x="38" y="21"/>
                    </a:cubicBezTo>
                    <a:cubicBezTo>
                      <a:pt x="51" y="15"/>
                      <a:pt x="65" y="10"/>
                      <a:pt x="79" y="7"/>
                    </a:cubicBezTo>
                    <a:cubicBezTo>
                      <a:pt x="93" y="4"/>
                      <a:pt x="108" y="2"/>
                      <a:pt x="123" y="1"/>
                    </a:cubicBezTo>
                    <a:cubicBezTo>
                      <a:pt x="153" y="0"/>
                      <a:pt x="183" y="6"/>
                      <a:pt x="211" y="17"/>
                    </a:cubicBezTo>
                    <a:cubicBezTo>
                      <a:pt x="223" y="21"/>
                      <a:pt x="234" y="26"/>
                      <a:pt x="245" y="33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13" y="67"/>
                      <a:pt x="204" y="63"/>
                      <a:pt x="195" y="60"/>
                    </a:cubicBezTo>
                    <a:cubicBezTo>
                      <a:pt x="172" y="51"/>
                      <a:pt x="148" y="47"/>
                      <a:pt x="124" y="47"/>
                    </a:cubicBezTo>
                    <a:cubicBezTo>
                      <a:pt x="101" y="48"/>
                      <a:pt x="78" y="53"/>
                      <a:pt x="57" y="63"/>
                    </a:cubicBezTo>
                    <a:cubicBezTo>
                      <a:pt x="46" y="68"/>
                      <a:pt x="36" y="73"/>
                      <a:pt x="26" y="8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58"/>
              <p:cNvSpPr>
                <a:spLocks/>
              </p:cNvSpPr>
              <p:nvPr/>
            </p:nvSpPr>
            <p:spPr bwMode="auto">
              <a:xfrm>
                <a:off x="3573463" y="1041399"/>
                <a:ext cx="2887663" cy="1316037"/>
              </a:xfrm>
              <a:custGeom>
                <a:avLst/>
                <a:gdLst>
                  <a:gd name="T0" fmla="*/ 262 w 298"/>
                  <a:gd name="T1" fmla="*/ 136 h 136"/>
                  <a:gd name="T2" fmla="*/ 195 w 298"/>
                  <a:gd name="T3" fmla="*/ 77 h 136"/>
                  <a:gd name="T4" fmla="*/ 110 w 298"/>
                  <a:gd name="T5" fmla="*/ 49 h 136"/>
                  <a:gd name="T6" fmla="*/ 24 w 298"/>
                  <a:gd name="T7" fmla="*/ 55 h 136"/>
                  <a:gd name="T8" fmla="*/ 14 w 298"/>
                  <a:gd name="T9" fmla="*/ 58 h 136"/>
                  <a:gd name="T10" fmla="*/ 0 w 298"/>
                  <a:gd name="T11" fmla="*/ 14 h 136"/>
                  <a:gd name="T12" fmla="*/ 12 w 298"/>
                  <a:gd name="T13" fmla="*/ 10 h 136"/>
                  <a:gd name="T14" fmla="*/ 63 w 298"/>
                  <a:gd name="T15" fmla="*/ 2 h 136"/>
                  <a:gd name="T16" fmla="*/ 116 w 298"/>
                  <a:gd name="T17" fmla="*/ 3 h 136"/>
                  <a:gd name="T18" fmla="*/ 168 w 298"/>
                  <a:gd name="T19" fmla="*/ 15 h 136"/>
                  <a:gd name="T20" fmla="*/ 218 w 298"/>
                  <a:gd name="T21" fmla="*/ 37 h 136"/>
                  <a:gd name="T22" fmla="*/ 262 w 298"/>
                  <a:gd name="T23" fmla="*/ 69 h 136"/>
                  <a:gd name="T24" fmla="*/ 298 w 298"/>
                  <a:gd name="T25" fmla="*/ 109 h 136"/>
                  <a:gd name="T26" fmla="*/ 262 w 298"/>
                  <a:gd name="T2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8" h="136">
                    <a:moveTo>
                      <a:pt x="262" y="136"/>
                    </a:moveTo>
                    <a:cubicBezTo>
                      <a:pt x="243" y="112"/>
                      <a:pt x="221" y="92"/>
                      <a:pt x="195" y="77"/>
                    </a:cubicBezTo>
                    <a:cubicBezTo>
                      <a:pt x="168" y="62"/>
                      <a:pt x="140" y="52"/>
                      <a:pt x="110" y="49"/>
                    </a:cubicBezTo>
                    <a:cubicBezTo>
                      <a:pt x="81" y="45"/>
                      <a:pt x="52" y="47"/>
                      <a:pt x="24" y="55"/>
                    </a:cubicBezTo>
                    <a:cubicBezTo>
                      <a:pt x="21" y="56"/>
                      <a:pt x="17" y="57"/>
                      <a:pt x="14" y="5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2"/>
                      <a:pt x="8" y="11"/>
                      <a:pt x="12" y="10"/>
                    </a:cubicBezTo>
                    <a:cubicBezTo>
                      <a:pt x="29" y="6"/>
                      <a:pt x="46" y="3"/>
                      <a:pt x="63" y="2"/>
                    </a:cubicBezTo>
                    <a:cubicBezTo>
                      <a:pt x="81" y="0"/>
                      <a:pt x="98" y="1"/>
                      <a:pt x="116" y="3"/>
                    </a:cubicBezTo>
                    <a:cubicBezTo>
                      <a:pt x="133" y="5"/>
                      <a:pt x="151" y="9"/>
                      <a:pt x="168" y="15"/>
                    </a:cubicBezTo>
                    <a:cubicBezTo>
                      <a:pt x="185" y="21"/>
                      <a:pt x="202" y="28"/>
                      <a:pt x="218" y="37"/>
                    </a:cubicBezTo>
                    <a:cubicBezTo>
                      <a:pt x="234" y="47"/>
                      <a:pt x="249" y="57"/>
                      <a:pt x="262" y="69"/>
                    </a:cubicBezTo>
                    <a:cubicBezTo>
                      <a:pt x="275" y="81"/>
                      <a:pt x="288" y="94"/>
                      <a:pt x="298" y="109"/>
                    </a:cubicBezTo>
                    <a:lnTo>
                      <a:pt x="262" y="13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59"/>
              <p:cNvSpPr>
                <a:spLocks/>
              </p:cNvSpPr>
              <p:nvPr/>
            </p:nvSpPr>
            <p:spPr bwMode="auto">
              <a:xfrm>
                <a:off x="4541837" y="642937"/>
                <a:ext cx="2781300" cy="2392361"/>
              </a:xfrm>
              <a:custGeom>
                <a:avLst/>
                <a:gdLst>
                  <a:gd name="T0" fmla="*/ 242 w 287"/>
                  <a:gd name="T1" fmla="*/ 247 h 247"/>
                  <a:gd name="T2" fmla="*/ 196 w 287"/>
                  <a:gd name="T3" fmla="*/ 150 h 247"/>
                  <a:gd name="T4" fmla="*/ 0 w 287"/>
                  <a:gd name="T5" fmla="*/ 46 h 247"/>
                  <a:gd name="T6" fmla="*/ 3 w 287"/>
                  <a:gd name="T7" fmla="*/ 0 h 247"/>
                  <a:gd name="T8" fmla="*/ 68 w 287"/>
                  <a:gd name="T9" fmla="*/ 11 h 247"/>
                  <a:gd name="T10" fmla="*/ 130 w 287"/>
                  <a:gd name="T11" fmla="*/ 36 h 247"/>
                  <a:gd name="T12" fmla="*/ 185 w 287"/>
                  <a:gd name="T13" fmla="*/ 73 h 247"/>
                  <a:gd name="T14" fmla="*/ 232 w 287"/>
                  <a:gd name="T15" fmla="*/ 122 h 247"/>
                  <a:gd name="T16" fmla="*/ 266 w 287"/>
                  <a:gd name="T17" fmla="*/ 176 h 247"/>
                  <a:gd name="T18" fmla="*/ 287 w 287"/>
                  <a:gd name="T19" fmla="*/ 235 h 247"/>
                  <a:gd name="T20" fmla="*/ 242 w 287"/>
                  <a:gd name="T21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247">
                    <a:moveTo>
                      <a:pt x="242" y="247"/>
                    </a:moveTo>
                    <a:cubicBezTo>
                      <a:pt x="233" y="210"/>
                      <a:pt x="217" y="177"/>
                      <a:pt x="196" y="150"/>
                    </a:cubicBezTo>
                    <a:cubicBezTo>
                      <a:pt x="149" y="89"/>
                      <a:pt x="77" y="51"/>
                      <a:pt x="0" y="4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5" y="2"/>
                      <a:pt x="47" y="5"/>
                      <a:pt x="68" y="11"/>
                    </a:cubicBezTo>
                    <a:cubicBezTo>
                      <a:pt x="90" y="17"/>
                      <a:pt x="110" y="26"/>
                      <a:pt x="130" y="36"/>
                    </a:cubicBezTo>
                    <a:cubicBezTo>
                      <a:pt x="150" y="46"/>
                      <a:pt x="168" y="59"/>
                      <a:pt x="185" y="73"/>
                    </a:cubicBezTo>
                    <a:cubicBezTo>
                      <a:pt x="203" y="88"/>
                      <a:pt x="218" y="104"/>
                      <a:pt x="232" y="122"/>
                    </a:cubicBezTo>
                    <a:cubicBezTo>
                      <a:pt x="245" y="139"/>
                      <a:pt x="256" y="157"/>
                      <a:pt x="266" y="176"/>
                    </a:cubicBezTo>
                    <a:cubicBezTo>
                      <a:pt x="274" y="195"/>
                      <a:pt x="282" y="214"/>
                      <a:pt x="287" y="235"/>
                    </a:cubicBezTo>
                    <a:lnTo>
                      <a:pt x="242" y="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60"/>
              <p:cNvSpPr>
                <a:spLocks/>
              </p:cNvSpPr>
              <p:nvPr/>
            </p:nvSpPr>
            <p:spPr bwMode="auto">
              <a:xfrm>
                <a:off x="3070225" y="1922462"/>
                <a:ext cx="1511300" cy="890587"/>
              </a:xfrm>
              <a:custGeom>
                <a:avLst/>
                <a:gdLst>
                  <a:gd name="T0" fmla="*/ 34 w 156"/>
                  <a:gd name="T1" fmla="*/ 92 h 92"/>
                  <a:gd name="T2" fmla="*/ 0 w 156"/>
                  <a:gd name="T3" fmla="*/ 62 h 92"/>
                  <a:gd name="T4" fmla="*/ 25 w 156"/>
                  <a:gd name="T5" fmla="*/ 38 h 92"/>
                  <a:gd name="T6" fmla="*/ 55 w 156"/>
                  <a:gd name="T7" fmla="*/ 19 h 92"/>
                  <a:gd name="T8" fmla="*/ 87 w 156"/>
                  <a:gd name="T9" fmla="*/ 7 h 92"/>
                  <a:gd name="T10" fmla="*/ 121 w 156"/>
                  <a:gd name="T11" fmla="*/ 1 h 92"/>
                  <a:gd name="T12" fmla="*/ 156 w 156"/>
                  <a:gd name="T13" fmla="*/ 2 h 92"/>
                  <a:gd name="T14" fmla="*/ 151 w 156"/>
                  <a:gd name="T15" fmla="*/ 47 h 92"/>
                  <a:gd name="T16" fmla="*/ 99 w 156"/>
                  <a:gd name="T17" fmla="*/ 51 h 92"/>
                  <a:gd name="T18" fmla="*/ 53 w 156"/>
                  <a:gd name="T19" fmla="*/ 74 h 92"/>
                  <a:gd name="T20" fmla="*/ 34 w 156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92">
                    <a:moveTo>
                      <a:pt x="34" y="92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7" y="53"/>
                      <a:pt x="16" y="45"/>
                      <a:pt x="25" y="38"/>
                    </a:cubicBezTo>
                    <a:cubicBezTo>
                      <a:pt x="35" y="31"/>
                      <a:pt x="45" y="24"/>
                      <a:pt x="55" y="19"/>
                    </a:cubicBezTo>
                    <a:cubicBezTo>
                      <a:pt x="65" y="14"/>
                      <a:pt x="76" y="10"/>
                      <a:pt x="87" y="7"/>
                    </a:cubicBezTo>
                    <a:cubicBezTo>
                      <a:pt x="98" y="4"/>
                      <a:pt x="110" y="2"/>
                      <a:pt x="121" y="1"/>
                    </a:cubicBezTo>
                    <a:cubicBezTo>
                      <a:pt x="133" y="0"/>
                      <a:pt x="145" y="0"/>
                      <a:pt x="156" y="2"/>
                    </a:cubicBezTo>
                    <a:cubicBezTo>
                      <a:pt x="151" y="47"/>
                      <a:pt x="151" y="47"/>
                      <a:pt x="151" y="47"/>
                    </a:cubicBezTo>
                    <a:cubicBezTo>
                      <a:pt x="134" y="45"/>
                      <a:pt x="116" y="46"/>
                      <a:pt x="99" y="51"/>
                    </a:cubicBezTo>
                    <a:cubicBezTo>
                      <a:pt x="82" y="55"/>
                      <a:pt x="67" y="63"/>
                      <a:pt x="53" y="74"/>
                    </a:cubicBezTo>
                    <a:cubicBezTo>
                      <a:pt x="46" y="79"/>
                      <a:pt x="40" y="85"/>
                      <a:pt x="34" y="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61"/>
              <p:cNvSpPr>
                <a:spLocks/>
              </p:cNvSpPr>
              <p:nvPr/>
            </p:nvSpPr>
            <p:spPr bwMode="auto">
              <a:xfrm>
                <a:off x="3429000" y="4168774"/>
                <a:ext cx="958850" cy="696911"/>
              </a:xfrm>
              <a:custGeom>
                <a:avLst/>
                <a:gdLst>
                  <a:gd name="T0" fmla="*/ 99 w 99"/>
                  <a:gd name="T1" fmla="*/ 72 h 72"/>
                  <a:gd name="T2" fmla="*/ 46 w 99"/>
                  <a:gd name="T3" fmla="*/ 61 h 72"/>
                  <a:gd name="T4" fmla="*/ 0 w 99"/>
                  <a:gd name="T5" fmla="*/ 32 h 72"/>
                  <a:gd name="T6" fmla="*/ 33 w 99"/>
                  <a:gd name="T7" fmla="*/ 0 h 72"/>
                  <a:gd name="T8" fmla="*/ 99 w 99"/>
                  <a:gd name="T9" fmla="*/ 26 h 72"/>
                  <a:gd name="T10" fmla="*/ 99 w 99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72">
                    <a:moveTo>
                      <a:pt x="99" y="72"/>
                    </a:moveTo>
                    <a:cubicBezTo>
                      <a:pt x="81" y="72"/>
                      <a:pt x="63" y="68"/>
                      <a:pt x="46" y="61"/>
                    </a:cubicBezTo>
                    <a:cubicBezTo>
                      <a:pt x="28" y="54"/>
                      <a:pt x="12" y="44"/>
                      <a:pt x="0" y="3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8" y="15"/>
                      <a:pt x="75" y="26"/>
                      <a:pt x="99" y="26"/>
                    </a:cubicBezTo>
                    <a:lnTo>
                      <a:pt x="99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62"/>
              <p:cNvSpPr>
                <a:spLocks/>
              </p:cNvSpPr>
              <p:nvPr/>
            </p:nvSpPr>
            <p:spPr bwMode="auto">
              <a:xfrm>
                <a:off x="2189163" y="3529011"/>
                <a:ext cx="1452563" cy="2005011"/>
              </a:xfrm>
              <a:custGeom>
                <a:avLst/>
                <a:gdLst>
                  <a:gd name="T0" fmla="*/ 130 w 150"/>
                  <a:gd name="T1" fmla="*/ 207 h 207"/>
                  <a:gd name="T2" fmla="*/ 93 w 150"/>
                  <a:gd name="T3" fmla="*/ 185 h 207"/>
                  <a:gd name="T4" fmla="*/ 60 w 150"/>
                  <a:gd name="T5" fmla="*/ 156 h 207"/>
                  <a:gd name="T6" fmla="*/ 34 w 150"/>
                  <a:gd name="T7" fmla="*/ 121 h 207"/>
                  <a:gd name="T8" fmla="*/ 3 w 150"/>
                  <a:gd name="T9" fmla="*/ 37 h 207"/>
                  <a:gd name="T10" fmla="*/ 0 w 150"/>
                  <a:gd name="T11" fmla="*/ 0 h 207"/>
                  <a:gd name="T12" fmla="*/ 46 w 150"/>
                  <a:gd name="T13" fmla="*/ 1 h 207"/>
                  <a:gd name="T14" fmla="*/ 48 w 150"/>
                  <a:gd name="T15" fmla="*/ 30 h 207"/>
                  <a:gd name="T16" fmla="*/ 73 w 150"/>
                  <a:gd name="T17" fmla="*/ 97 h 207"/>
                  <a:gd name="T18" fmla="*/ 120 w 150"/>
                  <a:gd name="T19" fmla="*/ 148 h 207"/>
                  <a:gd name="T20" fmla="*/ 150 w 150"/>
                  <a:gd name="T21" fmla="*/ 165 h 207"/>
                  <a:gd name="T22" fmla="*/ 130 w 150"/>
                  <a:gd name="T2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207">
                    <a:moveTo>
                      <a:pt x="130" y="207"/>
                    </a:moveTo>
                    <a:cubicBezTo>
                      <a:pt x="117" y="201"/>
                      <a:pt x="105" y="194"/>
                      <a:pt x="93" y="185"/>
                    </a:cubicBezTo>
                    <a:cubicBezTo>
                      <a:pt x="81" y="176"/>
                      <a:pt x="70" y="167"/>
                      <a:pt x="60" y="156"/>
                    </a:cubicBezTo>
                    <a:cubicBezTo>
                      <a:pt x="50" y="145"/>
                      <a:pt x="42" y="134"/>
                      <a:pt x="34" y="121"/>
                    </a:cubicBezTo>
                    <a:cubicBezTo>
                      <a:pt x="18" y="96"/>
                      <a:pt x="7" y="67"/>
                      <a:pt x="3" y="37"/>
                    </a:cubicBezTo>
                    <a:cubicBezTo>
                      <a:pt x="1" y="25"/>
                      <a:pt x="0" y="12"/>
                      <a:pt x="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0"/>
                      <a:pt x="47" y="20"/>
                      <a:pt x="48" y="30"/>
                    </a:cubicBezTo>
                    <a:cubicBezTo>
                      <a:pt x="52" y="54"/>
                      <a:pt x="60" y="77"/>
                      <a:pt x="73" y="97"/>
                    </a:cubicBezTo>
                    <a:cubicBezTo>
                      <a:pt x="85" y="117"/>
                      <a:pt x="101" y="134"/>
                      <a:pt x="120" y="148"/>
                    </a:cubicBezTo>
                    <a:cubicBezTo>
                      <a:pt x="129" y="155"/>
                      <a:pt x="139" y="161"/>
                      <a:pt x="150" y="165"/>
                    </a:cubicBezTo>
                    <a:lnTo>
                      <a:pt x="130" y="207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63"/>
              <p:cNvSpPr>
                <a:spLocks/>
              </p:cNvSpPr>
              <p:nvPr/>
            </p:nvSpPr>
            <p:spPr bwMode="auto">
              <a:xfrm>
                <a:off x="1762125" y="2541587"/>
                <a:ext cx="1152525" cy="2952749"/>
              </a:xfrm>
              <a:custGeom>
                <a:avLst/>
                <a:gdLst>
                  <a:gd name="T0" fmla="*/ 88 w 119"/>
                  <a:gd name="T1" fmla="*/ 305 h 305"/>
                  <a:gd name="T2" fmla="*/ 80 w 119"/>
                  <a:gd name="T3" fmla="*/ 297 h 305"/>
                  <a:gd name="T4" fmla="*/ 47 w 119"/>
                  <a:gd name="T5" fmla="*/ 257 h 305"/>
                  <a:gd name="T6" fmla="*/ 22 w 119"/>
                  <a:gd name="T7" fmla="*/ 211 h 305"/>
                  <a:gd name="T8" fmla="*/ 6 w 119"/>
                  <a:gd name="T9" fmla="*/ 160 h 305"/>
                  <a:gd name="T10" fmla="*/ 0 w 119"/>
                  <a:gd name="T11" fmla="*/ 105 h 305"/>
                  <a:gd name="T12" fmla="*/ 6 w 119"/>
                  <a:gd name="T13" fmla="*/ 51 h 305"/>
                  <a:gd name="T14" fmla="*/ 22 w 119"/>
                  <a:gd name="T15" fmla="*/ 0 h 305"/>
                  <a:gd name="T16" fmla="*/ 64 w 119"/>
                  <a:gd name="T17" fmla="*/ 18 h 305"/>
                  <a:gd name="T18" fmla="*/ 46 w 119"/>
                  <a:gd name="T19" fmla="*/ 105 h 305"/>
                  <a:gd name="T20" fmla="*/ 64 w 119"/>
                  <a:gd name="T21" fmla="*/ 193 h 305"/>
                  <a:gd name="T22" fmla="*/ 112 w 119"/>
                  <a:gd name="T23" fmla="*/ 264 h 305"/>
                  <a:gd name="T24" fmla="*/ 119 w 119"/>
                  <a:gd name="T25" fmla="*/ 271 h 305"/>
                  <a:gd name="T26" fmla="*/ 88 w 119"/>
                  <a:gd name="T2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305">
                    <a:moveTo>
                      <a:pt x="88" y="305"/>
                    </a:moveTo>
                    <a:cubicBezTo>
                      <a:pt x="85" y="303"/>
                      <a:pt x="83" y="300"/>
                      <a:pt x="80" y="297"/>
                    </a:cubicBezTo>
                    <a:cubicBezTo>
                      <a:pt x="67" y="285"/>
                      <a:pt x="56" y="271"/>
                      <a:pt x="47" y="257"/>
                    </a:cubicBezTo>
                    <a:cubicBezTo>
                      <a:pt x="37" y="242"/>
                      <a:pt x="28" y="227"/>
                      <a:pt x="22" y="211"/>
                    </a:cubicBezTo>
                    <a:cubicBezTo>
                      <a:pt x="15" y="194"/>
                      <a:pt x="9" y="177"/>
                      <a:pt x="6" y="160"/>
                    </a:cubicBezTo>
                    <a:cubicBezTo>
                      <a:pt x="2" y="142"/>
                      <a:pt x="0" y="124"/>
                      <a:pt x="0" y="105"/>
                    </a:cubicBezTo>
                    <a:cubicBezTo>
                      <a:pt x="0" y="87"/>
                      <a:pt x="2" y="69"/>
                      <a:pt x="6" y="51"/>
                    </a:cubicBezTo>
                    <a:cubicBezTo>
                      <a:pt x="9" y="33"/>
                      <a:pt x="15" y="16"/>
                      <a:pt x="22" y="0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52" y="45"/>
                      <a:pt x="46" y="75"/>
                      <a:pt x="46" y="105"/>
                    </a:cubicBezTo>
                    <a:cubicBezTo>
                      <a:pt x="46" y="136"/>
                      <a:pt x="52" y="165"/>
                      <a:pt x="64" y="193"/>
                    </a:cubicBezTo>
                    <a:cubicBezTo>
                      <a:pt x="75" y="220"/>
                      <a:pt x="92" y="244"/>
                      <a:pt x="112" y="264"/>
                    </a:cubicBezTo>
                    <a:cubicBezTo>
                      <a:pt x="115" y="267"/>
                      <a:pt x="117" y="269"/>
                      <a:pt x="119" y="271"/>
                    </a:cubicBezTo>
                    <a:lnTo>
                      <a:pt x="88" y="305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64"/>
              <p:cNvSpPr>
                <a:spLocks/>
              </p:cNvSpPr>
              <p:nvPr/>
            </p:nvSpPr>
            <p:spPr bwMode="auto">
              <a:xfrm>
                <a:off x="1346200" y="1379537"/>
                <a:ext cx="1220788" cy="3524248"/>
              </a:xfrm>
              <a:custGeom>
                <a:avLst/>
                <a:gdLst>
                  <a:gd name="T0" fmla="*/ 33 w 126"/>
                  <a:gd name="T1" fmla="*/ 364 h 364"/>
                  <a:gd name="T2" fmla="*/ 10 w 126"/>
                  <a:gd name="T3" fmla="*/ 301 h 364"/>
                  <a:gd name="T4" fmla="*/ 1 w 126"/>
                  <a:gd name="T5" fmla="*/ 236 h 364"/>
                  <a:gd name="T6" fmla="*/ 5 w 126"/>
                  <a:gd name="T7" fmla="*/ 169 h 364"/>
                  <a:gd name="T8" fmla="*/ 24 w 126"/>
                  <a:gd name="T9" fmla="*/ 104 h 364"/>
                  <a:gd name="T10" fmla="*/ 54 w 126"/>
                  <a:gd name="T11" fmla="*/ 48 h 364"/>
                  <a:gd name="T12" fmla="*/ 94 w 126"/>
                  <a:gd name="T13" fmla="*/ 0 h 364"/>
                  <a:gd name="T14" fmla="*/ 126 w 126"/>
                  <a:gd name="T15" fmla="*/ 33 h 364"/>
                  <a:gd name="T16" fmla="*/ 66 w 126"/>
                  <a:gd name="T17" fmla="*/ 122 h 364"/>
                  <a:gd name="T18" fmla="*/ 74 w 126"/>
                  <a:gd name="T19" fmla="*/ 343 h 364"/>
                  <a:gd name="T20" fmla="*/ 33 w 126"/>
                  <a:gd name="T21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64">
                    <a:moveTo>
                      <a:pt x="33" y="364"/>
                    </a:moveTo>
                    <a:cubicBezTo>
                      <a:pt x="23" y="344"/>
                      <a:pt x="15" y="323"/>
                      <a:pt x="10" y="301"/>
                    </a:cubicBezTo>
                    <a:cubicBezTo>
                      <a:pt x="5" y="280"/>
                      <a:pt x="1" y="258"/>
                      <a:pt x="1" y="236"/>
                    </a:cubicBezTo>
                    <a:cubicBezTo>
                      <a:pt x="0" y="214"/>
                      <a:pt x="1" y="191"/>
                      <a:pt x="5" y="169"/>
                    </a:cubicBezTo>
                    <a:cubicBezTo>
                      <a:pt x="9" y="147"/>
                      <a:pt x="15" y="125"/>
                      <a:pt x="24" y="104"/>
                    </a:cubicBezTo>
                    <a:cubicBezTo>
                      <a:pt x="32" y="85"/>
                      <a:pt x="42" y="66"/>
                      <a:pt x="54" y="48"/>
                    </a:cubicBezTo>
                    <a:cubicBezTo>
                      <a:pt x="65" y="32"/>
                      <a:pt x="79" y="16"/>
                      <a:pt x="94" y="0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99" y="60"/>
                      <a:pt x="80" y="89"/>
                      <a:pt x="66" y="122"/>
                    </a:cubicBezTo>
                    <a:cubicBezTo>
                      <a:pt x="37" y="193"/>
                      <a:pt x="40" y="274"/>
                      <a:pt x="74" y="343"/>
                    </a:cubicBezTo>
                    <a:lnTo>
                      <a:pt x="33" y="36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65"/>
              <p:cNvSpPr>
                <a:spLocks/>
              </p:cNvSpPr>
              <p:nvPr/>
            </p:nvSpPr>
            <p:spPr bwMode="auto">
              <a:xfrm>
                <a:off x="2779713" y="4071937"/>
                <a:ext cx="1346200" cy="1190625"/>
              </a:xfrm>
              <a:custGeom>
                <a:avLst/>
                <a:gdLst>
                  <a:gd name="T0" fmla="*/ 130 w 139"/>
                  <a:gd name="T1" fmla="*/ 123 h 123"/>
                  <a:gd name="T2" fmla="*/ 96 w 139"/>
                  <a:gd name="T3" fmla="*/ 113 h 123"/>
                  <a:gd name="T4" fmla="*/ 66 w 139"/>
                  <a:gd name="T5" fmla="*/ 97 h 123"/>
                  <a:gd name="T6" fmla="*/ 39 w 139"/>
                  <a:gd name="T7" fmla="*/ 75 h 123"/>
                  <a:gd name="T8" fmla="*/ 17 w 139"/>
                  <a:gd name="T9" fmla="*/ 48 h 123"/>
                  <a:gd name="T10" fmla="*/ 0 w 139"/>
                  <a:gd name="T11" fmla="*/ 18 h 123"/>
                  <a:gd name="T12" fmla="*/ 42 w 139"/>
                  <a:gd name="T13" fmla="*/ 0 h 123"/>
                  <a:gd name="T14" fmla="*/ 71 w 139"/>
                  <a:gd name="T15" fmla="*/ 43 h 123"/>
                  <a:gd name="T16" fmla="*/ 114 w 139"/>
                  <a:gd name="T17" fmla="*/ 71 h 123"/>
                  <a:gd name="T18" fmla="*/ 139 w 139"/>
                  <a:gd name="T19" fmla="*/ 79 h 123"/>
                  <a:gd name="T20" fmla="*/ 130 w 139"/>
                  <a:gd name="T2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123">
                    <a:moveTo>
                      <a:pt x="130" y="123"/>
                    </a:moveTo>
                    <a:cubicBezTo>
                      <a:pt x="119" y="121"/>
                      <a:pt x="107" y="118"/>
                      <a:pt x="96" y="113"/>
                    </a:cubicBezTo>
                    <a:cubicBezTo>
                      <a:pt x="86" y="109"/>
                      <a:pt x="75" y="103"/>
                      <a:pt x="66" y="97"/>
                    </a:cubicBezTo>
                    <a:cubicBezTo>
                      <a:pt x="56" y="90"/>
                      <a:pt x="47" y="83"/>
                      <a:pt x="39" y="75"/>
                    </a:cubicBezTo>
                    <a:cubicBezTo>
                      <a:pt x="31" y="67"/>
                      <a:pt x="23" y="58"/>
                      <a:pt x="17" y="48"/>
                    </a:cubicBezTo>
                    <a:cubicBezTo>
                      <a:pt x="10" y="39"/>
                      <a:pt x="4" y="29"/>
                      <a:pt x="0" y="18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8" y="16"/>
                      <a:pt x="58" y="30"/>
                      <a:pt x="71" y="43"/>
                    </a:cubicBezTo>
                    <a:cubicBezTo>
                      <a:pt x="83" y="55"/>
                      <a:pt x="98" y="65"/>
                      <a:pt x="114" y="71"/>
                    </a:cubicBezTo>
                    <a:cubicBezTo>
                      <a:pt x="122" y="75"/>
                      <a:pt x="130" y="77"/>
                      <a:pt x="139" y="79"/>
                    </a:cubicBezTo>
                    <a:lnTo>
                      <a:pt x="130" y="12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66"/>
              <p:cNvSpPr>
                <a:spLocks/>
              </p:cNvSpPr>
              <p:nvPr/>
            </p:nvSpPr>
            <p:spPr bwMode="auto">
              <a:xfrm>
                <a:off x="5065713" y="2967038"/>
                <a:ext cx="581025" cy="1027112"/>
              </a:xfrm>
              <a:custGeom>
                <a:avLst/>
                <a:gdLst>
                  <a:gd name="T0" fmla="*/ 55 w 60"/>
                  <a:gd name="T1" fmla="*/ 106 h 106"/>
                  <a:gd name="T2" fmla="*/ 11 w 60"/>
                  <a:gd name="T3" fmla="*/ 94 h 106"/>
                  <a:gd name="T4" fmla="*/ 0 w 60"/>
                  <a:gd name="T5" fmla="*/ 23 h 106"/>
                  <a:gd name="T6" fmla="*/ 40 w 60"/>
                  <a:gd name="T7" fmla="*/ 0 h 106"/>
                  <a:gd name="T8" fmla="*/ 58 w 60"/>
                  <a:gd name="T9" fmla="*/ 52 h 106"/>
                  <a:gd name="T10" fmla="*/ 55 w 60"/>
                  <a:gd name="T11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6">
                    <a:moveTo>
                      <a:pt x="55" y="106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6" y="73"/>
                      <a:pt x="12" y="45"/>
                      <a:pt x="0" y="2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9" y="16"/>
                      <a:pt x="55" y="34"/>
                      <a:pt x="58" y="52"/>
                    </a:cubicBezTo>
                    <a:cubicBezTo>
                      <a:pt x="60" y="71"/>
                      <a:pt x="60" y="90"/>
                      <a:pt x="55" y="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67"/>
              <p:cNvSpPr>
                <a:spLocks/>
              </p:cNvSpPr>
              <p:nvPr/>
            </p:nvSpPr>
            <p:spPr bwMode="auto">
              <a:xfrm>
                <a:off x="5103812" y="3451225"/>
                <a:ext cx="1414463" cy="2073274"/>
              </a:xfrm>
              <a:custGeom>
                <a:avLst/>
                <a:gdLst>
                  <a:gd name="T0" fmla="*/ 23 w 146"/>
                  <a:gd name="T1" fmla="*/ 214 h 214"/>
                  <a:gd name="T2" fmla="*/ 0 w 146"/>
                  <a:gd name="T3" fmla="*/ 174 h 214"/>
                  <a:gd name="T4" fmla="*/ 4 w 146"/>
                  <a:gd name="T5" fmla="*/ 172 h 214"/>
                  <a:gd name="T6" fmla="*/ 78 w 146"/>
                  <a:gd name="T7" fmla="*/ 104 h 214"/>
                  <a:gd name="T8" fmla="*/ 98 w 146"/>
                  <a:gd name="T9" fmla="*/ 38 h 214"/>
                  <a:gd name="T10" fmla="*/ 98 w 146"/>
                  <a:gd name="T11" fmla="*/ 4 h 214"/>
                  <a:gd name="T12" fmla="*/ 144 w 146"/>
                  <a:gd name="T13" fmla="*/ 0 h 214"/>
                  <a:gd name="T14" fmla="*/ 144 w 146"/>
                  <a:gd name="T15" fmla="*/ 43 h 214"/>
                  <a:gd name="T16" fmla="*/ 135 w 146"/>
                  <a:gd name="T17" fmla="*/ 86 h 214"/>
                  <a:gd name="T18" fmla="*/ 118 w 146"/>
                  <a:gd name="T19" fmla="*/ 126 h 214"/>
                  <a:gd name="T20" fmla="*/ 118 w 146"/>
                  <a:gd name="T21" fmla="*/ 127 h 214"/>
                  <a:gd name="T22" fmla="*/ 118 w 146"/>
                  <a:gd name="T23" fmla="*/ 127 h 214"/>
                  <a:gd name="T24" fmla="*/ 25 w 146"/>
                  <a:gd name="T25" fmla="*/ 213 h 214"/>
                  <a:gd name="T26" fmla="*/ 23 w 146"/>
                  <a:gd name="T2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6" h="214">
                    <a:moveTo>
                      <a:pt x="23" y="214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1" y="174"/>
                      <a:pt x="2" y="173"/>
                      <a:pt x="4" y="172"/>
                    </a:cubicBezTo>
                    <a:cubicBezTo>
                      <a:pt x="16" y="166"/>
                      <a:pt x="54" y="145"/>
                      <a:pt x="78" y="104"/>
                    </a:cubicBezTo>
                    <a:cubicBezTo>
                      <a:pt x="89" y="84"/>
                      <a:pt x="96" y="62"/>
                      <a:pt x="98" y="38"/>
                    </a:cubicBezTo>
                    <a:cubicBezTo>
                      <a:pt x="99" y="27"/>
                      <a:pt x="99" y="15"/>
                      <a:pt x="98" y="4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14"/>
                      <a:pt x="145" y="29"/>
                      <a:pt x="144" y="43"/>
                    </a:cubicBezTo>
                    <a:cubicBezTo>
                      <a:pt x="142" y="58"/>
                      <a:pt x="139" y="72"/>
                      <a:pt x="135" y="86"/>
                    </a:cubicBezTo>
                    <a:cubicBezTo>
                      <a:pt x="131" y="100"/>
                      <a:pt x="125" y="113"/>
                      <a:pt x="118" y="126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87" y="179"/>
                      <a:pt x="41" y="205"/>
                      <a:pt x="25" y="213"/>
                    </a:cubicBezTo>
                    <a:cubicBezTo>
                      <a:pt x="24" y="213"/>
                      <a:pt x="23" y="214"/>
                      <a:pt x="23" y="21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68"/>
              <p:cNvSpPr>
                <a:spLocks/>
              </p:cNvSpPr>
              <p:nvPr/>
            </p:nvSpPr>
            <p:spPr bwMode="auto">
              <a:xfrm>
                <a:off x="4591050" y="4090988"/>
                <a:ext cx="2295525" cy="2120900"/>
              </a:xfrm>
              <a:custGeom>
                <a:avLst/>
                <a:gdLst>
                  <a:gd name="T0" fmla="*/ 6 w 237"/>
                  <a:gd name="T1" fmla="*/ 219 h 219"/>
                  <a:gd name="T2" fmla="*/ 0 w 237"/>
                  <a:gd name="T3" fmla="*/ 174 h 219"/>
                  <a:gd name="T4" fmla="*/ 82 w 237"/>
                  <a:gd name="T5" fmla="*/ 145 h 219"/>
                  <a:gd name="T6" fmla="*/ 152 w 237"/>
                  <a:gd name="T7" fmla="*/ 87 h 219"/>
                  <a:gd name="T8" fmla="*/ 190 w 237"/>
                  <a:gd name="T9" fmla="*/ 10 h 219"/>
                  <a:gd name="T10" fmla="*/ 192 w 237"/>
                  <a:gd name="T11" fmla="*/ 0 h 219"/>
                  <a:gd name="T12" fmla="*/ 237 w 237"/>
                  <a:gd name="T13" fmla="*/ 10 h 219"/>
                  <a:gd name="T14" fmla="*/ 234 w 237"/>
                  <a:gd name="T15" fmla="*/ 22 h 219"/>
                  <a:gd name="T16" fmla="*/ 216 w 237"/>
                  <a:gd name="T17" fmla="*/ 71 h 219"/>
                  <a:gd name="T18" fmla="*/ 189 w 237"/>
                  <a:gd name="T19" fmla="*/ 115 h 219"/>
                  <a:gd name="T20" fmla="*/ 150 w 237"/>
                  <a:gd name="T21" fmla="*/ 154 h 219"/>
                  <a:gd name="T22" fmla="*/ 105 w 237"/>
                  <a:gd name="T23" fmla="*/ 185 h 219"/>
                  <a:gd name="T24" fmla="*/ 6 w 237"/>
                  <a:gd name="T2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19">
                    <a:moveTo>
                      <a:pt x="6" y="219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28" y="170"/>
                      <a:pt x="54" y="161"/>
                      <a:pt x="82" y="145"/>
                    </a:cubicBezTo>
                    <a:cubicBezTo>
                      <a:pt x="113" y="127"/>
                      <a:pt x="136" y="108"/>
                      <a:pt x="152" y="87"/>
                    </a:cubicBezTo>
                    <a:cubicBezTo>
                      <a:pt x="169" y="64"/>
                      <a:pt x="182" y="38"/>
                      <a:pt x="190" y="10"/>
                    </a:cubicBezTo>
                    <a:cubicBezTo>
                      <a:pt x="191" y="7"/>
                      <a:pt x="191" y="3"/>
                      <a:pt x="192" y="0"/>
                    </a:cubicBezTo>
                    <a:cubicBezTo>
                      <a:pt x="237" y="10"/>
                      <a:pt x="237" y="10"/>
                      <a:pt x="237" y="10"/>
                    </a:cubicBezTo>
                    <a:cubicBezTo>
                      <a:pt x="236" y="14"/>
                      <a:pt x="235" y="18"/>
                      <a:pt x="234" y="22"/>
                    </a:cubicBezTo>
                    <a:cubicBezTo>
                      <a:pt x="230" y="39"/>
                      <a:pt x="224" y="55"/>
                      <a:pt x="216" y="71"/>
                    </a:cubicBezTo>
                    <a:cubicBezTo>
                      <a:pt x="208" y="86"/>
                      <a:pt x="199" y="101"/>
                      <a:pt x="189" y="115"/>
                    </a:cubicBezTo>
                    <a:cubicBezTo>
                      <a:pt x="178" y="129"/>
                      <a:pt x="165" y="142"/>
                      <a:pt x="150" y="154"/>
                    </a:cubicBezTo>
                    <a:cubicBezTo>
                      <a:pt x="137" y="165"/>
                      <a:pt x="122" y="175"/>
                      <a:pt x="105" y="185"/>
                    </a:cubicBezTo>
                    <a:cubicBezTo>
                      <a:pt x="72" y="204"/>
                      <a:pt x="40" y="215"/>
                      <a:pt x="6" y="21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69"/>
              <p:cNvSpPr>
                <a:spLocks/>
              </p:cNvSpPr>
              <p:nvPr/>
            </p:nvSpPr>
            <p:spPr bwMode="auto">
              <a:xfrm>
                <a:off x="3495676" y="5068887"/>
                <a:ext cx="3352800" cy="1608137"/>
              </a:xfrm>
              <a:custGeom>
                <a:avLst/>
                <a:gdLst>
                  <a:gd name="T0" fmla="*/ 83 w 346"/>
                  <a:gd name="T1" fmla="*/ 166 h 166"/>
                  <a:gd name="T2" fmla="*/ 62 w 346"/>
                  <a:gd name="T3" fmla="*/ 165 h 166"/>
                  <a:gd name="T4" fmla="*/ 0 w 346"/>
                  <a:gd name="T5" fmla="*/ 155 h 166"/>
                  <a:gd name="T6" fmla="*/ 12 w 346"/>
                  <a:gd name="T7" fmla="*/ 110 h 166"/>
                  <a:gd name="T8" fmla="*/ 119 w 346"/>
                  <a:gd name="T9" fmla="*/ 117 h 166"/>
                  <a:gd name="T10" fmla="*/ 308 w 346"/>
                  <a:gd name="T11" fmla="*/ 0 h 166"/>
                  <a:gd name="T12" fmla="*/ 346 w 346"/>
                  <a:gd name="T13" fmla="*/ 25 h 166"/>
                  <a:gd name="T14" fmla="*/ 303 w 346"/>
                  <a:gd name="T15" fmla="*/ 76 h 166"/>
                  <a:gd name="T16" fmla="*/ 251 w 346"/>
                  <a:gd name="T17" fmla="*/ 117 h 166"/>
                  <a:gd name="T18" fmla="*/ 192 w 346"/>
                  <a:gd name="T19" fmla="*/ 147 h 166"/>
                  <a:gd name="T20" fmla="*/ 126 w 346"/>
                  <a:gd name="T21" fmla="*/ 163 h 166"/>
                  <a:gd name="T22" fmla="*/ 83 w 346"/>
                  <a:gd name="T23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6" h="166">
                    <a:moveTo>
                      <a:pt x="83" y="166"/>
                    </a:moveTo>
                    <a:cubicBezTo>
                      <a:pt x="76" y="166"/>
                      <a:pt x="69" y="166"/>
                      <a:pt x="62" y="165"/>
                    </a:cubicBezTo>
                    <a:cubicBezTo>
                      <a:pt x="41" y="164"/>
                      <a:pt x="20" y="160"/>
                      <a:pt x="0" y="155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47" y="120"/>
                      <a:pt x="83" y="122"/>
                      <a:pt x="119" y="117"/>
                    </a:cubicBezTo>
                    <a:cubicBezTo>
                      <a:pt x="196" y="107"/>
                      <a:pt x="264" y="64"/>
                      <a:pt x="308" y="0"/>
                    </a:cubicBezTo>
                    <a:cubicBezTo>
                      <a:pt x="346" y="25"/>
                      <a:pt x="346" y="25"/>
                      <a:pt x="346" y="25"/>
                    </a:cubicBezTo>
                    <a:cubicBezTo>
                      <a:pt x="334" y="44"/>
                      <a:pt x="319" y="61"/>
                      <a:pt x="303" y="76"/>
                    </a:cubicBezTo>
                    <a:cubicBezTo>
                      <a:pt x="288" y="92"/>
                      <a:pt x="270" y="105"/>
                      <a:pt x="251" y="117"/>
                    </a:cubicBezTo>
                    <a:cubicBezTo>
                      <a:pt x="233" y="129"/>
                      <a:pt x="212" y="139"/>
                      <a:pt x="192" y="147"/>
                    </a:cubicBezTo>
                    <a:cubicBezTo>
                      <a:pt x="170" y="154"/>
                      <a:pt x="148" y="160"/>
                      <a:pt x="126" y="163"/>
                    </a:cubicBezTo>
                    <a:cubicBezTo>
                      <a:pt x="111" y="165"/>
                      <a:pt x="97" y="166"/>
                      <a:pt x="83" y="16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>
                <a:off x="5365750" y="3073400"/>
                <a:ext cx="708025" cy="1608137"/>
              </a:xfrm>
              <a:custGeom>
                <a:avLst/>
                <a:gdLst>
                  <a:gd name="T0" fmla="*/ 37 w 73"/>
                  <a:gd name="T1" fmla="*/ 166 h 166"/>
                  <a:gd name="T2" fmla="*/ 0 w 73"/>
                  <a:gd name="T3" fmla="*/ 138 h 166"/>
                  <a:gd name="T4" fmla="*/ 23 w 73"/>
                  <a:gd name="T5" fmla="*/ 92 h 166"/>
                  <a:gd name="T6" fmla="*/ 26 w 73"/>
                  <a:gd name="T7" fmla="*/ 40 h 166"/>
                  <a:gd name="T8" fmla="*/ 20 w 73"/>
                  <a:gd name="T9" fmla="*/ 15 h 166"/>
                  <a:gd name="T10" fmla="*/ 63 w 73"/>
                  <a:gd name="T11" fmla="*/ 0 h 166"/>
                  <a:gd name="T12" fmla="*/ 71 w 73"/>
                  <a:gd name="T13" fmla="*/ 34 h 166"/>
                  <a:gd name="T14" fmla="*/ 72 w 73"/>
                  <a:gd name="T15" fmla="*/ 69 h 166"/>
                  <a:gd name="T16" fmla="*/ 67 w 73"/>
                  <a:gd name="T17" fmla="*/ 103 h 166"/>
                  <a:gd name="T18" fmla="*/ 55 w 73"/>
                  <a:gd name="T19" fmla="*/ 136 h 166"/>
                  <a:gd name="T20" fmla="*/ 37 w 73"/>
                  <a:gd name="T21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66">
                    <a:moveTo>
                      <a:pt x="37" y="166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1" y="124"/>
                      <a:pt x="18" y="109"/>
                      <a:pt x="23" y="92"/>
                    </a:cubicBezTo>
                    <a:cubicBezTo>
                      <a:pt x="27" y="75"/>
                      <a:pt x="28" y="58"/>
                      <a:pt x="26" y="40"/>
                    </a:cubicBezTo>
                    <a:cubicBezTo>
                      <a:pt x="25" y="32"/>
                      <a:pt x="23" y="23"/>
                      <a:pt x="20" y="1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11"/>
                      <a:pt x="69" y="23"/>
                      <a:pt x="71" y="34"/>
                    </a:cubicBezTo>
                    <a:cubicBezTo>
                      <a:pt x="72" y="46"/>
                      <a:pt x="73" y="58"/>
                      <a:pt x="72" y="69"/>
                    </a:cubicBezTo>
                    <a:cubicBezTo>
                      <a:pt x="71" y="81"/>
                      <a:pt x="70" y="92"/>
                      <a:pt x="67" y="103"/>
                    </a:cubicBezTo>
                    <a:cubicBezTo>
                      <a:pt x="64" y="114"/>
                      <a:pt x="60" y="125"/>
                      <a:pt x="55" y="136"/>
                    </a:cubicBezTo>
                    <a:cubicBezTo>
                      <a:pt x="50" y="146"/>
                      <a:pt x="44" y="156"/>
                      <a:pt x="37" y="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 rot="2368294">
              <a:off x="6655486" y="211630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 rot="1141865">
              <a:off x="5892208" y="2049793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21446079">
              <a:off x="5354956" y="228943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rot="20228923">
              <a:off x="5085639" y="2657127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9712961">
              <a:off x="5951171" y="5314400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 rot="8169234">
              <a:off x="6469786" y="4672712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 rot="6926812">
              <a:off x="6469670" y="4104309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 rot="5973590">
              <a:off x="6282947" y="3670464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16709393">
              <a:off x="3509702" y="3127310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15482964">
              <a:off x="3845585" y="3815932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rot="14187178">
              <a:off x="4327594" y="4153176"/>
              <a:ext cx="1301050" cy="31139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12970022">
              <a:off x="4781465" y="4194795"/>
              <a:ext cx="1301050" cy="3113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06027"/>
                </a:avLst>
              </a:prstTxWarp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25187" y="3401259"/>
              <a:ext cx="1448959" cy="848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6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3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87" y="3230762"/>
            <a:ext cx="2094429" cy="3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ish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414</Words>
  <Application>Microsoft Office PowerPoint</Application>
  <PresentationFormat>On-screen Show (4:3)</PresentationFormat>
  <Paragraphs>130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Office Theme</vt:lpstr>
      <vt:lpstr>Sunburst PowerPoint Diagram</vt:lpstr>
      <vt:lpstr>Sunburst PowerPoint Diagram</vt:lpstr>
      <vt:lpstr>Sunburst PowerPoint Diagram</vt:lpstr>
      <vt:lpstr>Sunburst PowerPoint Diagram</vt:lpstr>
      <vt:lpstr>Sunburst PowerPoint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137</cp:revision>
  <dcterms:created xsi:type="dcterms:W3CDTF">2013-09-12T13:05:01Z</dcterms:created>
  <dcterms:modified xsi:type="dcterms:W3CDTF">2016-07-18T13:10:14Z</dcterms:modified>
</cp:coreProperties>
</file>