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FCFA8-D9E6-4A5B-90A6-6C8CEA933AEF}" type="datetimeFigureOut">
              <a:rPr lang="en-US" smtClean="0"/>
              <a:t>9/8/16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91BB8-D13D-495A-9D47-044ECFF15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3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://slidemodel.com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396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55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C955-D1C9-453E-8F6D-1EA4CEF6B9AA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471-CB8F-46EE-89E8-0EA95706A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7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C955-D1C9-453E-8F6D-1EA4CEF6B9AA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471-CB8F-46EE-89E8-0EA95706A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3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C955-D1C9-453E-8F6D-1EA4CEF6B9AA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471-CB8F-46EE-89E8-0EA95706A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35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9/8/16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2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C955-D1C9-453E-8F6D-1EA4CEF6B9AA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471-CB8F-46EE-89E8-0EA95706A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8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C955-D1C9-453E-8F6D-1EA4CEF6B9AA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471-CB8F-46EE-89E8-0EA95706A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3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C955-D1C9-453E-8F6D-1EA4CEF6B9AA}" type="datetimeFigureOut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471-CB8F-46EE-89E8-0EA95706A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C955-D1C9-453E-8F6D-1EA4CEF6B9AA}" type="datetimeFigureOut">
              <a:rPr lang="en-US" smtClean="0"/>
              <a:t>9/8/16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471-CB8F-46EE-89E8-0EA95706A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0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C955-D1C9-453E-8F6D-1EA4CEF6B9AA}" type="datetimeFigureOut">
              <a:rPr lang="en-US" smtClean="0"/>
              <a:t>9/8/16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471-CB8F-46EE-89E8-0EA95706A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6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C955-D1C9-453E-8F6D-1EA4CEF6B9AA}" type="datetimeFigureOut">
              <a:rPr lang="en-US" smtClean="0"/>
              <a:t>9/8/16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471-CB8F-46EE-89E8-0EA95706A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8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C955-D1C9-453E-8F6D-1EA4CEF6B9AA}" type="datetimeFigureOut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471-CB8F-46EE-89E8-0EA95706A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6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C955-D1C9-453E-8F6D-1EA4CEF6B9AA}" type="datetimeFigureOut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471-CB8F-46EE-89E8-0EA95706A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7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EC955-D1C9-453E-8F6D-1EA4CEF6B9AA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D8471-CB8F-46EE-89E8-0EA95706A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0" y="1014412"/>
            <a:ext cx="3048000" cy="5843588"/>
            <a:chOff x="0" y="1014412"/>
            <a:chExt cx="3048000" cy="5843588"/>
          </a:xfrm>
        </p:grpSpPr>
        <p:sp>
          <p:nvSpPr>
            <p:cNvPr id="4" name="Rectangle 3"/>
            <p:cNvSpPr/>
            <p:nvPr/>
          </p:nvSpPr>
          <p:spPr>
            <a:xfrm>
              <a:off x="0" y="4371415"/>
              <a:ext cx="3048000" cy="24865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4"/>
            <p:cNvGrpSpPr>
              <a:grpSpLocks noChangeAspect="1"/>
            </p:cNvGrpSpPr>
            <p:nvPr/>
          </p:nvGrpSpPr>
          <p:grpSpPr bwMode="auto">
            <a:xfrm>
              <a:off x="1036711" y="1014412"/>
              <a:ext cx="974578" cy="3380431"/>
              <a:chOff x="766" y="620"/>
              <a:chExt cx="685" cy="2376"/>
            </a:xfrm>
          </p:grpSpPr>
          <p:sp>
            <p:nvSpPr>
              <p:cNvPr id="15" name="Freeform 5"/>
              <p:cNvSpPr>
                <a:spLocks/>
              </p:cNvSpPr>
              <p:nvPr/>
            </p:nvSpPr>
            <p:spPr bwMode="auto">
              <a:xfrm>
                <a:off x="1026" y="879"/>
                <a:ext cx="187" cy="281"/>
              </a:xfrm>
              <a:custGeom>
                <a:avLst/>
                <a:gdLst>
                  <a:gd name="T0" fmla="*/ 4 w 83"/>
                  <a:gd name="T1" fmla="*/ 34 h 125"/>
                  <a:gd name="T2" fmla="*/ 9 w 83"/>
                  <a:gd name="T3" fmla="*/ 70 h 125"/>
                  <a:gd name="T4" fmla="*/ 4 w 83"/>
                  <a:gd name="T5" fmla="*/ 108 h 125"/>
                  <a:gd name="T6" fmla="*/ 65 w 83"/>
                  <a:gd name="T7" fmla="*/ 122 h 125"/>
                  <a:gd name="T8" fmla="*/ 4 w 83"/>
                  <a:gd name="T9" fmla="*/ 3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25">
                    <a:moveTo>
                      <a:pt x="4" y="34"/>
                    </a:moveTo>
                    <a:cubicBezTo>
                      <a:pt x="29" y="45"/>
                      <a:pt x="1" y="58"/>
                      <a:pt x="9" y="70"/>
                    </a:cubicBezTo>
                    <a:cubicBezTo>
                      <a:pt x="17" y="83"/>
                      <a:pt x="0" y="92"/>
                      <a:pt x="4" y="108"/>
                    </a:cubicBezTo>
                    <a:cubicBezTo>
                      <a:pt x="8" y="125"/>
                      <a:pt x="46" y="124"/>
                      <a:pt x="65" y="122"/>
                    </a:cubicBezTo>
                    <a:cubicBezTo>
                      <a:pt x="83" y="121"/>
                      <a:pt x="57" y="0"/>
                      <a:pt x="4" y="3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940" y="620"/>
                <a:ext cx="398" cy="546"/>
              </a:xfrm>
              <a:custGeom>
                <a:avLst/>
                <a:gdLst>
                  <a:gd name="T0" fmla="*/ 15 w 176"/>
                  <a:gd name="T1" fmla="*/ 42 h 243"/>
                  <a:gd name="T2" fmla="*/ 123 w 176"/>
                  <a:gd name="T3" fmla="*/ 71 h 243"/>
                  <a:gd name="T4" fmla="*/ 145 w 176"/>
                  <a:gd name="T5" fmla="*/ 118 h 243"/>
                  <a:gd name="T6" fmla="*/ 155 w 176"/>
                  <a:gd name="T7" fmla="*/ 164 h 243"/>
                  <a:gd name="T8" fmla="*/ 141 w 176"/>
                  <a:gd name="T9" fmla="*/ 217 h 243"/>
                  <a:gd name="T10" fmla="*/ 87 w 176"/>
                  <a:gd name="T11" fmla="*/ 235 h 243"/>
                  <a:gd name="T12" fmla="*/ 35 w 176"/>
                  <a:gd name="T13" fmla="*/ 101 h 243"/>
                  <a:gd name="T14" fmla="*/ 15 w 176"/>
                  <a:gd name="T15" fmla="*/ 42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6" h="243">
                    <a:moveTo>
                      <a:pt x="15" y="42"/>
                    </a:moveTo>
                    <a:cubicBezTo>
                      <a:pt x="45" y="0"/>
                      <a:pt x="124" y="17"/>
                      <a:pt x="123" y="71"/>
                    </a:cubicBezTo>
                    <a:cubicBezTo>
                      <a:pt x="123" y="125"/>
                      <a:pt x="156" y="91"/>
                      <a:pt x="145" y="118"/>
                    </a:cubicBezTo>
                    <a:cubicBezTo>
                      <a:pt x="134" y="145"/>
                      <a:pt x="169" y="142"/>
                      <a:pt x="155" y="164"/>
                    </a:cubicBezTo>
                    <a:cubicBezTo>
                      <a:pt x="140" y="187"/>
                      <a:pt x="176" y="192"/>
                      <a:pt x="141" y="217"/>
                    </a:cubicBezTo>
                    <a:cubicBezTo>
                      <a:pt x="107" y="243"/>
                      <a:pt x="87" y="235"/>
                      <a:pt x="87" y="235"/>
                    </a:cubicBezTo>
                    <a:cubicBezTo>
                      <a:pt x="87" y="235"/>
                      <a:pt x="97" y="84"/>
                      <a:pt x="35" y="101"/>
                    </a:cubicBezTo>
                    <a:cubicBezTo>
                      <a:pt x="16" y="107"/>
                      <a:pt x="0" y="62"/>
                      <a:pt x="15" y="4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7"/>
              <p:cNvSpPr>
                <a:spLocks/>
              </p:cNvSpPr>
              <p:nvPr/>
            </p:nvSpPr>
            <p:spPr bwMode="auto">
              <a:xfrm>
                <a:off x="766" y="661"/>
                <a:ext cx="685" cy="2335"/>
              </a:xfrm>
              <a:custGeom>
                <a:avLst/>
                <a:gdLst>
                  <a:gd name="T0" fmla="*/ 187 w 303"/>
                  <a:gd name="T1" fmla="*/ 34 h 1039"/>
                  <a:gd name="T2" fmla="*/ 207 w 303"/>
                  <a:gd name="T3" fmla="*/ 153 h 1039"/>
                  <a:gd name="T4" fmla="*/ 231 w 303"/>
                  <a:gd name="T5" fmla="*/ 221 h 1039"/>
                  <a:gd name="T6" fmla="*/ 238 w 303"/>
                  <a:gd name="T7" fmla="*/ 369 h 1039"/>
                  <a:gd name="T8" fmla="*/ 223 w 303"/>
                  <a:gd name="T9" fmla="*/ 441 h 1039"/>
                  <a:gd name="T10" fmla="*/ 220 w 303"/>
                  <a:gd name="T11" fmla="*/ 518 h 1039"/>
                  <a:gd name="T12" fmla="*/ 210 w 303"/>
                  <a:gd name="T13" fmla="*/ 664 h 1039"/>
                  <a:gd name="T14" fmla="*/ 210 w 303"/>
                  <a:gd name="T15" fmla="*/ 712 h 1039"/>
                  <a:gd name="T16" fmla="*/ 275 w 303"/>
                  <a:gd name="T17" fmla="*/ 907 h 1039"/>
                  <a:gd name="T18" fmla="*/ 299 w 303"/>
                  <a:gd name="T19" fmla="*/ 988 h 1039"/>
                  <a:gd name="T20" fmla="*/ 293 w 303"/>
                  <a:gd name="T21" fmla="*/ 1012 h 1039"/>
                  <a:gd name="T22" fmla="*/ 280 w 303"/>
                  <a:gd name="T23" fmla="*/ 964 h 1039"/>
                  <a:gd name="T24" fmla="*/ 211 w 303"/>
                  <a:gd name="T25" fmla="*/ 1019 h 1039"/>
                  <a:gd name="T26" fmla="*/ 223 w 303"/>
                  <a:gd name="T27" fmla="*/ 982 h 1039"/>
                  <a:gd name="T28" fmla="*/ 195 w 303"/>
                  <a:gd name="T29" fmla="*/ 822 h 1039"/>
                  <a:gd name="T30" fmla="*/ 171 w 303"/>
                  <a:gd name="T31" fmla="*/ 824 h 1039"/>
                  <a:gd name="T32" fmla="*/ 147 w 303"/>
                  <a:gd name="T33" fmla="*/ 941 h 1039"/>
                  <a:gd name="T34" fmla="*/ 138 w 303"/>
                  <a:gd name="T35" fmla="*/ 1011 h 1039"/>
                  <a:gd name="T36" fmla="*/ 128 w 303"/>
                  <a:gd name="T37" fmla="*/ 1032 h 1039"/>
                  <a:gd name="T38" fmla="*/ 129 w 303"/>
                  <a:gd name="T39" fmla="*/ 980 h 1039"/>
                  <a:gd name="T40" fmla="*/ 60 w 303"/>
                  <a:gd name="T41" fmla="*/ 1032 h 1039"/>
                  <a:gd name="T42" fmla="*/ 50 w 303"/>
                  <a:gd name="T43" fmla="*/ 997 h 1039"/>
                  <a:gd name="T44" fmla="*/ 107 w 303"/>
                  <a:gd name="T45" fmla="*/ 827 h 1039"/>
                  <a:gd name="T46" fmla="*/ 116 w 303"/>
                  <a:gd name="T47" fmla="*/ 739 h 1039"/>
                  <a:gd name="T48" fmla="*/ 101 w 303"/>
                  <a:gd name="T49" fmla="*/ 667 h 1039"/>
                  <a:gd name="T50" fmla="*/ 89 w 303"/>
                  <a:gd name="T51" fmla="*/ 590 h 1039"/>
                  <a:gd name="T52" fmla="*/ 80 w 303"/>
                  <a:gd name="T53" fmla="*/ 591 h 1039"/>
                  <a:gd name="T54" fmla="*/ 61 w 303"/>
                  <a:gd name="T55" fmla="*/ 585 h 1039"/>
                  <a:gd name="T56" fmla="*/ 67 w 303"/>
                  <a:gd name="T57" fmla="*/ 529 h 1039"/>
                  <a:gd name="T58" fmla="*/ 9 w 303"/>
                  <a:gd name="T59" fmla="*/ 391 h 1039"/>
                  <a:gd name="T60" fmla="*/ 75 w 303"/>
                  <a:gd name="T61" fmla="*/ 328 h 1039"/>
                  <a:gd name="T62" fmla="*/ 130 w 303"/>
                  <a:gd name="T63" fmla="*/ 201 h 1039"/>
                  <a:gd name="T64" fmla="*/ 128 w 303"/>
                  <a:gd name="T65" fmla="*/ 143 h 1039"/>
                  <a:gd name="T66" fmla="*/ 94 w 303"/>
                  <a:gd name="T67" fmla="*/ 88 h 1039"/>
                  <a:gd name="T68" fmla="*/ 95 w 303"/>
                  <a:gd name="T69" fmla="*/ 38 h 1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03" h="1039">
                    <a:moveTo>
                      <a:pt x="137" y="0"/>
                    </a:moveTo>
                    <a:cubicBezTo>
                      <a:pt x="158" y="0"/>
                      <a:pt x="177" y="11"/>
                      <a:pt x="187" y="34"/>
                    </a:cubicBezTo>
                    <a:cubicBezTo>
                      <a:pt x="196" y="57"/>
                      <a:pt x="198" y="83"/>
                      <a:pt x="195" y="97"/>
                    </a:cubicBezTo>
                    <a:cubicBezTo>
                      <a:pt x="192" y="108"/>
                      <a:pt x="202" y="141"/>
                      <a:pt x="207" y="153"/>
                    </a:cubicBezTo>
                    <a:cubicBezTo>
                      <a:pt x="213" y="167"/>
                      <a:pt x="222" y="187"/>
                      <a:pt x="222" y="187"/>
                    </a:cubicBezTo>
                    <a:cubicBezTo>
                      <a:pt x="222" y="187"/>
                      <a:pt x="231" y="201"/>
                      <a:pt x="231" y="221"/>
                    </a:cubicBezTo>
                    <a:cubicBezTo>
                      <a:pt x="231" y="241"/>
                      <a:pt x="231" y="270"/>
                      <a:pt x="238" y="306"/>
                    </a:cubicBezTo>
                    <a:cubicBezTo>
                      <a:pt x="245" y="343"/>
                      <a:pt x="244" y="351"/>
                      <a:pt x="238" y="369"/>
                    </a:cubicBezTo>
                    <a:cubicBezTo>
                      <a:pt x="231" y="388"/>
                      <a:pt x="211" y="423"/>
                      <a:pt x="211" y="423"/>
                    </a:cubicBezTo>
                    <a:cubicBezTo>
                      <a:pt x="211" y="423"/>
                      <a:pt x="231" y="432"/>
                      <a:pt x="223" y="441"/>
                    </a:cubicBezTo>
                    <a:cubicBezTo>
                      <a:pt x="216" y="450"/>
                      <a:pt x="210" y="453"/>
                      <a:pt x="210" y="453"/>
                    </a:cubicBezTo>
                    <a:cubicBezTo>
                      <a:pt x="210" y="453"/>
                      <a:pt x="231" y="484"/>
                      <a:pt x="220" y="518"/>
                    </a:cubicBezTo>
                    <a:cubicBezTo>
                      <a:pt x="209" y="551"/>
                      <a:pt x="207" y="576"/>
                      <a:pt x="208" y="606"/>
                    </a:cubicBezTo>
                    <a:cubicBezTo>
                      <a:pt x="210" y="637"/>
                      <a:pt x="210" y="664"/>
                      <a:pt x="210" y="664"/>
                    </a:cubicBezTo>
                    <a:cubicBezTo>
                      <a:pt x="197" y="666"/>
                      <a:pt x="197" y="666"/>
                      <a:pt x="197" y="666"/>
                    </a:cubicBezTo>
                    <a:cubicBezTo>
                      <a:pt x="197" y="666"/>
                      <a:pt x="197" y="695"/>
                      <a:pt x="210" y="712"/>
                    </a:cubicBezTo>
                    <a:cubicBezTo>
                      <a:pt x="222" y="730"/>
                      <a:pt x="243" y="760"/>
                      <a:pt x="247" y="807"/>
                    </a:cubicBezTo>
                    <a:cubicBezTo>
                      <a:pt x="250" y="854"/>
                      <a:pt x="261" y="895"/>
                      <a:pt x="275" y="907"/>
                    </a:cubicBezTo>
                    <a:cubicBezTo>
                      <a:pt x="289" y="918"/>
                      <a:pt x="303" y="917"/>
                      <a:pt x="303" y="936"/>
                    </a:cubicBezTo>
                    <a:cubicBezTo>
                      <a:pt x="303" y="956"/>
                      <a:pt x="299" y="978"/>
                      <a:pt x="299" y="988"/>
                    </a:cubicBezTo>
                    <a:cubicBezTo>
                      <a:pt x="299" y="997"/>
                      <a:pt x="299" y="1011"/>
                      <a:pt x="299" y="1011"/>
                    </a:cubicBezTo>
                    <a:cubicBezTo>
                      <a:pt x="293" y="1012"/>
                      <a:pt x="293" y="1012"/>
                      <a:pt x="293" y="1012"/>
                    </a:cubicBezTo>
                    <a:cubicBezTo>
                      <a:pt x="293" y="1012"/>
                      <a:pt x="295" y="1001"/>
                      <a:pt x="293" y="988"/>
                    </a:cubicBezTo>
                    <a:cubicBezTo>
                      <a:pt x="292" y="976"/>
                      <a:pt x="288" y="959"/>
                      <a:pt x="280" y="964"/>
                    </a:cubicBezTo>
                    <a:cubicBezTo>
                      <a:pt x="272" y="969"/>
                      <a:pt x="259" y="993"/>
                      <a:pt x="253" y="1004"/>
                    </a:cubicBezTo>
                    <a:cubicBezTo>
                      <a:pt x="247" y="1015"/>
                      <a:pt x="235" y="1026"/>
                      <a:pt x="211" y="1019"/>
                    </a:cubicBezTo>
                    <a:cubicBezTo>
                      <a:pt x="188" y="1012"/>
                      <a:pt x="179" y="997"/>
                      <a:pt x="192" y="993"/>
                    </a:cubicBezTo>
                    <a:cubicBezTo>
                      <a:pt x="205" y="989"/>
                      <a:pt x="220" y="995"/>
                      <a:pt x="223" y="982"/>
                    </a:cubicBezTo>
                    <a:cubicBezTo>
                      <a:pt x="226" y="968"/>
                      <a:pt x="232" y="934"/>
                      <a:pt x="226" y="916"/>
                    </a:cubicBezTo>
                    <a:cubicBezTo>
                      <a:pt x="221" y="898"/>
                      <a:pt x="203" y="842"/>
                      <a:pt x="195" y="822"/>
                    </a:cubicBezTo>
                    <a:cubicBezTo>
                      <a:pt x="188" y="801"/>
                      <a:pt x="177" y="776"/>
                      <a:pt x="177" y="776"/>
                    </a:cubicBezTo>
                    <a:cubicBezTo>
                      <a:pt x="177" y="776"/>
                      <a:pt x="178" y="809"/>
                      <a:pt x="171" y="824"/>
                    </a:cubicBezTo>
                    <a:cubicBezTo>
                      <a:pt x="165" y="840"/>
                      <a:pt x="141" y="900"/>
                      <a:pt x="137" y="913"/>
                    </a:cubicBezTo>
                    <a:cubicBezTo>
                      <a:pt x="133" y="926"/>
                      <a:pt x="141" y="934"/>
                      <a:pt x="147" y="941"/>
                    </a:cubicBezTo>
                    <a:cubicBezTo>
                      <a:pt x="154" y="947"/>
                      <a:pt x="150" y="964"/>
                      <a:pt x="145" y="976"/>
                    </a:cubicBezTo>
                    <a:cubicBezTo>
                      <a:pt x="140" y="989"/>
                      <a:pt x="138" y="1005"/>
                      <a:pt x="138" y="1011"/>
                    </a:cubicBezTo>
                    <a:cubicBezTo>
                      <a:pt x="138" y="1018"/>
                      <a:pt x="138" y="1032"/>
                      <a:pt x="138" y="1032"/>
                    </a:cubicBezTo>
                    <a:cubicBezTo>
                      <a:pt x="128" y="1032"/>
                      <a:pt x="128" y="1032"/>
                      <a:pt x="128" y="1032"/>
                    </a:cubicBezTo>
                    <a:cubicBezTo>
                      <a:pt x="128" y="1032"/>
                      <a:pt x="131" y="1017"/>
                      <a:pt x="131" y="1004"/>
                    </a:cubicBezTo>
                    <a:cubicBezTo>
                      <a:pt x="131" y="991"/>
                      <a:pt x="133" y="982"/>
                      <a:pt x="129" y="980"/>
                    </a:cubicBezTo>
                    <a:cubicBezTo>
                      <a:pt x="124" y="978"/>
                      <a:pt x="104" y="996"/>
                      <a:pt x="96" y="1008"/>
                    </a:cubicBezTo>
                    <a:cubicBezTo>
                      <a:pt x="88" y="1021"/>
                      <a:pt x="86" y="1039"/>
                      <a:pt x="60" y="1032"/>
                    </a:cubicBezTo>
                    <a:cubicBezTo>
                      <a:pt x="33" y="1026"/>
                      <a:pt x="15" y="1011"/>
                      <a:pt x="22" y="1003"/>
                    </a:cubicBezTo>
                    <a:cubicBezTo>
                      <a:pt x="28" y="995"/>
                      <a:pt x="42" y="1002"/>
                      <a:pt x="50" y="997"/>
                    </a:cubicBezTo>
                    <a:cubicBezTo>
                      <a:pt x="58" y="993"/>
                      <a:pt x="74" y="953"/>
                      <a:pt x="83" y="929"/>
                    </a:cubicBezTo>
                    <a:cubicBezTo>
                      <a:pt x="93" y="906"/>
                      <a:pt x="104" y="857"/>
                      <a:pt x="107" y="827"/>
                    </a:cubicBezTo>
                    <a:cubicBezTo>
                      <a:pt x="110" y="798"/>
                      <a:pt x="115" y="776"/>
                      <a:pt x="115" y="766"/>
                    </a:cubicBezTo>
                    <a:cubicBezTo>
                      <a:pt x="116" y="757"/>
                      <a:pt x="116" y="739"/>
                      <a:pt x="116" y="739"/>
                    </a:cubicBezTo>
                    <a:cubicBezTo>
                      <a:pt x="116" y="739"/>
                      <a:pt x="107" y="705"/>
                      <a:pt x="104" y="691"/>
                    </a:cubicBezTo>
                    <a:cubicBezTo>
                      <a:pt x="101" y="677"/>
                      <a:pt x="101" y="667"/>
                      <a:pt x="101" y="667"/>
                    </a:cubicBezTo>
                    <a:cubicBezTo>
                      <a:pt x="101" y="667"/>
                      <a:pt x="86" y="670"/>
                      <a:pt x="86" y="660"/>
                    </a:cubicBezTo>
                    <a:cubicBezTo>
                      <a:pt x="86" y="650"/>
                      <a:pt x="91" y="609"/>
                      <a:pt x="89" y="590"/>
                    </a:cubicBezTo>
                    <a:cubicBezTo>
                      <a:pt x="88" y="571"/>
                      <a:pt x="81" y="572"/>
                      <a:pt x="81" y="572"/>
                    </a:cubicBezTo>
                    <a:cubicBezTo>
                      <a:pt x="81" y="572"/>
                      <a:pt x="80" y="582"/>
                      <a:pt x="80" y="591"/>
                    </a:cubicBezTo>
                    <a:cubicBezTo>
                      <a:pt x="80" y="599"/>
                      <a:pt x="74" y="597"/>
                      <a:pt x="71" y="591"/>
                    </a:cubicBezTo>
                    <a:cubicBezTo>
                      <a:pt x="69" y="585"/>
                      <a:pt x="61" y="591"/>
                      <a:pt x="61" y="585"/>
                    </a:cubicBezTo>
                    <a:cubicBezTo>
                      <a:pt x="61" y="579"/>
                      <a:pt x="57" y="566"/>
                      <a:pt x="59" y="556"/>
                    </a:cubicBezTo>
                    <a:cubicBezTo>
                      <a:pt x="60" y="547"/>
                      <a:pt x="67" y="529"/>
                      <a:pt x="67" y="529"/>
                    </a:cubicBezTo>
                    <a:cubicBezTo>
                      <a:pt x="0" y="527"/>
                      <a:pt x="0" y="527"/>
                      <a:pt x="0" y="527"/>
                    </a:cubicBezTo>
                    <a:cubicBezTo>
                      <a:pt x="9" y="391"/>
                      <a:pt x="9" y="391"/>
                      <a:pt x="9" y="391"/>
                    </a:cubicBezTo>
                    <a:cubicBezTo>
                      <a:pt x="71" y="391"/>
                      <a:pt x="71" y="391"/>
                      <a:pt x="71" y="391"/>
                    </a:cubicBezTo>
                    <a:cubicBezTo>
                      <a:pt x="71" y="391"/>
                      <a:pt x="75" y="349"/>
                      <a:pt x="75" y="328"/>
                    </a:cubicBezTo>
                    <a:cubicBezTo>
                      <a:pt x="75" y="308"/>
                      <a:pt x="72" y="280"/>
                      <a:pt x="86" y="257"/>
                    </a:cubicBezTo>
                    <a:cubicBezTo>
                      <a:pt x="100" y="234"/>
                      <a:pt x="118" y="215"/>
                      <a:pt x="130" y="201"/>
                    </a:cubicBezTo>
                    <a:cubicBezTo>
                      <a:pt x="141" y="186"/>
                      <a:pt x="143" y="185"/>
                      <a:pt x="140" y="172"/>
                    </a:cubicBezTo>
                    <a:cubicBezTo>
                      <a:pt x="136" y="159"/>
                      <a:pt x="136" y="142"/>
                      <a:pt x="128" y="143"/>
                    </a:cubicBezTo>
                    <a:cubicBezTo>
                      <a:pt x="120" y="144"/>
                      <a:pt x="113" y="143"/>
                      <a:pt x="108" y="132"/>
                    </a:cubicBezTo>
                    <a:cubicBezTo>
                      <a:pt x="104" y="122"/>
                      <a:pt x="94" y="102"/>
                      <a:pt x="94" y="88"/>
                    </a:cubicBezTo>
                    <a:cubicBezTo>
                      <a:pt x="93" y="74"/>
                      <a:pt x="96" y="72"/>
                      <a:pt x="94" y="67"/>
                    </a:cubicBezTo>
                    <a:cubicBezTo>
                      <a:pt x="92" y="63"/>
                      <a:pt x="95" y="49"/>
                      <a:pt x="95" y="38"/>
                    </a:cubicBezTo>
                    <a:cubicBezTo>
                      <a:pt x="96" y="27"/>
                      <a:pt x="110" y="0"/>
                      <a:pt x="137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8"/>
              <p:cNvSpPr>
                <a:spLocks/>
              </p:cNvSpPr>
              <p:nvPr/>
            </p:nvSpPr>
            <p:spPr bwMode="auto">
              <a:xfrm>
                <a:off x="1084" y="960"/>
                <a:ext cx="143" cy="117"/>
              </a:xfrm>
              <a:custGeom>
                <a:avLst/>
                <a:gdLst>
                  <a:gd name="T0" fmla="*/ 59 w 63"/>
                  <a:gd name="T1" fmla="*/ 0 h 52"/>
                  <a:gd name="T2" fmla="*/ 63 w 63"/>
                  <a:gd name="T3" fmla="*/ 11 h 52"/>
                  <a:gd name="T4" fmla="*/ 0 w 63"/>
                  <a:gd name="T5" fmla="*/ 52 h 52"/>
                  <a:gd name="T6" fmla="*/ 4 w 63"/>
                  <a:gd name="T7" fmla="*/ 25 h 52"/>
                  <a:gd name="T8" fmla="*/ 34 w 63"/>
                  <a:gd name="T9" fmla="*/ 5 h 52"/>
                  <a:gd name="T10" fmla="*/ 59 w 63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52">
                    <a:moveTo>
                      <a:pt x="59" y="0"/>
                    </a:moveTo>
                    <a:cubicBezTo>
                      <a:pt x="60" y="4"/>
                      <a:pt x="62" y="7"/>
                      <a:pt x="63" y="11"/>
                    </a:cubicBezTo>
                    <a:cubicBezTo>
                      <a:pt x="31" y="9"/>
                      <a:pt x="13" y="33"/>
                      <a:pt x="0" y="52"/>
                    </a:cubicBezTo>
                    <a:cubicBezTo>
                      <a:pt x="5" y="44"/>
                      <a:pt x="4" y="31"/>
                      <a:pt x="4" y="25"/>
                    </a:cubicBezTo>
                    <a:cubicBezTo>
                      <a:pt x="11" y="17"/>
                      <a:pt x="23" y="9"/>
                      <a:pt x="34" y="5"/>
                    </a:cubicBezTo>
                    <a:cubicBezTo>
                      <a:pt x="42" y="2"/>
                      <a:pt x="53" y="0"/>
                      <a:pt x="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128160" y="5721241"/>
              <a:ext cx="2791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Enter your text here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0" y="4748339"/>
              <a:ext cx="3048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048000" y="1072745"/>
            <a:ext cx="3048000" cy="5785255"/>
            <a:chOff x="3048000" y="1072745"/>
            <a:chExt cx="3048000" cy="5785255"/>
          </a:xfrm>
        </p:grpSpPr>
        <p:sp>
          <p:nvSpPr>
            <p:cNvPr id="5" name="Rectangle 4"/>
            <p:cNvSpPr/>
            <p:nvPr/>
          </p:nvSpPr>
          <p:spPr>
            <a:xfrm>
              <a:off x="3048000" y="4371415"/>
              <a:ext cx="3048000" cy="24865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1"/>
            <p:cNvGrpSpPr>
              <a:grpSpLocks noChangeAspect="1"/>
            </p:cNvGrpSpPr>
            <p:nvPr/>
          </p:nvGrpSpPr>
          <p:grpSpPr bwMode="auto">
            <a:xfrm>
              <a:off x="4015314" y="1072745"/>
              <a:ext cx="1113372" cy="3483380"/>
              <a:chOff x="2681" y="545"/>
              <a:chExt cx="816" cy="2553"/>
            </a:xfrm>
          </p:grpSpPr>
          <p:sp>
            <p:nvSpPr>
              <p:cNvPr id="22" name="Freeform 12"/>
              <p:cNvSpPr>
                <a:spLocks/>
              </p:cNvSpPr>
              <p:nvPr/>
            </p:nvSpPr>
            <p:spPr bwMode="auto">
              <a:xfrm>
                <a:off x="2681" y="545"/>
                <a:ext cx="816" cy="2553"/>
              </a:xfrm>
              <a:custGeom>
                <a:avLst/>
                <a:gdLst>
                  <a:gd name="T0" fmla="*/ 230 w 342"/>
                  <a:gd name="T1" fmla="*/ 37 h 1078"/>
                  <a:gd name="T2" fmla="*/ 223 w 342"/>
                  <a:gd name="T3" fmla="*/ 116 h 1078"/>
                  <a:gd name="T4" fmla="*/ 203 w 342"/>
                  <a:gd name="T5" fmla="*/ 159 h 1078"/>
                  <a:gd name="T6" fmla="*/ 238 w 342"/>
                  <a:gd name="T7" fmla="*/ 185 h 1078"/>
                  <a:gd name="T8" fmla="*/ 304 w 342"/>
                  <a:gd name="T9" fmla="*/ 271 h 1078"/>
                  <a:gd name="T10" fmla="*/ 329 w 342"/>
                  <a:gd name="T11" fmla="*/ 358 h 1078"/>
                  <a:gd name="T12" fmla="*/ 278 w 342"/>
                  <a:gd name="T13" fmla="*/ 377 h 1078"/>
                  <a:gd name="T14" fmla="*/ 278 w 342"/>
                  <a:gd name="T15" fmla="*/ 450 h 1078"/>
                  <a:gd name="T16" fmla="*/ 286 w 342"/>
                  <a:gd name="T17" fmla="*/ 572 h 1078"/>
                  <a:gd name="T18" fmla="*/ 269 w 342"/>
                  <a:gd name="T19" fmla="*/ 671 h 1078"/>
                  <a:gd name="T20" fmla="*/ 233 w 342"/>
                  <a:gd name="T21" fmla="*/ 921 h 1078"/>
                  <a:gd name="T22" fmla="*/ 256 w 342"/>
                  <a:gd name="T23" fmla="*/ 982 h 1078"/>
                  <a:gd name="T24" fmla="*/ 284 w 342"/>
                  <a:gd name="T25" fmla="*/ 1008 h 1078"/>
                  <a:gd name="T26" fmla="*/ 257 w 342"/>
                  <a:gd name="T27" fmla="*/ 1028 h 1078"/>
                  <a:gd name="T28" fmla="*/ 212 w 342"/>
                  <a:gd name="T29" fmla="*/ 1021 h 1078"/>
                  <a:gd name="T30" fmla="*/ 158 w 342"/>
                  <a:gd name="T31" fmla="*/ 1010 h 1078"/>
                  <a:gd name="T32" fmla="*/ 162 w 342"/>
                  <a:gd name="T33" fmla="*/ 952 h 1078"/>
                  <a:gd name="T34" fmla="*/ 157 w 342"/>
                  <a:gd name="T35" fmla="*/ 746 h 1078"/>
                  <a:gd name="T36" fmla="*/ 74 w 342"/>
                  <a:gd name="T37" fmla="*/ 1019 h 1078"/>
                  <a:gd name="T38" fmla="*/ 88 w 342"/>
                  <a:gd name="T39" fmla="*/ 1057 h 1078"/>
                  <a:gd name="T40" fmla="*/ 24 w 342"/>
                  <a:gd name="T41" fmla="*/ 1063 h 1078"/>
                  <a:gd name="T42" fmla="*/ 2 w 342"/>
                  <a:gd name="T43" fmla="*/ 1025 h 1078"/>
                  <a:gd name="T44" fmla="*/ 6 w 342"/>
                  <a:gd name="T45" fmla="*/ 980 h 1078"/>
                  <a:gd name="T46" fmla="*/ 71 w 342"/>
                  <a:gd name="T47" fmla="*/ 568 h 1078"/>
                  <a:gd name="T48" fmla="*/ 70 w 342"/>
                  <a:gd name="T49" fmla="*/ 492 h 1078"/>
                  <a:gd name="T50" fmla="*/ 80 w 342"/>
                  <a:gd name="T51" fmla="*/ 408 h 1078"/>
                  <a:gd name="T52" fmla="*/ 56 w 342"/>
                  <a:gd name="T53" fmla="*/ 284 h 1078"/>
                  <a:gd name="T54" fmla="*/ 89 w 342"/>
                  <a:gd name="T55" fmla="*/ 178 h 1078"/>
                  <a:gd name="T56" fmla="*/ 134 w 342"/>
                  <a:gd name="T57" fmla="*/ 138 h 1078"/>
                  <a:gd name="T58" fmla="*/ 137 w 342"/>
                  <a:gd name="T59" fmla="*/ 122 h 1078"/>
                  <a:gd name="T60" fmla="*/ 126 w 342"/>
                  <a:gd name="T61" fmla="*/ 88 h 1078"/>
                  <a:gd name="T62" fmla="*/ 142 w 342"/>
                  <a:gd name="T63" fmla="*/ 22 h 1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42" h="1078">
                    <a:moveTo>
                      <a:pt x="206" y="13"/>
                    </a:moveTo>
                    <a:cubicBezTo>
                      <a:pt x="214" y="14"/>
                      <a:pt x="223" y="19"/>
                      <a:pt x="230" y="37"/>
                    </a:cubicBezTo>
                    <a:cubicBezTo>
                      <a:pt x="236" y="55"/>
                      <a:pt x="237" y="68"/>
                      <a:pt x="231" y="81"/>
                    </a:cubicBezTo>
                    <a:cubicBezTo>
                      <a:pt x="225" y="94"/>
                      <a:pt x="225" y="104"/>
                      <a:pt x="223" y="116"/>
                    </a:cubicBezTo>
                    <a:cubicBezTo>
                      <a:pt x="220" y="128"/>
                      <a:pt x="212" y="147"/>
                      <a:pt x="206" y="149"/>
                    </a:cubicBezTo>
                    <a:cubicBezTo>
                      <a:pt x="201" y="150"/>
                      <a:pt x="203" y="154"/>
                      <a:pt x="203" y="159"/>
                    </a:cubicBezTo>
                    <a:cubicBezTo>
                      <a:pt x="203" y="165"/>
                      <a:pt x="206" y="172"/>
                      <a:pt x="206" y="172"/>
                    </a:cubicBezTo>
                    <a:cubicBezTo>
                      <a:pt x="206" y="172"/>
                      <a:pt x="222" y="181"/>
                      <a:pt x="238" y="185"/>
                    </a:cubicBezTo>
                    <a:cubicBezTo>
                      <a:pt x="253" y="189"/>
                      <a:pt x="277" y="206"/>
                      <a:pt x="279" y="228"/>
                    </a:cubicBezTo>
                    <a:cubicBezTo>
                      <a:pt x="281" y="250"/>
                      <a:pt x="291" y="260"/>
                      <a:pt x="304" y="271"/>
                    </a:cubicBezTo>
                    <a:cubicBezTo>
                      <a:pt x="317" y="283"/>
                      <a:pt x="331" y="283"/>
                      <a:pt x="335" y="303"/>
                    </a:cubicBezTo>
                    <a:cubicBezTo>
                      <a:pt x="339" y="324"/>
                      <a:pt x="342" y="352"/>
                      <a:pt x="329" y="358"/>
                    </a:cubicBezTo>
                    <a:cubicBezTo>
                      <a:pt x="316" y="364"/>
                      <a:pt x="284" y="361"/>
                      <a:pt x="284" y="361"/>
                    </a:cubicBezTo>
                    <a:cubicBezTo>
                      <a:pt x="284" y="361"/>
                      <a:pt x="283" y="372"/>
                      <a:pt x="278" y="377"/>
                    </a:cubicBezTo>
                    <a:cubicBezTo>
                      <a:pt x="273" y="382"/>
                      <a:pt x="265" y="386"/>
                      <a:pt x="265" y="386"/>
                    </a:cubicBezTo>
                    <a:cubicBezTo>
                      <a:pt x="265" y="386"/>
                      <a:pt x="275" y="424"/>
                      <a:pt x="278" y="450"/>
                    </a:cubicBezTo>
                    <a:cubicBezTo>
                      <a:pt x="280" y="476"/>
                      <a:pt x="284" y="530"/>
                      <a:pt x="286" y="543"/>
                    </a:cubicBezTo>
                    <a:cubicBezTo>
                      <a:pt x="289" y="556"/>
                      <a:pt x="291" y="567"/>
                      <a:pt x="286" y="572"/>
                    </a:cubicBezTo>
                    <a:cubicBezTo>
                      <a:pt x="280" y="576"/>
                      <a:pt x="277" y="577"/>
                      <a:pt x="277" y="577"/>
                    </a:cubicBezTo>
                    <a:cubicBezTo>
                      <a:pt x="277" y="577"/>
                      <a:pt x="275" y="635"/>
                      <a:pt x="269" y="671"/>
                    </a:cubicBezTo>
                    <a:cubicBezTo>
                      <a:pt x="264" y="707"/>
                      <a:pt x="255" y="747"/>
                      <a:pt x="248" y="789"/>
                    </a:cubicBezTo>
                    <a:cubicBezTo>
                      <a:pt x="241" y="831"/>
                      <a:pt x="235" y="900"/>
                      <a:pt x="233" y="921"/>
                    </a:cubicBezTo>
                    <a:cubicBezTo>
                      <a:pt x="230" y="942"/>
                      <a:pt x="229" y="943"/>
                      <a:pt x="233" y="952"/>
                    </a:cubicBezTo>
                    <a:cubicBezTo>
                      <a:pt x="236" y="961"/>
                      <a:pt x="261" y="979"/>
                      <a:pt x="256" y="982"/>
                    </a:cubicBezTo>
                    <a:cubicBezTo>
                      <a:pt x="252" y="985"/>
                      <a:pt x="252" y="985"/>
                      <a:pt x="252" y="985"/>
                    </a:cubicBezTo>
                    <a:cubicBezTo>
                      <a:pt x="252" y="985"/>
                      <a:pt x="269" y="1008"/>
                      <a:pt x="284" y="1008"/>
                    </a:cubicBezTo>
                    <a:cubicBezTo>
                      <a:pt x="299" y="1008"/>
                      <a:pt x="317" y="1013"/>
                      <a:pt x="317" y="1024"/>
                    </a:cubicBezTo>
                    <a:cubicBezTo>
                      <a:pt x="317" y="1035"/>
                      <a:pt x="272" y="1028"/>
                      <a:pt x="257" y="1028"/>
                    </a:cubicBezTo>
                    <a:cubicBezTo>
                      <a:pt x="242" y="1028"/>
                      <a:pt x="226" y="1021"/>
                      <a:pt x="219" y="1017"/>
                    </a:cubicBezTo>
                    <a:cubicBezTo>
                      <a:pt x="211" y="1014"/>
                      <a:pt x="212" y="1021"/>
                      <a:pt x="212" y="1021"/>
                    </a:cubicBezTo>
                    <a:cubicBezTo>
                      <a:pt x="212" y="1021"/>
                      <a:pt x="192" y="1021"/>
                      <a:pt x="178" y="1020"/>
                    </a:cubicBezTo>
                    <a:cubicBezTo>
                      <a:pt x="164" y="1018"/>
                      <a:pt x="158" y="1018"/>
                      <a:pt x="158" y="1010"/>
                    </a:cubicBezTo>
                    <a:cubicBezTo>
                      <a:pt x="158" y="1002"/>
                      <a:pt x="158" y="999"/>
                      <a:pt x="158" y="999"/>
                    </a:cubicBezTo>
                    <a:cubicBezTo>
                      <a:pt x="158" y="999"/>
                      <a:pt x="158" y="977"/>
                      <a:pt x="162" y="952"/>
                    </a:cubicBezTo>
                    <a:cubicBezTo>
                      <a:pt x="165" y="928"/>
                      <a:pt x="163" y="833"/>
                      <a:pt x="162" y="804"/>
                    </a:cubicBezTo>
                    <a:cubicBezTo>
                      <a:pt x="160" y="775"/>
                      <a:pt x="157" y="746"/>
                      <a:pt x="157" y="746"/>
                    </a:cubicBezTo>
                    <a:cubicBezTo>
                      <a:pt x="157" y="746"/>
                      <a:pt x="128" y="846"/>
                      <a:pt x="113" y="901"/>
                    </a:cubicBezTo>
                    <a:cubicBezTo>
                      <a:pt x="97" y="957"/>
                      <a:pt x="78" y="1016"/>
                      <a:pt x="74" y="1019"/>
                    </a:cubicBezTo>
                    <a:cubicBezTo>
                      <a:pt x="70" y="1021"/>
                      <a:pt x="71" y="1025"/>
                      <a:pt x="71" y="1025"/>
                    </a:cubicBezTo>
                    <a:cubicBezTo>
                      <a:pt x="71" y="1025"/>
                      <a:pt x="87" y="1044"/>
                      <a:pt x="88" y="1057"/>
                    </a:cubicBezTo>
                    <a:cubicBezTo>
                      <a:pt x="89" y="1070"/>
                      <a:pt x="92" y="1075"/>
                      <a:pt x="79" y="1077"/>
                    </a:cubicBezTo>
                    <a:cubicBezTo>
                      <a:pt x="66" y="1078"/>
                      <a:pt x="35" y="1070"/>
                      <a:pt x="24" y="1063"/>
                    </a:cubicBezTo>
                    <a:cubicBezTo>
                      <a:pt x="14" y="1055"/>
                      <a:pt x="13" y="1047"/>
                      <a:pt x="8" y="1043"/>
                    </a:cubicBezTo>
                    <a:cubicBezTo>
                      <a:pt x="2" y="1040"/>
                      <a:pt x="0" y="1034"/>
                      <a:pt x="2" y="1025"/>
                    </a:cubicBezTo>
                    <a:cubicBezTo>
                      <a:pt x="5" y="1016"/>
                      <a:pt x="5" y="1014"/>
                      <a:pt x="5" y="1014"/>
                    </a:cubicBezTo>
                    <a:cubicBezTo>
                      <a:pt x="5" y="1014"/>
                      <a:pt x="1" y="1011"/>
                      <a:pt x="6" y="980"/>
                    </a:cubicBezTo>
                    <a:cubicBezTo>
                      <a:pt x="11" y="950"/>
                      <a:pt x="35" y="786"/>
                      <a:pt x="50" y="712"/>
                    </a:cubicBezTo>
                    <a:cubicBezTo>
                      <a:pt x="66" y="639"/>
                      <a:pt x="71" y="577"/>
                      <a:pt x="71" y="568"/>
                    </a:cubicBezTo>
                    <a:cubicBezTo>
                      <a:pt x="71" y="558"/>
                      <a:pt x="68" y="559"/>
                      <a:pt x="62" y="556"/>
                    </a:cubicBezTo>
                    <a:cubicBezTo>
                      <a:pt x="56" y="552"/>
                      <a:pt x="68" y="513"/>
                      <a:pt x="70" y="492"/>
                    </a:cubicBezTo>
                    <a:cubicBezTo>
                      <a:pt x="71" y="471"/>
                      <a:pt x="73" y="456"/>
                      <a:pt x="73" y="442"/>
                    </a:cubicBezTo>
                    <a:cubicBezTo>
                      <a:pt x="72" y="428"/>
                      <a:pt x="78" y="419"/>
                      <a:pt x="80" y="408"/>
                    </a:cubicBezTo>
                    <a:cubicBezTo>
                      <a:pt x="81" y="397"/>
                      <a:pt x="85" y="368"/>
                      <a:pt x="77" y="344"/>
                    </a:cubicBezTo>
                    <a:cubicBezTo>
                      <a:pt x="68" y="319"/>
                      <a:pt x="60" y="289"/>
                      <a:pt x="56" y="284"/>
                    </a:cubicBezTo>
                    <a:cubicBezTo>
                      <a:pt x="52" y="279"/>
                      <a:pt x="56" y="261"/>
                      <a:pt x="58" y="238"/>
                    </a:cubicBezTo>
                    <a:cubicBezTo>
                      <a:pt x="60" y="214"/>
                      <a:pt x="66" y="190"/>
                      <a:pt x="89" y="178"/>
                    </a:cubicBezTo>
                    <a:cubicBezTo>
                      <a:pt x="112" y="165"/>
                      <a:pt x="122" y="162"/>
                      <a:pt x="128" y="152"/>
                    </a:cubicBezTo>
                    <a:cubicBezTo>
                      <a:pt x="135" y="141"/>
                      <a:pt x="131" y="140"/>
                      <a:pt x="134" y="138"/>
                    </a:cubicBezTo>
                    <a:cubicBezTo>
                      <a:pt x="137" y="136"/>
                      <a:pt x="138" y="135"/>
                      <a:pt x="138" y="135"/>
                    </a:cubicBezTo>
                    <a:cubicBezTo>
                      <a:pt x="138" y="135"/>
                      <a:pt x="138" y="126"/>
                      <a:pt x="137" y="122"/>
                    </a:cubicBezTo>
                    <a:cubicBezTo>
                      <a:pt x="136" y="118"/>
                      <a:pt x="132" y="118"/>
                      <a:pt x="131" y="113"/>
                    </a:cubicBezTo>
                    <a:cubicBezTo>
                      <a:pt x="129" y="109"/>
                      <a:pt x="125" y="96"/>
                      <a:pt x="126" y="88"/>
                    </a:cubicBezTo>
                    <a:cubicBezTo>
                      <a:pt x="127" y="80"/>
                      <a:pt x="129" y="79"/>
                      <a:pt x="129" y="79"/>
                    </a:cubicBezTo>
                    <a:cubicBezTo>
                      <a:pt x="129" y="79"/>
                      <a:pt x="125" y="35"/>
                      <a:pt x="142" y="22"/>
                    </a:cubicBezTo>
                    <a:cubicBezTo>
                      <a:pt x="159" y="10"/>
                      <a:pt x="189" y="0"/>
                      <a:pt x="206" y="1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3"/>
              <p:cNvSpPr>
                <a:spLocks/>
              </p:cNvSpPr>
              <p:nvPr/>
            </p:nvSpPr>
            <p:spPr bwMode="auto">
              <a:xfrm>
                <a:off x="2998" y="867"/>
                <a:ext cx="184" cy="156"/>
              </a:xfrm>
              <a:custGeom>
                <a:avLst/>
                <a:gdLst>
                  <a:gd name="T0" fmla="*/ 70 w 77"/>
                  <a:gd name="T1" fmla="*/ 26 h 66"/>
                  <a:gd name="T2" fmla="*/ 73 w 77"/>
                  <a:gd name="T3" fmla="*/ 36 h 66"/>
                  <a:gd name="T4" fmla="*/ 74 w 77"/>
                  <a:gd name="T5" fmla="*/ 37 h 66"/>
                  <a:gd name="T6" fmla="*/ 77 w 77"/>
                  <a:gd name="T7" fmla="*/ 66 h 66"/>
                  <a:gd name="T8" fmla="*/ 74 w 77"/>
                  <a:gd name="T9" fmla="*/ 63 h 66"/>
                  <a:gd name="T10" fmla="*/ 63 w 77"/>
                  <a:gd name="T11" fmla="*/ 48 h 66"/>
                  <a:gd name="T12" fmla="*/ 56 w 77"/>
                  <a:gd name="T13" fmla="*/ 63 h 66"/>
                  <a:gd name="T14" fmla="*/ 0 w 77"/>
                  <a:gd name="T15" fmla="*/ 4 h 66"/>
                  <a:gd name="T16" fmla="*/ 1 w 77"/>
                  <a:gd name="T17" fmla="*/ 2 h 66"/>
                  <a:gd name="T18" fmla="*/ 5 w 77"/>
                  <a:gd name="T19" fmla="*/ 0 h 66"/>
                  <a:gd name="T20" fmla="*/ 27 w 77"/>
                  <a:gd name="T21" fmla="*/ 25 h 66"/>
                  <a:gd name="T22" fmla="*/ 63 w 77"/>
                  <a:gd name="T23" fmla="*/ 45 h 66"/>
                  <a:gd name="T24" fmla="*/ 70 w 77"/>
                  <a:gd name="T25" fmla="*/ 2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66">
                    <a:moveTo>
                      <a:pt x="70" y="26"/>
                    </a:moveTo>
                    <a:cubicBezTo>
                      <a:pt x="71" y="31"/>
                      <a:pt x="73" y="36"/>
                      <a:pt x="73" y="36"/>
                    </a:cubicBezTo>
                    <a:cubicBezTo>
                      <a:pt x="73" y="36"/>
                      <a:pt x="74" y="37"/>
                      <a:pt x="74" y="37"/>
                    </a:cubicBezTo>
                    <a:cubicBezTo>
                      <a:pt x="74" y="43"/>
                      <a:pt x="76" y="56"/>
                      <a:pt x="77" y="66"/>
                    </a:cubicBezTo>
                    <a:cubicBezTo>
                      <a:pt x="76" y="66"/>
                      <a:pt x="75" y="65"/>
                      <a:pt x="74" y="63"/>
                    </a:cubicBezTo>
                    <a:cubicBezTo>
                      <a:pt x="69" y="52"/>
                      <a:pt x="67" y="46"/>
                      <a:pt x="63" y="48"/>
                    </a:cubicBezTo>
                    <a:cubicBezTo>
                      <a:pt x="61" y="50"/>
                      <a:pt x="58" y="57"/>
                      <a:pt x="56" y="63"/>
                    </a:cubicBezTo>
                    <a:cubicBezTo>
                      <a:pt x="43" y="48"/>
                      <a:pt x="12" y="14"/>
                      <a:pt x="0" y="4"/>
                    </a:cubicBezTo>
                    <a:cubicBezTo>
                      <a:pt x="0" y="3"/>
                      <a:pt x="0" y="3"/>
                      <a:pt x="1" y="2"/>
                    </a:cubicBezTo>
                    <a:cubicBezTo>
                      <a:pt x="3" y="1"/>
                      <a:pt x="4" y="0"/>
                      <a:pt x="5" y="0"/>
                    </a:cubicBezTo>
                    <a:cubicBezTo>
                      <a:pt x="8" y="6"/>
                      <a:pt x="17" y="19"/>
                      <a:pt x="27" y="25"/>
                    </a:cubicBezTo>
                    <a:cubicBezTo>
                      <a:pt x="38" y="31"/>
                      <a:pt x="63" y="45"/>
                      <a:pt x="63" y="45"/>
                    </a:cubicBezTo>
                    <a:cubicBezTo>
                      <a:pt x="63" y="45"/>
                      <a:pt x="68" y="33"/>
                      <a:pt x="70" y="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4"/>
              <p:cNvSpPr>
                <a:spLocks/>
              </p:cNvSpPr>
              <p:nvPr/>
            </p:nvSpPr>
            <p:spPr bwMode="auto">
              <a:xfrm>
                <a:off x="3210" y="1225"/>
                <a:ext cx="93" cy="130"/>
              </a:xfrm>
              <a:custGeom>
                <a:avLst/>
                <a:gdLst>
                  <a:gd name="T0" fmla="*/ 7 w 39"/>
                  <a:gd name="T1" fmla="*/ 43 h 55"/>
                  <a:gd name="T2" fmla="*/ 21 w 39"/>
                  <a:gd name="T3" fmla="*/ 27 h 55"/>
                  <a:gd name="T4" fmla="*/ 5 w 39"/>
                  <a:gd name="T5" fmla="*/ 8 h 55"/>
                  <a:gd name="T6" fmla="*/ 19 w 39"/>
                  <a:gd name="T7" fmla="*/ 8 h 55"/>
                  <a:gd name="T8" fmla="*/ 39 w 39"/>
                  <a:gd name="T9" fmla="*/ 55 h 55"/>
                  <a:gd name="T10" fmla="*/ 7 w 39"/>
                  <a:gd name="T11" fmla="*/ 4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55">
                    <a:moveTo>
                      <a:pt x="7" y="43"/>
                    </a:moveTo>
                    <a:cubicBezTo>
                      <a:pt x="7" y="43"/>
                      <a:pt x="21" y="38"/>
                      <a:pt x="21" y="27"/>
                    </a:cubicBezTo>
                    <a:cubicBezTo>
                      <a:pt x="21" y="16"/>
                      <a:pt x="11" y="8"/>
                      <a:pt x="5" y="8"/>
                    </a:cubicBezTo>
                    <a:cubicBezTo>
                      <a:pt x="0" y="7"/>
                      <a:pt x="8" y="0"/>
                      <a:pt x="19" y="8"/>
                    </a:cubicBezTo>
                    <a:cubicBezTo>
                      <a:pt x="30" y="17"/>
                      <a:pt x="39" y="55"/>
                      <a:pt x="39" y="55"/>
                    </a:cubicBezTo>
                    <a:cubicBezTo>
                      <a:pt x="39" y="55"/>
                      <a:pt x="16" y="47"/>
                      <a:pt x="7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3296" y="1371"/>
                <a:ext cx="22" cy="100"/>
              </a:xfrm>
              <a:custGeom>
                <a:avLst/>
                <a:gdLst>
                  <a:gd name="T0" fmla="*/ 3 w 9"/>
                  <a:gd name="T1" fmla="*/ 0 h 42"/>
                  <a:gd name="T2" fmla="*/ 9 w 9"/>
                  <a:gd name="T3" fmla="*/ 35 h 42"/>
                  <a:gd name="T4" fmla="*/ 0 w 9"/>
                  <a:gd name="T5" fmla="*/ 42 h 42"/>
                  <a:gd name="T6" fmla="*/ 3 w 9"/>
                  <a:gd name="T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42">
                    <a:moveTo>
                      <a:pt x="3" y="0"/>
                    </a:moveTo>
                    <a:cubicBezTo>
                      <a:pt x="9" y="35"/>
                      <a:pt x="9" y="35"/>
                      <a:pt x="9" y="35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2" y="12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3176160" y="5721241"/>
              <a:ext cx="2791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Enter your text here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048000" y="4748339"/>
              <a:ext cx="3048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096000" y="1014412"/>
            <a:ext cx="3048000" cy="5843588"/>
            <a:chOff x="6096000" y="1014412"/>
            <a:chExt cx="3048000" cy="5843588"/>
          </a:xfrm>
        </p:grpSpPr>
        <p:sp>
          <p:nvSpPr>
            <p:cNvPr id="6" name="Rectangle 5"/>
            <p:cNvSpPr/>
            <p:nvPr/>
          </p:nvSpPr>
          <p:spPr>
            <a:xfrm>
              <a:off x="6096000" y="4371415"/>
              <a:ext cx="3048000" cy="24865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24"/>
            <p:cNvGrpSpPr>
              <a:grpSpLocks noChangeAspect="1"/>
            </p:cNvGrpSpPr>
            <p:nvPr/>
          </p:nvGrpSpPr>
          <p:grpSpPr bwMode="auto">
            <a:xfrm>
              <a:off x="7171491" y="1014412"/>
              <a:ext cx="897019" cy="3601314"/>
              <a:chOff x="4369" y="343"/>
              <a:chExt cx="610" cy="2449"/>
            </a:xfrm>
          </p:grpSpPr>
          <p:sp>
            <p:nvSpPr>
              <p:cNvPr id="35" name="Freeform 25"/>
              <p:cNvSpPr>
                <a:spLocks noEditPoints="1"/>
              </p:cNvSpPr>
              <p:nvPr/>
            </p:nvSpPr>
            <p:spPr bwMode="auto">
              <a:xfrm>
                <a:off x="4369" y="343"/>
                <a:ext cx="610" cy="2449"/>
              </a:xfrm>
              <a:custGeom>
                <a:avLst/>
                <a:gdLst>
                  <a:gd name="T0" fmla="*/ 122 w 255"/>
                  <a:gd name="T1" fmla="*/ 0 h 1034"/>
                  <a:gd name="T2" fmla="*/ 168 w 255"/>
                  <a:gd name="T3" fmla="*/ 41 h 1034"/>
                  <a:gd name="T4" fmla="*/ 176 w 255"/>
                  <a:gd name="T5" fmla="*/ 71 h 1034"/>
                  <a:gd name="T6" fmla="*/ 183 w 255"/>
                  <a:gd name="T7" fmla="*/ 111 h 1034"/>
                  <a:gd name="T8" fmla="*/ 196 w 255"/>
                  <a:gd name="T9" fmla="*/ 152 h 1034"/>
                  <a:gd name="T10" fmla="*/ 203 w 255"/>
                  <a:gd name="T11" fmla="*/ 172 h 1034"/>
                  <a:gd name="T12" fmla="*/ 240 w 255"/>
                  <a:gd name="T13" fmla="*/ 194 h 1034"/>
                  <a:gd name="T14" fmla="*/ 252 w 255"/>
                  <a:gd name="T15" fmla="*/ 271 h 1034"/>
                  <a:gd name="T16" fmla="*/ 245 w 255"/>
                  <a:gd name="T17" fmla="*/ 338 h 1034"/>
                  <a:gd name="T18" fmla="*/ 219 w 255"/>
                  <a:gd name="T19" fmla="*/ 357 h 1034"/>
                  <a:gd name="T20" fmla="*/ 226 w 255"/>
                  <a:gd name="T21" fmla="*/ 424 h 1034"/>
                  <a:gd name="T22" fmla="*/ 235 w 255"/>
                  <a:gd name="T23" fmla="*/ 473 h 1034"/>
                  <a:gd name="T24" fmla="*/ 222 w 255"/>
                  <a:gd name="T25" fmla="*/ 475 h 1034"/>
                  <a:gd name="T26" fmla="*/ 216 w 255"/>
                  <a:gd name="T27" fmla="*/ 541 h 1034"/>
                  <a:gd name="T28" fmla="*/ 196 w 255"/>
                  <a:gd name="T29" fmla="*/ 650 h 1034"/>
                  <a:gd name="T30" fmla="*/ 189 w 255"/>
                  <a:gd name="T31" fmla="*/ 664 h 1034"/>
                  <a:gd name="T32" fmla="*/ 179 w 255"/>
                  <a:gd name="T33" fmla="*/ 664 h 1034"/>
                  <a:gd name="T34" fmla="*/ 177 w 255"/>
                  <a:gd name="T35" fmla="*/ 697 h 1034"/>
                  <a:gd name="T36" fmla="*/ 170 w 255"/>
                  <a:gd name="T37" fmla="*/ 765 h 1034"/>
                  <a:gd name="T38" fmla="*/ 141 w 255"/>
                  <a:gd name="T39" fmla="*/ 872 h 1034"/>
                  <a:gd name="T40" fmla="*/ 161 w 255"/>
                  <a:gd name="T41" fmla="*/ 933 h 1034"/>
                  <a:gd name="T42" fmla="*/ 179 w 255"/>
                  <a:gd name="T43" fmla="*/ 973 h 1034"/>
                  <a:gd name="T44" fmla="*/ 152 w 255"/>
                  <a:gd name="T45" fmla="*/ 975 h 1034"/>
                  <a:gd name="T46" fmla="*/ 139 w 255"/>
                  <a:gd name="T47" fmla="*/ 966 h 1034"/>
                  <a:gd name="T48" fmla="*/ 143 w 255"/>
                  <a:gd name="T49" fmla="*/ 986 h 1034"/>
                  <a:gd name="T50" fmla="*/ 128 w 255"/>
                  <a:gd name="T51" fmla="*/ 1034 h 1034"/>
                  <a:gd name="T52" fmla="*/ 122 w 255"/>
                  <a:gd name="T53" fmla="*/ 1033 h 1034"/>
                  <a:gd name="T54" fmla="*/ 122 w 255"/>
                  <a:gd name="T55" fmla="*/ 726 h 1034"/>
                  <a:gd name="T56" fmla="*/ 125 w 255"/>
                  <a:gd name="T57" fmla="*/ 709 h 1034"/>
                  <a:gd name="T58" fmla="*/ 125 w 255"/>
                  <a:gd name="T59" fmla="*/ 662 h 1034"/>
                  <a:gd name="T60" fmla="*/ 122 w 255"/>
                  <a:gd name="T61" fmla="*/ 680 h 1034"/>
                  <a:gd name="T62" fmla="*/ 122 w 255"/>
                  <a:gd name="T63" fmla="*/ 0 h 1034"/>
                  <a:gd name="T64" fmla="*/ 121 w 255"/>
                  <a:gd name="T65" fmla="*/ 0 h 1034"/>
                  <a:gd name="T66" fmla="*/ 122 w 255"/>
                  <a:gd name="T67" fmla="*/ 0 h 1034"/>
                  <a:gd name="T68" fmla="*/ 122 w 255"/>
                  <a:gd name="T69" fmla="*/ 680 h 1034"/>
                  <a:gd name="T70" fmla="*/ 119 w 255"/>
                  <a:gd name="T71" fmla="*/ 698 h 1034"/>
                  <a:gd name="T72" fmla="*/ 120 w 255"/>
                  <a:gd name="T73" fmla="*/ 721 h 1034"/>
                  <a:gd name="T74" fmla="*/ 121 w 255"/>
                  <a:gd name="T75" fmla="*/ 737 h 1034"/>
                  <a:gd name="T76" fmla="*/ 122 w 255"/>
                  <a:gd name="T77" fmla="*/ 726 h 1034"/>
                  <a:gd name="T78" fmla="*/ 122 w 255"/>
                  <a:gd name="T79" fmla="*/ 1033 h 1034"/>
                  <a:gd name="T80" fmla="*/ 101 w 255"/>
                  <a:gd name="T81" fmla="*/ 992 h 1034"/>
                  <a:gd name="T82" fmla="*/ 100 w 255"/>
                  <a:gd name="T83" fmla="*/ 948 h 1034"/>
                  <a:gd name="T84" fmla="*/ 92 w 255"/>
                  <a:gd name="T85" fmla="*/ 901 h 1034"/>
                  <a:gd name="T86" fmla="*/ 59 w 255"/>
                  <a:gd name="T87" fmla="*/ 756 h 1034"/>
                  <a:gd name="T88" fmla="*/ 61 w 255"/>
                  <a:gd name="T89" fmla="*/ 692 h 1034"/>
                  <a:gd name="T90" fmla="*/ 57 w 255"/>
                  <a:gd name="T91" fmla="*/ 661 h 1034"/>
                  <a:gd name="T92" fmla="*/ 39 w 255"/>
                  <a:gd name="T93" fmla="*/ 645 h 1034"/>
                  <a:gd name="T94" fmla="*/ 34 w 255"/>
                  <a:gd name="T95" fmla="*/ 530 h 1034"/>
                  <a:gd name="T96" fmla="*/ 35 w 255"/>
                  <a:gd name="T97" fmla="*/ 468 h 1034"/>
                  <a:gd name="T98" fmla="*/ 13 w 255"/>
                  <a:gd name="T99" fmla="*/ 464 h 1034"/>
                  <a:gd name="T100" fmla="*/ 31 w 255"/>
                  <a:gd name="T101" fmla="*/ 411 h 1034"/>
                  <a:gd name="T102" fmla="*/ 34 w 255"/>
                  <a:gd name="T103" fmla="*/ 372 h 1034"/>
                  <a:gd name="T104" fmla="*/ 2 w 255"/>
                  <a:gd name="T105" fmla="*/ 344 h 1034"/>
                  <a:gd name="T106" fmla="*/ 2 w 255"/>
                  <a:gd name="T107" fmla="*/ 266 h 1034"/>
                  <a:gd name="T108" fmla="*/ 8 w 255"/>
                  <a:gd name="T109" fmla="*/ 232 h 1034"/>
                  <a:gd name="T110" fmla="*/ 31 w 255"/>
                  <a:gd name="T111" fmla="*/ 175 h 1034"/>
                  <a:gd name="T112" fmla="*/ 55 w 255"/>
                  <a:gd name="T113" fmla="*/ 166 h 1034"/>
                  <a:gd name="T114" fmla="*/ 57 w 255"/>
                  <a:gd name="T115" fmla="*/ 143 h 1034"/>
                  <a:gd name="T116" fmla="*/ 71 w 255"/>
                  <a:gd name="T117" fmla="*/ 115 h 1034"/>
                  <a:gd name="T118" fmla="*/ 73 w 255"/>
                  <a:gd name="T119" fmla="*/ 73 h 1034"/>
                  <a:gd name="T120" fmla="*/ 121 w 255"/>
                  <a:gd name="T121" fmla="*/ 0 h 1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55" h="1034">
                    <a:moveTo>
                      <a:pt x="122" y="0"/>
                    </a:moveTo>
                    <a:cubicBezTo>
                      <a:pt x="145" y="0"/>
                      <a:pt x="164" y="21"/>
                      <a:pt x="168" y="41"/>
                    </a:cubicBezTo>
                    <a:cubicBezTo>
                      <a:pt x="173" y="61"/>
                      <a:pt x="176" y="60"/>
                      <a:pt x="176" y="71"/>
                    </a:cubicBezTo>
                    <a:cubicBezTo>
                      <a:pt x="176" y="82"/>
                      <a:pt x="181" y="94"/>
                      <a:pt x="183" y="111"/>
                    </a:cubicBezTo>
                    <a:cubicBezTo>
                      <a:pt x="185" y="129"/>
                      <a:pt x="187" y="141"/>
                      <a:pt x="196" y="152"/>
                    </a:cubicBezTo>
                    <a:cubicBezTo>
                      <a:pt x="205" y="162"/>
                      <a:pt x="203" y="172"/>
                      <a:pt x="203" y="172"/>
                    </a:cubicBezTo>
                    <a:cubicBezTo>
                      <a:pt x="203" y="172"/>
                      <a:pt x="233" y="174"/>
                      <a:pt x="240" y="194"/>
                    </a:cubicBezTo>
                    <a:cubicBezTo>
                      <a:pt x="248" y="214"/>
                      <a:pt x="249" y="248"/>
                      <a:pt x="252" y="271"/>
                    </a:cubicBezTo>
                    <a:cubicBezTo>
                      <a:pt x="255" y="294"/>
                      <a:pt x="253" y="321"/>
                      <a:pt x="245" y="338"/>
                    </a:cubicBezTo>
                    <a:cubicBezTo>
                      <a:pt x="236" y="355"/>
                      <a:pt x="219" y="357"/>
                      <a:pt x="219" y="357"/>
                    </a:cubicBezTo>
                    <a:cubicBezTo>
                      <a:pt x="219" y="357"/>
                      <a:pt x="216" y="393"/>
                      <a:pt x="226" y="424"/>
                    </a:cubicBezTo>
                    <a:cubicBezTo>
                      <a:pt x="236" y="455"/>
                      <a:pt x="244" y="471"/>
                      <a:pt x="235" y="473"/>
                    </a:cubicBezTo>
                    <a:cubicBezTo>
                      <a:pt x="226" y="474"/>
                      <a:pt x="222" y="475"/>
                      <a:pt x="222" y="475"/>
                    </a:cubicBezTo>
                    <a:cubicBezTo>
                      <a:pt x="222" y="475"/>
                      <a:pt x="222" y="515"/>
                      <a:pt x="216" y="541"/>
                    </a:cubicBezTo>
                    <a:cubicBezTo>
                      <a:pt x="210" y="567"/>
                      <a:pt x="196" y="634"/>
                      <a:pt x="196" y="650"/>
                    </a:cubicBezTo>
                    <a:cubicBezTo>
                      <a:pt x="196" y="667"/>
                      <a:pt x="195" y="664"/>
                      <a:pt x="189" y="664"/>
                    </a:cubicBezTo>
                    <a:cubicBezTo>
                      <a:pt x="183" y="664"/>
                      <a:pt x="179" y="664"/>
                      <a:pt x="179" y="664"/>
                    </a:cubicBezTo>
                    <a:cubicBezTo>
                      <a:pt x="179" y="664"/>
                      <a:pt x="180" y="691"/>
                      <a:pt x="177" y="697"/>
                    </a:cubicBezTo>
                    <a:cubicBezTo>
                      <a:pt x="174" y="704"/>
                      <a:pt x="179" y="733"/>
                      <a:pt x="170" y="765"/>
                    </a:cubicBezTo>
                    <a:cubicBezTo>
                      <a:pt x="160" y="796"/>
                      <a:pt x="141" y="849"/>
                      <a:pt x="141" y="872"/>
                    </a:cubicBezTo>
                    <a:cubicBezTo>
                      <a:pt x="141" y="894"/>
                      <a:pt x="150" y="922"/>
                      <a:pt x="161" y="933"/>
                    </a:cubicBezTo>
                    <a:cubicBezTo>
                      <a:pt x="171" y="944"/>
                      <a:pt x="187" y="967"/>
                      <a:pt x="179" y="973"/>
                    </a:cubicBezTo>
                    <a:cubicBezTo>
                      <a:pt x="170" y="978"/>
                      <a:pt x="159" y="977"/>
                      <a:pt x="152" y="975"/>
                    </a:cubicBezTo>
                    <a:cubicBezTo>
                      <a:pt x="145" y="973"/>
                      <a:pt x="139" y="966"/>
                      <a:pt x="139" y="966"/>
                    </a:cubicBezTo>
                    <a:cubicBezTo>
                      <a:pt x="139" y="966"/>
                      <a:pt x="140" y="977"/>
                      <a:pt x="143" y="986"/>
                    </a:cubicBezTo>
                    <a:cubicBezTo>
                      <a:pt x="146" y="995"/>
                      <a:pt x="143" y="1034"/>
                      <a:pt x="128" y="1034"/>
                    </a:cubicBezTo>
                    <a:cubicBezTo>
                      <a:pt x="126" y="1034"/>
                      <a:pt x="124" y="1033"/>
                      <a:pt x="122" y="1033"/>
                    </a:cubicBezTo>
                    <a:cubicBezTo>
                      <a:pt x="122" y="726"/>
                      <a:pt x="122" y="726"/>
                      <a:pt x="122" y="726"/>
                    </a:cubicBezTo>
                    <a:cubicBezTo>
                      <a:pt x="122" y="720"/>
                      <a:pt x="123" y="713"/>
                      <a:pt x="125" y="709"/>
                    </a:cubicBezTo>
                    <a:cubicBezTo>
                      <a:pt x="128" y="701"/>
                      <a:pt x="125" y="685"/>
                      <a:pt x="125" y="662"/>
                    </a:cubicBezTo>
                    <a:cubicBezTo>
                      <a:pt x="125" y="662"/>
                      <a:pt x="124" y="671"/>
                      <a:pt x="122" y="680"/>
                    </a:cubicBezTo>
                    <a:lnTo>
                      <a:pt x="122" y="0"/>
                    </a:lnTo>
                    <a:close/>
                    <a:moveTo>
                      <a:pt x="121" y="0"/>
                    </a:moveTo>
                    <a:cubicBezTo>
                      <a:pt x="122" y="0"/>
                      <a:pt x="122" y="0"/>
                      <a:pt x="122" y="0"/>
                    </a:cubicBezTo>
                    <a:cubicBezTo>
                      <a:pt x="122" y="680"/>
                      <a:pt x="122" y="680"/>
                      <a:pt x="122" y="680"/>
                    </a:cubicBezTo>
                    <a:cubicBezTo>
                      <a:pt x="121" y="687"/>
                      <a:pt x="120" y="694"/>
                      <a:pt x="119" y="698"/>
                    </a:cubicBezTo>
                    <a:cubicBezTo>
                      <a:pt x="116" y="708"/>
                      <a:pt x="120" y="714"/>
                      <a:pt x="120" y="721"/>
                    </a:cubicBezTo>
                    <a:cubicBezTo>
                      <a:pt x="120" y="728"/>
                      <a:pt x="121" y="737"/>
                      <a:pt x="121" y="737"/>
                    </a:cubicBezTo>
                    <a:cubicBezTo>
                      <a:pt x="121" y="737"/>
                      <a:pt x="122" y="732"/>
                      <a:pt x="122" y="726"/>
                    </a:cubicBezTo>
                    <a:cubicBezTo>
                      <a:pt x="122" y="1033"/>
                      <a:pt x="122" y="1033"/>
                      <a:pt x="122" y="1033"/>
                    </a:cubicBezTo>
                    <a:cubicBezTo>
                      <a:pt x="110" y="1029"/>
                      <a:pt x="101" y="1014"/>
                      <a:pt x="101" y="992"/>
                    </a:cubicBezTo>
                    <a:cubicBezTo>
                      <a:pt x="102" y="967"/>
                      <a:pt x="96" y="963"/>
                      <a:pt x="100" y="948"/>
                    </a:cubicBezTo>
                    <a:cubicBezTo>
                      <a:pt x="104" y="934"/>
                      <a:pt x="100" y="923"/>
                      <a:pt x="92" y="901"/>
                    </a:cubicBezTo>
                    <a:cubicBezTo>
                      <a:pt x="85" y="878"/>
                      <a:pt x="58" y="781"/>
                      <a:pt x="59" y="756"/>
                    </a:cubicBezTo>
                    <a:cubicBezTo>
                      <a:pt x="61" y="731"/>
                      <a:pt x="63" y="709"/>
                      <a:pt x="61" y="692"/>
                    </a:cubicBezTo>
                    <a:cubicBezTo>
                      <a:pt x="59" y="675"/>
                      <a:pt x="57" y="661"/>
                      <a:pt x="57" y="661"/>
                    </a:cubicBezTo>
                    <a:cubicBezTo>
                      <a:pt x="57" y="661"/>
                      <a:pt x="39" y="669"/>
                      <a:pt x="39" y="645"/>
                    </a:cubicBezTo>
                    <a:cubicBezTo>
                      <a:pt x="39" y="621"/>
                      <a:pt x="35" y="551"/>
                      <a:pt x="34" y="530"/>
                    </a:cubicBezTo>
                    <a:cubicBezTo>
                      <a:pt x="32" y="509"/>
                      <a:pt x="35" y="468"/>
                      <a:pt x="35" y="468"/>
                    </a:cubicBezTo>
                    <a:cubicBezTo>
                      <a:pt x="35" y="468"/>
                      <a:pt x="18" y="467"/>
                      <a:pt x="13" y="464"/>
                    </a:cubicBezTo>
                    <a:cubicBezTo>
                      <a:pt x="7" y="462"/>
                      <a:pt x="27" y="426"/>
                      <a:pt x="31" y="411"/>
                    </a:cubicBezTo>
                    <a:cubicBezTo>
                      <a:pt x="35" y="397"/>
                      <a:pt x="34" y="372"/>
                      <a:pt x="34" y="372"/>
                    </a:cubicBezTo>
                    <a:cubicBezTo>
                      <a:pt x="34" y="372"/>
                      <a:pt x="4" y="370"/>
                      <a:pt x="2" y="344"/>
                    </a:cubicBezTo>
                    <a:cubicBezTo>
                      <a:pt x="1" y="319"/>
                      <a:pt x="0" y="282"/>
                      <a:pt x="2" y="266"/>
                    </a:cubicBezTo>
                    <a:cubicBezTo>
                      <a:pt x="5" y="251"/>
                      <a:pt x="5" y="253"/>
                      <a:pt x="8" y="232"/>
                    </a:cubicBezTo>
                    <a:cubicBezTo>
                      <a:pt x="10" y="212"/>
                      <a:pt x="21" y="177"/>
                      <a:pt x="31" y="175"/>
                    </a:cubicBezTo>
                    <a:cubicBezTo>
                      <a:pt x="42" y="174"/>
                      <a:pt x="55" y="166"/>
                      <a:pt x="55" y="166"/>
                    </a:cubicBezTo>
                    <a:cubicBezTo>
                      <a:pt x="55" y="166"/>
                      <a:pt x="44" y="154"/>
                      <a:pt x="57" y="143"/>
                    </a:cubicBezTo>
                    <a:cubicBezTo>
                      <a:pt x="70" y="133"/>
                      <a:pt x="77" y="129"/>
                      <a:pt x="71" y="115"/>
                    </a:cubicBezTo>
                    <a:cubicBezTo>
                      <a:pt x="66" y="101"/>
                      <a:pt x="70" y="91"/>
                      <a:pt x="73" y="73"/>
                    </a:cubicBezTo>
                    <a:cubicBezTo>
                      <a:pt x="76" y="55"/>
                      <a:pt x="85" y="1"/>
                      <a:pt x="121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26"/>
              <p:cNvSpPr>
                <a:spLocks/>
              </p:cNvSpPr>
              <p:nvPr/>
            </p:nvSpPr>
            <p:spPr bwMode="auto">
              <a:xfrm>
                <a:off x="4615" y="689"/>
                <a:ext cx="146" cy="279"/>
              </a:xfrm>
              <a:custGeom>
                <a:avLst/>
                <a:gdLst>
                  <a:gd name="T0" fmla="*/ 1 w 61"/>
                  <a:gd name="T1" fmla="*/ 3 h 118"/>
                  <a:gd name="T2" fmla="*/ 17 w 61"/>
                  <a:gd name="T3" fmla="*/ 27 h 118"/>
                  <a:gd name="T4" fmla="*/ 27 w 61"/>
                  <a:gd name="T5" fmla="*/ 82 h 118"/>
                  <a:gd name="T6" fmla="*/ 38 w 61"/>
                  <a:gd name="T7" fmla="*/ 59 h 118"/>
                  <a:gd name="T8" fmla="*/ 43 w 61"/>
                  <a:gd name="T9" fmla="*/ 32 h 118"/>
                  <a:gd name="T10" fmla="*/ 60 w 61"/>
                  <a:gd name="T11" fmla="*/ 0 h 118"/>
                  <a:gd name="T12" fmla="*/ 60 w 61"/>
                  <a:gd name="T13" fmla="*/ 21 h 118"/>
                  <a:gd name="T14" fmla="*/ 43 w 61"/>
                  <a:gd name="T15" fmla="*/ 74 h 118"/>
                  <a:gd name="T16" fmla="*/ 29 w 61"/>
                  <a:gd name="T17" fmla="*/ 111 h 118"/>
                  <a:gd name="T18" fmla="*/ 14 w 61"/>
                  <a:gd name="T19" fmla="*/ 76 h 118"/>
                  <a:gd name="T20" fmla="*/ 1 w 61"/>
                  <a:gd name="T21" fmla="*/ 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118">
                    <a:moveTo>
                      <a:pt x="1" y="3"/>
                    </a:moveTo>
                    <a:cubicBezTo>
                      <a:pt x="1" y="3"/>
                      <a:pt x="17" y="16"/>
                      <a:pt x="17" y="27"/>
                    </a:cubicBezTo>
                    <a:cubicBezTo>
                      <a:pt x="17" y="37"/>
                      <a:pt x="24" y="72"/>
                      <a:pt x="27" y="82"/>
                    </a:cubicBezTo>
                    <a:cubicBezTo>
                      <a:pt x="30" y="93"/>
                      <a:pt x="32" y="70"/>
                      <a:pt x="38" y="59"/>
                    </a:cubicBezTo>
                    <a:cubicBezTo>
                      <a:pt x="43" y="49"/>
                      <a:pt x="46" y="40"/>
                      <a:pt x="43" y="32"/>
                    </a:cubicBezTo>
                    <a:cubicBezTo>
                      <a:pt x="39" y="24"/>
                      <a:pt x="52" y="20"/>
                      <a:pt x="60" y="0"/>
                    </a:cubicBezTo>
                    <a:cubicBezTo>
                      <a:pt x="61" y="8"/>
                      <a:pt x="60" y="14"/>
                      <a:pt x="60" y="21"/>
                    </a:cubicBezTo>
                    <a:cubicBezTo>
                      <a:pt x="60" y="29"/>
                      <a:pt x="47" y="66"/>
                      <a:pt x="43" y="74"/>
                    </a:cubicBezTo>
                    <a:cubicBezTo>
                      <a:pt x="40" y="81"/>
                      <a:pt x="30" y="104"/>
                      <a:pt x="29" y="111"/>
                    </a:cubicBezTo>
                    <a:cubicBezTo>
                      <a:pt x="28" y="118"/>
                      <a:pt x="19" y="98"/>
                      <a:pt x="14" y="76"/>
                    </a:cubicBezTo>
                    <a:cubicBezTo>
                      <a:pt x="9" y="55"/>
                      <a:pt x="0" y="23"/>
                      <a:pt x="1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7"/>
              <p:cNvSpPr>
                <a:spLocks/>
              </p:cNvSpPr>
              <p:nvPr/>
            </p:nvSpPr>
            <p:spPr bwMode="auto">
              <a:xfrm>
                <a:off x="4541" y="1070"/>
                <a:ext cx="27" cy="61"/>
              </a:xfrm>
              <a:custGeom>
                <a:avLst/>
                <a:gdLst>
                  <a:gd name="T0" fmla="*/ 8 w 11"/>
                  <a:gd name="T1" fmla="*/ 26 h 26"/>
                  <a:gd name="T2" fmla="*/ 11 w 11"/>
                  <a:gd name="T3" fmla="*/ 11 h 26"/>
                  <a:gd name="T4" fmla="*/ 11 w 11"/>
                  <a:gd name="T5" fmla="*/ 0 h 26"/>
                  <a:gd name="T6" fmla="*/ 2 w 11"/>
                  <a:gd name="T7" fmla="*/ 2 h 26"/>
                  <a:gd name="T8" fmla="*/ 0 w 11"/>
                  <a:gd name="T9" fmla="*/ 23 h 26"/>
                  <a:gd name="T10" fmla="*/ 8 w 11"/>
                  <a:gd name="T11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26">
                    <a:moveTo>
                      <a:pt x="8" y="26"/>
                    </a:moveTo>
                    <a:cubicBezTo>
                      <a:pt x="8" y="26"/>
                      <a:pt x="10" y="19"/>
                      <a:pt x="11" y="11"/>
                    </a:cubicBezTo>
                    <a:cubicBezTo>
                      <a:pt x="11" y="3"/>
                      <a:pt x="11" y="0"/>
                      <a:pt x="11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1" y="18"/>
                      <a:pt x="0" y="23"/>
                    </a:cubicBezTo>
                    <a:cubicBezTo>
                      <a:pt x="4" y="26"/>
                      <a:pt x="8" y="26"/>
                      <a:pt x="8" y="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28"/>
              <p:cNvSpPr>
                <a:spLocks/>
              </p:cNvSpPr>
              <p:nvPr/>
            </p:nvSpPr>
            <p:spPr bwMode="auto">
              <a:xfrm>
                <a:off x="4745" y="1193"/>
                <a:ext cx="28" cy="62"/>
              </a:xfrm>
              <a:custGeom>
                <a:avLst/>
                <a:gdLst>
                  <a:gd name="T0" fmla="*/ 3 w 12"/>
                  <a:gd name="T1" fmla="*/ 0 h 26"/>
                  <a:gd name="T2" fmla="*/ 0 w 12"/>
                  <a:gd name="T3" fmla="*/ 21 h 26"/>
                  <a:gd name="T4" fmla="*/ 12 w 12"/>
                  <a:gd name="T5" fmla="*/ 21 h 26"/>
                  <a:gd name="T6" fmla="*/ 12 w 12"/>
                  <a:gd name="T7" fmla="*/ 0 h 26"/>
                  <a:gd name="T8" fmla="*/ 3 w 12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6">
                    <a:moveTo>
                      <a:pt x="3" y="0"/>
                    </a:moveTo>
                    <a:cubicBezTo>
                      <a:pt x="3" y="0"/>
                      <a:pt x="1" y="16"/>
                      <a:pt x="0" y="21"/>
                    </a:cubicBezTo>
                    <a:cubicBezTo>
                      <a:pt x="0" y="26"/>
                      <a:pt x="12" y="21"/>
                      <a:pt x="12" y="21"/>
                    </a:cubicBezTo>
                    <a:cubicBezTo>
                      <a:pt x="12" y="0"/>
                      <a:pt x="12" y="0"/>
                      <a:pt x="1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6224160" y="5721241"/>
              <a:ext cx="2791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Enter your text here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96000" y="4748339"/>
              <a:ext cx="3048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144000" y="1014412"/>
            <a:ext cx="3048000" cy="5843588"/>
            <a:chOff x="9144000" y="1014412"/>
            <a:chExt cx="3048000" cy="5843588"/>
          </a:xfrm>
        </p:grpSpPr>
        <p:sp>
          <p:nvSpPr>
            <p:cNvPr id="7" name="Rectangle 6"/>
            <p:cNvSpPr/>
            <p:nvPr/>
          </p:nvSpPr>
          <p:spPr>
            <a:xfrm>
              <a:off x="9144000" y="4371415"/>
              <a:ext cx="3048000" cy="24865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18"/>
            <p:cNvGrpSpPr>
              <a:grpSpLocks noChangeAspect="1"/>
            </p:cNvGrpSpPr>
            <p:nvPr/>
          </p:nvGrpSpPr>
          <p:grpSpPr bwMode="auto">
            <a:xfrm>
              <a:off x="9938544" y="1014412"/>
              <a:ext cx="1458913" cy="3487738"/>
              <a:chOff x="4361" y="855"/>
              <a:chExt cx="919" cy="2197"/>
            </a:xfrm>
          </p:grpSpPr>
          <p:sp>
            <p:nvSpPr>
              <p:cNvPr id="29" name="Freeform 19"/>
              <p:cNvSpPr>
                <a:spLocks noEditPoints="1"/>
              </p:cNvSpPr>
              <p:nvPr/>
            </p:nvSpPr>
            <p:spPr bwMode="auto">
              <a:xfrm>
                <a:off x="4361" y="855"/>
                <a:ext cx="919" cy="2197"/>
              </a:xfrm>
              <a:custGeom>
                <a:avLst/>
                <a:gdLst>
                  <a:gd name="T0" fmla="*/ 471 w 540"/>
                  <a:gd name="T1" fmla="*/ 272 h 1295"/>
                  <a:gd name="T2" fmla="*/ 525 w 540"/>
                  <a:gd name="T3" fmla="*/ 521 h 1295"/>
                  <a:gd name="T4" fmla="*/ 452 w 540"/>
                  <a:gd name="T5" fmla="*/ 623 h 1295"/>
                  <a:gd name="T6" fmla="*/ 451 w 540"/>
                  <a:gd name="T7" fmla="*/ 492 h 1295"/>
                  <a:gd name="T8" fmla="*/ 451 w 540"/>
                  <a:gd name="T9" fmla="*/ 449 h 1295"/>
                  <a:gd name="T10" fmla="*/ 330 w 540"/>
                  <a:gd name="T11" fmla="*/ 10 h 1295"/>
                  <a:gd name="T12" fmla="*/ 364 w 540"/>
                  <a:gd name="T13" fmla="*/ 38 h 1295"/>
                  <a:gd name="T14" fmla="*/ 374 w 540"/>
                  <a:gd name="T15" fmla="*/ 112 h 1295"/>
                  <a:gd name="T16" fmla="*/ 358 w 540"/>
                  <a:gd name="T17" fmla="*/ 142 h 1295"/>
                  <a:gd name="T18" fmla="*/ 355 w 540"/>
                  <a:gd name="T19" fmla="*/ 188 h 1295"/>
                  <a:gd name="T20" fmla="*/ 425 w 540"/>
                  <a:gd name="T21" fmla="*/ 230 h 1295"/>
                  <a:gd name="T22" fmla="*/ 451 w 540"/>
                  <a:gd name="T23" fmla="*/ 449 h 1295"/>
                  <a:gd name="T24" fmla="*/ 441 w 540"/>
                  <a:gd name="T25" fmla="*/ 520 h 1295"/>
                  <a:gd name="T26" fmla="*/ 451 w 540"/>
                  <a:gd name="T27" fmla="*/ 622 h 1295"/>
                  <a:gd name="T28" fmla="*/ 429 w 540"/>
                  <a:gd name="T29" fmla="*/ 642 h 1295"/>
                  <a:gd name="T30" fmla="*/ 400 w 540"/>
                  <a:gd name="T31" fmla="*/ 721 h 1295"/>
                  <a:gd name="T32" fmla="*/ 360 w 540"/>
                  <a:gd name="T33" fmla="*/ 1005 h 1295"/>
                  <a:gd name="T34" fmla="*/ 332 w 540"/>
                  <a:gd name="T35" fmla="*/ 1162 h 1295"/>
                  <a:gd name="T36" fmla="*/ 345 w 540"/>
                  <a:gd name="T37" fmla="*/ 1231 h 1295"/>
                  <a:gd name="T38" fmla="*/ 333 w 540"/>
                  <a:gd name="T39" fmla="*/ 1279 h 1295"/>
                  <a:gd name="T40" fmla="*/ 273 w 540"/>
                  <a:gd name="T41" fmla="*/ 1260 h 1295"/>
                  <a:gd name="T42" fmla="*/ 277 w 540"/>
                  <a:gd name="T43" fmla="*/ 1209 h 1295"/>
                  <a:gd name="T44" fmla="*/ 272 w 540"/>
                  <a:gd name="T45" fmla="*/ 1152 h 1295"/>
                  <a:gd name="T46" fmla="*/ 274 w 540"/>
                  <a:gd name="T47" fmla="*/ 1050 h 1295"/>
                  <a:gd name="T48" fmla="*/ 284 w 540"/>
                  <a:gd name="T49" fmla="*/ 961 h 1295"/>
                  <a:gd name="T50" fmla="*/ 278 w 540"/>
                  <a:gd name="T51" fmla="*/ 836 h 1295"/>
                  <a:gd name="T52" fmla="*/ 250 w 540"/>
                  <a:gd name="T53" fmla="*/ 789 h 1295"/>
                  <a:gd name="T54" fmla="*/ 158 w 540"/>
                  <a:gd name="T55" fmla="*/ 1136 h 1295"/>
                  <a:gd name="T56" fmla="*/ 163 w 540"/>
                  <a:gd name="T57" fmla="*/ 469 h 1295"/>
                  <a:gd name="T58" fmla="*/ 158 w 540"/>
                  <a:gd name="T59" fmla="*/ 437 h 1295"/>
                  <a:gd name="T60" fmla="*/ 190 w 540"/>
                  <a:gd name="T61" fmla="*/ 217 h 1295"/>
                  <a:gd name="T62" fmla="*/ 272 w 540"/>
                  <a:gd name="T63" fmla="*/ 185 h 1295"/>
                  <a:gd name="T64" fmla="*/ 260 w 540"/>
                  <a:gd name="T65" fmla="*/ 132 h 1295"/>
                  <a:gd name="T66" fmla="*/ 265 w 540"/>
                  <a:gd name="T67" fmla="*/ 69 h 1295"/>
                  <a:gd name="T68" fmla="*/ 290 w 540"/>
                  <a:gd name="T69" fmla="*/ 21 h 1295"/>
                  <a:gd name="T70" fmla="*/ 330 w 540"/>
                  <a:gd name="T71" fmla="*/ 10 h 1295"/>
                  <a:gd name="T72" fmla="*/ 155 w 540"/>
                  <a:gd name="T73" fmla="*/ 1151 h 1295"/>
                  <a:gd name="T74" fmla="*/ 131 w 540"/>
                  <a:gd name="T75" fmla="*/ 1241 h 1295"/>
                  <a:gd name="T76" fmla="*/ 100 w 540"/>
                  <a:gd name="T77" fmla="*/ 1255 h 1295"/>
                  <a:gd name="T78" fmla="*/ 0 w 540"/>
                  <a:gd name="T79" fmla="*/ 1285 h 1295"/>
                  <a:gd name="T80" fmla="*/ 51 w 540"/>
                  <a:gd name="T81" fmla="*/ 1218 h 1295"/>
                  <a:gd name="T82" fmla="*/ 76 w 540"/>
                  <a:gd name="T83" fmla="*/ 1101 h 1295"/>
                  <a:gd name="T84" fmla="*/ 135 w 540"/>
                  <a:gd name="T85" fmla="*/ 784 h 1295"/>
                  <a:gd name="T86" fmla="*/ 154 w 540"/>
                  <a:gd name="T87" fmla="*/ 662 h 1295"/>
                  <a:gd name="T88" fmla="*/ 132 w 540"/>
                  <a:gd name="T89" fmla="*/ 648 h 1295"/>
                  <a:gd name="T90" fmla="*/ 126 w 540"/>
                  <a:gd name="T91" fmla="*/ 610 h 1295"/>
                  <a:gd name="T92" fmla="*/ 83 w 540"/>
                  <a:gd name="T93" fmla="*/ 489 h 1295"/>
                  <a:gd name="T94" fmla="*/ 114 w 540"/>
                  <a:gd name="T95" fmla="*/ 341 h 1295"/>
                  <a:gd name="T96" fmla="*/ 147 w 540"/>
                  <a:gd name="T97" fmla="*/ 238 h 1295"/>
                  <a:gd name="T98" fmla="*/ 158 w 540"/>
                  <a:gd name="T99" fmla="*/ 437 h 1295"/>
                  <a:gd name="T100" fmla="*/ 150 w 540"/>
                  <a:gd name="T101" fmla="*/ 466 h 1295"/>
                  <a:gd name="T102" fmla="*/ 158 w 540"/>
                  <a:gd name="T103" fmla="*/ 509 h 1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40" h="1295">
                    <a:moveTo>
                      <a:pt x="451" y="240"/>
                    </a:moveTo>
                    <a:cubicBezTo>
                      <a:pt x="460" y="246"/>
                      <a:pt x="468" y="256"/>
                      <a:pt x="471" y="272"/>
                    </a:cubicBezTo>
                    <a:cubicBezTo>
                      <a:pt x="476" y="302"/>
                      <a:pt x="507" y="404"/>
                      <a:pt x="523" y="432"/>
                    </a:cubicBezTo>
                    <a:cubicBezTo>
                      <a:pt x="538" y="459"/>
                      <a:pt x="540" y="497"/>
                      <a:pt x="525" y="521"/>
                    </a:cubicBezTo>
                    <a:cubicBezTo>
                      <a:pt x="509" y="544"/>
                      <a:pt x="473" y="601"/>
                      <a:pt x="467" y="610"/>
                    </a:cubicBezTo>
                    <a:cubicBezTo>
                      <a:pt x="462" y="618"/>
                      <a:pt x="460" y="623"/>
                      <a:pt x="452" y="623"/>
                    </a:cubicBezTo>
                    <a:cubicBezTo>
                      <a:pt x="452" y="622"/>
                      <a:pt x="451" y="622"/>
                      <a:pt x="451" y="622"/>
                    </a:cubicBezTo>
                    <a:cubicBezTo>
                      <a:pt x="451" y="492"/>
                      <a:pt x="451" y="492"/>
                      <a:pt x="451" y="492"/>
                    </a:cubicBezTo>
                    <a:cubicBezTo>
                      <a:pt x="458" y="480"/>
                      <a:pt x="466" y="471"/>
                      <a:pt x="463" y="465"/>
                    </a:cubicBezTo>
                    <a:cubicBezTo>
                      <a:pt x="458" y="457"/>
                      <a:pt x="455" y="456"/>
                      <a:pt x="451" y="449"/>
                    </a:cubicBezTo>
                    <a:lnTo>
                      <a:pt x="451" y="240"/>
                    </a:lnTo>
                    <a:close/>
                    <a:moveTo>
                      <a:pt x="330" y="10"/>
                    </a:moveTo>
                    <a:cubicBezTo>
                      <a:pt x="337" y="16"/>
                      <a:pt x="345" y="27"/>
                      <a:pt x="352" y="23"/>
                    </a:cubicBezTo>
                    <a:cubicBezTo>
                      <a:pt x="358" y="20"/>
                      <a:pt x="357" y="38"/>
                      <a:pt x="364" y="38"/>
                    </a:cubicBezTo>
                    <a:cubicBezTo>
                      <a:pt x="372" y="38"/>
                      <a:pt x="380" y="64"/>
                      <a:pt x="379" y="78"/>
                    </a:cubicBezTo>
                    <a:cubicBezTo>
                      <a:pt x="378" y="92"/>
                      <a:pt x="375" y="106"/>
                      <a:pt x="374" y="112"/>
                    </a:cubicBezTo>
                    <a:cubicBezTo>
                      <a:pt x="373" y="118"/>
                      <a:pt x="370" y="141"/>
                      <a:pt x="365" y="141"/>
                    </a:cubicBezTo>
                    <a:cubicBezTo>
                      <a:pt x="360" y="141"/>
                      <a:pt x="358" y="142"/>
                      <a:pt x="358" y="142"/>
                    </a:cubicBezTo>
                    <a:cubicBezTo>
                      <a:pt x="358" y="142"/>
                      <a:pt x="353" y="160"/>
                      <a:pt x="353" y="174"/>
                    </a:cubicBezTo>
                    <a:cubicBezTo>
                      <a:pt x="353" y="188"/>
                      <a:pt x="355" y="188"/>
                      <a:pt x="355" y="188"/>
                    </a:cubicBezTo>
                    <a:cubicBezTo>
                      <a:pt x="363" y="202"/>
                      <a:pt x="363" y="202"/>
                      <a:pt x="363" y="202"/>
                    </a:cubicBezTo>
                    <a:cubicBezTo>
                      <a:pt x="363" y="202"/>
                      <a:pt x="406" y="224"/>
                      <a:pt x="425" y="230"/>
                    </a:cubicBezTo>
                    <a:cubicBezTo>
                      <a:pt x="434" y="232"/>
                      <a:pt x="443" y="235"/>
                      <a:pt x="451" y="240"/>
                    </a:cubicBezTo>
                    <a:cubicBezTo>
                      <a:pt x="451" y="449"/>
                      <a:pt x="451" y="449"/>
                      <a:pt x="451" y="449"/>
                    </a:cubicBezTo>
                    <a:cubicBezTo>
                      <a:pt x="448" y="445"/>
                      <a:pt x="446" y="439"/>
                      <a:pt x="443" y="426"/>
                    </a:cubicBezTo>
                    <a:cubicBezTo>
                      <a:pt x="443" y="453"/>
                      <a:pt x="434" y="493"/>
                      <a:pt x="441" y="520"/>
                    </a:cubicBezTo>
                    <a:cubicBezTo>
                      <a:pt x="440" y="510"/>
                      <a:pt x="445" y="500"/>
                      <a:pt x="451" y="492"/>
                    </a:cubicBezTo>
                    <a:cubicBezTo>
                      <a:pt x="451" y="622"/>
                      <a:pt x="451" y="622"/>
                      <a:pt x="451" y="622"/>
                    </a:cubicBezTo>
                    <a:cubicBezTo>
                      <a:pt x="444" y="622"/>
                      <a:pt x="439" y="623"/>
                      <a:pt x="439" y="623"/>
                    </a:cubicBezTo>
                    <a:cubicBezTo>
                      <a:pt x="439" y="623"/>
                      <a:pt x="435" y="638"/>
                      <a:pt x="429" y="642"/>
                    </a:cubicBezTo>
                    <a:cubicBezTo>
                      <a:pt x="423" y="647"/>
                      <a:pt x="415" y="662"/>
                      <a:pt x="413" y="657"/>
                    </a:cubicBezTo>
                    <a:cubicBezTo>
                      <a:pt x="411" y="651"/>
                      <a:pt x="406" y="696"/>
                      <a:pt x="400" y="721"/>
                    </a:cubicBezTo>
                    <a:cubicBezTo>
                      <a:pt x="395" y="745"/>
                      <a:pt x="369" y="914"/>
                      <a:pt x="369" y="939"/>
                    </a:cubicBezTo>
                    <a:cubicBezTo>
                      <a:pt x="369" y="963"/>
                      <a:pt x="359" y="988"/>
                      <a:pt x="360" y="1005"/>
                    </a:cubicBezTo>
                    <a:cubicBezTo>
                      <a:pt x="361" y="1022"/>
                      <a:pt x="357" y="1068"/>
                      <a:pt x="356" y="1093"/>
                    </a:cubicBezTo>
                    <a:cubicBezTo>
                      <a:pt x="355" y="1118"/>
                      <a:pt x="332" y="1144"/>
                      <a:pt x="332" y="1162"/>
                    </a:cubicBezTo>
                    <a:cubicBezTo>
                      <a:pt x="332" y="1181"/>
                      <a:pt x="338" y="1189"/>
                      <a:pt x="335" y="1200"/>
                    </a:cubicBezTo>
                    <a:cubicBezTo>
                      <a:pt x="332" y="1210"/>
                      <a:pt x="333" y="1218"/>
                      <a:pt x="345" y="1231"/>
                    </a:cubicBezTo>
                    <a:cubicBezTo>
                      <a:pt x="356" y="1243"/>
                      <a:pt x="361" y="1255"/>
                      <a:pt x="360" y="1264"/>
                    </a:cubicBezTo>
                    <a:cubicBezTo>
                      <a:pt x="359" y="1274"/>
                      <a:pt x="356" y="1278"/>
                      <a:pt x="333" y="1279"/>
                    </a:cubicBezTo>
                    <a:cubicBezTo>
                      <a:pt x="310" y="1280"/>
                      <a:pt x="288" y="1273"/>
                      <a:pt x="288" y="1267"/>
                    </a:cubicBezTo>
                    <a:cubicBezTo>
                      <a:pt x="288" y="1262"/>
                      <a:pt x="280" y="1260"/>
                      <a:pt x="273" y="1260"/>
                    </a:cubicBezTo>
                    <a:cubicBezTo>
                      <a:pt x="266" y="1260"/>
                      <a:pt x="267" y="1253"/>
                      <a:pt x="270" y="1239"/>
                    </a:cubicBezTo>
                    <a:cubicBezTo>
                      <a:pt x="273" y="1226"/>
                      <a:pt x="283" y="1208"/>
                      <a:pt x="277" y="1209"/>
                    </a:cubicBezTo>
                    <a:cubicBezTo>
                      <a:pt x="271" y="1211"/>
                      <a:pt x="266" y="1208"/>
                      <a:pt x="266" y="1188"/>
                    </a:cubicBezTo>
                    <a:cubicBezTo>
                      <a:pt x="266" y="1169"/>
                      <a:pt x="264" y="1163"/>
                      <a:pt x="272" y="1152"/>
                    </a:cubicBezTo>
                    <a:cubicBezTo>
                      <a:pt x="281" y="1140"/>
                      <a:pt x="279" y="1119"/>
                      <a:pt x="277" y="1102"/>
                    </a:cubicBezTo>
                    <a:cubicBezTo>
                      <a:pt x="275" y="1084"/>
                      <a:pt x="269" y="1072"/>
                      <a:pt x="274" y="1050"/>
                    </a:cubicBezTo>
                    <a:cubicBezTo>
                      <a:pt x="279" y="1029"/>
                      <a:pt x="280" y="1003"/>
                      <a:pt x="277" y="993"/>
                    </a:cubicBezTo>
                    <a:cubicBezTo>
                      <a:pt x="274" y="982"/>
                      <a:pt x="276" y="969"/>
                      <a:pt x="284" y="961"/>
                    </a:cubicBezTo>
                    <a:cubicBezTo>
                      <a:pt x="292" y="952"/>
                      <a:pt x="280" y="937"/>
                      <a:pt x="280" y="927"/>
                    </a:cubicBezTo>
                    <a:cubicBezTo>
                      <a:pt x="280" y="917"/>
                      <a:pt x="283" y="877"/>
                      <a:pt x="278" y="836"/>
                    </a:cubicBezTo>
                    <a:cubicBezTo>
                      <a:pt x="273" y="796"/>
                      <a:pt x="272" y="765"/>
                      <a:pt x="271" y="754"/>
                    </a:cubicBezTo>
                    <a:cubicBezTo>
                      <a:pt x="270" y="744"/>
                      <a:pt x="265" y="749"/>
                      <a:pt x="250" y="789"/>
                    </a:cubicBezTo>
                    <a:cubicBezTo>
                      <a:pt x="236" y="830"/>
                      <a:pt x="199" y="956"/>
                      <a:pt x="192" y="984"/>
                    </a:cubicBezTo>
                    <a:cubicBezTo>
                      <a:pt x="186" y="1008"/>
                      <a:pt x="166" y="1096"/>
                      <a:pt x="158" y="1136"/>
                    </a:cubicBezTo>
                    <a:cubicBezTo>
                      <a:pt x="158" y="509"/>
                      <a:pt x="158" y="509"/>
                      <a:pt x="158" y="509"/>
                    </a:cubicBezTo>
                    <a:cubicBezTo>
                      <a:pt x="160" y="506"/>
                      <a:pt x="158" y="485"/>
                      <a:pt x="163" y="469"/>
                    </a:cubicBezTo>
                    <a:cubicBezTo>
                      <a:pt x="169" y="451"/>
                      <a:pt x="171" y="426"/>
                      <a:pt x="172" y="396"/>
                    </a:cubicBezTo>
                    <a:cubicBezTo>
                      <a:pt x="172" y="396"/>
                      <a:pt x="165" y="421"/>
                      <a:pt x="158" y="437"/>
                    </a:cubicBezTo>
                    <a:cubicBezTo>
                      <a:pt x="158" y="224"/>
                      <a:pt x="158" y="224"/>
                      <a:pt x="158" y="224"/>
                    </a:cubicBezTo>
                    <a:cubicBezTo>
                      <a:pt x="164" y="221"/>
                      <a:pt x="175" y="219"/>
                      <a:pt x="190" y="217"/>
                    </a:cubicBezTo>
                    <a:cubicBezTo>
                      <a:pt x="226" y="212"/>
                      <a:pt x="252" y="202"/>
                      <a:pt x="261" y="195"/>
                    </a:cubicBezTo>
                    <a:cubicBezTo>
                      <a:pt x="266" y="191"/>
                      <a:pt x="269" y="188"/>
                      <a:pt x="272" y="185"/>
                    </a:cubicBezTo>
                    <a:cubicBezTo>
                      <a:pt x="274" y="182"/>
                      <a:pt x="279" y="177"/>
                      <a:pt x="275" y="177"/>
                    </a:cubicBezTo>
                    <a:cubicBezTo>
                      <a:pt x="266" y="176"/>
                      <a:pt x="264" y="142"/>
                      <a:pt x="260" y="132"/>
                    </a:cubicBezTo>
                    <a:cubicBezTo>
                      <a:pt x="255" y="122"/>
                      <a:pt x="257" y="115"/>
                      <a:pt x="260" y="106"/>
                    </a:cubicBezTo>
                    <a:cubicBezTo>
                      <a:pt x="263" y="97"/>
                      <a:pt x="257" y="83"/>
                      <a:pt x="265" y="69"/>
                    </a:cubicBezTo>
                    <a:cubicBezTo>
                      <a:pt x="272" y="55"/>
                      <a:pt x="262" y="37"/>
                      <a:pt x="272" y="35"/>
                    </a:cubicBezTo>
                    <a:cubicBezTo>
                      <a:pt x="283" y="33"/>
                      <a:pt x="279" y="21"/>
                      <a:pt x="290" y="21"/>
                    </a:cubicBezTo>
                    <a:cubicBezTo>
                      <a:pt x="300" y="21"/>
                      <a:pt x="301" y="6"/>
                      <a:pt x="312" y="11"/>
                    </a:cubicBezTo>
                    <a:cubicBezTo>
                      <a:pt x="322" y="16"/>
                      <a:pt x="322" y="0"/>
                      <a:pt x="330" y="10"/>
                    </a:cubicBezTo>
                    <a:close/>
                    <a:moveTo>
                      <a:pt x="158" y="1136"/>
                    </a:moveTo>
                    <a:cubicBezTo>
                      <a:pt x="156" y="1142"/>
                      <a:pt x="155" y="1147"/>
                      <a:pt x="155" y="1151"/>
                    </a:cubicBezTo>
                    <a:cubicBezTo>
                      <a:pt x="150" y="1175"/>
                      <a:pt x="144" y="1223"/>
                      <a:pt x="137" y="1223"/>
                    </a:cubicBezTo>
                    <a:cubicBezTo>
                      <a:pt x="131" y="1223"/>
                      <a:pt x="132" y="1228"/>
                      <a:pt x="131" y="1241"/>
                    </a:cubicBezTo>
                    <a:cubicBezTo>
                      <a:pt x="131" y="1255"/>
                      <a:pt x="117" y="1257"/>
                      <a:pt x="109" y="1260"/>
                    </a:cubicBezTo>
                    <a:cubicBezTo>
                      <a:pt x="102" y="1263"/>
                      <a:pt x="100" y="1255"/>
                      <a:pt x="100" y="1255"/>
                    </a:cubicBezTo>
                    <a:cubicBezTo>
                      <a:pt x="100" y="1255"/>
                      <a:pt x="87" y="1281"/>
                      <a:pt x="65" y="1284"/>
                    </a:cubicBezTo>
                    <a:cubicBezTo>
                      <a:pt x="43" y="1287"/>
                      <a:pt x="0" y="1295"/>
                      <a:pt x="0" y="1285"/>
                    </a:cubicBezTo>
                    <a:cubicBezTo>
                      <a:pt x="0" y="1274"/>
                      <a:pt x="5" y="1264"/>
                      <a:pt x="20" y="1256"/>
                    </a:cubicBezTo>
                    <a:cubicBezTo>
                      <a:pt x="34" y="1247"/>
                      <a:pt x="45" y="1224"/>
                      <a:pt x="51" y="1218"/>
                    </a:cubicBezTo>
                    <a:cubicBezTo>
                      <a:pt x="56" y="1212"/>
                      <a:pt x="49" y="1214"/>
                      <a:pt x="53" y="1203"/>
                    </a:cubicBezTo>
                    <a:cubicBezTo>
                      <a:pt x="58" y="1191"/>
                      <a:pt x="73" y="1123"/>
                      <a:pt x="76" y="1101"/>
                    </a:cubicBezTo>
                    <a:cubicBezTo>
                      <a:pt x="78" y="1078"/>
                      <a:pt x="77" y="1002"/>
                      <a:pt x="87" y="967"/>
                    </a:cubicBezTo>
                    <a:cubicBezTo>
                      <a:pt x="98" y="931"/>
                      <a:pt x="131" y="816"/>
                      <a:pt x="135" y="784"/>
                    </a:cubicBezTo>
                    <a:cubicBezTo>
                      <a:pt x="140" y="753"/>
                      <a:pt x="147" y="721"/>
                      <a:pt x="147" y="703"/>
                    </a:cubicBezTo>
                    <a:cubicBezTo>
                      <a:pt x="147" y="686"/>
                      <a:pt x="149" y="674"/>
                      <a:pt x="154" y="662"/>
                    </a:cubicBezTo>
                    <a:cubicBezTo>
                      <a:pt x="158" y="649"/>
                      <a:pt x="153" y="632"/>
                      <a:pt x="153" y="632"/>
                    </a:cubicBezTo>
                    <a:cubicBezTo>
                      <a:pt x="153" y="632"/>
                      <a:pt x="140" y="642"/>
                      <a:pt x="132" y="648"/>
                    </a:cubicBezTo>
                    <a:cubicBezTo>
                      <a:pt x="125" y="655"/>
                      <a:pt x="125" y="645"/>
                      <a:pt x="129" y="629"/>
                    </a:cubicBezTo>
                    <a:cubicBezTo>
                      <a:pt x="132" y="614"/>
                      <a:pt x="130" y="605"/>
                      <a:pt x="126" y="610"/>
                    </a:cubicBezTo>
                    <a:cubicBezTo>
                      <a:pt x="122" y="615"/>
                      <a:pt x="119" y="585"/>
                      <a:pt x="109" y="566"/>
                    </a:cubicBezTo>
                    <a:cubicBezTo>
                      <a:pt x="100" y="548"/>
                      <a:pt x="78" y="511"/>
                      <a:pt x="83" y="489"/>
                    </a:cubicBezTo>
                    <a:cubicBezTo>
                      <a:pt x="88" y="468"/>
                      <a:pt x="90" y="431"/>
                      <a:pt x="96" y="412"/>
                    </a:cubicBezTo>
                    <a:cubicBezTo>
                      <a:pt x="102" y="394"/>
                      <a:pt x="107" y="361"/>
                      <a:pt x="114" y="341"/>
                    </a:cubicBezTo>
                    <a:cubicBezTo>
                      <a:pt x="121" y="321"/>
                      <a:pt x="120" y="311"/>
                      <a:pt x="129" y="291"/>
                    </a:cubicBezTo>
                    <a:cubicBezTo>
                      <a:pt x="137" y="271"/>
                      <a:pt x="147" y="247"/>
                      <a:pt x="147" y="238"/>
                    </a:cubicBezTo>
                    <a:cubicBezTo>
                      <a:pt x="147" y="232"/>
                      <a:pt x="149" y="228"/>
                      <a:pt x="158" y="224"/>
                    </a:cubicBezTo>
                    <a:cubicBezTo>
                      <a:pt x="158" y="437"/>
                      <a:pt x="158" y="437"/>
                      <a:pt x="158" y="437"/>
                    </a:cubicBezTo>
                    <a:cubicBezTo>
                      <a:pt x="155" y="443"/>
                      <a:pt x="152" y="448"/>
                      <a:pt x="150" y="449"/>
                    </a:cubicBezTo>
                    <a:cubicBezTo>
                      <a:pt x="142" y="451"/>
                      <a:pt x="141" y="461"/>
                      <a:pt x="150" y="466"/>
                    </a:cubicBezTo>
                    <a:cubicBezTo>
                      <a:pt x="158" y="471"/>
                      <a:pt x="153" y="504"/>
                      <a:pt x="157" y="509"/>
                    </a:cubicBezTo>
                    <a:cubicBezTo>
                      <a:pt x="157" y="509"/>
                      <a:pt x="157" y="509"/>
                      <a:pt x="158" y="509"/>
                    </a:cubicBezTo>
                    <a:lnTo>
                      <a:pt x="158" y="113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0"/>
              <p:cNvSpPr>
                <a:spLocks/>
              </p:cNvSpPr>
              <p:nvPr/>
            </p:nvSpPr>
            <p:spPr bwMode="auto">
              <a:xfrm>
                <a:off x="4701" y="1169"/>
                <a:ext cx="325" cy="633"/>
              </a:xfrm>
              <a:custGeom>
                <a:avLst/>
                <a:gdLst>
                  <a:gd name="T0" fmla="*/ 153 w 191"/>
                  <a:gd name="T1" fmla="*/ 0 h 373"/>
                  <a:gd name="T2" fmla="*/ 155 w 191"/>
                  <a:gd name="T3" fmla="*/ 3 h 373"/>
                  <a:gd name="T4" fmla="*/ 162 w 191"/>
                  <a:gd name="T5" fmla="*/ 15 h 373"/>
                  <a:gd name="T6" fmla="*/ 162 w 191"/>
                  <a:gd name="T7" fmla="*/ 17 h 373"/>
                  <a:gd name="T8" fmla="*/ 156 w 191"/>
                  <a:gd name="T9" fmla="*/ 149 h 373"/>
                  <a:gd name="T10" fmla="*/ 157 w 191"/>
                  <a:gd name="T11" fmla="*/ 255 h 373"/>
                  <a:gd name="T12" fmla="*/ 175 w 191"/>
                  <a:gd name="T13" fmla="*/ 334 h 373"/>
                  <a:gd name="T14" fmla="*/ 191 w 191"/>
                  <a:gd name="T15" fmla="*/ 372 h 373"/>
                  <a:gd name="T16" fmla="*/ 126 w 191"/>
                  <a:gd name="T17" fmla="*/ 368 h 373"/>
                  <a:gd name="T18" fmla="*/ 20 w 191"/>
                  <a:gd name="T19" fmla="*/ 369 h 373"/>
                  <a:gd name="T20" fmla="*/ 0 w 191"/>
                  <a:gd name="T21" fmla="*/ 361 h 373"/>
                  <a:gd name="T22" fmla="*/ 24 w 191"/>
                  <a:gd name="T23" fmla="*/ 291 h 373"/>
                  <a:gd name="T24" fmla="*/ 44 w 191"/>
                  <a:gd name="T25" fmla="*/ 155 h 373"/>
                  <a:gd name="T26" fmla="*/ 52 w 191"/>
                  <a:gd name="T27" fmla="*/ 32 h 373"/>
                  <a:gd name="T28" fmla="*/ 60 w 191"/>
                  <a:gd name="T29" fmla="*/ 11 h 373"/>
                  <a:gd name="T30" fmla="*/ 61 w 191"/>
                  <a:gd name="T31" fmla="*/ 10 h 373"/>
                  <a:gd name="T32" fmla="*/ 72 w 191"/>
                  <a:gd name="T33" fmla="*/ 0 h 373"/>
                  <a:gd name="T34" fmla="*/ 91 w 191"/>
                  <a:gd name="T35" fmla="*/ 23 h 373"/>
                  <a:gd name="T36" fmla="*/ 121 w 191"/>
                  <a:gd name="T37" fmla="*/ 33 h 373"/>
                  <a:gd name="T38" fmla="*/ 153 w 191"/>
                  <a:gd name="T39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1" h="373">
                    <a:moveTo>
                      <a:pt x="153" y="0"/>
                    </a:moveTo>
                    <a:cubicBezTo>
                      <a:pt x="154" y="3"/>
                      <a:pt x="155" y="3"/>
                      <a:pt x="155" y="3"/>
                    </a:cubicBezTo>
                    <a:cubicBezTo>
                      <a:pt x="162" y="15"/>
                      <a:pt x="162" y="15"/>
                      <a:pt x="162" y="15"/>
                    </a:cubicBezTo>
                    <a:cubicBezTo>
                      <a:pt x="162" y="16"/>
                      <a:pt x="162" y="16"/>
                      <a:pt x="162" y="17"/>
                    </a:cubicBezTo>
                    <a:cubicBezTo>
                      <a:pt x="159" y="37"/>
                      <a:pt x="156" y="104"/>
                      <a:pt x="156" y="149"/>
                    </a:cubicBezTo>
                    <a:cubicBezTo>
                      <a:pt x="156" y="194"/>
                      <a:pt x="150" y="218"/>
                      <a:pt x="157" y="255"/>
                    </a:cubicBezTo>
                    <a:cubicBezTo>
                      <a:pt x="164" y="291"/>
                      <a:pt x="165" y="312"/>
                      <a:pt x="175" y="334"/>
                    </a:cubicBezTo>
                    <a:cubicBezTo>
                      <a:pt x="185" y="356"/>
                      <a:pt x="191" y="372"/>
                      <a:pt x="191" y="372"/>
                    </a:cubicBezTo>
                    <a:cubicBezTo>
                      <a:pt x="191" y="372"/>
                      <a:pt x="159" y="368"/>
                      <a:pt x="126" y="368"/>
                    </a:cubicBezTo>
                    <a:cubicBezTo>
                      <a:pt x="93" y="368"/>
                      <a:pt x="33" y="373"/>
                      <a:pt x="20" y="369"/>
                    </a:cubicBezTo>
                    <a:cubicBezTo>
                      <a:pt x="8" y="366"/>
                      <a:pt x="0" y="361"/>
                      <a:pt x="0" y="361"/>
                    </a:cubicBezTo>
                    <a:cubicBezTo>
                      <a:pt x="0" y="361"/>
                      <a:pt x="14" y="328"/>
                      <a:pt x="24" y="291"/>
                    </a:cubicBezTo>
                    <a:cubicBezTo>
                      <a:pt x="34" y="255"/>
                      <a:pt x="44" y="205"/>
                      <a:pt x="44" y="155"/>
                    </a:cubicBezTo>
                    <a:cubicBezTo>
                      <a:pt x="44" y="105"/>
                      <a:pt x="42" y="57"/>
                      <a:pt x="52" y="32"/>
                    </a:cubicBezTo>
                    <a:cubicBezTo>
                      <a:pt x="56" y="23"/>
                      <a:pt x="58" y="16"/>
                      <a:pt x="60" y="11"/>
                    </a:cubicBezTo>
                    <a:cubicBezTo>
                      <a:pt x="60" y="11"/>
                      <a:pt x="58" y="12"/>
                      <a:pt x="61" y="10"/>
                    </a:cubicBezTo>
                    <a:cubicBezTo>
                      <a:pt x="63" y="8"/>
                      <a:pt x="69" y="3"/>
                      <a:pt x="72" y="0"/>
                    </a:cubicBezTo>
                    <a:cubicBezTo>
                      <a:pt x="77" y="6"/>
                      <a:pt x="80" y="10"/>
                      <a:pt x="91" y="23"/>
                    </a:cubicBezTo>
                    <a:cubicBezTo>
                      <a:pt x="102" y="36"/>
                      <a:pt x="103" y="45"/>
                      <a:pt x="121" y="33"/>
                    </a:cubicBezTo>
                    <a:cubicBezTo>
                      <a:pt x="135" y="24"/>
                      <a:pt x="144" y="11"/>
                      <a:pt x="1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1"/>
              <p:cNvSpPr>
                <a:spLocks/>
              </p:cNvSpPr>
              <p:nvPr/>
            </p:nvSpPr>
            <p:spPr bwMode="auto">
              <a:xfrm>
                <a:off x="4752" y="1242"/>
                <a:ext cx="157" cy="626"/>
              </a:xfrm>
              <a:custGeom>
                <a:avLst/>
                <a:gdLst>
                  <a:gd name="T0" fmla="*/ 77 w 92"/>
                  <a:gd name="T1" fmla="*/ 0 h 369"/>
                  <a:gd name="T2" fmla="*/ 59 w 92"/>
                  <a:gd name="T3" fmla="*/ 18 h 369"/>
                  <a:gd name="T4" fmla="*/ 65 w 92"/>
                  <a:gd name="T5" fmla="*/ 29 h 369"/>
                  <a:gd name="T6" fmla="*/ 37 w 92"/>
                  <a:gd name="T7" fmla="*/ 139 h 369"/>
                  <a:gd name="T8" fmla="*/ 4 w 92"/>
                  <a:gd name="T9" fmla="*/ 314 h 369"/>
                  <a:gd name="T10" fmla="*/ 15 w 92"/>
                  <a:gd name="T11" fmla="*/ 354 h 369"/>
                  <a:gd name="T12" fmla="*/ 35 w 92"/>
                  <a:gd name="T13" fmla="*/ 356 h 369"/>
                  <a:gd name="T14" fmla="*/ 59 w 92"/>
                  <a:gd name="T15" fmla="*/ 311 h 369"/>
                  <a:gd name="T16" fmla="*/ 80 w 92"/>
                  <a:gd name="T17" fmla="*/ 168 h 369"/>
                  <a:gd name="T18" fmla="*/ 87 w 92"/>
                  <a:gd name="T19" fmla="*/ 57 h 369"/>
                  <a:gd name="T20" fmla="*/ 81 w 92"/>
                  <a:gd name="T21" fmla="*/ 29 h 369"/>
                  <a:gd name="T22" fmla="*/ 92 w 92"/>
                  <a:gd name="T23" fmla="*/ 17 h 369"/>
                  <a:gd name="T24" fmla="*/ 77 w 92"/>
                  <a:gd name="T25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2" h="369">
                    <a:moveTo>
                      <a:pt x="77" y="0"/>
                    </a:move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68" y="21"/>
                      <a:pt x="65" y="29"/>
                    </a:cubicBezTo>
                    <a:cubicBezTo>
                      <a:pt x="62" y="37"/>
                      <a:pt x="49" y="81"/>
                      <a:pt x="37" y="139"/>
                    </a:cubicBezTo>
                    <a:cubicBezTo>
                      <a:pt x="24" y="198"/>
                      <a:pt x="7" y="300"/>
                      <a:pt x="4" y="314"/>
                    </a:cubicBezTo>
                    <a:cubicBezTo>
                      <a:pt x="0" y="329"/>
                      <a:pt x="5" y="339"/>
                      <a:pt x="15" y="354"/>
                    </a:cubicBezTo>
                    <a:cubicBezTo>
                      <a:pt x="24" y="369"/>
                      <a:pt x="25" y="369"/>
                      <a:pt x="35" y="356"/>
                    </a:cubicBezTo>
                    <a:cubicBezTo>
                      <a:pt x="45" y="343"/>
                      <a:pt x="52" y="348"/>
                      <a:pt x="59" y="311"/>
                    </a:cubicBezTo>
                    <a:cubicBezTo>
                      <a:pt x="65" y="274"/>
                      <a:pt x="75" y="200"/>
                      <a:pt x="80" y="168"/>
                    </a:cubicBezTo>
                    <a:cubicBezTo>
                      <a:pt x="85" y="135"/>
                      <a:pt x="91" y="72"/>
                      <a:pt x="87" y="57"/>
                    </a:cubicBezTo>
                    <a:cubicBezTo>
                      <a:pt x="83" y="43"/>
                      <a:pt x="80" y="35"/>
                      <a:pt x="81" y="29"/>
                    </a:cubicBezTo>
                    <a:cubicBezTo>
                      <a:pt x="83" y="23"/>
                      <a:pt x="92" y="17"/>
                      <a:pt x="92" y="17"/>
                    </a:cubicBezTo>
                    <a:cubicBezTo>
                      <a:pt x="92" y="17"/>
                      <a:pt x="85" y="4"/>
                      <a:pt x="77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9272160" y="5721241"/>
              <a:ext cx="2791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Enter your text here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144000" y="4748339"/>
              <a:ext cx="3048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91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28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1536482" y="2754316"/>
            <a:ext cx="1828800" cy="18288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scene3d>
            <a:camera prst="isometricOffAxis2Top">
              <a:rot lat="18250380" lon="2755358" rev="18521924"/>
            </a:camera>
            <a:lightRig rig="threePt" dir="t"/>
          </a:scene3d>
          <a:sp3d>
            <a:bevelB w="914400" h="2540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43469" y="2125471"/>
            <a:ext cx="1828800" cy="182880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scene3d>
            <a:camera prst="isometricOffAxis2Top">
              <a:rot lat="18250380" lon="2755358" rev="18521924"/>
            </a:camera>
            <a:lightRig rig="threePt" dir="t"/>
          </a:scene3d>
          <a:sp3d>
            <a:bevelB w="914400" h="2540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950456" y="1496625"/>
            <a:ext cx="1828800" cy="18288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scene3d>
            <a:camera prst="isometricOffAxis2Top">
              <a:rot lat="18250380" lon="2755358" rev="18521924"/>
            </a:camera>
            <a:lightRig rig="threePt" dir="t"/>
          </a:scene3d>
          <a:sp3d>
            <a:bevelB w="914400" h="2540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157443" y="867779"/>
            <a:ext cx="1828800" cy="18288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scene3d>
            <a:camera prst="isometricOffAxis2Top">
              <a:rot lat="18250380" lon="2755358" rev="18521924"/>
            </a:camera>
            <a:lightRig rig="threePt" dir="t"/>
          </a:scene3d>
          <a:sp3d>
            <a:bevelB w="914400" h="2540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6467055" y="1485485"/>
            <a:ext cx="795602" cy="925540"/>
            <a:chOff x="1146" y="675"/>
            <a:chExt cx="1843" cy="2144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146" y="1984"/>
              <a:ext cx="1843" cy="835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1146" y="1984"/>
              <a:ext cx="1843" cy="835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1869" y="1384"/>
              <a:ext cx="396" cy="82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1608" y="1332"/>
              <a:ext cx="166" cy="242"/>
            </a:xfrm>
            <a:custGeom>
              <a:avLst/>
              <a:gdLst>
                <a:gd name="T0" fmla="*/ 19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19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2358" y="1332"/>
              <a:ext cx="166" cy="242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981" y="2176"/>
              <a:ext cx="170" cy="166"/>
            </a:xfrm>
            <a:custGeom>
              <a:avLst/>
              <a:gdLst>
                <a:gd name="T0" fmla="*/ 0 w 72"/>
                <a:gd name="T1" fmla="*/ 39 h 70"/>
                <a:gd name="T2" fmla="*/ 21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1962" y="2342"/>
              <a:ext cx="211" cy="477"/>
            </a:xfrm>
            <a:custGeom>
              <a:avLst/>
              <a:gdLst>
                <a:gd name="T0" fmla="*/ 68 w 211"/>
                <a:gd name="T1" fmla="*/ 0 h 477"/>
                <a:gd name="T2" fmla="*/ 0 w 211"/>
                <a:gd name="T3" fmla="*/ 477 h 477"/>
                <a:gd name="T4" fmla="*/ 211 w 211"/>
                <a:gd name="T5" fmla="*/ 477 h 477"/>
                <a:gd name="T6" fmla="*/ 142 w 211"/>
                <a:gd name="T7" fmla="*/ 0 h 477"/>
                <a:gd name="T8" fmla="*/ 68 w 211"/>
                <a:gd name="T9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477">
                  <a:moveTo>
                    <a:pt x="68" y="0"/>
                  </a:moveTo>
                  <a:lnTo>
                    <a:pt x="0" y="477"/>
                  </a:lnTo>
                  <a:lnTo>
                    <a:pt x="211" y="477"/>
                  </a:lnTo>
                  <a:lnTo>
                    <a:pt x="142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1962" y="2342"/>
              <a:ext cx="211" cy="477"/>
            </a:xfrm>
            <a:custGeom>
              <a:avLst/>
              <a:gdLst>
                <a:gd name="T0" fmla="*/ 68 w 211"/>
                <a:gd name="T1" fmla="*/ 0 h 477"/>
                <a:gd name="T2" fmla="*/ 0 w 211"/>
                <a:gd name="T3" fmla="*/ 477 h 477"/>
                <a:gd name="T4" fmla="*/ 211 w 211"/>
                <a:gd name="T5" fmla="*/ 477 h 477"/>
                <a:gd name="T6" fmla="*/ 142 w 211"/>
                <a:gd name="T7" fmla="*/ 0 h 477"/>
                <a:gd name="T8" fmla="*/ 68 w 211"/>
                <a:gd name="T9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477">
                  <a:moveTo>
                    <a:pt x="68" y="0"/>
                  </a:moveTo>
                  <a:lnTo>
                    <a:pt x="0" y="477"/>
                  </a:lnTo>
                  <a:lnTo>
                    <a:pt x="211" y="477"/>
                  </a:lnTo>
                  <a:lnTo>
                    <a:pt x="142" y="0"/>
                  </a:lnTo>
                  <a:lnTo>
                    <a:pt x="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852" y="1929"/>
              <a:ext cx="216" cy="418"/>
            </a:xfrm>
            <a:custGeom>
              <a:avLst/>
              <a:gdLst>
                <a:gd name="T0" fmla="*/ 17 w 216"/>
                <a:gd name="T1" fmla="*/ 0 h 418"/>
                <a:gd name="T2" fmla="*/ 0 w 216"/>
                <a:gd name="T3" fmla="*/ 67 h 418"/>
                <a:gd name="T4" fmla="*/ 48 w 216"/>
                <a:gd name="T5" fmla="*/ 418 h 418"/>
                <a:gd name="T6" fmla="*/ 216 w 216"/>
                <a:gd name="T7" fmla="*/ 247 h 418"/>
                <a:gd name="T8" fmla="*/ 17 w 21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418">
                  <a:moveTo>
                    <a:pt x="17" y="0"/>
                  </a:moveTo>
                  <a:lnTo>
                    <a:pt x="0" y="67"/>
                  </a:lnTo>
                  <a:lnTo>
                    <a:pt x="48" y="418"/>
                  </a:lnTo>
                  <a:lnTo>
                    <a:pt x="216" y="24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1852" y="1929"/>
              <a:ext cx="216" cy="418"/>
            </a:xfrm>
            <a:custGeom>
              <a:avLst/>
              <a:gdLst>
                <a:gd name="T0" fmla="*/ 17 w 216"/>
                <a:gd name="T1" fmla="*/ 0 h 418"/>
                <a:gd name="T2" fmla="*/ 0 w 216"/>
                <a:gd name="T3" fmla="*/ 67 h 418"/>
                <a:gd name="T4" fmla="*/ 48 w 216"/>
                <a:gd name="T5" fmla="*/ 418 h 418"/>
                <a:gd name="T6" fmla="*/ 216 w 216"/>
                <a:gd name="T7" fmla="*/ 247 h 418"/>
                <a:gd name="T8" fmla="*/ 17 w 21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418">
                  <a:moveTo>
                    <a:pt x="17" y="0"/>
                  </a:moveTo>
                  <a:lnTo>
                    <a:pt x="0" y="67"/>
                  </a:lnTo>
                  <a:lnTo>
                    <a:pt x="48" y="418"/>
                  </a:lnTo>
                  <a:lnTo>
                    <a:pt x="216" y="247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1869" y="1846"/>
              <a:ext cx="396" cy="138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1459" y="818"/>
              <a:ext cx="1217" cy="1121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1582" y="675"/>
              <a:ext cx="925" cy="861"/>
            </a:xfrm>
            <a:custGeom>
              <a:avLst/>
              <a:gdLst>
                <a:gd name="T0" fmla="*/ 93 w 390"/>
                <a:gd name="T1" fmla="*/ 68 h 363"/>
                <a:gd name="T2" fmla="*/ 390 w 390"/>
                <a:gd name="T3" fmla="*/ 66 h 363"/>
                <a:gd name="T4" fmla="*/ 374 w 390"/>
                <a:gd name="T5" fmla="*/ 357 h 363"/>
                <a:gd name="T6" fmla="*/ 374 w 390"/>
                <a:gd name="T7" fmla="*/ 357 h 363"/>
                <a:gd name="T8" fmla="*/ 374 w 390"/>
                <a:gd name="T9" fmla="*/ 360 h 363"/>
                <a:gd name="T10" fmla="*/ 372 w 390"/>
                <a:gd name="T11" fmla="*/ 363 h 363"/>
                <a:gd name="T12" fmla="*/ 367 w 390"/>
                <a:gd name="T13" fmla="*/ 362 h 363"/>
                <a:gd name="T14" fmla="*/ 366 w 390"/>
                <a:gd name="T15" fmla="*/ 361 h 363"/>
                <a:gd name="T16" fmla="*/ 366 w 390"/>
                <a:gd name="T17" fmla="*/ 339 h 363"/>
                <a:gd name="T18" fmla="*/ 371 w 390"/>
                <a:gd name="T19" fmla="*/ 307 h 363"/>
                <a:gd name="T20" fmla="*/ 327 w 390"/>
                <a:gd name="T21" fmla="*/ 183 h 363"/>
                <a:gd name="T22" fmla="*/ 318 w 390"/>
                <a:gd name="T23" fmla="*/ 171 h 363"/>
                <a:gd name="T24" fmla="*/ 307 w 390"/>
                <a:gd name="T25" fmla="*/ 158 h 363"/>
                <a:gd name="T26" fmla="*/ 301 w 390"/>
                <a:gd name="T27" fmla="*/ 154 h 363"/>
                <a:gd name="T28" fmla="*/ 212 w 390"/>
                <a:gd name="T29" fmla="*/ 168 h 363"/>
                <a:gd name="T30" fmla="*/ 129 w 390"/>
                <a:gd name="T31" fmla="*/ 186 h 363"/>
                <a:gd name="T32" fmla="*/ 93 w 390"/>
                <a:gd name="T33" fmla="*/ 176 h 363"/>
                <a:gd name="T34" fmla="*/ 45 w 390"/>
                <a:gd name="T35" fmla="*/ 315 h 363"/>
                <a:gd name="T36" fmla="*/ 48 w 390"/>
                <a:gd name="T37" fmla="*/ 339 h 363"/>
                <a:gd name="T38" fmla="*/ 48 w 390"/>
                <a:gd name="T39" fmla="*/ 361 h 363"/>
                <a:gd name="T40" fmla="*/ 48 w 390"/>
                <a:gd name="T41" fmla="*/ 362 h 363"/>
                <a:gd name="T42" fmla="*/ 43 w 390"/>
                <a:gd name="T43" fmla="*/ 363 h 363"/>
                <a:gd name="T44" fmla="*/ 41 w 390"/>
                <a:gd name="T45" fmla="*/ 360 h 363"/>
                <a:gd name="T46" fmla="*/ 40 w 390"/>
                <a:gd name="T47" fmla="*/ 351 h 363"/>
                <a:gd name="T48" fmla="*/ 38 w 390"/>
                <a:gd name="T49" fmla="*/ 338 h 363"/>
                <a:gd name="T50" fmla="*/ 93 w 390"/>
                <a:gd name="T51" fmla="*/ 68 h 363"/>
                <a:gd name="T52" fmla="*/ 224 w 390"/>
                <a:gd name="T53" fmla="*/ 135 h 363"/>
                <a:gd name="T54" fmla="*/ 228 w 390"/>
                <a:gd name="T55" fmla="*/ 134 h 363"/>
                <a:gd name="T56" fmla="*/ 222 w 390"/>
                <a:gd name="T57" fmla="*/ 135 h 363"/>
                <a:gd name="T58" fmla="*/ 224 w 390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0" h="363">
                  <a:moveTo>
                    <a:pt x="93" y="68"/>
                  </a:moveTo>
                  <a:cubicBezTo>
                    <a:pt x="179" y="0"/>
                    <a:pt x="350" y="10"/>
                    <a:pt x="390" y="66"/>
                  </a:cubicBezTo>
                  <a:cubicBezTo>
                    <a:pt x="374" y="123"/>
                    <a:pt x="386" y="276"/>
                    <a:pt x="374" y="357"/>
                  </a:cubicBezTo>
                  <a:cubicBezTo>
                    <a:pt x="374" y="357"/>
                    <a:pt x="374" y="357"/>
                    <a:pt x="374" y="357"/>
                  </a:cubicBezTo>
                  <a:cubicBezTo>
                    <a:pt x="374" y="358"/>
                    <a:pt x="374" y="359"/>
                    <a:pt x="374" y="360"/>
                  </a:cubicBezTo>
                  <a:cubicBezTo>
                    <a:pt x="373" y="360"/>
                    <a:pt x="372" y="362"/>
                    <a:pt x="372" y="363"/>
                  </a:cubicBezTo>
                  <a:cubicBezTo>
                    <a:pt x="371" y="363"/>
                    <a:pt x="368" y="363"/>
                    <a:pt x="367" y="362"/>
                  </a:cubicBezTo>
                  <a:cubicBezTo>
                    <a:pt x="367" y="362"/>
                    <a:pt x="366" y="361"/>
                    <a:pt x="366" y="361"/>
                  </a:cubicBezTo>
                  <a:cubicBezTo>
                    <a:pt x="366" y="354"/>
                    <a:pt x="366" y="340"/>
                    <a:pt x="366" y="339"/>
                  </a:cubicBezTo>
                  <a:cubicBezTo>
                    <a:pt x="367" y="328"/>
                    <a:pt x="370" y="318"/>
                    <a:pt x="371" y="307"/>
                  </a:cubicBezTo>
                  <a:cubicBezTo>
                    <a:pt x="363" y="255"/>
                    <a:pt x="339" y="245"/>
                    <a:pt x="327" y="183"/>
                  </a:cubicBezTo>
                  <a:cubicBezTo>
                    <a:pt x="324" y="179"/>
                    <a:pt x="321" y="175"/>
                    <a:pt x="318" y="171"/>
                  </a:cubicBezTo>
                  <a:cubicBezTo>
                    <a:pt x="315" y="167"/>
                    <a:pt x="311" y="162"/>
                    <a:pt x="307" y="158"/>
                  </a:cubicBezTo>
                  <a:cubicBezTo>
                    <a:pt x="305" y="157"/>
                    <a:pt x="303" y="156"/>
                    <a:pt x="301" y="154"/>
                  </a:cubicBezTo>
                  <a:cubicBezTo>
                    <a:pt x="254" y="137"/>
                    <a:pt x="256" y="150"/>
                    <a:pt x="212" y="168"/>
                  </a:cubicBezTo>
                  <a:cubicBezTo>
                    <a:pt x="195" y="175"/>
                    <a:pt x="148" y="188"/>
                    <a:pt x="129" y="186"/>
                  </a:cubicBezTo>
                  <a:cubicBezTo>
                    <a:pt x="121" y="186"/>
                    <a:pt x="94" y="183"/>
                    <a:pt x="93" y="176"/>
                  </a:cubicBezTo>
                  <a:cubicBezTo>
                    <a:pt x="58" y="230"/>
                    <a:pt x="55" y="269"/>
                    <a:pt x="45" y="315"/>
                  </a:cubicBezTo>
                  <a:cubicBezTo>
                    <a:pt x="46" y="323"/>
                    <a:pt x="48" y="331"/>
                    <a:pt x="48" y="339"/>
                  </a:cubicBezTo>
                  <a:cubicBezTo>
                    <a:pt x="48" y="340"/>
                    <a:pt x="49" y="354"/>
                    <a:pt x="48" y="361"/>
                  </a:cubicBezTo>
                  <a:cubicBezTo>
                    <a:pt x="48" y="361"/>
                    <a:pt x="48" y="362"/>
                    <a:pt x="48" y="362"/>
                  </a:cubicBezTo>
                  <a:cubicBezTo>
                    <a:pt x="47" y="363"/>
                    <a:pt x="43" y="363"/>
                    <a:pt x="43" y="363"/>
                  </a:cubicBezTo>
                  <a:cubicBezTo>
                    <a:pt x="43" y="362"/>
                    <a:pt x="41" y="360"/>
                    <a:pt x="41" y="360"/>
                  </a:cubicBezTo>
                  <a:cubicBezTo>
                    <a:pt x="40" y="356"/>
                    <a:pt x="40" y="354"/>
                    <a:pt x="40" y="351"/>
                  </a:cubicBezTo>
                  <a:cubicBezTo>
                    <a:pt x="39" y="347"/>
                    <a:pt x="39" y="342"/>
                    <a:pt x="38" y="338"/>
                  </a:cubicBezTo>
                  <a:cubicBezTo>
                    <a:pt x="25" y="288"/>
                    <a:pt x="0" y="89"/>
                    <a:pt x="93" y="68"/>
                  </a:cubicBezTo>
                  <a:close/>
                  <a:moveTo>
                    <a:pt x="224" y="135"/>
                  </a:moveTo>
                  <a:cubicBezTo>
                    <a:pt x="225" y="135"/>
                    <a:pt x="227" y="134"/>
                    <a:pt x="228" y="134"/>
                  </a:cubicBezTo>
                  <a:cubicBezTo>
                    <a:pt x="226" y="134"/>
                    <a:pt x="224" y="135"/>
                    <a:pt x="222" y="135"/>
                  </a:cubicBezTo>
                  <a:cubicBezTo>
                    <a:pt x="222" y="135"/>
                    <a:pt x="223" y="135"/>
                    <a:pt x="224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068" y="1929"/>
              <a:ext cx="209" cy="420"/>
            </a:xfrm>
            <a:custGeom>
              <a:avLst/>
              <a:gdLst>
                <a:gd name="T0" fmla="*/ 197 w 209"/>
                <a:gd name="T1" fmla="*/ 0 h 420"/>
                <a:gd name="T2" fmla="*/ 209 w 209"/>
                <a:gd name="T3" fmla="*/ 67 h 420"/>
                <a:gd name="T4" fmla="*/ 164 w 209"/>
                <a:gd name="T5" fmla="*/ 420 h 420"/>
                <a:gd name="T6" fmla="*/ 0 w 209"/>
                <a:gd name="T7" fmla="*/ 247 h 420"/>
                <a:gd name="T8" fmla="*/ 197 w 209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420">
                  <a:moveTo>
                    <a:pt x="197" y="0"/>
                  </a:moveTo>
                  <a:lnTo>
                    <a:pt x="209" y="67"/>
                  </a:lnTo>
                  <a:lnTo>
                    <a:pt x="164" y="420"/>
                  </a:lnTo>
                  <a:lnTo>
                    <a:pt x="0" y="247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2068" y="1929"/>
              <a:ext cx="209" cy="420"/>
            </a:xfrm>
            <a:custGeom>
              <a:avLst/>
              <a:gdLst>
                <a:gd name="T0" fmla="*/ 197 w 209"/>
                <a:gd name="T1" fmla="*/ 0 h 420"/>
                <a:gd name="T2" fmla="*/ 209 w 209"/>
                <a:gd name="T3" fmla="*/ 67 h 420"/>
                <a:gd name="T4" fmla="*/ 164 w 209"/>
                <a:gd name="T5" fmla="*/ 420 h 420"/>
                <a:gd name="T6" fmla="*/ 0 w 209"/>
                <a:gd name="T7" fmla="*/ 247 h 420"/>
                <a:gd name="T8" fmla="*/ 197 w 209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420">
                  <a:moveTo>
                    <a:pt x="197" y="0"/>
                  </a:moveTo>
                  <a:lnTo>
                    <a:pt x="209" y="67"/>
                  </a:lnTo>
                  <a:lnTo>
                    <a:pt x="164" y="420"/>
                  </a:lnTo>
                  <a:lnTo>
                    <a:pt x="0" y="247"/>
                  </a:lnTo>
                  <a:lnTo>
                    <a:pt x="1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1869" y="1922"/>
              <a:ext cx="396" cy="254"/>
            </a:xfrm>
            <a:custGeom>
              <a:avLst/>
              <a:gdLst>
                <a:gd name="T0" fmla="*/ 396 w 396"/>
                <a:gd name="T1" fmla="*/ 0 h 254"/>
                <a:gd name="T2" fmla="*/ 199 w 396"/>
                <a:gd name="T3" fmla="*/ 247 h 254"/>
                <a:gd name="T4" fmla="*/ 0 w 396"/>
                <a:gd name="T5" fmla="*/ 0 h 254"/>
                <a:gd name="T6" fmla="*/ 0 w 396"/>
                <a:gd name="T7" fmla="*/ 7 h 254"/>
                <a:gd name="T8" fmla="*/ 199 w 396"/>
                <a:gd name="T9" fmla="*/ 254 h 254"/>
                <a:gd name="T10" fmla="*/ 199 w 396"/>
                <a:gd name="T11" fmla="*/ 254 h 254"/>
                <a:gd name="T12" fmla="*/ 396 w 396"/>
                <a:gd name="T13" fmla="*/ 7 h 254"/>
                <a:gd name="T14" fmla="*/ 396 w 396"/>
                <a:gd name="T1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6" h="254">
                  <a:moveTo>
                    <a:pt x="396" y="0"/>
                  </a:moveTo>
                  <a:lnTo>
                    <a:pt x="199" y="247"/>
                  </a:lnTo>
                  <a:lnTo>
                    <a:pt x="0" y="0"/>
                  </a:lnTo>
                  <a:lnTo>
                    <a:pt x="0" y="7"/>
                  </a:lnTo>
                  <a:lnTo>
                    <a:pt x="199" y="254"/>
                  </a:lnTo>
                  <a:lnTo>
                    <a:pt x="199" y="254"/>
                  </a:lnTo>
                  <a:lnTo>
                    <a:pt x="396" y="7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1869" y="1922"/>
              <a:ext cx="396" cy="254"/>
            </a:xfrm>
            <a:custGeom>
              <a:avLst/>
              <a:gdLst>
                <a:gd name="T0" fmla="*/ 396 w 396"/>
                <a:gd name="T1" fmla="*/ 0 h 254"/>
                <a:gd name="T2" fmla="*/ 199 w 396"/>
                <a:gd name="T3" fmla="*/ 247 h 254"/>
                <a:gd name="T4" fmla="*/ 0 w 396"/>
                <a:gd name="T5" fmla="*/ 0 h 254"/>
                <a:gd name="T6" fmla="*/ 0 w 396"/>
                <a:gd name="T7" fmla="*/ 7 h 254"/>
                <a:gd name="T8" fmla="*/ 199 w 396"/>
                <a:gd name="T9" fmla="*/ 254 h 254"/>
                <a:gd name="T10" fmla="*/ 199 w 396"/>
                <a:gd name="T11" fmla="*/ 254 h 254"/>
                <a:gd name="T12" fmla="*/ 396 w 396"/>
                <a:gd name="T13" fmla="*/ 7 h 254"/>
                <a:gd name="T14" fmla="*/ 396 w 396"/>
                <a:gd name="T1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6" h="254">
                  <a:moveTo>
                    <a:pt x="396" y="0"/>
                  </a:moveTo>
                  <a:lnTo>
                    <a:pt x="199" y="247"/>
                  </a:lnTo>
                  <a:lnTo>
                    <a:pt x="0" y="0"/>
                  </a:lnTo>
                  <a:lnTo>
                    <a:pt x="0" y="7"/>
                  </a:lnTo>
                  <a:lnTo>
                    <a:pt x="199" y="254"/>
                  </a:lnTo>
                  <a:lnTo>
                    <a:pt x="199" y="254"/>
                  </a:lnTo>
                  <a:lnTo>
                    <a:pt x="396" y="7"/>
                  </a:lnTo>
                  <a:lnTo>
                    <a:pt x="3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2030" y="2342"/>
              <a:ext cx="74" cy="2"/>
            </a:xfrm>
            <a:custGeom>
              <a:avLst/>
              <a:gdLst>
                <a:gd name="T0" fmla="*/ 0 w 74"/>
                <a:gd name="T1" fmla="*/ 0 h 2"/>
                <a:gd name="T2" fmla="*/ 0 w 74"/>
                <a:gd name="T3" fmla="*/ 2 h 2"/>
                <a:gd name="T4" fmla="*/ 0 w 74"/>
                <a:gd name="T5" fmla="*/ 2 h 2"/>
                <a:gd name="T6" fmla="*/ 0 w 74"/>
                <a:gd name="T7" fmla="*/ 0 h 2"/>
                <a:gd name="T8" fmla="*/ 74 w 74"/>
                <a:gd name="T9" fmla="*/ 0 h 2"/>
                <a:gd name="T10" fmla="*/ 74 w 74"/>
                <a:gd name="T11" fmla="*/ 0 h 2"/>
                <a:gd name="T12" fmla="*/ 74 w 74"/>
                <a:gd name="T13" fmla="*/ 2 h 2"/>
                <a:gd name="T14" fmla="*/ 74 w 74"/>
                <a:gd name="T15" fmla="*/ 2 h 2"/>
                <a:gd name="T16" fmla="*/ 74 w 74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74" y="0"/>
                  </a:moveTo>
                  <a:lnTo>
                    <a:pt x="74" y="0"/>
                  </a:lnTo>
                  <a:lnTo>
                    <a:pt x="74" y="2"/>
                  </a:lnTo>
                  <a:lnTo>
                    <a:pt x="74" y="2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2030" y="2342"/>
              <a:ext cx="74" cy="2"/>
            </a:xfrm>
            <a:custGeom>
              <a:avLst/>
              <a:gdLst>
                <a:gd name="T0" fmla="*/ 0 w 74"/>
                <a:gd name="T1" fmla="*/ 0 h 2"/>
                <a:gd name="T2" fmla="*/ 0 w 74"/>
                <a:gd name="T3" fmla="*/ 2 h 2"/>
                <a:gd name="T4" fmla="*/ 0 w 74"/>
                <a:gd name="T5" fmla="*/ 2 h 2"/>
                <a:gd name="T6" fmla="*/ 0 w 74"/>
                <a:gd name="T7" fmla="*/ 0 h 2"/>
                <a:gd name="T8" fmla="*/ 74 w 74"/>
                <a:gd name="T9" fmla="*/ 0 h 2"/>
                <a:gd name="T10" fmla="*/ 74 w 74"/>
                <a:gd name="T11" fmla="*/ 0 h 2"/>
                <a:gd name="T12" fmla="*/ 74 w 74"/>
                <a:gd name="T13" fmla="*/ 2 h 2"/>
                <a:gd name="T14" fmla="*/ 74 w 74"/>
                <a:gd name="T15" fmla="*/ 2 h 2"/>
                <a:gd name="T16" fmla="*/ 74 w 74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moveTo>
                    <a:pt x="74" y="0"/>
                  </a:moveTo>
                  <a:lnTo>
                    <a:pt x="74" y="0"/>
                  </a:lnTo>
                  <a:lnTo>
                    <a:pt x="74" y="2"/>
                  </a:lnTo>
                  <a:lnTo>
                    <a:pt x="74" y="2"/>
                  </a:lnTo>
                  <a:lnTo>
                    <a:pt x="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030" y="2342"/>
              <a:ext cx="74" cy="2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030" y="2342"/>
              <a:ext cx="74" cy="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Group 28"/>
          <p:cNvGrpSpPr>
            <a:grpSpLocks noChangeAspect="1"/>
          </p:cNvGrpSpPr>
          <p:nvPr/>
        </p:nvGrpSpPr>
        <p:grpSpPr bwMode="auto">
          <a:xfrm>
            <a:off x="2030496" y="2754316"/>
            <a:ext cx="840772" cy="925426"/>
            <a:chOff x="-43" y="-78"/>
            <a:chExt cx="1748" cy="1924"/>
          </a:xfrm>
        </p:grpSpPr>
        <p:sp>
          <p:nvSpPr>
            <p:cNvPr id="40" name="Freeform 29"/>
            <p:cNvSpPr>
              <a:spLocks/>
            </p:cNvSpPr>
            <p:nvPr/>
          </p:nvSpPr>
          <p:spPr bwMode="auto">
            <a:xfrm>
              <a:off x="334" y="-78"/>
              <a:ext cx="1020" cy="1418"/>
            </a:xfrm>
            <a:custGeom>
              <a:avLst/>
              <a:gdLst>
                <a:gd name="T0" fmla="*/ 155 w 430"/>
                <a:gd name="T1" fmla="*/ 55 h 598"/>
                <a:gd name="T2" fmla="*/ 348 w 430"/>
                <a:gd name="T3" fmla="*/ 103 h 598"/>
                <a:gd name="T4" fmla="*/ 402 w 430"/>
                <a:gd name="T5" fmla="*/ 279 h 598"/>
                <a:gd name="T6" fmla="*/ 205 w 430"/>
                <a:gd name="T7" fmla="*/ 597 h 598"/>
                <a:gd name="T8" fmla="*/ 33 w 430"/>
                <a:gd name="T9" fmla="*/ 272 h 598"/>
                <a:gd name="T10" fmla="*/ 155 w 430"/>
                <a:gd name="T11" fmla="*/ 5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" h="598">
                  <a:moveTo>
                    <a:pt x="155" y="55"/>
                  </a:moveTo>
                  <a:cubicBezTo>
                    <a:pt x="171" y="26"/>
                    <a:pt x="297" y="0"/>
                    <a:pt x="348" y="103"/>
                  </a:cubicBezTo>
                  <a:cubicBezTo>
                    <a:pt x="400" y="207"/>
                    <a:pt x="374" y="243"/>
                    <a:pt x="402" y="279"/>
                  </a:cubicBezTo>
                  <a:cubicBezTo>
                    <a:pt x="430" y="316"/>
                    <a:pt x="364" y="598"/>
                    <a:pt x="205" y="597"/>
                  </a:cubicBezTo>
                  <a:cubicBezTo>
                    <a:pt x="36" y="596"/>
                    <a:pt x="0" y="326"/>
                    <a:pt x="33" y="272"/>
                  </a:cubicBezTo>
                  <a:cubicBezTo>
                    <a:pt x="67" y="217"/>
                    <a:pt x="37" y="55"/>
                    <a:pt x="155" y="55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0"/>
            <p:cNvSpPr>
              <a:spLocks/>
            </p:cNvSpPr>
            <p:nvPr/>
          </p:nvSpPr>
          <p:spPr bwMode="auto">
            <a:xfrm>
              <a:off x="-43" y="1191"/>
              <a:ext cx="1748" cy="655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1"/>
            <p:cNvSpPr>
              <a:spLocks/>
            </p:cNvSpPr>
            <p:nvPr/>
          </p:nvSpPr>
          <p:spPr bwMode="auto">
            <a:xfrm>
              <a:off x="654" y="1191"/>
              <a:ext cx="353" cy="655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2"/>
            <p:cNvSpPr>
              <a:spLocks/>
            </p:cNvSpPr>
            <p:nvPr/>
          </p:nvSpPr>
          <p:spPr bwMode="auto">
            <a:xfrm>
              <a:off x="656" y="603"/>
              <a:ext cx="351" cy="844"/>
            </a:xfrm>
            <a:custGeom>
              <a:avLst/>
              <a:gdLst>
                <a:gd name="T0" fmla="*/ 0 w 148"/>
                <a:gd name="T1" fmla="*/ 98 h 356"/>
                <a:gd name="T2" fmla="*/ 0 w 148"/>
                <a:gd name="T3" fmla="*/ 219 h 356"/>
                <a:gd name="T4" fmla="*/ 0 w 148"/>
                <a:gd name="T5" fmla="*/ 278 h 356"/>
                <a:gd name="T6" fmla="*/ 148 w 148"/>
                <a:gd name="T7" fmla="*/ 278 h 356"/>
                <a:gd name="T8" fmla="*/ 148 w 148"/>
                <a:gd name="T9" fmla="*/ 219 h 356"/>
                <a:gd name="T10" fmla="*/ 148 w 148"/>
                <a:gd name="T11" fmla="*/ 98 h 356"/>
                <a:gd name="T12" fmla="*/ 0 w 148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8" y="278"/>
                  </a:cubicBezTo>
                  <a:cubicBezTo>
                    <a:pt x="148" y="219"/>
                    <a:pt x="148" y="219"/>
                    <a:pt x="148" y="219"/>
                  </a:cubicBezTo>
                  <a:cubicBezTo>
                    <a:pt x="148" y="98"/>
                    <a:pt x="148" y="98"/>
                    <a:pt x="148" y="98"/>
                  </a:cubicBezTo>
                  <a:cubicBezTo>
                    <a:pt x="148" y="0"/>
                    <a:pt x="0" y="0"/>
                    <a:pt x="0" y="98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3"/>
            <p:cNvSpPr>
              <a:spLocks/>
            </p:cNvSpPr>
            <p:nvPr/>
          </p:nvSpPr>
          <p:spPr bwMode="auto">
            <a:xfrm>
              <a:off x="1157" y="617"/>
              <a:ext cx="178" cy="263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4"/>
            <p:cNvSpPr>
              <a:spLocks/>
            </p:cNvSpPr>
            <p:nvPr/>
          </p:nvSpPr>
          <p:spPr bwMode="auto">
            <a:xfrm>
              <a:off x="327" y="617"/>
              <a:ext cx="180" cy="263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5"/>
            <p:cNvSpPr>
              <a:spLocks/>
            </p:cNvSpPr>
            <p:nvPr/>
          </p:nvSpPr>
          <p:spPr bwMode="auto">
            <a:xfrm>
              <a:off x="656" y="1049"/>
              <a:ext cx="351" cy="121"/>
            </a:xfrm>
            <a:custGeom>
              <a:avLst/>
              <a:gdLst>
                <a:gd name="T0" fmla="*/ 148 w 148"/>
                <a:gd name="T1" fmla="*/ 0 h 51"/>
                <a:gd name="T2" fmla="*/ 0 w 148"/>
                <a:gd name="T3" fmla="*/ 0 h 51"/>
                <a:gd name="T4" fmla="*/ 0 w 148"/>
                <a:gd name="T5" fmla="*/ 5 h 51"/>
                <a:gd name="T6" fmla="*/ 73 w 148"/>
                <a:gd name="T7" fmla="*/ 51 h 51"/>
                <a:gd name="T8" fmla="*/ 148 w 148"/>
                <a:gd name="T9" fmla="*/ 4 h 51"/>
                <a:gd name="T10" fmla="*/ 148 w 148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51">
                  <a:moveTo>
                    <a:pt x="14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8" y="4"/>
                    <a:pt x="148" y="4"/>
                  </a:cubicBezTo>
                  <a:cubicBezTo>
                    <a:pt x="148" y="0"/>
                    <a:pt x="148" y="0"/>
                    <a:pt x="148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6"/>
            <p:cNvSpPr>
              <a:spLocks/>
            </p:cNvSpPr>
            <p:nvPr/>
          </p:nvSpPr>
          <p:spPr bwMode="auto">
            <a:xfrm>
              <a:off x="351" y="64"/>
              <a:ext cx="962" cy="1068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7"/>
            <p:cNvSpPr>
              <a:spLocks/>
            </p:cNvSpPr>
            <p:nvPr/>
          </p:nvSpPr>
          <p:spPr bwMode="auto">
            <a:xfrm>
              <a:off x="287" y="33"/>
              <a:ext cx="1019" cy="736"/>
            </a:xfrm>
            <a:custGeom>
              <a:avLst/>
              <a:gdLst>
                <a:gd name="T0" fmla="*/ 259 w 430"/>
                <a:gd name="T1" fmla="*/ 148 h 310"/>
                <a:gd name="T2" fmla="*/ 357 w 430"/>
                <a:gd name="T3" fmla="*/ 226 h 310"/>
                <a:gd name="T4" fmla="*/ 387 w 430"/>
                <a:gd name="T5" fmla="*/ 301 h 310"/>
                <a:gd name="T6" fmla="*/ 411 w 430"/>
                <a:gd name="T7" fmla="*/ 145 h 310"/>
                <a:gd name="T8" fmla="*/ 257 w 430"/>
                <a:gd name="T9" fmla="*/ 4 h 310"/>
                <a:gd name="T10" fmla="*/ 104 w 430"/>
                <a:gd name="T11" fmla="*/ 47 h 310"/>
                <a:gd name="T12" fmla="*/ 63 w 430"/>
                <a:gd name="T13" fmla="*/ 310 h 310"/>
                <a:gd name="T14" fmla="*/ 148 w 430"/>
                <a:gd name="T15" fmla="*/ 105 h 310"/>
                <a:gd name="T16" fmla="*/ 259 w 430"/>
                <a:gd name="T17" fmla="*/ 148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310">
                  <a:moveTo>
                    <a:pt x="259" y="148"/>
                  </a:moveTo>
                  <a:cubicBezTo>
                    <a:pt x="295" y="223"/>
                    <a:pt x="310" y="246"/>
                    <a:pt x="357" y="226"/>
                  </a:cubicBezTo>
                  <a:cubicBezTo>
                    <a:pt x="405" y="206"/>
                    <a:pt x="396" y="262"/>
                    <a:pt x="387" y="301"/>
                  </a:cubicBezTo>
                  <a:cubicBezTo>
                    <a:pt x="430" y="248"/>
                    <a:pt x="425" y="197"/>
                    <a:pt x="411" y="145"/>
                  </a:cubicBezTo>
                  <a:cubicBezTo>
                    <a:pt x="397" y="88"/>
                    <a:pt x="325" y="2"/>
                    <a:pt x="257" y="4"/>
                  </a:cubicBezTo>
                  <a:cubicBezTo>
                    <a:pt x="220" y="0"/>
                    <a:pt x="164" y="5"/>
                    <a:pt x="104" y="47"/>
                  </a:cubicBezTo>
                  <a:cubicBezTo>
                    <a:pt x="0" y="122"/>
                    <a:pt x="35" y="290"/>
                    <a:pt x="63" y="310"/>
                  </a:cubicBezTo>
                  <a:cubicBezTo>
                    <a:pt x="36" y="155"/>
                    <a:pt x="102" y="186"/>
                    <a:pt x="148" y="105"/>
                  </a:cubicBezTo>
                  <a:cubicBezTo>
                    <a:pt x="163" y="69"/>
                    <a:pt x="221" y="67"/>
                    <a:pt x="259" y="14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8"/>
            <p:cNvSpPr>
              <a:spLocks/>
            </p:cNvSpPr>
            <p:nvPr/>
          </p:nvSpPr>
          <p:spPr bwMode="auto">
            <a:xfrm>
              <a:off x="396" y="1205"/>
              <a:ext cx="346" cy="641"/>
            </a:xfrm>
            <a:custGeom>
              <a:avLst/>
              <a:gdLst>
                <a:gd name="T0" fmla="*/ 346 w 346"/>
                <a:gd name="T1" fmla="*/ 638 h 641"/>
                <a:gd name="T2" fmla="*/ 196 w 346"/>
                <a:gd name="T3" fmla="*/ 638 h 641"/>
                <a:gd name="T4" fmla="*/ 187 w 346"/>
                <a:gd name="T5" fmla="*/ 641 h 641"/>
                <a:gd name="T6" fmla="*/ 35 w 346"/>
                <a:gd name="T7" fmla="*/ 501 h 641"/>
                <a:gd name="T8" fmla="*/ 189 w 346"/>
                <a:gd name="T9" fmla="*/ 396 h 641"/>
                <a:gd name="T10" fmla="*/ 0 w 346"/>
                <a:gd name="T11" fmla="*/ 308 h 641"/>
                <a:gd name="T12" fmla="*/ 125 w 346"/>
                <a:gd name="T13" fmla="*/ 114 h 641"/>
                <a:gd name="T14" fmla="*/ 175 w 346"/>
                <a:gd name="T15" fmla="*/ 38 h 641"/>
                <a:gd name="T16" fmla="*/ 258 w 346"/>
                <a:gd name="T17" fmla="*/ 0 h 641"/>
                <a:gd name="T18" fmla="*/ 258 w 346"/>
                <a:gd name="T19" fmla="*/ 90 h 641"/>
                <a:gd name="T20" fmla="*/ 343 w 346"/>
                <a:gd name="T21" fmla="*/ 641 h 641"/>
                <a:gd name="T22" fmla="*/ 346 w 346"/>
                <a:gd name="T23" fmla="*/ 638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6" h="641">
                  <a:moveTo>
                    <a:pt x="346" y="638"/>
                  </a:moveTo>
                  <a:lnTo>
                    <a:pt x="196" y="638"/>
                  </a:lnTo>
                  <a:lnTo>
                    <a:pt x="187" y="641"/>
                  </a:lnTo>
                  <a:lnTo>
                    <a:pt x="35" y="501"/>
                  </a:lnTo>
                  <a:lnTo>
                    <a:pt x="189" y="396"/>
                  </a:lnTo>
                  <a:lnTo>
                    <a:pt x="0" y="308"/>
                  </a:lnTo>
                  <a:lnTo>
                    <a:pt x="125" y="114"/>
                  </a:lnTo>
                  <a:lnTo>
                    <a:pt x="175" y="38"/>
                  </a:lnTo>
                  <a:lnTo>
                    <a:pt x="258" y="0"/>
                  </a:lnTo>
                  <a:lnTo>
                    <a:pt x="258" y="90"/>
                  </a:lnTo>
                  <a:lnTo>
                    <a:pt x="343" y="641"/>
                  </a:lnTo>
                  <a:lnTo>
                    <a:pt x="346" y="63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9"/>
            <p:cNvSpPr>
              <a:spLocks/>
            </p:cNvSpPr>
            <p:nvPr/>
          </p:nvSpPr>
          <p:spPr bwMode="auto">
            <a:xfrm>
              <a:off x="920" y="1200"/>
              <a:ext cx="344" cy="646"/>
            </a:xfrm>
            <a:custGeom>
              <a:avLst/>
              <a:gdLst>
                <a:gd name="T0" fmla="*/ 154 w 344"/>
                <a:gd name="T1" fmla="*/ 396 h 646"/>
                <a:gd name="T2" fmla="*/ 310 w 344"/>
                <a:gd name="T3" fmla="*/ 498 h 646"/>
                <a:gd name="T4" fmla="*/ 156 w 344"/>
                <a:gd name="T5" fmla="*/ 646 h 646"/>
                <a:gd name="T6" fmla="*/ 147 w 344"/>
                <a:gd name="T7" fmla="*/ 643 h 646"/>
                <a:gd name="T8" fmla="*/ 0 w 344"/>
                <a:gd name="T9" fmla="*/ 643 h 646"/>
                <a:gd name="T10" fmla="*/ 2 w 344"/>
                <a:gd name="T11" fmla="*/ 646 h 646"/>
                <a:gd name="T12" fmla="*/ 87 w 344"/>
                <a:gd name="T13" fmla="*/ 88 h 646"/>
                <a:gd name="T14" fmla="*/ 87 w 344"/>
                <a:gd name="T15" fmla="*/ 0 h 646"/>
                <a:gd name="T16" fmla="*/ 189 w 344"/>
                <a:gd name="T17" fmla="*/ 45 h 646"/>
                <a:gd name="T18" fmla="*/ 234 w 344"/>
                <a:gd name="T19" fmla="*/ 121 h 646"/>
                <a:gd name="T20" fmla="*/ 344 w 344"/>
                <a:gd name="T21" fmla="*/ 306 h 646"/>
                <a:gd name="T22" fmla="*/ 154 w 344"/>
                <a:gd name="T23" fmla="*/ 39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4" h="646">
                  <a:moveTo>
                    <a:pt x="154" y="396"/>
                  </a:moveTo>
                  <a:lnTo>
                    <a:pt x="310" y="498"/>
                  </a:lnTo>
                  <a:lnTo>
                    <a:pt x="156" y="646"/>
                  </a:lnTo>
                  <a:lnTo>
                    <a:pt x="147" y="643"/>
                  </a:lnTo>
                  <a:lnTo>
                    <a:pt x="0" y="643"/>
                  </a:lnTo>
                  <a:lnTo>
                    <a:pt x="2" y="646"/>
                  </a:lnTo>
                  <a:lnTo>
                    <a:pt x="87" y="88"/>
                  </a:lnTo>
                  <a:lnTo>
                    <a:pt x="87" y="0"/>
                  </a:lnTo>
                  <a:lnTo>
                    <a:pt x="189" y="45"/>
                  </a:lnTo>
                  <a:lnTo>
                    <a:pt x="234" y="121"/>
                  </a:lnTo>
                  <a:lnTo>
                    <a:pt x="344" y="306"/>
                  </a:lnTo>
                  <a:lnTo>
                    <a:pt x="154" y="3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" name="Group 42"/>
          <p:cNvGrpSpPr>
            <a:grpSpLocks noChangeAspect="1"/>
          </p:cNvGrpSpPr>
          <p:nvPr/>
        </p:nvGrpSpPr>
        <p:grpSpPr bwMode="auto">
          <a:xfrm>
            <a:off x="4236388" y="2071495"/>
            <a:ext cx="842962" cy="968376"/>
            <a:chOff x="2474" y="834"/>
            <a:chExt cx="531" cy="610"/>
          </a:xfrm>
        </p:grpSpPr>
        <p:sp>
          <p:nvSpPr>
            <p:cNvPr id="54" name="Freeform 43"/>
            <p:cNvSpPr>
              <a:spLocks/>
            </p:cNvSpPr>
            <p:nvPr/>
          </p:nvSpPr>
          <p:spPr bwMode="auto">
            <a:xfrm>
              <a:off x="2474" y="1202"/>
              <a:ext cx="531" cy="242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4"/>
            <p:cNvSpPr>
              <a:spLocks/>
            </p:cNvSpPr>
            <p:nvPr/>
          </p:nvSpPr>
          <p:spPr bwMode="auto">
            <a:xfrm>
              <a:off x="2474" y="1202"/>
              <a:ext cx="531" cy="242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5"/>
            <p:cNvSpPr>
              <a:spLocks/>
            </p:cNvSpPr>
            <p:nvPr/>
          </p:nvSpPr>
          <p:spPr bwMode="auto">
            <a:xfrm>
              <a:off x="2682" y="1030"/>
              <a:ext cx="114" cy="239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6"/>
            <p:cNvSpPr>
              <a:spLocks/>
            </p:cNvSpPr>
            <p:nvPr/>
          </p:nvSpPr>
          <p:spPr bwMode="auto">
            <a:xfrm>
              <a:off x="2607" y="1015"/>
              <a:ext cx="48" cy="70"/>
            </a:xfrm>
            <a:custGeom>
              <a:avLst/>
              <a:gdLst>
                <a:gd name="T0" fmla="*/ 20 w 70"/>
                <a:gd name="T1" fmla="*/ 5 h 102"/>
                <a:gd name="T2" fmla="*/ 62 w 70"/>
                <a:gd name="T3" fmla="*/ 42 h 102"/>
                <a:gd name="T4" fmla="*/ 50 w 70"/>
                <a:gd name="T5" fmla="*/ 97 h 102"/>
                <a:gd name="T6" fmla="*/ 8 w 70"/>
                <a:gd name="T7" fmla="*/ 59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5" y="0"/>
                    <a:pt x="53" y="17"/>
                    <a:pt x="62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59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7"/>
            <p:cNvSpPr>
              <a:spLocks/>
            </p:cNvSpPr>
            <p:nvPr/>
          </p:nvSpPr>
          <p:spPr bwMode="auto">
            <a:xfrm>
              <a:off x="2824" y="1015"/>
              <a:ext cx="47" cy="70"/>
            </a:xfrm>
            <a:custGeom>
              <a:avLst/>
              <a:gdLst>
                <a:gd name="T0" fmla="*/ 50 w 70"/>
                <a:gd name="T1" fmla="*/ 5 h 102"/>
                <a:gd name="T2" fmla="*/ 8 w 70"/>
                <a:gd name="T3" fmla="*/ 42 h 102"/>
                <a:gd name="T4" fmla="*/ 20 w 70"/>
                <a:gd name="T5" fmla="*/ 97 h 102"/>
                <a:gd name="T6" fmla="*/ 61 w 70"/>
                <a:gd name="T7" fmla="*/ 59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5" y="0"/>
                    <a:pt x="16" y="17"/>
                    <a:pt x="8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4" y="102"/>
                    <a:pt x="53" y="85"/>
                    <a:pt x="61" y="59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8"/>
            <p:cNvSpPr>
              <a:spLocks/>
            </p:cNvSpPr>
            <p:nvPr/>
          </p:nvSpPr>
          <p:spPr bwMode="auto">
            <a:xfrm>
              <a:off x="2660" y="1258"/>
              <a:ext cx="151" cy="186"/>
            </a:xfrm>
            <a:custGeom>
              <a:avLst/>
              <a:gdLst>
                <a:gd name="T0" fmla="*/ 116 w 220"/>
                <a:gd name="T1" fmla="*/ 0 h 271"/>
                <a:gd name="T2" fmla="*/ 0 w 220"/>
                <a:gd name="T3" fmla="*/ 35 h 271"/>
                <a:gd name="T4" fmla="*/ 44 w 220"/>
                <a:gd name="T5" fmla="*/ 271 h 271"/>
                <a:gd name="T6" fmla="*/ 202 w 220"/>
                <a:gd name="T7" fmla="*/ 271 h 271"/>
                <a:gd name="T8" fmla="*/ 220 w 220"/>
                <a:gd name="T9" fmla="*/ 36 h 271"/>
                <a:gd name="T10" fmla="*/ 116 w 220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271">
                  <a:moveTo>
                    <a:pt x="116" y="0"/>
                  </a:moveTo>
                  <a:cubicBezTo>
                    <a:pt x="116" y="0"/>
                    <a:pt x="0" y="28"/>
                    <a:pt x="0" y="35"/>
                  </a:cubicBezTo>
                  <a:cubicBezTo>
                    <a:pt x="0" y="42"/>
                    <a:pt x="44" y="271"/>
                    <a:pt x="44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9"/>
            <p:cNvSpPr>
              <a:spLocks/>
            </p:cNvSpPr>
            <p:nvPr/>
          </p:nvSpPr>
          <p:spPr bwMode="auto">
            <a:xfrm>
              <a:off x="2608" y="1204"/>
              <a:ext cx="99" cy="240"/>
            </a:xfrm>
            <a:custGeom>
              <a:avLst/>
              <a:gdLst>
                <a:gd name="T0" fmla="*/ 74 w 99"/>
                <a:gd name="T1" fmla="*/ 0 h 240"/>
                <a:gd name="T2" fmla="*/ 74 w 99"/>
                <a:gd name="T3" fmla="*/ 26 h 240"/>
                <a:gd name="T4" fmla="*/ 99 w 99"/>
                <a:gd name="T5" fmla="*/ 240 h 240"/>
                <a:gd name="T6" fmla="*/ 56 w 99"/>
                <a:gd name="T7" fmla="*/ 240 h 240"/>
                <a:gd name="T8" fmla="*/ 10 w 99"/>
                <a:gd name="T9" fmla="*/ 145 h 240"/>
                <a:gd name="T10" fmla="*/ 54 w 99"/>
                <a:gd name="T11" fmla="*/ 115 h 240"/>
                <a:gd name="T12" fmla="*/ 0 w 99"/>
                <a:gd name="T13" fmla="*/ 89 h 240"/>
                <a:gd name="T14" fmla="*/ 50 w 99"/>
                <a:gd name="T15" fmla="*/ 11 h 240"/>
                <a:gd name="T16" fmla="*/ 74 w 99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240">
                  <a:moveTo>
                    <a:pt x="74" y="0"/>
                  </a:moveTo>
                  <a:lnTo>
                    <a:pt x="74" y="26"/>
                  </a:lnTo>
                  <a:lnTo>
                    <a:pt x="99" y="240"/>
                  </a:lnTo>
                  <a:lnTo>
                    <a:pt x="56" y="240"/>
                  </a:lnTo>
                  <a:lnTo>
                    <a:pt x="10" y="145"/>
                  </a:lnTo>
                  <a:lnTo>
                    <a:pt x="54" y="115"/>
                  </a:lnTo>
                  <a:lnTo>
                    <a:pt x="0" y="89"/>
                  </a:lnTo>
                  <a:lnTo>
                    <a:pt x="50" y="11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0"/>
            <p:cNvSpPr>
              <a:spLocks/>
            </p:cNvSpPr>
            <p:nvPr/>
          </p:nvSpPr>
          <p:spPr bwMode="auto">
            <a:xfrm>
              <a:off x="2772" y="1204"/>
              <a:ext cx="99" cy="240"/>
            </a:xfrm>
            <a:custGeom>
              <a:avLst/>
              <a:gdLst>
                <a:gd name="T0" fmla="*/ 24 w 99"/>
                <a:gd name="T1" fmla="*/ 0 h 240"/>
                <a:gd name="T2" fmla="*/ 24 w 99"/>
                <a:gd name="T3" fmla="*/ 26 h 240"/>
                <a:gd name="T4" fmla="*/ 0 w 99"/>
                <a:gd name="T5" fmla="*/ 240 h 240"/>
                <a:gd name="T6" fmla="*/ 42 w 99"/>
                <a:gd name="T7" fmla="*/ 240 h 240"/>
                <a:gd name="T8" fmla="*/ 89 w 99"/>
                <a:gd name="T9" fmla="*/ 145 h 240"/>
                <a:gd name="T10" fmla="*/ 44 w 99"/>
                <a:gd name="T11" fmla="*/ 115 h 240"/>
                <a:gd name="T12" fmla="*/ 99 w 99"/>
                <a:gd name="T13" fmla="*/ 89 h 240"/>
                <a:gd name="T14" fmla="*/ 54 w 99"/>
                <a:gd name="T15" fmla="*/ 13 h 240"/>
                <a:gd name="T16" fmla="*/ 24 w 99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240">
                  <a:moveTo>
                    <a:pt x="24" y="0"/>
                  </a:moveTo>
                  <a:lnTo>
                    <a:pt x="24" y="26"/>
                  </a:lnTo>
                  <a:lnTo>
                    <a:pt x="0" y="240"/>
                  </a:lnTo>
                  <a:lnTo>
                    <a:pt x="42" y="240"/>
                  </a:lnTo>
                  <a:lnTo>
                    <a:pt x="89" y="145"/>
                  </a:lnTo>
                  <a:lnTo>
                    <a:pt x="44" y="115"/>
                  </a:lnTo>
                  <a:lnTo>
                    <a:pt x="99" y="89"/>
                  </a:lnTo>
                  <a:lnTo>
                    <a:pt x="54" y="1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1"/>
            <p:cNvSpPr>
              <a:spLocks/>
            </p:cNvSpPr>
            <p:nvPr/>
          </p:nvSpPr>
          <p:spPr bwMode="auto">
            <a:xfrm>
              <a:off x="2715" y="1258"/>
              <a:ext cx="49" cy="48"/>
            </a:xfrm>
            <a:custGeom>
              <a:avLst/>
              <a:gdLst>
                <a:gd name="T0" fmla="*/ 0 w 72"/>
                <a:gd name="T1" fmla="*/ 39 h 70"/>
                <a:gd name="T2" fmla="*/ 20 w 72"/>
                <a:gd name="T3" fmla="*/ 70 h 70"/>
                <a:gd name="T4" fmla="*/ 51 w 72"/>
                <a:gd name="T5" fmla="*/ 70 h 70"/>
                <a:gd name="T6" fmla="*/ 72 w 72"/>
                <a:gd name="T7" fmla="*/ 39 h 70"/>
                <a:gd name="T8" fmla="*/ 36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0" y="70"/>
                    <a:pt x="41" y="70"/>
                    <a:pt x="51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2"/>
            <p:cNvSpPr>
              <a:spLocks/>
            </p:cNvSpPr>
            <p:nvPr/>
          </p:nvSpPr>
          <p:spPr bwMode="auto">
            <a:xfrm>
              <a:off x="2709" y="1306"/>
              <a:ext cx="61" cy="138"/>
            </a:xfrm>
            <a:custGeom>
              <a:avLst/>
              <a:gdLst>
                <a:gd name="T0" fmla="*/ 20 w 61"/>
                <a:gd name="T1" fmla="*/ 0 h 138"/>
                <a:gd name="T2" fmla="*/ 0 w 61"/>
                <a:gd name="T3" fmla="*/ 138 h 138"/>
                <a:gd name="T4" fmla="*/ 61 w 61"/>
                <a:gd name="T5" fmla="*/ 138 h 138"/>
                <a:gd name="T6" fmla="*/ 41 w 61"/>
                <a:gd name="T7" fmla="*/ 0 h 138"/>
                <a:gd name="T8" fmla="*/ 20 w 61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38">
                  <a:moveTo>
                    <a:pt x="20" y="0"/>
                  </a:moveTo>
                  <a:lnTo>
                    <a:pt x="0" y="138"/>
                  </a:lnTo>
                  <a:lnTo>
                    <a:pt x="61" y="138"/>
                  </a:lnTo>
                  <a:lnTo>
                    <a:pt x="41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3"/>
            <p:cNvSpPr>
              <a:spLocks/>
            </p:cNvSpPr>
            <p:nvPr/>
          </p:nvSpPr>
          <p:spPr bwMode="auto">
            <a:xfrm>
              <a:off x="2709" y="1306"/>
              <a:ext cx="61" cy="138"/>
            </a:xfrm>
            <a:custGeom>
              <a:avLst/>
              <a:gdLst>
                <a:gd name="T0" fmla="*/ 20 w 61"/>
                <a:gd name="T1" fmla="*/ 0 h 138"/>
                <a:gd name="T2" fmla="*/ 0 w 61"/>
                <a:gd name="T3" fmla="*/ 138 h 138"/>
                <a:gd name="T4" fmla="*/ 61 w 61"/>
                <a:gd name="T5" fmla="*/ 138 h 138"/>
                <a:gd name="T6" fmla="*/ 41 w 61"/>
                <a:gd name="T7" fmla="*/ 0 h 138"/>
                <a:gd name="T8" fmla="*/ 20 w 61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38">
                  <a:moveTo>
                    <a:pt x="20" y="0"/>
                  </a:moveTo>
                  <a:lnTo>
                    <a:pt x="0" y="138"/>
                  </a:lnTo>
                  <a:lnTo>
                    <a:pt x="61" y="138"/>
                  </a:lnTo>
                  <a:lnTo>
                    <a:pt x="41" y="0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4"/>
            <p:cNvSpPr>
              <a:spLocks/>
            </p:cNvSpPr>
            <p:nvPr/>
          </p:nvSpPr>
          <p:spPr bwMode="auto">
            <a:xfrm>
              <a:off x="2677" y="1187"/>
              <a:ext cx="63" cy="121"/>
            </a:xfrm>
            <a:custGeom>
              <a:avLst/>
              <a:gdLst>
                <a:gd name="T0" fmla="*/ 5 w 63"/>
                <a:gd name="T1" fmla="*/ 0 h 121"/>
                <a:gd name="T2" fmla="*/ 0 w 63"/>
                <a:gd name="T3" fmla="*/ 19 h 121"/>
                <a:gd name="T4" fmla="*/ 14 w 63"/>
                <a:gd name="T5" fmla="*/ 121 h 121"/>
                <a:gd name="T6" fmla="*/ 63 w 63"/>
                <a:gd name="T7" fmla="*/ 71 h 121"/>
                <a:gd name="T8" fmla="*/ 5 w 63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21">
                  <a:moveTo>
                    <a:pt x="5" y="0"/>
                  </a:moveTo>
                  <a:lnTo>
                    <a:pt x="0" y="19"/>
                  </a:lnTo>
                  <a:lnTo>
                    <a:pt x="14" y="121"/>
                  </a:lnTo>
                  <a:lnTo>
                    <a:pt x="63" y="7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5"/>
            <p:cNvSpPr>
              <a:spLocks/>
            </p:cNvSpPr>
            <p:nvPr/>
          </p:nvSpPr>
          <p:spPr bwMode="auto">
            <a:xfrm>
              <a:off x="2677" y="1187"/>
              <a:ext cx="63" cy="121"/>
            </a:xfrm>
            <a:custGeom>
              <a:avLst/>
              <a:gdLst>
                <a:gd name="T0" fmla="*/ 5 w 63"/>
                <a:gd name="T1" fmla="*/ 0 h 121"/>
                <a:gd name="T2" fmla="*/ 0 w 63"/>
                <a:gd name="T3" fmla="*/ 19 h 121"/>
                <a:gd name="T4" fmla="*/ 14 w 63"/>
                <a:gd name="T5" fmla="*/ 121 h 121"/>
                <a:gd name="T6" fmla="*/ 63 w 63"/>
                <a:gd name="T7" fmla="*/ 71 h 121"/>
                <a:gd name="T8" fmla="*/ 5 w 63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21">
                  <a:moveTo>
                    <a:pt x="5" y="0"/>
                  </a:moveTo>
                  <a:lnTo>
                    <a:pt x="0" y="19"/>
                  </a:lnTo>
                  <a:lnTo>
                    <a:pt x="14" y="121"/>
                  </a:lnTo>
                  <a:lnTo>
                    <a:pt x="63" y="71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6"/>
            <p:cNvSpPr>
              <a:spLocks/>
            </p:cNvSpPr>
            <p:nvPr/>
          </p:nvSpPr>
          <p:spPr bwMode="auto">
            <a:xfrm>
              <a:off x="2682" y="1163"/>
              <a:ext cx="114" cy="40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4 w 167"/>
                <a:gd name="T5" fmla="*/ 58 h 58"/>
                <a:gd name="T6" fmla="*/ 86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4" y="58"/>
                  </a:cubicBezTo>
                  <a:cubicBezTo>
                    <a:pt x="84" y="58"/>
                    <a:pt x="85" y="58"/>
                    <a:pt x="86" y="58"/>
                  </a:cubicBezTo>
                  <a:cubicBezTo>
                    <a:pt x="126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7"/>
            <p:cNvSpPr>
              <a:spLocks/>
            </p:cNvSpPr>
            <p:nvPr/>
          </p:nvSpPr>
          <p:spPr bwMode="auto">
            <a:xfrm>
              <a:off x="2601" y="834"/>
              <a:ext cx="292" cy="291"/>
            </a:xfrm>
            <a:custGeom>
              <a:avLst/>
              <a:gdLst>
                <a:gd name="T0" fmla="*/ 335 w 427"/>
                <a:gd name="T1" fmla="*/ 61 h 425"/>
                <a:gd name="T2" fmla="*/ 403 w 427"/>
                <a:gd name="T3" fmla="*/ 129 h 425"/>
                <a:gd name="T4" fmla="*/ 207 w 427"/>
                <a:gd name="T5" fmla="*/ 424 h 425"/>
                <a:gd name="T6" fmla="*/ 33 w 427"/>
                <a:gd name="T7" fmla="*/ 332 h 425"/>
                <a:gd name="T8" fmla="*/ 50 w 427"/>
                <a:gd name="T9" fmla="*/ 82 h 425"/>
                <a:gd name="T10" fmla="*/ 335 w 427"/>
                <a:gd name="T11" fmla="*/ 61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425">
                  <a:moveTo>
                    <a:pt x="335" y="61"/>
                  </a:moveTo>
                  <a:cubicBezTo>
                    <a:pt x="373" y="67"/>
                    <a:pt x="394" y="93"/>
                    <a:pt x="403" y="129"/>
                  </a:cubicBezTo>
                  <a:cubicBezTo>
                    <a:pt x="427" y="221"/>
                    <a:pt x="377" y="422"/>
                    <a:pt x="207" y="424"/>
                  </a:cubicBezTo>
                  <a:cubicBezTo>
                    <a:pt x="119" y="425"/>
                    <a:pt x="56" y="403"/>
                    <a:pt x="33" y="332"/>
                  </a:cubicBezTo>
                  <a:cubicBezTo>
                    <a:pt x="10" y="261"/>
                    <a:pt x="0" y="146"/>
                    <a:pt x="50" y="82"/>
                  </a:cubicBezTo>
                  <a:cubicBezTo>
                    <a:pt x="113" y="1"/>
                    <a:pt x="246" y="0"/>
                    <a:pt x="335" y="6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8"/>
            <p:cNvSpPr>
              <a:spLocks/>
            </p:cNvSpPr>
            <p:nvPr/>
          </p:nvSpPr>
          <p:spPr bwMode="auto">
            <a:xfrm>
              <a:off x="2564" y="867"/>
              <a:ext cx="350" cy="323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9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9"/>
            <p:cNvSpPr>
              <a:spLocks/>
            </p:cNvSpPr>
            <p:nvPr/>
          </p:nvSpPr>
          <p:spPr bwMode="auto">
            <a:xfrm>
              <a:off x="2591" y="858"/>
              <a:ext cx="295" cy="191"/>
            </a:xfrm>
            <a:custGeom>
              <a:avLst/>
              <a:gdLst>
                <a:gd name="T0" fmla="*/ 93 w 431"/>
                <a:gd name="T1" fmla="*/ 123 h 280"/>
                <a:gd name="T2" fmla="*/ 215 w 431"/>
                <a:gd name="T3" fmla="*/ 127 h 280"/>
                <a:gd name="T4" fmla="*/ 392 w 431"/>
                <a:gd name="T5" fmla="*/ 247 h 280"/>
                <a:gd name="T6" fmla="*/ 223 w 431"/>
                <a:gd name="T7" fmla="*/ 7 h 280"/>
                <a:gd name="T8" fmla="*/ 44 w 431"/>
                <a:gd name="T9" fmla="*/ 280 h 280"/>
                <a:gd name="T10" fmla="*/ 93 w 431"/>
                <a:gd name="T11" fmla="*/ 12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" h="280">
                  <a:moveTo>
                    <a:pt x="93" y="123"/>
                  </a:moveTo>
                  <a:cubicBezTo>
                    <a:pt x="138" y="151"/>
                    <a:pt x="174" y="109"/>
                    <a:pt x="215" y="127"/>
                  </a:cubicBezTo>
                  <a:cubicBezTo>
                    <a:pt x="256" y="145"/>
                    <a:pt x="368" y="59"/>
                    <a:pt x="392" y="247"/>
                  </a:cubicBezTo>
                  <a:cubicBezTo>
                    <a:pt x="431" y="111"/>
                    <a:pt x="372" y="14"/>
                    <a:pt x="223" y="7"/>
                  </a:cubicBezTo>
                  <a:cubicBezTo>
                    <a:pt x="64" y="0"/>
                    <a:pt x="0" y="145"/>
                    <a:pt x="44" y="280"/>
                  </a:cubicBezTo>
                  <a:cubicBezTo>
                    <a:pt x="41" y="207"/>
                    <a:pt x="59" y="159"/>
                    <a:pt x="93" y="12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0"/>
            <p:cNvSpPr>
              <a:spLocks/>
            </p:cNvSpPr>
            <p:nvPr/>
          </p:nvSpPr>
          <p:spPr bwMode="auto">
            <a:xfrm>
              <a:off x="2652" y="926"/>
              <a:ext cx="111" cy="27"/>
            </a:xfrm>
            <a:custGeom>
              <a:avLst/>
              <a:gdLst>
                <a:gd name="T0" fmla="*/ 0 w 163"/>
                <a:gd name="T1" fmla="*/ 11 h 40"/>
                <a:gd name="T2" fmla="*/ 58 w 163"/>
                <a:gd name="T3" fmla="*/ 39 h 40"/>
                <a:gd name="T4" fmla="*/ 104 w 163"/>
                <a:gd name="T5" fmla="*/ 33 h 40"/>
                <a:gd name="T6" fmla="*/ 162 w 163"/>
                <a:gd name="T7" fmla="*/ 9 h 40"/>
                <a:gd name="T8" fmla="*/ 161 w 163"/>
                <a:gd name="T9" fmla="*/ 4 h 40"/>
                <a:gd name="T10" fmla="*/ 73 w 163"/>
                <a:gd name="T11" fmla="*/ 26 h 40"/>
                <a:gd name="T12" fmla="*/ 3 w 163"/>
                <a:gd name="T13" fmla="*/ 10 h 40"/>
                <a:gd name="T14" fmla="*/ 0 w 163"/>
                <a:gd name="T15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40">
                  <a:moveTo>
                    <a:pt x="0" y="11"/>
                  </a:moveTo>
                  <a:cubicBezTo>
                    <a:pt x="1" y="35"/>
                    <a:pt x="41" y="38"/>
                    <a:pt x="58" y="39"/>
                  </a:cubicBezTo>
                  <a:cubicBezTo>
                    <a:pt x="74" y="40"/>
                    <a:pt x="89" y="38"/>
                    <a:pt x="104" y="33"/>
                  </a:cubicBezTo>
                  <a:cubicBezTo>
                    <a:pt x="123" y="28"/>
                    <a:pt x="147" y="21"/>
                    <a:pt x="162" y="9"/>
                  </a:cubicBezTo>
                  <a:cubicBezTo>
                    <a:pt x="163" y="7"/>
                    <a:pt x="163" y="5"/>
                    <a:pt x="161" y="4"/>
                  </a:cubicBezTo>
                  <a:cubicBezTo>
                    <a:pt x="132" y="0"/>
                    <a:pt x="102" y="23"/>
                    <a:pt x="73" y="26"/>
                  </a:cubicBezTo>
                  <a:cubicBezTo>
                    <a:pt x="50" y="28"/>
                    <a:pt x="20" y="25"/>
                    <a:pt x="3" y="10"/>
                  </a:cubicBezTo>
                  <a:cubicBezTo>
                    <a:pt x="1" y="9"/>
                    <a:pt x="0" y="9"/>
                    <a:pt x="0" y="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1"/>
            <p:cNvSpPr>
              <a:spLocks noEditPoints="1"/>
            </p:cNvSpPr>
            <p:nvPr/>
          </p:nvSpPr>
          <p:spPr bwMode="auto">
            <a:xfrm>
              <a:off x="2633" y="1012"/>
              <a:ext cx="215" cy="79"/>
            </a:xfrm>
            <a:custGeom>
              <a:avLst/>
              <a:gdLst>
                <a:gd name="T0" fmla="*/ 235 w 315"/>
                <a:gd name="T1" fmla="*/ 114 h 115"/>
                <a:gd name="T2" fmla="*/ 240 w 315"/>
                <a:gd name="T3" fmla="*/ 114 h 115"/>
                <a:gd name="T4" fmla="*/ 296 w 315"/>
                <a:gd name="T5" fmla="*/ 68 h 115"/>
                <a:gd name="T6" fmla="*/ 308 w 315"/>
                <a:gd name="T7" fmla="*/ 30 h 115"/>
                <a:gd name="T8" fmla="*/ 314 w 315"/>
                <a:gd name="T9" fmla="*/ 16 h 115"/>
                <a:gd name="T10" fmla="*/ 306 w 315"/>
                <a:gd name="T11" fmla="*/ 6 h 115"/>
                <a:gd name="T12" fmla="*/ 237 w 315"/>
                <a:gd name="T13" fmla="*/ 2 h 115"/>
                <a:gd name="T14" fmla="*/ 237 w 315"/>
                <a:gd name="T15" fmla="*/ 9 h 115"/>
                <a:gd name="T16" fmla="*/ 284 w 315"/>
                <a:gd name="T17" fmla="*/ 14 h 115"/>
                <a:gd name="T18" fmla="*/ 282 w 315"/>
                <a:gd name="T19" fmla="*/ 85 h 115"/>
                <a:gd name="T20" fmla="*/ 235 w 315"/>
                <a:gd name="T21" fmla="*/ 107 h 115"/>
                <a:gd name="T22" fmla="*/ 235 w 315"/>
                <a:gd name="T23" fmla="*/ 114 h 115"/>
                <a:gd name="T24" fmla="*/ 157 w 315"/>
                <a:gd name="T25" fmla="*/ 15 h 115"/>
                <a:gd name="T26" fmla="*/ 83 w 315"/>
                <a:gd name="T27" fmla="*/ 2 h 115"/>
                <a:gd name="T28" fmla="*/ 78 w 315"/>
                <a:gd name="T29" fmla="*/ 2 h 115"/>
                <a:gd name="T30" fmla="*/ 77 w 315"/>
                <a:gd name="T31" fmla="*/ 9 h 115"/>
                <a:gd name="T32" fmla="*/ 129 w 315"/>
                <a:gd name="T33" fmla="*/ 27 h 115"/>
                <a:gd name="T34" fmla="*/ 99 w 315"/>
                <a:gd name="T35" fmla="*/ 103 h 115"/>
                <a:gd name="T36" fmla="*/ 76 w 315"/>
                <a:gd name="T37" fmla="*/ 108 h 115"/>
                <a:gd name="T38" fmla="*/ 75 w 315"/>
                <a:gd name="T39" fmla="*/ 114 h 115"/>
                <a:gd name="T40" fmla="*/ 129 w 315"/>
                <a:gd name="T41" fmla="*/ 80 h 115"/>
                <a:gd name="T42" fmla="*/ 157 w 315"/>
                <a:gd name="T43" fmla="*/ 41 h 115"/>
                <a:gd name="T44" fmla="*/ 182 w 315"/>
                <a:gd name="T45" fmla="*/ 79 h 115"/>
                <a:gd name="T46" fmla="*/ 235 w 315"/>
                <a:gd name="T47" fmla="*/ 114 h 115"/>
                <a:gd name="T48" fmla="*/ 235 w 315"/>
                <a:gd name="T49" fmla="*/ 107 h 115"/>
                <a:gd name="T50" fmla="*/ 211 w 315"/>
                <a:gd name="T51" fmla="*/ 102 h 115"/>
                <a:gd name="T52" fmla="*/ 185 w 315"/>
                <a:gd name="T53" fmla="*/ 26 h 115"/>
                <a:gd name="T54" fmla="*/ 237 w 315"/>
                <a:gd name="T55" fmla="*/ 9 h 115"/>
                <a:gd name="T56" fmla="*/ 237 w 315"/>
                <a:gd name="T57" fmla="*/ 2 h 115"/>
                <a:gd name="T58" fmla="*/ 232 w 315"/>
                <a:gd name="T59" fmla="*/ 2 h 115"/>
                <a:gd name="T60" fmla="*/ 157 w 315"/>
                <a:gd name="T61" fmla="*/ 15 h 115"/>
                <a:gd name="T62" fmla="*/ 78 w 315"/>
                <a:gd name="T63" fmla="*/ 2 h 115"/>
                <a:gd name="T64" fmla="*/ 10 w 315"/>
                <a:gd name="T65" fmla="*/ 6 h 115"/>
                <a:gd name="T66" fmla="*/ 0 w 315"/>
                <a:gd name="T67" fmla="*/ 17 h 115"/>
                <a:gd name="T68" fmla="*/ 5 w 315"/>
                <a:gd name="T69" fmla="*/ 31 h 115"/>
                <a:gd name="T70" fmla="*/ 15 w 315"/>
                <a:gd name="T71" fmla="*/ 68 h 115"/>
                <a:gd name="T72" fmla="*/ 69 w 315"/>
                <a:gd name="T73" fmla="*/ 114 h 115"/>
                <a:gd name="T74" fmla="*/ 75 w 315"/>
                <a:gd name="T75" fmla="*/ 114 h 115"/>
                <a:gd name="T76" fmla="*/ 76 w 315"/>
                <a:gd name="T77" fmla="*/ 108 h 115"/>
                <a:gd name="T78" fmla="*/ 28 w 315"/>
                <a:gd name="T79" fmla="*/ 86 h 115"/>
                <a:gd name="T80" fmla="*/ 31 w 315"/>
                <a:gd name="T81" fmla="*/ 14 h 115"/>
                <a:gd name="T82" fmla="*/ 77 w 315"/>
                <a:gd name="T83" fmla="*/ 9 h 115"/>
                <a:gd name="T84" fmla="*/ 78 w 315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5" h="115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2"/>
            <p:cNvSpPr>
              <a:spLocks/>
            </p:cNvSpPr>
            <p:nvPr/>
          </p:nvSpPr>
          <p:spPr bwMode="auto">
            <a:xfrm>
              <a:off x="2740" y="1187"/>
              <a:ext cx="60" cy="121"/>
            </a:xfrm>
            <a:custGeom>
              <a:avLst/>
              <a:gdLst>
                <a:gd name="T0" fmla="*/ 56 w 60"/>
                <a:gd name="T1" fmla="*/ 0 h 121"/>
                <a:gd name="T2" fmla="*/ 60 w 60"/>
                <a:gd name="T3" fmla="*/ 19 h 121"/>
                <a:gd name="T4" fmla="*/ 47 w 60"/>
                <a:gd name="T5" fmla="*/ 121 h 121"/>
                <a:gd name="T6" fmla="*/ 0 w 60"/>
                <a:gd name="T7" fmla="*/ 71 h 121"/>
                <a:gd name="T8" fmla="*/ 56 w 60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21">
                  <a:moveTo>
                    <a:pt x="56" y="0"/>
                  </a:moveTo>
                  <a:lnTo>
                    <a:pt x="60" y="19"/>
                  </a:lnTo>
                  <a:lnTo>
                    <a:pt x="47" y="121"/>
                  </a:lnTo>
                  <a:lnTo>
                    <a:pt x="0" y="7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3"/>
            <p:cNvSpPr>
              <a:spLocks/>
            </p:cNvSpPr>
            <p:nvPr/>
          </p:nvSpPr>
          <p:spPr bwMode="auto">
            <a:xfrm>
              <a:off x="2740" y="1187"/>
              <a:ext cx="60" cy="121"/>
            </a:xfrm>
            <a:custGeom>
              <a:avLst/>
              <a:gdLst>
                <a:gd name="T0" fmla="*/ 56 w 60"/>
                <a:gd name="T1" fmla="*/ 0 h 121"/>
                <a:gd name="T2" fmla="*/ 60 w 60"/>
                <a:gd name="T3" fmla="*/ 19 h 121"/>
                <a:gd name="T4" fmla="*/ 47 w 60"/>
                <a:gd name="T5" fmla="*/ 121 h 121"/>
                <a:gd name="T6" fmla="*/ 0 w 60"/>
                <a:gd name="T7" fmla="*/ 71 h 121"/>
                <a:gd name="T8" fmla="*/ 56 w 60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21">
                  <a:moveTo>
                    <a:pt x="56" y="0"/>
                  </a:moveTo>
                  <a:lnTo>
                    <a:pt x="60" y="19"/>
                  </a:lnTo>
                  <a:lnTo>
                    <a:pt x="47" y="121"/>
                  </a:lnTo>
                  <a:lnTo>
                    <a:pt x="0" y="71"/>
                  </a:lnTo>
                  <a:lnTo>
                    <a:pt x="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4"/>
            <p:cNvSpPr>
              <a:spLocks/>
            </p:cNvSpPr>
            <p:nvPr/>
          </p:nvSpPr>
          <p:spPr bwMode="auto">
            <a:xfrm>
              <a:off x="2682" y="1185"/>
              <a:ext cx="114" cy="73"/>
            </a:xfrm>
            <a:custGeom>
              <a:avLst/>
              <a:gdLst>
                <a:gd name="T0" fmla="*/ 114 w 114"/>
                <a:gd name="T1" fmla="*/ 0 h 73"/>
                <a:gd name="T2" fmla="*/ 58 w 114"/>
                <a:gd name="T3" fmla="*/ 71 h 73"/>
                <a:gd name="T4" fmla="*/ 0 w 114"/>
                <a:gd name="T5" fmla="*/ 0 h 73"/>
                <a:gd name="T6" fmla="*/ 0 w 114"/>
                <a:gd name="T7" fmla="*/ 2 h 73"/>
                <a:gd name="T8" fmla="*/ 58 w 114"/>
                <a:gd name="T9" fmla="*/ 73 h 73"/>
                <a:gd name="T10" fmla="*/ 114 w 114"/>
                <a:gd name="T11" fmla="*/ 2 h 73"/>
                <a:gd name="T12" fmla="*/ 114 w 114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73">
                  <a:moveTo>
                    <a:pt x="114" y="0"/>
                  </a:moveTo>
                  <a:lnTo>
                    <a:pt x="58" y="71"/>
                  </a:lnTo>
                  <a:lnTo>
                    <a:pt x="0" y="0"/>
                  </a:lnTo>
                  <a:lnTo>
                    <a:pt x="0" y="2"/>
                  </a:lnTo>
                  <a:lnTo>
                    <a:pt x="58" y="73"/>
                  </a:lnTo>
                  <a:lnTo>
                    <a:pt x="114" y="2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5"/>
            <p:cNvSpPr>
              <a:spLocks/>
            </p:cNvSpPr>
            <p:nvPr/>
          </p:nvSpPr>
          <p:spPr bwMode="auto">
            <a:xfrm>
              <a:off x="2682" y="1185"/>
              <a:ext cx="114" cy="73"/>
            </a:xfrm>
            <a:custGeom>
              <a:avLst/>
              <a:gdLst>
                <a:gd name="T0" fmla="*/ 114 w 114"/>
                <a:gd name="T1" fmla="*/ 0 h 73"/>
                <a:gd name="T2" fmla="*/ 58 w 114"/>
                <a:gd name="T3" fmla="*/ 71 h 73"/>
                <a:gd name="T4" fmla="*/ 0 w 114"/>
                <a:gd name="T5" fmla="*/ 0 h 73"/>
                <a:gd name="T6" fmla="*/ 0 w 114"/>
                <a:gd name="T7" fmla="*/ 2 h 73"/>
                <a:gd name="T8" fmla="*/ 58 w 114"/>
                <a:gd name="T9" fmla="*/ 73 h 73"/>
                <a:gd name="T10" fmla="*/ 114 w 114"/>
                <a:gd name="T11" fmla="*/ 2 h 73"/>
                <a:gd name="T12" fmla="*/ 114 w 114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73">
                  <a:moveTo>
                    <a:pt x="114" y="0"/>
                  </a:moveTo>
                  <a:lnTo>
                    <a:pt x="58" y="71"/>
                  </a:lnTo>
                  <a:lnTo>
                    <a:pt x="0" y="0"/>
                  </a:lnTo>
                  <a:lnTo>
                    <a:pt x="0" y="2"/>
                  </a:lnTo>
                  <a:lnTo>
                    <a:pt x="58" y="73"/>
                  </a:lnTo>
                  <a:lnTo>
                    <a:pt x="114" y="2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66"/>
            <p:cNvSpPr>
              <a:spLocks noChangeArrowheads="1"/>
            </p:cNvSpPr>
            <p:nvPr/>
          </p:nvSpPr>
          <p:spPr bwMode="auto">
            <a:xfrm>
              <a:off x="2750" y="1306"/>
              <a:ext cx="1" cy="1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67"/>
            <p:cNvSpPr>
              <a:spLocks noChangeArrowheads="1"/>
            </p:cNvSpPr>
            <p:nvPr/>
          </p:nvSpPr>
          <p:spPr bwMode="auto">
            <a:xfrm>
              <a:off x="2750" y="1306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68"/>
            <p:cNvSpPr>
              <a:spLocks noChangeArrowheads="1"/>
            </p:cNvSpPr>
            <p:nvPr/>
          </p:nvSpPr>
          <p:spPr bwMode="auto">
            <a:xfrm>
              <a:off x="2729" y="1306"/>
              <a:ext cx="21" cy="1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69"/>
            <p:cNvSpPr>
              <a:spLocks noChangeArrowheads="1"/>
            </p:cNvSpPr>
            <p:nvPr/>
          </p:nvSpPr>
          <p:spPr bwMode="auto">
            <a:xfrm>
              <a:off x="2729" y="1306"/>
              <a:ext cx="2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2" name="Group 72"/>
          <p:cNvGrpSpPr>
            <a:grpSpLocks noChangeAspect="1"/>
          </p:cNvGrpSpPr>
          <p:nvPr/>
        </p:nvGrpSpPr>
        <p:grpSpPr bwMode="auto">
          <a:xfrm>
            <a:off x="8715374" y="1048305"/>
            <a:ext cx="718979" cy="743247"/>
            <a:chOff x="6926" y="292"/>
            <a:chExt cx="1748" cy="1807"/>
          </a:xfrm>
        </p:grpSpPr>
        <p:sp>
          <p:nvSpPr>
            <p:cNvPr id="84" name="Freeform 73"/>
            <p:cNvSpPr>
              <a:spLocks/>
            </p:cNvSpPr>
            <p:nvPr/>
          </p:nvSpPr>
          <p:spPr bwMode="auto">
            <a:xfrm>
              <a:off x="7222" y="311"/>
              <a:ext cx="560" cy="1419"/>
            </a:xfrm>
            <a:custGeom>
              <a:avLst/>
              <a:gdLst>
                <a:gd name="T0" fmla="*/ 85 w 236"/>
                <a:gd name="T1" fmla="*/ 54 h 598"/>
                <a:gd name="T2" fmla="*/ 191 w 236"/>
                <a:gd name="T3" fmla="*/ 103 h 598"/>
                <a:gd name="T4" fmla="*/ 221 w 236"/>
                <a:gd name="T5" fmla="*/ 279 h 598"/>
                <a:gd name="T6" fmla="*/ 113 w 236"/>
                <a:gd name="T7" fmla="*/ 597 h 598"/>
                <a:gd name="T8" fmla="*/ 18 w 236"/>
                <a:gd name="T9" fmla="*/ 271 h 598"/>
                <a:gd name="T10" fmla="*/ 85 w 236"/>
                <a:gd name="T11" fmla="*/ 5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598">
                  <a:moveTo>
                    <a:pt x="85" y="54"/>
                  </a:moveTo>
                  <a:cubicBezTo>
                    <a:pt x="94" y="25"/>
                    <a:pt x="163" y="0"/>
                    <a:pt x="191" y="103"/>
                  </a:cubicBezTo>
                  <a:cubicBezTo>
                    <a:pt x="219" y="206"/>
                    <a:pt x="205" y="243"/>
                    <a:pt x="221" y="279"/>
                  </a:cubicBezTo>
                  <a:cubicBezTo>
                    <a:pt x="236" y="316"/>
                    <a:pt x="200" y="598"/>
                    <a:pt x="113" y="597"/>
                  </a:cubicBezTo>
                  <a:cubicBezTo>
                    <a:pt x="20" y="596"/>
                    <a:pt x="0" y="326"/>
                    <a:pt x="18" y="271"/>
                  </a:cubicBezTo>
                  <a:cubicBezTo>
                    <a:pt x="37" y="217"/>
                    <a:pt x="20" y="54"/>
                    <a:pt x="85" y="54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4"/>
            <p:cNvSpPr>
              <a:spLocks/>
            </p:cNvSpPr>
            <p:nvPr/>
          </p:nvSpPr>
          <p:spPr bwMode="auto">
            <a:xfrm>
              <a:off x="7792" y="311"/>
              <a:ext cx="562" cy="1419"/>
            </a:xfrm>
            <a:custGeom>
              <a:avLst/>
              <a:gdLst>
                <a:gd name="T0" fmla="*/ 151 w 237"/>
                <a:gd name="T1" fmla="*/ 54 h 598"/>
                <a:gd name="T2" fmla="*/ 45 w 237"/>
                <a:gd name="T3" fmla="*/ 103 h 598"/>
                <a:gd name="T4" fmla="*/ 15 w 237"/>
                <a:gd name="T5" fmla="*/ 279 h 598"/>
                <a:gd name="T6" fmla="*/ 123 w 237"/>
                <a:gd name="T7" fmla="*/ 597 h 598"/>
                <a:gd name="T8" fmla="*/ 218 w 237"/>
                <a:gd name="T9" fmla="*/ 271 h 598"/>
                <a:gd name="T10" fmla="*/ 151 w 237"/>
                <a:gd name="T11" fmla="*/ 5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598">
                  <a:moveTo>
                    <a:pt x="151" y="54"/>
                  </a:moveTo>
                  <a:cubicBezTo>
                    <a:pt x="142" y="25"/>
                    <a:pt x="73" y="0"/>
                    <a:pt x="45" y="103"/>
                  </a:cubicBezTo>
                  <a:cubicBezTo>
                    <a:pt x="17" y="206"/>
                    <a:pt x="31" y="243"/>
                    <a:pt x="15" y="279"/>
                  </a:cubicBezTo>
                  <a:cubicBezTo>
                    <a:pt x="0" y="316"/>
                    <a:pt x="37" y="598"/>
                    <a:pt x="123" y="597"/>
                  </a:cubicBezTo>
                  <a:cubicBezTo>
                    <a:pt x="216" y="596"/>
                    <a:pt x="237" y="326"/>
                    <a:pt x="218" y="271"/>
                  </a:cubicBezTo>
                  <a:cubicBezTo>
                    <a:pt x="200" y="217"/>
                    <a:pt x="216" y="54"/>
                    <a:pt x="151" y="54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5"/>
            <p:cNvSpPr>
              <a:spLocks/>
            </p:cNvSpPr>
            <p:nvPr/>
          </p:nvSpPr>
          <p:spPr bwMode="auto">
            <a:xfrm>
              <a:off x="6926" y="1445"/>
              <a:ext cx="1748" cy="654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6"/>
            <p:cNvSpPr>
              <a:spLocks/>
            </p:cNvSpPr>
            <p:nvPr/>
          </p:nvSpPr>
          <p:spPr bwMode="auto">
            <a:xfrm>
              <a:off x="7623" y="1445"/>
              <a:ext cx="354" cy="654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7"/>
            <p:cNvSpPr>
              <a:spLocks/>
            </p:cNvSpPr>
            <p:nvPr/>
          </p:nvSpPr>
          <p:spPr bwMode="auto">
            <a:xfrm>
              <a:off x="7626" y="857"/>
              <a:ext cx="351" cy="844"/>
            </a:xfrm>
            <a:custGeom>
              <a:avLst/>
              <a:gdLst>
                <a:gd name="T0" fmla="*/ 0 w 148"/>
                <a:gd name="T1" fmla="*/ 98 h 356"/>
                <a:gd name="T2" fmla="*/ 0 w 148"/>
                <a:gd name="T3" fmla="*/ 219 h 356"/>
                <a:gd name="T4" fmla="*/ 0 w 148"/>
                <a:gd name="T5" fmla="*/ 278 h 356"/>
                <a:gd name="T6" fmla="*/ 148 w 148"/>
                <a:gd name="T7" fmla="*/ 278 h 356"/>
                <a:gd name="T8" fmla="*/ 148 w 148"/>
                <a:gd name="T9" fmla="*/ 219 h 356"/>
                <a:gd name="T10" fmla="*/ 148 w 148"/>
                <a:gd name="T11" fmla="*/ 98 h 356"/>
                <a:gd name="T12" fmla="*/ 0 w 148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8" y="278"/>
                  </a:cubicBezTo>
                  <a:cubicBezTo>
                    <a:pt x="148" y="219"/>
                    <a:pt x="148" y="219"/>
                    <a:pt x="148" y="219"/>
                  </a:cubicBezTo>
                  <a:cubicBezTo>
                    <a:pt x="148" y="98"/>
                    <a:pt x="148" y="98"/>
                    <a:pt x="148" y="98"/>
                  </a:cubicBezTo>
                  <a:cubicBezTo>
                    <a:pt x="148" y="0"/>
                    <a:pt x="0" y="0"/>
                    <a:pt x="0" y="98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78"/>
            <p:cNvSpPr>
              <a:spLocks/>
            </p:cNvSpPr>
            <p:nvPr/>
          </p:nvSpPr>
          <p:spPr bwMode="auto">
            <a:xfrm>
              <a:off x="8126" y="871"/>
              <a:ext cx="178" cy="263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9"/>
            <p:cNvSpPr>
              <a:spLocks/>
            </p:cNvSpPr>
            <p:nvPr/>
          </p:nvSpPr>
          <p:spPr bwMode="auto">
            <a:xfrm>
              <a:off x="7296" y="871"/>
              <a:ext cx="180" cy="263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0"/>
            <p:cNvSpPr>
              <a:spLocks/>
            </p:cNvSpPr>
            <p:nvPr/>
          </p:nvSpPr>
          <p:spPr bwMode="auto">
            <a:xfrm>
              <a:off x="7626" y="1303"/>
              <a:ext cx="351" cy="121"/>
            </a:xfrm>
            <a:custGeom>
              <a:avLst/>
              <a:gdLst>
                <a:gd name="T0" fmla="*/ 148 w 148"/>
                <a:gd name="T1" fmla="*/ 0 h 51"/>
                <a:gd name="T2" fmla="*/ 0 w 148"/>
                <a:gd name="T3" fmla="*/ 0 h 51"/>
                <a:gd name="T4" fmla="*/ 0 w 148"/>
                <a:gd name="T5" fmla="*/ 5 h 51"/>
                <a:gd name="T6" fmla="*/ 73 w 148"/>
                <a:gd name="T7" fmla="*/ 51 h 51"/>
                <a:gd name="T8" fmla="*/ 148 w 148"/>
                <a:gd name="T9" fmla="*/ 4 h 51"/>
                <a:gd name="T10" fmla="*/ 148 w 148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51">
                  <a:moveTo>
                    <a:pt x="14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8" y="4"/>
                    <a:pt x="148" y="4"/>
                  </a:cubicBezTo>
                  <a:cubicBezTo>
                    <a:pt x="148" y="0"/>
                    <a:pt x="148" y="0"/>
                    <a:pt x="148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1"/>
            <p:cNvSpPr>
              <a:spLocks/>
            </p:cNvSpPr>
            <p:nvPr/>
          </p:nvSpPr>
          <p:spPr bwMode="auto">
            <a:xfrm>
              <a:off x="7320" y="318"/>
              <a:ext cx="963" cy="1068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2"/>
            <p:cNvSpPr>
              <a:spLocks/>
            </p:cNvSpPr>
            <p:nvPr/>
          </p:nvSpPr>
          <p:spPr bwMode="auto">
            <a:xfrm>
              <a:off x="7301" y="292"/>
              <a:ext cx="970" cy="731"/>
            </a:xfrm>
            <a:custGeom>
              <a:avLst/>
              <a:gdLst>
                <a:gd name="T0" fmla="*/ 392 w 409"/>
                <a:gd name="T1" fmla="*/ 143 h 308"/>
                <a:gd name="T2" fmla="*/ 238 w 409"/>
                <a:gd name="T3" fmla="*/ 2 h 308"/>
                <a:gd name="T4" fmla="*/ 204 w 409"/>
                <a:gd name="T5" fmla="*/ 1 h 308"/>
                <a:gd name="T6" fmla="*/ 171 w 409"/>
                <a:gd name="T7" fmla="*/ 2 h 308"/>
                <a:gd name="T8" fmla="*/ 16 w 409"/>
                <a:gd name="T9" fmla="*/ 143 h 308"/>
                <a:gd name="T10" fmla="*/ 28 w 409"/>
                <a:gd name="T11" fmla="*/ 280 h 308"/>
                <a:gd name="T12" fmla="*/ 44 w 409"/>
                <a:gd name="T13" fmla="*/ 308 h 308"/>
                <a:gd name="T14" fmla="*/ 39 w 409"/>
                <a:gd name="T15" fmla="*/ 227 h 308"/>
                <a:gd name="T16" fmla="*/ 71 w 409"/>
                <a:gd name="T17" fmla="*/ 224 h 308"/>
                <a:gd name="T18" fmla="*/ 168 w 409"/>
                <a:gd name="T19" fmla="*/ 146 h 308"/>
                <a:gd name="T20" fmla="*/ 204 w 409"/>
                <a:gd name="T21" fmla="*/ 96 h 308"/>
                <a:gd name="T22" fmla="*/ 240 w 409"/>
                <a:gd name="T23" fmla="*/ 146 h 308"/>
                <a:gd name="T24" fmla="*/ 338 w 409"/>
                <a:gd name="T25" fmla="*/ 224 h 308"/>
                <a:gd name="T26" fmla="*/ 370 w 409"/>
                <a:gd name="T27" fmla="*/ 227 h 308"/>
                <a:gd name="T28" fmla="*/ 365 w 409"/>
                <a:gd name="T29" fmla="*/ 308 h 308"/>
                <a:gd name="T30" fmla="*/ 381 w 409"/>
                <a:gd name="T31" fmla="*/ 280 h 308"/>
                <a:gd name="T32" fmla="*/ 392 w 409"/>
                <a:gd name="T33" fmla="*/ 14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9" h="308">
                  <a:moveTo>
                    <a:pt x="392" y="143"/>
                  </a:moveTo>
                  <a:cubicBezTo>
                    <a:pt x="378" y="86"/>
                    <a:pt x="306" y="0"/>
                    <a:pt x="238" y="2"/>
                  </a:cubicBezTo>
                  <a:cubicBezTo>
                    <a:pt x="228" y="1"/>
                    <a:pt x="217" y="0"/>
                    <a:pt x="204" y="1"/>
                  </a:cubicBezTo>
                  <a:cubicBezTo>
                    <a:pt x="192" y="0"/>
                    <a:pt x="181" y="1"/>
                    <a:pt x="171" y="2"/>
                  </a:cubicBezTo>
                  <a:cubicBezTo>
                    <a:pt x="103" y="0"/>
                    <a:pt x="31" y="86"/>
                    <a:pt x="16" y="143"/>
                  </a:cubicBezTo>
                  <a:cubicBezTo>
                    <a:pt x="5" y="189"/>
                    <a:pt x="0" y="234"/>
                    <a:pt x="28" y="280"/>
                  </a:cubicBezTo>
                  <a:cubicBezTo>
                    <a:pt x="32" y="294"/>
                    <a:pt x="38" y="304"/>
                    <a:pt x="44" y="308"/>
                  </a:cubicBezTo>
                  <a:cubicBezTo>
                    <a:pt x="38" y="273"/>
                    <a:pt x="37" y="247"/>
                    <a:pt x="39" y="227"/>
                  </a:cubicBezTo>
                  <a:cubicBezTo>
                    <a:pt x="44" y="219"/>
                    <a:pt x="54" y="217"/>
                    <a:pt x="71" y="224"/>
                  </a:cubicBezTo>
                  <a:cubicBezTo>
                    <a:pt x="118" y="244"/>
                    <a:pt x="133" y="221"/>
                    <a:pt x="168" y="146"/>
                  </a:cubicBezTo>
                  <a:cubicBezTo>
                    <a:pt x="179" y="123"/>
                    <a:pt x="188" y="96"/>
                    <a:pt x="204" y="96"/>
                  </a:cubicBezTo>
                  <a:cubicBezTo>
                    <a:pt x="221" y="96"/>
                    <a:pt x="230" y="123"/>
                    <a:pt x="240" y="146"/>
                  </a:cubicBezTo>
                  <a:cubicBezTo>
                    <a:pt x="276" y="221"/>
                    <a:pt x="291" y="244"/>
                    <a:pt x="338" y="224"/>
                  </a:cubicBezTo>
                  <a:cubicBezTo>
                    <a:pt x="355" y="217"/>
                    <a:pt x="365" y="219"/>
                    <a:pt x="370" y="227"/>
                  </a:cubicBezTo>
                  <a:cubicBezTo>
                    <a:pt x="372" y="247"/>
                    <a:pt x="371" y="273"/>
                    <a:pt x="365" y="308"/>
                  </a:cubicBezTo>
                  <a:cubicBezTo>
                    <a:pt x="371" y="304"/>
                    <a:pt x="376" y="294"/>
                    <a:pt x="381" y="280"/>
                  </a:cubicBezTo>
                  <a:cubicBezTo>
                    <a:pt x="409" y="234"/>
                    <a:pt x="404" y="189"/>
                    <a:pt x="392" y="1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3"/>
            <p:cNvSpPr>
              <a:spLocks/>
            </p:cNvSpPr>
            <p:nvPr/>
          </p:nvSpPr>
          <p:spPr bwMode="auto">
            <a:xfrm>
              <a:off x="7365" y="1459"/>
              <a:ext cx="346" cy="640"/>
            </a:xfrm>
            <a:custGeom>
              <a:avLst/>
              <a:gdLst>
                <a:gd name="T0" fmla="*/ 346 w 346"/>
                <a:gd name="T1" fmla="*/ 638 h 640"/>
                <a:gd name="T2" fmla="*/ 197 w 346"/>
                <a:gd name="T3" fmla="*/ 638 h 640"/>
                <a:gd name="T4" fmla="*/ 187 w 346"/>
                <a:gd name="T5" fmla="*/ 640 h 640"/>
                <a:gd name="T6" fmla="*/ 35 w 346"/>
                <a:gd name="T7" fmla="*/ 501 h 640"/>
                <a:gd name="T8" fmla="*/ 189 w 346"/>
                <a:gd name="T9" fmla="*/ 396 h 640"/>
                <a:gd name="T10" fmla="*/ 0 w 346"/>
                <a:gd name="T11" fmla="*/ 308 h 640"/>
                <a:gd name="T12" fmla="*/ 125 w 346"/>
                <a:gd name="T13" fmla="*/ 114 h 640"/>
                <a:gd name="T14" fmla="*/ 175 w 346"/>
                <a:gd name="T15" fmla="*/ 38 h 640"/>
                <a:gd name="T16" fmla="*/ 258 w 346"/>
                <a:gd name="T17" fmla="*/ 0 h 640"/>
                <a:gd name="T18" fmla="*/ 258 w 346"/>
                <a:gd name="T19" fmla="*/ 90 h 640"/>
                <a:gd name="T20" fmla="*/ 344 w 346"/>
                <a:gd name="T21" fmla="*/ 640 h 640"/>
                <a:gd name="T22" fmla="*/ 346 w 346"/>
                <a:gd name="T23" fmla="*/ 638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6" h="640">
                  <a:moveTo>
                    <a:pt x="346" y="638"/>
                  </a:moveTo>
                  <a:lnTo>
                    <a:pt x="197" y="638"/>
                  </a:lnTo>
                  <a:lnTo>
                    <a:pt x="187" y="640"/>
                  </a:lnTo>
                  <a:lnTo>
                    <a:pt x="35" y="501"/>
                  </a:lnTo>
                  <a:lnTo>
                    <a:pt x="189" y="396"/>
                  </a:lnTo>
                  <a:lnTo>
                    <a:pt x="0" y="308"/>
                  </a:lnTo>
                  <a:lnTo>
                    <a:pt x="125" y="114"/>
                  </a:lnTo>
                  <a:lnTo>
                    <a:pt x="175" y="38"/>
                  </a:lnTo>
                  <a:lnTo>
                    <a:pt x="258" y="0"/>
                  </a:lnTo>
                  <a:lnTo>
                    <a:pt x="258" y="90"/>
                  </a:lnTo>
                  <a:lnTo>
                    <a:pt x="344" y="640"/>
                  </a:lnTo>
                  <a:lnTo>
                    <a:pt x="346" y="638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4"/>
            <p:cNvSpPr>
              <a:spLocks/>
            </p:cNvSpPr>
            <p:nvPr/>
          </p:nvSpPr>
          <p:spPr bwMode="auto">
            <a:xfrm>
              <a:off x="7889" y="1454"/>
              <a:ext cx="344" cy="645"/>
            </a:xfrm>
            <a:custGeom>
              <a:avLst/>
              <a:gdLst>
                <a:gd name="T0" fmla="*/ 154 w 344"/>
                <a:gd name="T1" fmla="*/ 396 h 645"/>
                <a:gd name="T2" fmla="*/ 311 w 344"/>
                <a:gd name="T3" fmla="*/ 498 h 645"/>
                <a:gd name="T4" fmla="*/ 157 w 344"/>
                <a:gd name="T5" fmla="*/ 645 h 645"/>
                <a:gd name="T6" fmla="*/ 147 w 344"/>
                <a:gd name="T7" fmla="*/ 643 h 645"/>
                <a:gd name="T8" fmla="*/ 0 w 344"/>
                <a:gd name="T9" fmla="*/ 643 h 645"/>
                <a:gd name="T10" fmla="*/ 2 w 344"/>
                <a:gd name="T11" fmla="*/ 645 h 645"/>
                <a:gd name="T12" fmla="*/ 88 w 344"/>
                <a:gd name="T13" fmla="*/ 88 h 645"/>
                <a:gd name="T14" fmla="*/ 88 w 344"/>
                <a:gd name="T15" fmla="*/ 0 h 645"/>
                <a:gd name="T16" fmla="*/ 190 w 344"/>
                <a:gd name="T17" fmla="*/ 45 h 645"/>
                <a:gd name="T18" fmla="*/ 235 w 344"/>
                <a:gd name="T19" fmla="*/ 121 h 645"/>
                <a:gd name="T20" fmla="*/ 344 w 344"/>
                <a:gd name="T21" fmla="*/ 306 h 645"/>
                <a:gd name="T22" fmla="*/ 154 w 344"/>
                <a:gd name="T23" fmla="*/ 396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4" h="645">
                  <a:moveTo>
                    <a:pt x="154" y="396"/>
                  </a:moveTo>
                  <a:lnTo>
                    <a:pt x="311" y="498"/>
                  </a:lnTo>
                  <a:lnTo>
                    <a:pt x="157" y="645"/>
                  </a:lnTo>
                  <a:lnTo>
                    <a:pt x="147" y="643"/>
                  </a:lnTo>
                  <a:lnTo>
                    <a:pt x="0" y="643"/>
                  </a:lnTo>
                  <a:lnTo>
                    <a:pt x="2" y="645"/>
                  </a:lnTo>
                  <a:lnTo>
                    <a:pt x="88" y="88"/>
                  </a:lnTo>
                  <a:lnTo>
                    <a:pt x="88" y="0"/>
                  </a:lnTo>
                  <a:lnTo>
                    <a:pt x="190" y="45"/>
                  </a:lnTo>
                  <a:lnTo>
                    <a:pt x="235" y="121"/>
                  </a:lnTo>
                  <a:lnTo>
                    <a:pt x="344" y="306"/>
                  </a:lnTo>
                  <a:lnTo>
                    <a:pt x="154" y="396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2871268" y="5691426"/>
            <a:ext cx="279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008234" y="5056751"/>
            <a:ext cx="279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145200" y="4422077"/>
            <a:ext cx="279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82166" y="3787403"/>
            <a:ext cx="279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693199" y="2111073"/>
            <a:ext cx="1537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$1000</a:t>
            </a:r>
            <a:endParaRPr lang="en-US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873272" y="1527795"/>
            <a:ext cx="1537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$2000</a:t>
            </a:r>
            <a:endParaRPr lang="en-US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053345" y="944517"/>
            <a:ext cx="1537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$3000</a:t>
            </a:r>
            <a:endParaRPr lang="en-US" sz="2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233419" y="361239"/>
            <a:ext cx="1537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$4000</a:t>
            </a:r>
            <a:endParaRPr lang="en-US" sz="24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6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6031230" y="3006090"/>
            <a:ext cx="0" cy="19240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nut 11"/>
          <p:cNvSpPr/>
          <p:nvPr/>
        </p:nvSpPr>
        <p:spPr>
          <a:xfrm>
            <a:off x="5467350" y="1882140"/>
            <a:ext cx="1188720" cy="1188720"/>
          </a:xfrm>
          <a:prstGeom prst="donut">
            <a:avLst>
              <a:gd name="adj" fmla="val 1072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783829" y="3006090"/>
            <a:ext cx="0" cy="192405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nut 9"/>
          <p:cNvSpPr/>
          <p:nvPr/>
        </p:nvSpPr>
        <p:spPr>
          <a:xfrm>
            <a:off x="7219949" y="1882140"/>
            <a:ext cx="1188720" cy="1188720"/>
          </a:xfrm>
          <a:prstGeom prst="donut">
            <a:avLst>
              <a:gd name="adj" fmla="val 1072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297680" y="3006090"/>
            <a:ext cx="0" cy="1924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493770" y="2476500"/>
            <a:ext cx="1645920" cy="16459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scene3d>
            <a:camera prst="isometricOffAxis2Top"/>
            <a:lightRig rig="flood" dir="t"/>
          </a:scene3d>
          <a:sp3d>
            <a:bevelT w="1117600" h="25590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960620" y="2466975"/>
            <a:ext cx="2190750" cy="219456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scene3d>
            <a:camera prst="isometricOffAxis2Top"/>
            <a:lightRig rig="flood" dir="t"/>
          </a:scene3d>
          <a:sp3d>
            <a:bevelT w="1117600" h="25590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972300" y="3006090"/>
            <a:ext cx="1645920" cy="164592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scene3d>
            <a:camera prst="isometricOffAxis2Top"/>
            <a:lightRig rig="flood" dir="t"/>
          </a:scene3d>
          <a:sp3d>
            <a:bevelT w="1117600" h="25590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nut 4"/>
          <p:cNvSpPr/>
          <p:nvPr/>
        </p:nvSpPr>
        <p:spPr>
          <a:xfrm>
            <a:off x="3733800" y="1882140"/>
            <a:ext cx="1188720" cy="1188720"/>
          </a:xfrm>
          <a:prstGeom prst="donut">
            <a:avLst>
              <a:gd name="adj" fmla="val 10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618220" y="1935599"/>
            <a:ext cx="2791680" cy="1135261"/>
            <a:chOff x="8370570" y="1554599"/>
            <a:chExt cx="2791680" cy="1135261"/>
          </a:xfrm>
        </p:grpSpPr>
        <p:sp>
          <p:nvSpPr>
            <p:cNvPr id="13" name="TextBox 12"/>
            <p:cNvSpPr txBox="1"/>
            <p:nvPr/>
          </p:nvSpPr>
          <p:spPr>
            <a:xfrm>
              <a:off x="8370570" y="2043529"/>
              <a:ext cx="2791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Enter your text here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70570" y="1554599"/>
              <a:ext cx="27916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 Goes Here</a:t>
              </a:r>
              <a:endPara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685" y="1935599"/>
            <a:ext cx="2791680" cy="1135261"/>
            <a:chOff x="8370570" y="1554599"/>
            <a:chExt cx="2791680" cy="1135261"/>
          </a:xfrm>
        </p:grpSpPr>
        <p:sp>
          <p:nvSpPr>
            <p:cNvPr id="17" name="TextBox 16"/>
            <p:cNvSpPr txBox="1"/>
            <p:nvPr/>
          </p:nvSpPr>
          <p:spPr>
            <a:xfrm>
              <a:off x="8370570" y="2043529"/>
              <a:ext cx="2791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Enter your text here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70570" y="1554599"/>
              <a:ext cx="27916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 Goes Here</a:t>
              </a:r>
              <a:endPara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50859" y="612398"/>
            <a:ext cx="4410272" cy="858262"/>
            <a:chOff x="7561274" y="1554599"/>
            <a:chExt cx="4410272" cy="858262"/>
          </a:xfrm>
        </p:grpSpPr>
        <p:sp>
          <p:nvSpPr>
            <p:cNvPr id="20" name="TextBox 19"/>
            <p:cNvSpPr txBox="1"/>
            <p:nvPr/>
          </p:nvSpPr>
          <p:spPr>
            <a:xfrm>
              <a:off x="7561274" y="2043529"/>
              <a:ext cx="4410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Enter your text here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70570" y="1554599"/>
              <a:ext cx="27916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 Goes Here</a:t>
              </a:r>
              <a:endParaRPr lang="en-US" sz="2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Freeform 6"/>
          <p:cNvSpPr>
            <a:spLocks noEditPoints="1"/>
          </p:cNvSpPr>
          <p:nvPr/>
        </p:nvSpPr>
        <p:spPr bwMode="auto">
          <a:xfrm>
            <a:off x="4029710" y="2210594"/>
            <a:ext cx="596900" cy="531812"/>
          </a:xfrm>
          <a:custGeom>
            <a:avLst/>
            <a:gdLst>
              <a:gd name="T0" fmla="*/ 2798 w 4401"/>
              <a:gd name="T1" fmla="*/ 3516 h 4397"/>
              <a:gd name="T2" fmla="*/ 1493 w 4401"/>
              <a:gd name="T3" fmla="*/ 3493 h 4397"/>
              <a:gd name="T4" fmla="*/ 742 w 4401"/>
              <a:gd name="T5" fmla="*/ 3135 h 4397"/>
              <a:gd name="T6" fmla="*/ 900 w 4401"/>
              <a:gd name="T7" fmla="*/ 3635 h 4397"/>
              <a:gd name="T8" fmla="*/ 1941 w 4401"/>
              <a:gd name="T9" fmla="*/ 3974 h 4397"/>
              <a:gd name="T10" fmla="*/ 3207 w 4401"/>
              <a:gd name="T11" fmla="*/ 3800 h 4397"/>
              <a:gd name="T12" fmla="*/ 3713 w 4401"/>
              <a:gd name="T13" fmla="*/ 3298 h 4397"/>
              <a:gd name="T14" fmla="*/ 692 w 4401"/>
              <a:gd name="T15" fmla="*/ 2522 h 4397"/>
              <a:gd name="T16" fmla="*/ 1283 w 4401"/>
              <a:gd name="T17" fmla="*/ 3012 h 4397"/>
              <a:gd name="T18" fmla="*/ 2554 w 4401"/>
              <a:gd name="T19" fmla="*/ 3140 h 4397"/>
              <a:gd name="T20" fmla="*/ 2750 w 4401"/>
              <a:gd name="T21" fmla="*/ 3022 h 4397"/>
              <a:gd name="T22" fmla="*/ 1584 w 4401"/>
              <a:gd name="T23" fmla="*/ 2782 h 4397"/>
              <a:gd name="T24" fmla="*/ 728 w 4401"/>
              <a:gd name="T25" fmla="*/ 2333 h 4397"/>
              <a:gd name="T26" fmla="*/ 3225 w 4401"/>
              <a:gd name="T27" fmla="*/ 1894 h 4397"/>
              <a:gd name="T28" fmla="*/ 2414 w 4401"/>
              <a:gd name="T29" fmla="*/ 2375 h 4397"/>
              <a:gd name="T30" fmla="*/ 2494 w 4401"/>
              <a:gd name="T31" fmla="*/ 2600 h 4397"/>
              <a:gd name="T32" fmla="*/ 3757 w 4401"/>
              <a:gd name="T33" fmla="*/ 2428 h 4397"/>
              <a:gd name="T34" fmla="*/ 4263 w 4401"/>
              <a:gd name="T35" fmla="*/ 1924 h 4397"/>
              <a:gd name="T36" fmla="*/ 3727 w 4401"/>
              <a:gd name="T37" fmla="*/ 1412 h 4397"/>
              <a:gd name="T38" fmla="*/ 137 w 4401"/>
              <a:gd name="T39" fmla="*/ 1374 h 4397"/>
              <a:gd name="T40" fmla="*/ 642 w 4401"/>
              <a:gd name="T41" fmla="*/ 1877 h 4397"/>
              <a:gd name="T42" fmla="*/ 1891 w 4401"/>
              <a:gd name="T43" fmla="*/ 2052 h 4397"/>
              <a:gd name="T44" fmla="*/ 2077 w 4401"/>
              <a:gd name="T45" fmla="*/ 1921 h 4397"/>
              <a:gd name="T46" fmla="*/ 955 w 4401"/>
              <a:gd name="T47" fmla="*/ 1640 h 4397"/>
              <a:gd name="T48" fmla="*/ 550 w 4401"/>
              <a:gd name="T49" fmla="*/ 914 h 4397"/>
              <a:gd name="T50" fmla="*/ 2628 w 4401"/>
              <a:gd name="T51" fmla="*/ 416 h 4397"/>
              <a:gd name="T52" fmla="*/ 2378 w 4401"/>
              <a:gd name="T53" fmla="*/ 535 h 4397"/>
              <a:gd name="T54" fmla="*/ 1965 w 4401"/>
              <a:gd name="T55" fmla="*/ 607 h 4397"/>
              <a:gd name="T56" fmla="*/ 2395 w 4401"/>
              <a:gd name="T57" fmla="*/ 735 h 4397"/>
              <a:gd name="T58" fmla="*/ 2946 w 4401"/>
              <a:gd name="T59" fmla="*/ 944 h 4397"/>
              <a:gd name="T60" fmla="*/ 2692 w 4401"/>
              <a:gd name="T61" fmla="*/ 1223 h 4397"/>
              <a:gd name="T62" fmla="*/ 1817 w 4401"/>
              <a:gd name="T63" fmla="*/ 1247 h 4397"/>
              <a:gd name="T64" fmla="*/ 1874 w 4401"/>
              <a:gd name="T65" fmla="*/ 1043 h 4397"/>
              <a:gd name="T66" fmla="*/ 2394 w 4401"/>
              <a:gd name="T67" fmla="*/ 1107 h 4397"/>
              <a:gd name="T68" fmla="*/ 2396 w 4401"/>
              <a:gd name="T69" fmla="*/ 950 h 4397"/>
              <a:gd name="T70" fmla="*/ 1723 w 4401"/>
              <a:gd name="T71" fmla="*/ 825 h 4397"/>
              <a:gd name="T72" fmla="*/ 1543 w 4401"/>
              <a:gd name="T73" fmla="*/ 544 h 4397"/>
              <a:gd name="T74" fmla="*/ 2067 w 4401"/>
              <a:gd name="T75" fmla="*/ 275 h 4397"/>
              <a:gd name="T76" fmla="*/ 1109 w 4401"/>
              <a:gd name="T77" fmla="*/ 360 h 4397"/>
              <a:gd name="T78" fmla="*/ 692 w 4401"/>
              <a:gd name="T79" fmla="*/ 873 h 4397"/>
              <a:gd name="T80" fmla="*/ 1283 w 4401"/>
              <a:gd name="T81" fmla="*/ 1364 h 4397"/>
              <a:gd name="T82" fmla="*/ 2582 w 4401"/>
              <a:gd name="T83" fmla="*/ 1488 h 4397"/>
              <a:gd name="T84" fmla="*/ 3555 w 4401"/>
              <a:gd name="T85" fmla="*/ 1116 h 4397"/>
              <a:gd name="T86" fmla="*/ 3602 w 4401"/>
              <a:gd name="T87" fmla="*/ 580 h 4397"/>
              <a:gd name="T88" fmla="*/ 2700 w 4401"/>
              <a:gd name="T89" fmla="*/ 178 h 4397"/>
              <a:gd name="T90" fmla="*/ 2896 w 4401"/>
              <a:gd name="T91" fmla="*/ 78 h 4397"/>
              <a:gd name="T92" fmla="*/ 3743 w 4401"/>
              <a:gd name="T93" fmla="*/ 531 h 4397"/>
              <a:gd name="T94" fmla="*/ 3886 w 4401"/>
              <a:gd name="T95" fmla="*/ 1326 h 4397"/>
              <a:gd name="T96" fmla="*/ 4397 w 4401"/>
              <a:gd name="T97" fmla="*/ 1865 h 4397"/>
              <a:gd name="T98" fmla="*/ 4074 w 4401"/>
              <a:gd name="T99" fmla="*/ 2690 h 4397"/>
              <a:gd name="T100" fmla="*/ 3814 w 4401"/>
              <a:gd name="T101" fmla="*/ 3127 h 4397"/>
              <a:gd name="T102" fmla="*/ 3645 w 4401"/>
              <a:gd name="T103" fmla="*/ 3972 h 4397"/>
              <a:gd name="T104" fmla="*/ 2677 w 4401"/>
              <a:gd name="T105" fmla="*/ 4362 h 4397"/>
              <a:gd name="T106" fmla="*/ 1401 w 4401"/>
              <a:gd name="T107" fmla="*/ 4294 h 4397"/>
              <a:gd name="T108" fmla="*/ 619 w 4401"/>
              <a:gd name="T109" fmla="*/ 3810 h 4397"/>
              <a:gd name="T110" fmla="*/ 613 w 4401"/>
              <a:gd name="T111" fmla="*/ 2970 h 4397"/>
              <a:gd name="T112" fmla="*/ 437 w 4401"/>
              <a:gd name="T113" fmla="*/ 2208 h 4397"/>
              <a:gd name="T114" fmla="*/ 0 w 4401"/>
              <a:gd name="T115" fmla="*/ 1650 h 4397"/>
              <a:gd name="T116" fmla="*/ 397 w 4401"/>
              <a:gd name="T117" fmla="*/ 840 h 4397"/>
              <a:gd name="T118" fmla="*/ 955 w 4401"/>
              <a:gd name="T119" fmla="*/ 283 h 4397"/>
              <a:gd name="T120" fmla="*/ 2077 w 4401"/>
              <a:gd name="T121" fmla="*/ 3 h 4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01" h="4397">
                <a:moveTo>
                  <a:pt x="3656" y="3132"/>
                </a:moveTo>
                <a:lnTo>
                  <a:pt x="3597" y="3183"/>
                </a:lnTo>
                <a:lnTo>
                  <a:pt x="3531" y="3231"/>
                </a:lnTo>
                <a:lnTo>
                  <a:pt x="3459" y="3278"/>
                </a:lnTo>
                <a:lnTo>
                  <a:pt x="3381" y="3322"/>
                </a:lnTo>
                <a:lnTo>
                  <a:pt x="3297" y="3362"/>
                </a:lnTo>
                <a:lnTo>
                  <a:pt x="3206" y="3399"/>
                </a:lnTo>
                <a:lnTo>
                  <a:pt x="3111" y="3434"/>
                </a:lnTo>
                <a:lnTo>
                  <a:pt x="3011" y="3465"/>
                </a:lnTo>
                <a:lnTo>
                  <a:pt x="2906" y="3493"/>
                </a:lnTo>
                <a:lnTo>
                  <a:pt x="2798" y="3516"/>
                </a:lnTo>
                <a:lnTo>
                  <a:pt x="2684" y="3536"/>
                </a:lnTo>
                <a:lnTo>
                  <a:pt x="2568" y="3552"/>
                </a:lnTo>
                <a:lnTo>
                  <a:pt x="2449" y="3562"/>
                </a:lnTo>
                <a:lnTo>
                  <a:pt x="2325" y="3571"/>
                </a:lnTo>
                <a:lnTo>
                  <a:pt x="2200" y="3572"/>
                </a:lnTo>
                <a:lnTo>
                  <a:pt x="2075" y="3571"/>
                </a:lnTo>
                <a:lnTo>
                  <a:pt x="1952" y="3562"/>
                </a:lnTo>
                <a:lnTo>
                  <a:pt x="1832" y="3552"/>
                </a:lnTo>
                <a:lnTo>
                  <a:pt x="1715" y="3536"/>
                </a:lnTo>
                <a:lnTo>
                  <a:pt x="1603" y="3517"/>
                </a:lnTo>
                <a:lnTo>
                  <a:pt x="1493" y="3493"/>
                </a:lnTo>
                <a:lnTo>
                  <a:pt x="1389" y="3466"/>
                </a:lnTo>
                <a:lnTo>
                  <a:pt x="1288" y="3436"/>
                </a:lnTo>
                <a:lnTo>
                  <a:pt x="1193" y="3401"/>
                </a:lnTo>
                <a:lnTo>
                  <a:pt x="1102" y="3363"/>
                </a:lnTo>
                <a:lnTo>
                  <a:pt x="1018" y="3323"/>
                </a:lnTo>
                <a:lnTo>
                  <a:pt x="939" y="3279"/>
                </a:lnTo>
                <a:lnTo>
                  <a:pt x="867" y="3234"/>
                </a:lnTo>
                <a:lnTo>
                  <a:pt x="801" y="3184"/>
                </a:lnTo>
                <a:lnTo>
                  <a:pt x="742" y="3133"/>
                </a:lnTo>
                <a:lnTo>
                  <a:pt x="742" y="3135"/>
                </a:lnTo>
                <a:lnTo>
                  <a:pt x="742" y="3135"/>
                </a:lnTo>
                <a:lnTo>
                  <a:pt x="721" y="3175"/>
                </a:lnTo>
                <a:lnTo>
                  <a:pt x="704" y="3216"/>
                </a:lnTo>
                <a:lnTo>
                  <a:pt x="692" y="3256"/>
                </a:lnTo>
                <a:lnTo>
                  <a:pt x="687" y="3298"/>
                </a:lnTo>
                <a:lnTo>
                  <a:pt x="692" y="3346"/>
                </a:lnTo>
                <a:lnTo>
                  <a:pt x="706" y="3395"/>
                </a:lnTo>
                <a:lnTo>
                  <a:pt x="728" y="3445"/>
                </a:lnTo>
                <a:lnTo>
                  <a:pt x="758" y="3493"/>
                </a:lnTo>
                <a:lnTo>
                  <a:pt x="799" y="3542"/>
                </a:lnTo>
                <a:lnTo>
                  <a:pt x="845" y="3589"/>
                </a:lnTo>
                <a:lnTo>
                  <a:pt x="900" y="3635"/>
                </a:lnTo>
                <a:lnTo>
                  <a:pt x="963" y="3680"/>
                </a:lnTo>
                <a:lnTo>
                  <a:pt x="1033" y="3722"/>
                </a:lnTo>
                <a:lnTo>
                  <a:pt x="1109" y="3763"/>
                </a:lnTo>
                <a:lnTo>
                  <a:pt x="1193" y="3800"/>
                </a:lnTo>
                <a:lnTo>
                  <a:pt x="1283" y="3837"/>
                </a:lnTo>
                <a:lnTo>
                  <a:pt x="1378" y="3869"/>
                </a:lnTo>
                <a:lnTo>
                  <a:pt x="1480" y="3898"/>
                </a:lnTo>
                <a:lnTo>
                  <a:pt x="1588" y="3923"/>
                </a:lnTo>
                <a:lnTo>
                  <a:pt x="1701" y="3945"/>
                </a:lnTo>
                <a:lnTo>
                  <a:pt x="1818" y="3961"/>
                </a:lnTo>
                <a:lnTo>
                  <a:pt x="1941" y="3974"/>
                </a:lnTo>
                <a:lnTo>
                  <a:pt x="2069" y="3982"/>
                </a:lnTo>
                <a:lnTo>
                  <a:pt x="2200" y="3985"/>
                </a:lnTo>
                <a:lnTo>
                  <a:pt x="2332" y="3982"/>
                </a:lnTo>
                <a:lnTo>
                  <a:pt x="2459" y="3974"/>
                </a:lnTo>
                <a:lnTo>
                  <a:pt x="2582" y="3961"/>
                </a:lnTo>
                <a:lnTo>
                  <a:pt x="2700" y="3945"/>
                </a:lnTo>
                <a:lnTo>
                  <a:pt x="2813" y="3923"/>
                </a:lnTo>
                <a:lnTo>
                  <a:pt x="2920" y="3898"/>
                </a:lnTo>
                <a:lnTo>
                  <a:pt x="3021" y="3869"/>
                </a:lnTo>
                <a:lnTo>
                  <a:pt x="3118" y="3837"/>
                </a:lnTo>
                <a:lnTo>
                  <a:pt x="3207" y="3800"/>
                </a:lnTo>
                <a:lnTo>
                  <a:pt x="3290" y="3763"/>
                </a:lnTo>
                <a:lnTo>
                  <a:pt x="3368" y="3722"/>
                </a:lnTo>
                <a:lnTo>
                  <a:pt x="3437" y="3680"/>
                </a:lnTo>
                <a:lnTo>
                  <a:pt x="3500" y="3635"/>
                </a:lnTo>
                <a:lnTo>
                  <a:pt x="3555" y="3589"/>
                </a:lnTo>
                <a:lnTo>
                  <a:pt x="3602" y="3542"/>
                </a:lnTo>
                <a:lnTo>
                  <a:pt x="3641" y="3493"/>
                </a:lnTo>
                <a:lnTo>
                  <a:pt x="3672" y="3445"/>
                </a:lnTo>
                <a:lnTo>
                  <a:pt x="3694" y="3395"/>
                </a:lnTo>
                <a:lnTo>
                  <a:pt x="3708" y="3346"/>
                </a:lnTo>
                <a:lnTo>
                  <a:pt x="3713" y="3298"/>
                </a:lnTo>
                <a:lnTo>
                  <a:pt x="3709" y="3256"/>
                </a:lnTo>
                <a:lnTo>
                  <a:pt x="3697" y="3215"/>
                </a:lnTo>
                <a:lnTo>
                  <a:pt x="3678" y="3173"/>
                </a:lnTo>
                <a:lnTo>
                  <a:pt x="3656" y="3132"/>
                </a:lnTo>
                <a:lnTo>
                  <a:pt x="3656" y="3132"/>
                </a:lnTo>
                <a:close/>
                <a:moveTo>
                  <a:pt x="728" y="2333"/>
                </a:moveTo>
                <a:lnTo>
                  <a:pt x="712" y="2367"/>
                </a:lnTo>
                <a:lnTo>
                  <a:pt x="698" y="2404"/>
                </a:lnTo>
                <a:lnTo>
                  <a:pt x="690" y="2438"/>
                </a:lnTo>
                <a:lnTo>
                  <a:pt x="687" y="2473"/>
                </a:lnTo>
                <a:lnTo>
                  <a:pt x="692" y="2522"/>
                </a:lnTo>
                <a:lnTo>
                  <a:pt x="706" y="2572"/>
                </a:lnTo>
                <a:lnTo>
                  <a:pt x="728" y="2620"/>
                </a:lnTo>
                <a:lnTo>
                  <a:pt x="758" y="2670"/>
                </a:lnTo>
                <a:lnTo>
                  <a:pt x="799" y="2718"/>
                </a:lnTo>
                <a:lnTo>
                  <a:pt x="845" y="2764"/>
                </a:lnTo>
                <a:lnTo>
                  <a:pt x="900" y="2811"/>
                </a:lnTo>
                <a:lnTo>
                  <a:pt x="963" y="2855"/>
                </a:lnTo>
                <a:lnTo>
                  <a:pt x="1033" y="2898"/>
                </a:lnTo>
                <a:lnTo>
                  <a:pt x="1109" y="2938"/>
                </a:lnTo>
                <a:lnTo>
                  <a:pt x="1193" y="2977"/>
                </a:lnTo>
                <a:lnTo>
                  <a:pt x="1283" y="3012"/>
                </a:lnTo>
                <a:lnTo>
                  <a:pt x="1378" y="3044"/>
                </a:lnTo>
                <a:lnTo>
                  <a:pt x="1480" y="3073"/>
                </a:lnTo>
                <a:lnTo>
                  <a:pt x="1588" y="3099"/>
                </a:lnTo>
                <a:lnTo>
                  <a:pt x="1701" y="3120"/>
                </a:lnTo>
                <a:lnTo>
                  <a:pt x="1818" y="3137"/>
                </a:lnTo>
                <a:lnTo>
                  <a:pt x="1941" y="3149"/>
                </a:lnTo>
                <a:lnTo>
                  <a:pt x="2069" y="3157"/>
                </a:lnTo>
                <a:lnTo>
                  <a:pt x="2200" y="3160"/>
                </a:lnTo>
                <a:lnTo>
                  <a:pt x="2323" y="3157"/>
                </a:lnTo>
                <a:lnTo>
                  <a:pt x="2441" y="3151"/>
                </a:lnTo>
                <a:lnTo>
                  <a:pt x="2554" y="3140"/>
                </a:lnTo>
                <a:lnTo>
                  <a:pt x="2664" y="3124"/>
                </a:lnTo>
                <a:lnTo>
                  <a:pt x="2770" y="3105"/>
                </a:lnTo>
                <a:lnTo>
                  <a:pt x="2870" y="3083"/>
                </a:lnTo>
                <a:lnTo>
                  <a:pt x="2966" y="3057"/>
                </a:lnTo>
                <a:lnTo>
                  <a:pt x="3059" y="3029"/>
                </a:lnTo>
                <a:lnTo>
                  <a:pt x="3146" y="2998"/>
                </a:lnTo>
                <a:lnTo>
                  <a:pt x="3146" y="2998"/>
                </a:lnTo>
                <a:lnTo>
                  <a:pt x="3146" y="2998"/>
                </a:lnTo>
                <a:lnTo>
                  <a:pt x="3017" y="3012"/>
                </a:lnTo>
                <a:lnTo>
                  <a:pt x="2886" y="3020"/>
                </a:lnTo>
                <a:lnTo>
                  <a:pt x="2750" y="3022"/>
                </a:lnTo>
                <a:lnTo>
                  <a:pt x="2628" y="3021"/>
                </a:lnTo>
                <a:lnTo>
                  <a:pt x="2506" y="3014"/>
                </a:lnTo>
                <a:lnTo>
                  <a:pt x="2388" y="3002"/>
                </a:lnTo>
                <a:lnTo>
                  <a:pt x="2275" y="2988"/>
                </a:lnTo>
                <a:lnTo>
                  <a:pt x="2164" y="2969"/>
                </a:lnTo>
                <a:lnTo>
                  <a:pt x="2055" y="2946"/>
                </a:lnTo>
                <a:lnTo>
                  <a:pt x="1952" y="2920"/>
                </a:lnTo>
                <a:lnTo>
                  <a:pt x="1853" y="2890"/>
                </a:lnTo>
                <a:lnTo>
                  <a:pt x="1758" y="2857"/>
                </a:lnTo>
                <a:lnTo>
                  <a:pt x="1668" y="2821"/>
                </a:lnTo>
                <a:lnTo>
                  <a:pt x="1584" y="2782"/>
                </a:lnTo>
                <a:lnTo>
                  <a:pt x="1506" y="2740"/>
                </a:lnTo>
                <a:lnTo>
                  <a:pt x="1434" y="2695"/>
                </a:lnTo>
                <a:lnTo>
                  <a:pt x="1367" y="2648"/>
                </a:lnTo>
                <a:lnTo>
                  <a:pt x="1307" y="2599"/>
                </a:lnTo>
                <a:lnTo>
                  <a:pt x="1255" y="2547"/>
                </a:lnTo>
                <a:lnTo>
                  <a:pt x="1209" y="2493"/>
                </a:lnTo>
                <a:lnTo>
                  <a:pt x="1171" y="2437"/>
                </a:lnTo>
                <a:lnTo>
                  <a:pt x="1054" y="2417"/>
                </a:lnTo>
                <a:lnTo>
                  <a:pt x="940" y="2393"/>
                </a:lnTo>
                <a:lnTo>
                  <a:pt x="832" y="2365"/>
                </a:lnTo>
                <a:lnTo>
                  <a:pt x="728" y="2333"/>
                </a:lnTo>
                <a:close/>
                <a:moveTo>
                  <a:pt x="3727" y="1412"/>
                </a:moveTo>
                <a:lnTo>
                  <a:pt x="3682" y="1461"/>
                </a:lnTo>
                <a:lnTo>
                  <a:pt x="3632" y="1509"/>
                </a:lnTo>
                <a:lnTo>
                  <a:pt x="3575" y="1555"/>
                </a:lnTo>
                <a:lnTo>
                  <a:pt x="3512" y="1597"/>
                </a:lnTo>
                <a:lnTo>
                  <a:pt x="3444" y="1639"/>
                </a:lnTo>
                <a:lnTo>
                  <a:pt x="3372" y="1679"/>
                </a:lnTo>
                <a:lnTo>
                  <a:pt x="3294" y="1715"/>
                </a:lnTo>
                <a:lnTo>
                  <a:pt x="3280" y="1777"/>
                </a:lnTo>
                <a:lnTo>
                  <a:pt x="3255" y="1837"/>
                </a:lnTo>
                <a:lnTo>
                  <a:pt x="3225" y="1894"/>
                </a:lnTo>
                <a:lnTo>
                  <a:pt x="3185" y="1950"/>
                </a:lnTo>
                <a:lnTo>
                  <a:pt x="3136" y="2005"/>
                </a:lnTo>
                <a:lnTo>
                  <a:pt x="3082" y="2056"/>
                </a:lnTo>
                <a:lnTo>
                  <a:pt x="3020" y="2107"/>
                </a:lnTo>
                <a:lnTo>
                  <a:pt x="2950" y="2154"/>
                </a:lnTo>
                <a:lnTo>
                  <a:pt x="2875" y="2198"/>
                </a:lnTo>
                <a:lnTo>
                  <a:pt x="2794" y="2240"/>
                </a:lnTo>
                <a:lnTo>
                  <a:pt x="2707" y="2279"/>
                </a:lnTo>
                <a:lnTo>
                  <a:pt x="2614" y="2314"/>
                </a:lnTo>
                <a:lnTo>
                  <a:pt x="2517" y="2347"/>
                </a:lnTo>
                <a:lnTo>
                  <a:pt x="2414" y="2375"/>
                </a:lnTo>
                <a:lnTo>
                  <a:pt x="2308" y="2401"/>
                </a:lnTo>
                <a:lnTo>
                  <a:pt x="2197" y="2424"/>
                </a:lnTo>
                <a:lnTo>
                  <a:pt x="2082" y="2441"/>
                </a:lnTo>
                <a:lnTo>
                  <a:pt x="1964" y="2454"/>
                </a:lnTo>
                <a:lnTo>
                  <a:pt x="1842" y="2464"/>
                </a:lnTo>
                <a:lnTo>
                  <a:pt x="1939" y="2496"/>
                </a:lnTo>
                <a:lnTo>
                  <a:pt x="2039" y="2524"/>
                </a:lnTo>
                <a:lnTo>
                  <a:pt x="2145" y="2549"/>
                </a:lnTo>
                <a:lnTo>
                  <a:pt x="2257" y="2571"/>
                </a:lnTo>
                <a:lnTo>
                  <a:pt x="2374" y="2588"/>
                </a:lnTo>
                <a:lnTo>
                  <a:pt x="2494" y="2600"/>
                </a:lnTo>
                <a:lnTo>
                  <a:pt x="2620" y="2608"/>
                </a:lnTo>
                <a:lnTo>
                  <a:pt x="2750" y="2611"/>
                </a:lnTo>
                <a:lnTo>
                  <a:pt x="2882" y="2608"/>
                </a:lnTo>
                <a:lnTo>
                  <a:pt x="3009" y="2600"/>
                </a:lnTo>
                <a:lnTo>
                  <a:pt x="3132" y="2588"/>
                </a:lnTo>
                <a:lnTo>
                  <a:pt x="3250" y="2571"/>
                </a:lnTo>
                <a:lnTo>
                  <a:pt x="3363" y="2549"/>
                </a:lnTo>
                <a:lnTo>
                  <a:pt x="3470" y="2524"/>
                </a:lnTo>
                <a:lnTo>
                  <a:pt x="3573" y="2494"/>
                </a:lnTo>
                <a:lnTo>
                  <a:pt x="3668" y="2462"/>
                </a:lnTo>
                <a:lnTo>
                  <a:pt x="3757" y="2428"/>
                </a:lnTo>
                <a:lnTo>
                  <a:pt x="3842" y="2389"/>
                </a:lnTo>
                <a:lnTo>
                  <a:pt x="3918" y="2349"/>
                </a:lnTo>
                <a:lnTo>
                  <a:pt x="3987" y="2306"/>
                </a:lnTo>
                <a:lnTo>
                  <a:pt x="4050" y="2262"/>
                </a:lnTo>
                <a:lnTo>
                  <a:pt x="4105" y="2215"/>
                </a:lnTo>
                <a:lnTo>
                  <a:pt x="4152" y="2168"/>
                </a:lnTo>
                <a:lnTo>
                  <a:pt x="4191" y="2120"/>
                </a:lnTo>
                <a:lnTo>
                  <a:pt x="4223" y="2071"/>
                </a:lnTo>
                <a:lnTo>
                  <a:pt x="4244" y="2021"/>
                </a:lnTo>
                <a:lnTo>
                  <a:pt x="4259" y="1973"/>
                </a:lnTo>
                <a:lnTo>
                  <a:pt x="4263" y="1924"/>
                </a:lnTo>
                <a:lnTo>
                  <a:pt x="4258" y="1873"/>
                </a:lnTo>
                <a:lnTo>
                  <a:pt x="4243" y="1823"/>
                </a:lnTo>
                <a:lnTo>
                  <a:pt x="4219" y="1773"/>
                </a:lnTo>
                <a:lnTo>
                  <a:pt x="4186" y="1723"/>
                </a:lnTo>
                <a:lnTo>
                  <a:pt x="4144" y="1674"/>
                </a:lnTo>
                <a:lnTo>
                  <a:pt x="4093" y="1626"/>
                </a:lnTo>
                <a:lnTo>
                  <a:pt x="4036" y="1579"/>
                </a:lnTo>
                <a:lnTo>
                  <a:pt x="3969" y="1533"/>
                </a:lnTo>
                <a:lnTo>
                  <a:pt x="3895" y="1491"/>
                </a:lnTo>
                <a:lnTo>
                  <a:pt x="3815" y="1450"/>
                </a:lnTo>
                <a:lnTo>
                  <a:pt x="3727" y="1412"/>
                </a:lnTo>
                <a:close/>
                <a:moveTo>
                  <a:pt x="550" y="914"/>
                </a:moveTo>
                <a:lnTo>
                  <a:pt x="475" y="954"/>
                </a:lnTo>
                <a:lnTo>
                  <a:pt x="406" y="997"/>
                </a:lnTo>
                <a:lnTo>
                  <a:pt x="346" y="1041"/>
                </a:lnTo>
                <a:lnTo>
                  <a:pt x="293" y="1087"/>
                </a:lnTo>
                <a:lnTo>
                  <a:pt x="246" y="1134"/>
                </a:lnTo>
                <a:lnTo>
                  <a:pt x="207" y="1180"/>
                </a:lnTo>
                <a:lnTo>
                  <a:pt x="178" y="1229"/>
                </a:lnTo>
                <a:lnTo>
                  <a:pt x="155" y="1277"/>
                </a:lnTo>
                <a:lnTo>
                  <a:pt x="142" y="1326"/>
                </a:lnTo>
                <a:lnTo>
                  <a:pt x="137" y="1374"/>
                </a:lnTo>
                <a:lnTo>
                  <a:pt x="142" y="1424"/>
                </a:lnTo>
                <a:lnTo>
                  <a:pt x="155" y="1472"/>
                </a:lnTo>
                <a:lnTo>
                  <a:pt x="178" y="1521"/>
                </a:lnTo>
                <a:lnTo>
                  <a:pt x="208" y="1571"/>
                </a:lnTo>
                <a:lnTo>
                  <a:pt x="249" y="1619"/>
                </a:lnTo>
                <a:lnTo>
                  <a:pt x="295" y="1666"/>
                </a:lnTo>
                <a:lnTo>
                  <a:pt x="350" y="1711"/>
                </a:lnTo>
                <a:lnTo>
                  <a:pt x="413" y="1757"/>
                </a:lnTo>
                <a:lnTo>
                  <a:pt x="483" y="1799"/>
                </a:lnTo>
                <a:lnTo>
                  <a:pt x="559" y="1839"/>
                </a:lnTo>
                <a:lnTo>
                  <a:pt x="642" y="1877"/>
                </a:lnTo>
                <a:lnTo>
                  <a:pt x="733" y="1913"/>
                </a:lnTo>
                <a:lnTo>
                  <a:pt x="828" y="1945"/>
                </a:lnTo>
                <a:lnTo>
                  <a:pt x="930" y="1974"/>
                </a:lnTo>
                <a:lnTo>
                  <a:pt x="1038" y="2000"/>
                </a:lnTo>
                <a:lnTo>
                  <a:pt x="1151" y="2021"/>
                </a:lnTo>
                <a:lnTo>
                  <a:pt x="1268" y="2039"/>
                </a:lnTo>
                <a:lnTo>
                  <a:pt x="1391" y="2051"/>
                </a:lnTo>
                <a:lnTo>
                  <a:pt x="1519" y="2059"/>
                </a:lnTo>
                <a:lnTo>
                  <a:pt x="1650" y="2061"/>
                </a:lnTo>
                <a:lnTo>
                  <a:pt x="1771" y="2059"/>
                </a:lnTo>
                <a:lnTo>
                  <a:pt x="1891" y="2052"/>
                </a:lnTo>
                <a:lnTo>
                  <a:pt x="2004" y="2040"/>
                </a:lnTo>
                <a:lnTo>
                  <a:pt x="2114" y="2025"/>
                </a:lnTo>
                <a:lnTo>
                  <a:pt x="2220" y="2007"/>
                </a:lnTo>
                <a:lnTo>
                  <a:pt x="2320" y="1984"/>
                </a:lnTo>
                <a:lnTo>
                  <a:pt x="2416" y="1958"/>
                </a:lnTo>
                <a:lnTo>
                  <a:pt x="2507" y="1930"/>
                </a:lnTo>
                <a:lnTo>
                  <a:pt x="2594" y="1900"/>
                </a:lnTo>
                <a:lnTo>
                  <a:pt x="2466" y="1913"/>
                </a:lnTo>
                <a:lnTo>
                  <a:pt x="2335" y="1921"/>
                </a:lnTo>
                <a:lnTo>
                  <a:pt x="2200" y="1924"/>
                </a:lnTo>
                <a:lnTo>
                  <a:pt x="2077" y="1921"/>
                </a:lnTo>
                <a:lnTo>
                  <a:pt x="1956" y="1914"/>
                </a:lnTo>
                <a:lnTo>
                  <a:pt x="1838" y="1904"/>
                </a:lnTo>
                <a:lnTo>
                  <a:pt x="1723" y="1889"/>
                </a:lnTo>
                <a:lnTo>
                  <a:pt x="1612" y="1870"/>
                </a:lnTo>
                <a:lnTo>
                  <a:pt x="1505" y="1847"/>
                </a:lnTo>
                <a:lnTo>
                  <a:pt x="1401" y="1821"/>
                </a:lnTo>
                <a:lnTo>
                  <a:pt x="1302" y="1791"/>
                </a:lnTo>
                <a:lnTo>
                  <a:pt x="1207" y="1758"/>
                </a:lnTo>
                <a:lnTo>
                  <a:pt x="1117" y="1722"/>
                </a:lnTo>
                <a:lnTo>
                  <a:pt x="1033" y="1682"/>
                </a:lnTo>
                <a:lnTo>
                  <a:pt x="955" y="1640"/>
                </a:lnTo>
                <a:lnTo>
                  <a:pt x="882" y="1595"/>
                </a:lnTo>
                <a:lnTo>
                  <a:pt x="816" y="1548"/>
                </a:lnTo>
                <a:lnTo>
                  <a:pt x="756" y="1499"/>
                </a:lnTo>
                <a:lnTo>
                  <a:pt x="704" y="1446"/>
                </a:lnTo>
                <a:lnTo>
                  <a:pt x="658" y="1393"/>
                </a:lnTo>
                <a:lnTo>
                  <a:pt x="619" y="1337"/>
                </a:lnTo>
                <a:lnTo>
                  <a:pt x="590" y="1281"/>
                </a:lnTo>
                <a:lnTo>
                  <a:pt x="567" y="1220"/>
                </a:lnTo>
                <a:lnTo>
                  <a:pt x="554" y="1160"/>
                </a:lnTo>
                <a:lnTo>
                  <a:pt x="550" y="1099"/>
                </a:lnTo>
                <a:lnTo>
                  <a:pt x="550" y="914"/>
                </a:lnTo>
                <a:close/>
                <a:moveTo>
                  <a:pt x="552" y="785"/>
                </a:moveTo>
                <a:lnTo>
                  <a:pt x="552" y="791"/>
                </a:lnTo>
                <a:lnTo>
                  <a:pt x="550" y="825"/>
                </a:lnTo>
                <a:lnTo>
                  <a:pt x="552" y="785"/>
                </a:lnTo>
                <a:close/>
                <a:moveTo>
                  <a:pt x="2067" y="275"/>
                </a:moveTo>
                <a:lnTo>
                  <a:pt x="2328" y="275"/>
                </a:lnTo>
                <a:lnTo>
                  <a:pt x="2328" y="373"/>
                </a:lnTo>
                <a:lnTo>
                  <a:pt x="2412" y="380"/>
                </a:lnTo>
                <a:lnTo>
                  <a:pt x="2490" y="388"/>
                </a:lnTo>
                <a:lnTo>
                  <a:pt x="2562" y="401"/>
                </a:lnTo>
                <a:lnTo>
                  <a:pt x="2628" y="416"/>
                </a:lnTo>
                <a:lnTo>
                  <a:pt x="2688" y="434"/>
                </a:lnTo>
                <a:lnTo>
                  <a:pt x="2742" y="456"/>
                </a:lnTo>
                <a:lnTo>
                  <a:pt x="2788" y="481"/>
                </a:lnTo>
                <a:lnTo>
                  <a:pt x="2830" y="509"/>
                </a:lnTo>
                <a:lnTo>
                  <a:pt x="2865" y="541"/>
                </a:lnTo>
                <a:lnTo>
                  <a:pt x="2893" y="576"/>
                </a:lnTo>
                <a:lnTo>
                  <a:pt x="2534" y="636"/>
                </a:lnTo>
                <a:lnTo>
                  <a:pt x="2502" y="603"/>
                </a:lnTo>
                <a:lnTo>
                  <a:pt x="2465" y="575"/>
                </a:lnTo>
                <a:lnTo>
                  <a:pt x="2423" y="552"/>
                </a:lnTo>
                <a:lnTo>
                  <a:pt x="2378" y="535"/>
                </a:lnTo>
                <a:lnTo>
                  <a:pt x="2327" y="521"/>
                </a:lnTo>
                <a:lnTo>
                  <a:pt x="2271" y="515"/>
                </a:lnTo>
                <a:lnTo>
                  <a:pt x="2210" y="512"/>
                </a:lnTo>
                <a:lnTo>
                  <a:pt x="2157" y="513"/>
                </a:lnTo>
                <a:lnTo>
                  <a:pt x="2110" y="519"/>
                </a:lnTo>
                <a:lnTo>
                  <a:pt x="2069" y="527"/>
                </a:lnTo>
                <a:lnTo>
                  <a:pt x="2032" y="540"/>
                </a:lnTo>
                <a:lnTo>
                  <a:pt x="2003" y="555"/>
                </a:lnTo>
                <a:lnTo>
                  <a:pt x="1983" y="571"/>
                </a:lnTo>
                <a:lnTo>
                  <a:pt x="1969" y="588"/>
                </a:lnTo>
                <a:lnTo>
                  <a:pt x="1965" y="607"/>
                </a:lnTo>
                <a:lnTo>
                  <a:pt x="1969" y="626"/>
                </a:lnTo>
                <a:lnTo>
                  <a:pt x="1982" y="642"/>
                </a:lnTo>
                <a:lnTo>
                  <a:pt x="2002" y="656"/>
                </a:lnTo>
                <a:lnTo>
                  <a:pt x="2031" y="668"/>
                </a:lnTo>
                <a:lnTo>
                  <a:pt x="2056" y="676"/>
                </a:lnTo>
                <a:lnTo>
                  <a:pt x="2090" y="683"/>
                </a:lnTo>
                <a:lnTo>
                  <a:pt x="2131" y="692"/>
                </a:lnTo>
                <a:lnTo>
                  <a:pt x="2181" y="702"/>
                </a:lnTo>
                <a:lnTo>
                  <a:pt x="2240" y="711"/>
                </a:lnTo>
                <a:lnTo>
                  <a:pt x="2305" y="722"/>
                </a:lnTo>
                <a:lnTo>
                  <a:pt x="2395" y="735"/>
                </a:lnTo>
                <a:lnTo>
                  <a:pt x="2475" y="749"/>
                </a:lnTo>
                <a:lnTo>
                  <a:pt x="2549" y="762"/>
                </a:lnTo>
                <a:lnTo>
                  <a:pt x="2613" y="774"/>
                </a:lnTo>
                <a:lnTo>
                  <a:pt x="2669" y="787"/>
                </a:lnTo>
                <a:lnTo>
                  <a:pt x="2732" y="803"/>
                </a:lnTo>
                <a:lnTo>
                  <a:pt x="2788" y="823"/>
                </a:lnTo>
                <a:lnTo>
                  <a:pt x="2838" y="846"/>
                </a:lnTo>
                <a:lnTo>
                  <a:pt x="2881" y="872"/>
                </a:lnTo>
                <a:lnTo>
                  <a:pt x="2909" y="894"/>
                </a:lnTo>
                <a:lnTo>
                  <a:pt x="2932" y="918"/>
                </a:lnTo>
                <a:lnTo>
                  <a:pt x="2946" y="944"/>
                </a:lnTo>
                <a:lnTo>
                  <a:pt x="2957" y="971"/>
                </a:lnTo>
                <a:lnTo>
                  <a:pt x="2960" y="999"/>
                </a:lnTo>
                <a:lnTo>
                  <a:pt x="2956" y="1031"/>
                </a:lnTo>
                <a:lnTo>
                  <a:pt x="2946" y="1060"/>
                </a:lnTo>
                <a:lnTo>
                  <a:pt x="2930" y="1088"/>
                </a:lnTo>
                <a:lnTo>
                  <a:pt x="2906" y="1115"/>
                </a:lnTo>
                <a:lnTo>
                  <a:pt x="2877" y="1139"/>
                </a:lnTo>
                <a:lnTo>
                  <a:pt x="2841" y="1163"/>
                </a:lnTo>
                <a:lnTo>
                  <a:pt x="2796" y="1184"/>
                </a:lnTo>
                <a:lnTo>
                  <a:pt x="2748" y="1204"/>
                </a:lnTo>
                <a:lnTo>
                  <a:pt x="2692" y="1223"/>
                </a:lnTo>
                <a:lnTo>
                  <a:pt x="2632" y="1238"/>
                </a:lnTo>
                <a:lnTo>
                  <a:pt x="2565" y="1250"/>
                </a:lnTo>
                <a:lnTo>
                  <a:pt x="2491" y="1261"/>
                </a:lnTo>
                <a:lnTo>
                  <a:pt x="2412" y="1267"/>
                </a:lnTo>
                <a:lnTo>
                  <a:pt x="2328" y="1273"/>
                </a:lnTo>
                <a:lnTo>
                  <a:pt x="2328" y="1400"/>
                </a:lnTo>
                <a:lnTo>
                  <a:pt x="2067" y="1400"/>
                </a:lnTo>
                <a:lnTo>
                  <a:pt x="2067" y="1273"/>
                </a:lnTo>
                <a:lnTo>
                  <a:pt x="1978" y="1267"/>
                </a:lnTo>
                <a:lnTo>
                  <a:pt x="1895" y="1259"/>
                </a:lnTo>
                <a:lnTo>
                  <a:pt x="1817" y="1247"/>
                </a:lnTo>
                <a:lnTo>
                  <a:pt x="1747" y="1231"/>
                </a:lnTo>
                <a:lnTo>
                  <a:pt x="1683" y="1212"/>
                </a:lnTo>
                <a:lnTo>
                  <a:pt x="1626" y="1190"/>
                </a:lnTo>
                <a:lnTo>
                  <a:pt x="1575" y="1164"/>
                </a:lnTo>
                <a:lnTo>
                  <a:pt x="1529" y="1136"/>
                </a:lnTo>
                <a:lnTo>
                  <a:pt x="1492" y="1104"/>
                </a:lnTo>
                <a:lnTo>
                  <a:pt x="1460" y="1068"/>
                </a:lnTo>
                <a:lnTo>
                  <a:pt x="1434" y="1031"/>
                </a:lnTo>
                <a:lnTo>
                  <a:pt x="1837" y="987"/>
                </a:lnTo>
                <a:lnTo>
                  <a:pt x="1853" y="1016"/>
                </a:lnTo>
                <a:lnTo>
                  <a:pt x="1874" y="1043"/>
                </a:lnTo>
                <a:lnTo>
                  <a:pt x="1904" y="1064"/>
                </a:lnTo>
                <a:lnTo>
                  <a:pt x="1939" y="1084"/>
                </a:lnTo>
                <a:lnTo>
                  <a:pt x="1979" y="1099"/>
                </a:lnTo>
                <a:lnTo>
                  <a:pt x="2027" y="1111"/>
                </a:lnTo>
                <a:lnTo>
                  <a:pt x="2081" y="1120"/>
                </a:lnTo>
                <a:lnTo>
                  <a:pt x="2141" y="1124"/>
                </a:lnTo>
                <a:lnTo>
                  <a:pt x="2208" y="1127"/>
                </a:lnTo>
                <a:lnTo>
                  <a:pt x="2264" y="1126"/>
                </a:lnTo>
                <a:lnTo>
                  <a:pt x="2313" y="1122"/>
                </a:lnTo>
                <a:lnTo>
                  <a:pt x="2356" y="1116"/>
                </a:lnTo>
                <a:lnTo>
                  <a:pt x="2394" y="1107"/>
                </a:lnTo>
                <a:lnTo>
                  <a:pt x="2424" y="1096"/>
                </a:lnTo>
                <a:lnTo>
                  <a:pt x="2455" y="1081"/>
                </a:lnTo>
                <a:lnTo>
                  <a:pt x="2477" y="1064"/>
                </a:lnTo>
                <a:lnTo>
                  <a:pt x="2490" y="1045"/>
                </a:lnTo>
                <a:lnTo>
                  <a:pt x="2494" y="1025"/>
                </a:lnTo>
                <a:lnTo>
                  <a:pt x="2491" y="1008"/>
                </a:lnTo>
                <a:lnTo>
                  <a:pt x="2483" y="993"/>
                </a:lnTo>
                <a:lnTo>
                  <a:pt x="2469" y="980"/>
                </a:lnTo>
                <a:lnTo>
                  <a:pt x="2450" y="969"/>
                </a:lnTo>
                <a:lnTo>
                  <a:pt x="2424" y="958"/>
                </a:lnTo>
                <a:lnTo>
                  <a:pt x="2396" y="950"/>
                </a:lnTo>
                <a:lnTo>
                  <a:pt x="2360" y="942"/>
                </a:lnTo>
                <a:lnTo>
                  <a:pt x="2313" y="933"/>
                </a:lnTo>
                <a:lnTo>
                  <a:pt x="2257" y="924"/>
                </a:lnTo>
                <a:lnTo>
                  <a:pt x="2192" y="913"/>
                </a:lnTo>
                <a:lnTo>
                  <a:pt x="2117" y="901"/>
                </a:lnTo>
                <a:lnTo>
                  <a:pt x="2034" y="889"/>
                </a:lnTo>
                <a:lnTo>
                  <a:pt x="1960" y="877"/>
                </a:lnTo>
                <a:lnTo>
                  <a:pt x="1892" y="865"/>
                </a:lnTo>
                <a:lnTo>
                  <a:pt x="1833" y="853"/>
                </a:lnTo>
                <a:lnTo>
                  <a:pt x="1781" y="841"/>
                </a:lnTo>
                <a:lnTo>
                  <a:pt x="1723" y="825"/>
                </a:lnTo>
                <a:lnTo>
                  <a:pt x="1671" y="806"/>
                </a:lnTo>
                <a:lnTo>
                  <a:pt x="1624" y="783"/>
                </a:lnTo>
                <a:lnTo>
                  <a:pt x="1584" y="758"/>
                </a:lnTo>
                <a:lnTo>
                  <a:pt x="1557" y="735"/>
                </a:lnTo>
                <a:lnTo>
                  <a:pt x="1536" y="713"/>
                </a:lnTo>
                <a:lnTo>
                  <a:pt x="1521" y="687"/>
                </a:lnTo>
                <a:lnTo>
                  <a:pt x="1512" y="660"/>
                </a:lnTo>
                <a:lnTo>
                  <a:pt x="1509" y="634"/>
                </a:lnTo>
                <a:lnTo>
                  <a:pt x="1513" y="603"/>
                </a:lnTo>
                <a:lnTo>
                  <a:pt x="1524" y="572"/>
                </a:lnTo>
                <a:lnTo>
                  <a:pt x="1543" y="544"/>
                </a:lnTo>
                <a:lnTo>
                  <a:pt x="1569" y="516"/>
                </a:lnTo>
                <a:lnTo>
                  <a:pt x="1603" y="491"/>
                </a:lnTo>
                <a:lnTo>
                  <a:pt x="1643" y="464"/>
                </a:lnTo>
                <a:lnTo>
                  <a:pt x="1686" y="444"/>
                </a:lnTo>
                <a:lnTo>
                  <a:pt x="1733" y="426"/>
                </a:lnTo>
                <a:lnTo>
                  <a:pt x="1787" y="412"/>
                </a:lnTo>
                <a:lnTo>
                  <a:pt x="1848" y="398"/>
                </a:lnTo>
                <a:lnTo>
                  <a:pt x="1915" y="388"/>
                </a:lnTo>
                <a:lnTo>
                  <a:pt x="1988" y="380"/>
                </a:lnTo>
                <a:lnTo>
                  <a:pt x="2067" y="373"/>
                </a:lnTo>
                <a:lnTo>
                  <a:pt x="2067" y="275"/>
                </a:lnTo>
                <a:close/>
                <a:moveTo>
                  <a:pt x="2200" y="138"/>
                </a:moveTo>
                <a:lnTo>
                  <a:pt x="2069" y="140"/>
                </a:lnTo>
                <a:lnTo>
                  <a:pt x="1941" y="148"/>
                </a:lnTo>
                <a:lnTo>
                  <a:pt x="1818" y="160"/>
                </a:lnTo>
                <a:lnTo>
                  <a:pt x="1701" y="178"/>
                </a:lnTo>
                <a:lnTo>
                  <a:pt x="1588" y="199"/>
                </a:lnTo>
                <a:lnTo>
                  <a:pt x="1480" y="225"/>
                </a:lnTo>
                <a:lnTo>
                  <a:pt x="1378" y="254"/>
                </a:lnTo>
                <a:lnTo>
                  <a:pt x="1283" y="286"/>
                </a:lnTo>
                <a:lnTo>
                  <a:pt x="1193" y="321"/>
                </a:lnTo>
                <a:lnTo>
                  <a:pt x="1109" y="360"/>
                </a:lnTo>
                <a:lnTo>
                  <a:pt x="1033" y="400"/>
                </a:lnTo>
                <a:lnTo>
                  <a:pt x="963" y="442"/>
                </a:lnTo>
                <a:lnTo>
                  <a:pt x="900" y="487"/>
                </a:lnTo>
                <a:lnTo>
                  <a:pt x="845" y="533"/>
                </a:lnTo>
                <a:lnTo>
                  <a:pt x="799" y="580"/>
                </a:lnTo>
                <a:lnTo>
                  <a:pt x="758" y="628"/>
                </a:lnTo>
                <a:lnTo>
                  <a:pt x="728" y="678"/>
                </a:lnTo>
                <a:lnTo>
                  <a:pt x="706" y="726"/>
                </a:lnTo>
                <a:lnTo>
                  <a:pt x="692" y="775"/>
                </a:lnTo>
                <a:lnTo>
                  <a:pt x="687" y="825"/>
                </a:lnTo>
                <a:lnTo>
                  <a:pt x="692" y="873"/>
                </a:lnTo>
                <a:lnTo>
                  <a:pt x="706" y="922"/>
                </a:lnTo>
                <a:lnTo>
                  <a:pt x="728" y="972"/>
                </a:lnTo>
                <a:lnTo>
                  <a:pt x="758" y="1021"/>
                </a:lnTo>
                <a:lnTo>
                  <a:pt x="799" y="1069"/>
                </a:lnTo>
                <a:lnTo>
                  <a:pt x="845" y="1116"/>
                </a:lnTo>
                <a:lnTo>
                  <a:pt x="900" y="1162"/>
                </a:lnTo>
                <a:lnTo>
                  <a:pt x="963" y="1207"/>
                </a:lnTo>
                <a:lnTo>
                  <a:pt x="1033" y="1250"/>
                </a:lnTo>
                <a:lnTo>
                  <a:pt x="1109" y="1290"/>
                </a:lnTo>
                <a:lnTo>
                  <a:pt x="1193" y="1327"/>
                </a:lnTo>
                <a:lnTo>
                  <a:pt x="1283" y="1364"/>
                </a:lnTo>
                <a:lnTo>
                  <a:pt x="1378" y="1396"/>
                </a:lnTo>
                <a:lnTo>
                  <a:pt x="1480" y="1425"/>
                </a:lnTo>
                <a:lnTo>
                  <a:pt x="1588" y="1450"/>
                </a:lnTo>
                <a:lnTo>
                  <a:pt x="1701" y="1472"/>
                </a:lnTo>
                <a:lnTo>
                  <a:pt x="1818" y="1488"/>
                </a:lnTo>
                <a:lnTo>
                  <a:pt x="1941" y="1501"/>
                </a:lnTo>
                <a:lnTo>
                  <a:pt x="2069" y="1509"/>
                </a:lnTo>
                <a:lnTo>
                  <a:pt x="2200" y="1512"/>
                </a:lnTo>
                <a:lnTo>
                  <a:pt x="2332" y="1509"/>
                </a:lnTo>
                <a:lnTo>
                  <a:pt x="2459" y="1501"/>
                </a:lnTo>
                <a:lnTo>
                  <a:pt x="2582" y="1488"/>
                </a:lnTo>
                <a:lnTo>
                  <a:pt x="2700" y="1472"/>
                </a:lnTo>
                <a:lnTo>
                  <a:pt x="2813" y="1450"/>
                </a:lnTo>
                <a:lnTo>
                  <a:pt x="2920" y="1425"/>
                </a:lnTo>
                <a:lnTo>
                  <a:pt x="3021" y="1396"/>
                </a:lnTo>
                <a:lnTo>
                  <a:pt x="3118" y="1364"/>
                </a:lnTo>
                <a:lnTo>
                  <a:pt x="3207" y="1327"/>
                </a:lnTo>
                <a:lnTo>
                  <a:pt x="3290" y="1290"/>
                </a:lnTo>
                <a:lnTo>
                  <a:pt x="3368" y="1250"/>
                </a:lnTo>
                <a:lnTo>
                  <a:pt x="3437" y="1207"/>
                </a:lnTo>
                <a:lnTo>
                  <a:pt x="3500" y="1162"/>
                </a:lnTo>
                <a:lnTo>
                  <a:pt x="3555" y="1116"/>
                </a:lnTo>
                <a:lnTo>
                  <a:pt x="3602" y="1069"/>
                </a:lnTo>
                <a:lnTo>
                  <a:pt x="3641" y="1021"/>
                </a:lnTo>
                <a:lnTo>
                  <a:pt x="3672" y="972"/>
                </a:lnTo>
                <a:lnTo>
                  <a:pt x="3694" y="922"/>
                </a:lnTo>
                <a:lnTo>
                  <a:pt x="3708" y="873"/>
                </a:lnTo>
                <a:lnTo>
                  <a:pt x="3713" y="825"/>
                </a:lnTo>
                <a:lnTo>
                  <a:pt x="3708" y="775"/>
                </a:lnTo>
                <a:lnTo>
                  <a:pt x="3694" y="726"/>
                </a:lnTo>
                <a:lnTo>
                  <a:pt x="3672" y="678"/>
                </a:lnTo>
                <a:lnTo>
                  <a:pt x="3641" y="628"/>
                </a:lnTo>
                <a:lnTo>
                  <a:pt x="3602" y="580"/>
                </a:lnTo>
                <a:lnTo>
                  <a:pt x="3555" y="533"/>
                </a:lnTo>
                <a:lnTo>
                  <a:pt x="3500" y="487"/>
                </a:lnTo>
                <a:lnTo>
                  <a:pt x="3437" y="442"/>
                </a:lnTo>
                <a:lnTo>
                  <a:pt x="3368" y="400"/>
                </a:lnTo>
                <a:lnTo>
                  <a:pt x="3290" y="360"/>
                </a:lnTo>
                <a:lnTo>
                  <a:pt x="3207" y="321"/>
                </a:lnTo>
                <a:lnTo>
                  <a:pt x="3118" y="286"/>
                </a:lnTo>
                <a:lnTo>
                  <a:pt x="3021" y="254"/>
                </a:lnTo>
                <a:lnTo>
                  <a:pt x="2920" y="225"/>
                </a:lnTo>
                <a:lnTo>
                  <a:pt x="2813" y="199"/>
                </a:lnTo>
                <a:lnTo>
                  <a:pt x="2700" y="178"/>
                </a:lnTo>
                <a:lnTo>
                  <a:pt x="2582" y="160"/>
                </a:lnTo>
                <a:lnTo>
                  <a:pt x="2459" y="148"/>
                </a:lnTo>
                <a:lnTo>
                  <a:pt x="2332" y="140"/>
                </a:lnTo>
                <a:lnTo>
                  <a:pt x="2200" y="138"/>
                </a:lnTo>
                <a:close/>
                <a:moveTo>
                  <a:pt x="2200" y="0"/>
                </a:moveTo>
                <a:lnTo>
                  <a:pt x="2323" y="3"/>
                </a:lnTo>
                <a:lnTo>
                  <a:pt x="2445" y="9"/>
                </a:lnTo>
                <a:lnTo>
                  <a:pt x="2562" y="20"/>
                </a:lnTo>
                <a:lnTo>
                  <a:pt x="2677" y="35"/>
                </a:lnTo>
                <a:lnTo>
                  <a:pt x="2788" y="55"/>
                </a:lnTo>
                <a:lnTo>
                  <a:pt x="2896" y="78"/>
                </a:lnTo>
                <a:lnTo>
                  <a:pt x="3000" y="103"/>
                </a:lnTo>
                <a:lnTo>
                  <a:pt x="3099" y="134"/>
                </a:lnTo>
                <a:lnTo>
                  <a:pt x="3194" y="166"/>
                </a:lnTo>
                <a:lnTo>
                  <a:pt x="3282" y="203"/>
                </a:lnTo>
                <a:lnTo>
                  <a:pt x="3367" y="242"/>
                </a:lnTo>
                <a:lnTo>
                  <a:pt x="3446" y="283"/>
                </a:lnTo>
                <a:lnTo>
                  <a:pt x="3518" y="329"/>
                </a:lnTo>
                <a:lnTo>
                  <a:pt x="3585" y="376"/>
                </a:lnTo>
                <a:lnTo>
                  <a:pt x="3645" y="425"/>
                </a:lnTo>
                <a:lnTo>
                  <a:pt x="3697" y="477"/>
                </a:lnTo>
                <a:lnTo>
                  <a:pt x="3743" y="531"/>
                </a:lnTo>
                <a:lnTo>
                  <a:pt x="3780" y="587"/>
                </a:lnTo>
                <a:lnTo>
                  <a:pt x="3811" y="644"/>
                </a:lnTo>
                <a:lnTo>
                  <a:pt x="3832" y="703"/>
                </a:lnTo>
                <a:lnTo>
                  <a:pt x="3846" y="763"/>
                </a:lnTo>
                <a:lnTo>
                  <a:pt x="3851" y="825"/>
                </a:lnTo>
                <a:lnTo>
                  <a:pt x="3851" y="1099"/>
                </a:lnTo>
                <a:lnTo>
                  <a:pt x="3847" y="1148"/>
                </a:lnTo>
                <a:lnTo>
                  <a:pt x="3839" y="1196"/>
                </a:lnTo>
                <a:lnTo>
                  <a:pt x="3824" y="1243"/>
                </a:lnTo>
                <a:lnTo>
                  <a:pt x="3804" y="1290"/>
                </a:lnTo>
                <a:lnTo>
                  <a:pt x="3886" y="1326"/>
                </a:lnTo>
                <a:lnTo>
                  <a:pt x="3963" y="1365"/>
                </a:lnTo>
                <a:lnTo>
                  <a:pt x="4034" y="1406"/>
                </a:lnTo>
                <a:lnTo>
                  <a:pt x="4100" y="1449"/>
                </a:lnTo>
                <a:lnTo>
                  <a:pt x="4160" y="1496"/>
                </a:lnTo>
                <a:lnTo>
                  <a:pt x="4215" y="1543"/>
                </a:lnTo>
                <a:lnTo>
                  <a:pt x="4262" y="1593"/>
                </a:lnTo>
                <a:lnTo>
                  <a:pt x="4303" y="1644"/>
                </a:lnTo>
                <a:lnTo>
                  <a:pt x="4338" y="1698"/>
                </a:lnTo>
                <a:lnTo>
                  <a:pt x="4365" y="1753"/>
                </a:lnTo>
                <a:lnTo>
                  <a:pt x="4385" y="1809"/>
                </a:lnTo>
                <a:lnTo>
                  <a:pt x="4397" y="1865"/>
                </a:lnTo>
                <a:lnTo>
                  <a:pt x="4401" y="1924"/>
                </a:lnTo>
                <a:lnTo>
                  <a:pt x="4401" y="2199"/>
                </a:lnTo>
                <a:lnTo>
                  <a:pt x="4396" y="2259"/>
                </a:lnTo>
                <a:lnTo>
                  <a:pt x="4384" y="2319"/>
                </a:lnTo>
                <a:lnTo>
                  <a:pt x="4362" y="2377"/>
                </a:lnTo>
                <a:lnTo>
                  <a:pt x="4333" y="2434"/>
                </a:lnTo>
                <a:lnTo>
                  <a:pt x="4295" y="2489"/>
                </a:lnTo>
                <a:lnTo>
                  <a:pt x="4250" y="2541"/>
                </a:lnTo>
                <a:lnTo>
                  <a:pt x="4199" y="2593"/>
                </a:lnTo>
                <a:lnTo>
                  <a:pt x="4140" y="2643"/>
                </a:lnTo>
                <a:lnTo>
                  <a:pt x="4074" y="2690"/>
                </a:lnTo>
                <a:lnTo>
                  <a:pt x="4004" y="2734"/>
                </a:lnTo>
                <a:lnTo>
                  <a:pt x="3926" y="2775"/>
                </a:lnTo>
                <a:lnTo>
                  <a:pt x="3844" y="2814"/>
                </a:lnTo>
                <a:lnTo>
                  <a:pt x="3834" y="2858"/>
                </a:lnTo>
                <a:lnTo>
                  <a:pt x="3819" y="2899"/>
                </a:lnTo>
                <a:lnTo>
                  <a:pt x="3800" y="2941"/>
                </a:lnTo>
                <a:lnTo>
                  <a:pt x="3776" y="2981"/>
                </a:lnTo>
                <a:lnTo>
                  <a:pt x="3749" y="3020"/>
                </a:lnTo>
                <a:lnTo>
                  <a:pt x="3752" y="3018"/>
                </a:lnTo>
                <a:lnTo>
                  <a:pt x="3785" y="3072"/>
                </a:lnTo>
                <a:lnTo>
                  <a:pt x="3814" y="3127"/>
                </a:lnTo>
                <a:lnTo>
                  <a:pt x="3834" y="3182"/>
                </a:lnTo>
                <a:lnTo>
                  <a:pt x="3846" y="3239"/>
                </a:lnTo>
                <a:lnTo>
                  <a:pt x="3851" y="3298"/>
                </a:lnTo>
                <a:lnTo>
                  <a:pt x="3851" y="3572"/>
                </a:lnTo>
                <a:lnTo>
                  <a:pt x="3846" y="3633"/>
                </a:lnTo>
                <a:lnTo>
                  <a:pt x="3832" y="3694"/>
                </a:lnTo>
                <a:lnTo>
                  <a:pt x="3811" y="3752"/>
                </a:lnTo>
                <a:lnTo>
                  <a:pt x="3780" y="3810"/>
                </a:lnTo>
                <a:lnTo>
                  <a:pt x="3743" y="3866"/>
                </a:lnTo>
                <a:lnTo>
                  <a:pt x="3697" y="3919"/>
                </a:lnTo>
                <a:lnTo>
                  <a:pt x="3645" y="3972"/>
                </a:lnTo>
                <a:lnTo>
                  <a:pt x="3585" y="4021"/>
                </a:lnTo>
                <a:lnTo>
                  <a:pt x="3518" y="4068"/>
                </a:lnTo>
                <a:lnTo>
                  <a:pt x="3446" y="4113"/>
                </a:lnTo>
                <a:lnTo>
                  <a:pt x="3367" y="4155"/>
                </a:lnTo>
                <a:lnTo>
                  <a:pt x="3282" y="4195"/>
                </a:lnTo>
                <a:lnTo>
                  <a:pt x="3194" y="4231"/>
                </a:lnTo>
                <a:lnTo>
                  <a:pt x="3099" y="4264"/>
                </a:lnTo>
                <a:lnTo>
                  <a:pt x="3000" y="4294"/>
                </a:lnTo>
                <a:lnTo>
                  <a:pt x="2896" y="4320"/>
                </a:lnTo>
                <a:lnTo>
                  <a:pt x="2788" y="4343"/>
                </a:lnTo>
                <a:lnTo>
                  <a:pt x="2677" y="4362"/>
                </a:lnTo>
                <a:lnTo>
                  <a:pt x="2562" y="4377"/>
                </a:lnTo>
                <a:lnTo>
                  <a:pt x="2445" y="4387"/>
                </a:lnTo>
                <a:lnTo>
                  <a:pt x="2323" y="4394"/>
                </a:lnTo>
                <a:lnTo>
                  <a:pt x="2200" y="4397"/>
                </a:lnTo>
                <a:lnTo>
                  <a:pt x="2077" y="4394"/>
                </a:lnTo>
                <a:lnTo>
                  <a:pt x="1956" y="4387"/>
                </a:lnTo>
                <a:lnTo>
                  <a:pt x="1838" y="4377"/>
                </a:lnTo>
                <a:lnTo>
                  <a:pt x="1723" y="4362"/>
                </a:lnTo>
                <a:lnTo>
                  <a:pt x="1612" y="4343"/>
                </a:lnTo>
                <a:lnTo>
                  <a:pt x="1505" y="4320"/>
                </a:lnTo>
                <a:lnTo>
                  <a:pt x="1401" y="4294"/>
                </a:lnTo>
                <a:lnTo>
                  <a:pt x="1302" y="4264"/>
                </a:lnTo>
                <a:lnTo>
                  <a:pt x="1207" y="4231"/>
                </a:lnTo>
                <a:lnTo>
                  <a:pt x="1117" y="4195"/>
                </a:lnTo>
                <a:lnTo>
                  <a:pt x="1033" y="4155"/>
                </a:lnTo>
                <a:lnTo>
                  <a:pt x="955" y="4113"/>
                </a:lnTo>
                <a:lnTo>
                  <a:pt x="882" y="4068"/>
                </a:lnTo>
                <a:lnTo>
                  <a:pt x="816" y="4021"/>
                </a:lnTo>
                <a:lnTo>
                  <a:pt x="756" y="3972"/>
                </a:lnTo>
                <a:lnTo>
                  <a:pt x="704" y="3919"/>
                </a:lnTo>
                <a:lnTo>
                  <a:pt x="658" y="3866"/>
                </a:lnTo>
                <a:lnTo>
                  <a:pt x="619" y="3810"/>
                </a:lnTo>
                <a:lnTo>
                  <a:pt x="590" y="3752"/>
                </a:lnTo>
                <a:lnTo>
                  <a:pt x="567" y="3694"/>
                </a:lnTo>
                <a:lnTo>
                  <a:pt x="554" y="3633"/>
                </a:lnTo>
                <a:lnTo>
                  <a:pt x="550" y="3572"/>
                </a:lnTo>
                <a:lnTo>
                  <a:pt x="550" y="3298"/>
                </a:lnTo>
                <a:lnTo>
                  <a:pt x="554" y="3240"/>
                </a:lnTo>
                <a:lnTo>
                  <a:pt x="566" y="3184"/>
                </a:lnTo>
                <a:lnTo>
                  <a:pt x="586" y="3129"/>
                </a:lnTo>
                <a:lnTo>
                  <a:pt x="613" y="3075"/>
                </a:lnTo>
                <a:lnTo>
                  <a:pt x="646" y="3022"/>
                </a:lnTo>
                <a:lnTo>
                  <a:pt x="613" y="2970"/>
                </a:lnTo>
                <a:lnTo>
                  <a:pt x="586" y="2917"/>
                </a:lnTo>
                <a:lnTo>
                  <a:pt x="566" y="2862"/>
                </a:lnTo>
                <a:lnTo>
                  <a:pt x="554" y="2806"/>
                </a:lnTo>
                <a:lnTo>
                  <a:pt x="550" y="2748"/>
                </a:lnTo>
                <a:lnTo>
                  <a:pt x="550" y="2473"/>
                </a:lnTo>
                <a:lnTo>
                  <a:pt x="552" y="2425"/>
                </a:lnTo>
                <a:lnTo>
                  <a:pt x="562" y="2377"/>
                </a:lnTo>
                <a:lnTo>
                  <a:pt x="576" y="2329"/>
                </a:lnTo>
                <a:lnTo>
                  <a:pt x="595" y="2283"/>
                </a:lnTo>
                <a:lnTo>
                  <a:pt x="514" y="2247"/>
                </a:lnTo>
                <a:lnTo>
                  <a:pt x="437" y="2208"/>
                </a:lnTo>
                <a:lnTo>
                  <a:pt x="366" y="2167"/>
                </a:lnTo>
                <a:lnTo>
                  <a:pt x="301" y="2123"/>
                </a:lnTo>
                <a:lnTo>
                  <a:pt x="241" y="2077"/>
                </a:lnTo>
                <a:lnTo>
                  <a:pt x="186" y="2029"/>
                </a:lnTo>
                <a:lnTo>
                  <a:pt x="137" y="1980"/>
                </a:lnTo>
                <a:lnTo>
                  <a:pt x="97" y="1928"/>
                </a:lnTo>
                <a:lnTo>
                  <a:pt x="63" y="1875"/>
                </a:lnTo>
                <a:lnTo>
                  <a:pt x="36" y="1821"/>
                </a:lnTo>
                <a:lnTo>
                  <a:pt x="16" y="1765"/>
                </a:lnTo>
                <a:lnTo>
                  <a:pt x="4" y="1707"/>
                </a:lnTo>
                <a:lnTo>
                  <a:pt x="0" y="1650"/>
                </a:lnTo>
                <a:lnTo>
                  <a:pt x="0" y="1374"/>
                </a:lnTo>
                <a:lnTo>
                  <a:pt x="4" y="1313"/>
                </a:lnTo>
                <a:lnTo>
                  <a:pt x="17" y="1254"/>
                </a:lnTo>
                <a:lnTo>
                  <a:pt x="38" y="1195"/>
                </a:lnTo>
                <a:lnTo>
                  <a:pt x="68" y="1139"/>
                </a:lnTo>
                <a:lnTo>
                  <a:pt x="105" y="1084"/>
                </a:lnTo>
                <a:lnTo>
                  <a:pt x="151" y="1031"/>
                </a:lnTo>
                <a:lnTo>
                  <a:pt x="202" y="980"/>
                </a:lnTo>
                <a:lnTo>
                  <a:pt x="261" y="930"/>
                </a:lnTo>
                <a:lnTo>
                  <a:pt x="326" y="884"/>
                </a:lnTo>
                <a:lnTo>
                  <a:pt x="397" y="840"/>
                </a:lnTo>
                <a:lnTo>
                  <a:pt x="473" y="797"/>
                </a:lnTo>
                <a:lnTo>
                  <a:pt x="555" y="759"/>
                </a:lnTo>
                <a:lnTo>
                  <a:pt x="567" y="703"/>
                </a:lnTo>
                <a:lnTo>
                  <a:pt x="590" y="644"/>
                </a:lnTo>
                <a:lnTo>
                  <a:pt x="619" y="587"/>
                </a:lnTo>
                <a:lnTo>
                  <a:pt x="658" y="531"/>
                </a:lnTo>
                <a:lnTo>
                  <a:pt x="704" y="477"/>
                </a:lnTo>
                <a:lnTo>
                  <a:pt x="756" y="425"/>
                </a:lnTo>
                <a:lnTo>
                  <a:pt x="816" y="376"/>
                </a:lnTo>
                <a:lnTo>
                  <a:pt x="882" y="329"/>
                </a:lnTo>
                <a:lnTo>
                  <a:pt x="955" y="283"/>
                </a:lnTo>
                <a:lnTo>
                  <a:pt x="1033" y="242"/>
                </a:lnTo>
                <a:lnTo>
                  <a:pt x="1117" y="203"/>
                </a:lnTo>
                <a:lnTo>
                  <a:pt x="1207" y="166"/>
                </a:lnTo>
                <a:lnTo>
                  <a:pt x="1302" y="134"/>
                </a:lnTo>
                <a:lnTo>
                  <a:pt x="1401" y="103"/>
                </a:lnTo>
                <a:lnTo>
                  <a:pt x="1505" y="78"/>
                </a:lnTo>
                <a:lnTo>
                  <a:pt x="1612" y="55"/>
                </a:lnTo>
                <a:lnTo>
                  <a:pt x="1723" y="35"/>
                </a:lnTo>
                <a:lnTo>
                  <a:pt x="1838" y="20"/>
                </a:lnTo>
                <a:lnTo>
                  <a:pt x="1956" y="9"/>
                </a:lnTo>
                <a:lnTo>
                  <a:pt x="2077" y="3"/>
                </a:lnTo>
                <a:lnTo>
                  <a:pt x="220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9"/>
          <p:cNvGrpSpPr>
            <a:grpSpLocks noChangeAspect="1"/>
          </p:cNvGrpSpPr>
          <p:nvPr/>
        </p:nvGrpSpPr>
        <p:grpSpPr bwMode="auto">
          <a:xfrm>
            <a:off x="5756908" y="2217666"/>
            <a:ext cx="572769" cy="441468"/>
            <a:chOff x="-711" y="-463"/>
            <a:chExt cx="3167" cy="2441"/>
          </a:xfrm>
          <a:solidFill>
            <a:schemeClr val="accent2"/>
          </a:solidFill>
        </p:grpSpPr>
        <p:sp>
          <p:nvSpPr>
            <p:cNvPr id="31" name="Freeform 11"/>
            <p:cNvSpPr>
              <a:spLocks/>
            </p:cNvSpPr>
            <p:nvPr/>
          </p:nvSpPr>
          <p:spPr bwMode="auto">
            <a:xfrm>
              <a:off x="-329" y="-125"/>
              <a:ext cx="931" cy="933"/>
            </a:xfrm>
            <a:custGeom>
              <a:avLst/>
              <a:gdLst>
                <a:gd name="T0" fmla="*/ 1360 w 1862"/>
                <a:gd name="T1" fmla="*/ 2 h 1864"/>
                <a:gd name="T2" fmla="*/ 1389 w 1862"/>
                <a:gd name="T3" fmla="*/ 23 h 1864"/>
                <a:gd name="T4" fmla="*/ 1440 w 1862"/>
                <a:gd name="T5" fmla="*/ 58 h 1864"/>
                <a:gd name="T6" fmla="*/ 1506 w 1862"/>
                <a:gd name="T7" fmla="*/ 104 h 1864"/>
                <a:gd name="T8" fmla="*/ 1579 w 1862"/>
                <a:gd name="T9" fmla="*/ 156 h 1864"/>
                <a:gd name="T10" fmla="*/ 1654 w 1862"/>
                <a:gd name="T11" fmla="*/ 208 h 1864"/>
                <a:gd name="T12" fmla="*/ 1721 w 1862"/>
                <a:gd name="T13" fmla="*/ 256 h 1864"/>
                <a:gd name="T14" fmla="*/ 1775 w 1862"/>
                <a:gd name="T15" fmla="*/ 294 h 1864"/>
                <a:gd name="T16" fmla="*/ 1808 w 1862"/>
                <a:gd name="T17" fmla="*/ 317 h 1864"/>
                <a:gd name="T18" fmla="*/ 1831 w 1862"/>
                <a:gd name="T19" fmla="*/ 346 h 1864"/>
                <a:gd name="T20" fmla="*/ 1852 w 1862"/>
                <a:gd name="T21" fmla="*/ 417 h 1864"/>
                <a:gd name="T22" fmla="*/ 1862 w 1862"/>
                <a:gd name="T23" fmla="*/ 525 h 1864"/>
                <a:gd name="T24" fmla="*/ 1860 w 1862"/>
                <a:gd name="T25" fmla="*/ 671 h 1864"/>
                <a:gd name="T26" fmla="*/ 1848 w 1862"/>
                <a:gd name="T27" fmla="*/ 841 h 1864"/>
                <a:gd name="T28" fmla="*/ 1827 w 1862"/>
                <a:gd name="T29" fmla="*/ 1021 h 1864"/>
                <a:gd name="T30" fmla="*/ 1798 w 1862"/>
                <a:gd name="T31" fmla="*/ 1202 h 1864"/>
                <a:gd name="T32" fmla="*/ 1762 w 1862"/>
                <a:gd name="T33" fmla="*/ 1368 h 1864"/>
                <a:gd name="T34" fmla="*/ 1719 w 1862"/>
                <a:gd name="T35" fmla="*/ 1508 h 1864"/>
                <a:gd name="T36" fmla="*/ 1671 w 1862"/>
                <a:gd name="T37" fmla="*/ 1612 h 1864"/>
                <a:gd name="T38" fmla="*/ 1644 w 1862"/>
                <a:gd name="T39" fmla="*/ 1645 h 1864"/>
                <a:gd name="T40" fmla="*/ 1644 w 1862"/>
                <a:gd name="T41" fmla="*/ 1647 h 1864"/>
                <a:gd name="T42" fmla="*/ 1566 w 1862"/>
                <a:gd name="T43" fmla="*/ 1697 h 1864"/>
                <a:gd name="T44" fmla="*/ 1442 w 1862"/>
                <a:gd name="T45" fmla="*/ 1743 h 1864"/>
                <a:gd name="T46" fmla="*/ 1287 w 1862"/>
                <a:gd name="T47" fmla="*/ 1783 h 1864"/>
                <a:gd name="T48" fmla="*/ 1112 w 1862"/>
                <a:gd name="T49" fmla="*/ 1816 h 1864"/>
                <a:gd name="T50" fmla="*/ 929 w 1862"/>
                <a:gd name="T51" fmla="*/ 1841 h 1864"/>
                <a:gd name="T52" fmla="*/ 754 w 1862"/>
                <a:gd name="T53" fmla="*/ 1856 h 1864"/>
                <a:gd name="T54" fmla="*/ 594 w 1862"/>
                <a:gd name="T55" fmla="*/ 1864 h 1864"/>
                <a:gd name="T56" fmla="*/ 465 w 1862"/>
                <a:gd name="T57" fmla="*/ 1858 h 1864"/>
                <a:gd name="T58" fmla="*/ 377 w 1862"/>
                <a:gd name="T59" fmla="*/ 1843 h 1864"/>
                <a:gd name="T60" fmla="*/ 323 w 1862"/>
                <a:gd name="T61" fmla="*/ 1816 h 1864"/>
                <a:gd name="T62" fmla="*/ 307 w 1862"/>
                <a:gd name="T63" fmla="*/ 1797 h 1864"/>
                <a:gd name="T64" fmla="*/ 275 w 1862"/>
                <a:gd name="T65" fmla="*/ 1753 h 1864"/>
                <a:gd name="T66" fmla="*/ 232 w 1862"/>
                <a:gd name="T67" fmla="*/ 1691 h 1864"/>
                <a:gd name="T68" fmla="*/ 181 w 1862"/>
                <a:gd name="T69" fmla="*/ 1618 h 1864"/>
                <a:gd name="T70" fmla="*/ 129 w 1862"/>
                <a:gd name="T71" fmla="*/ 1543 h 1864"/>
                <a:gd name="T72" fmla="*/ 79 w 1862"/>
                <a:gd name="T73" fmla="*/ 1472 h 1864"/>
                <a:gd name="T74" fmla="*/ 38 w 1862"/>
                <a:gd name="T75" fmla="*/ 1412 h 1864"/>
                <a:gd name="T76" fmla="*/ 9 w 1862"/>
                <a:gd name="T77" fmla="*/ 1372 h 1864"/>
                <a:gd name="T78" fmla="*/ 0 w 1862"/>
                <a:gd name="T79" fmla="*/ 1356 h 1864"/>
                <a:gd name="T80" fmla="*/ 1087 w 1862"/>
                <a:gd name="T81" fmla="*/ 1089 h 1864"/>
                <a:gd name="T82" fmla="*/ 1356 w 1862"/>
                <a:gd name="T83" fmla="*/ 0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62" h="1864">
                  <a:moveTo>
                    <a:pt x="1356" y="0"/>
                  </a:moveTo>
                  <a:lnTo>
                    <a:pt x="1360" y="2"/>
                  </a:lnTo>
                  <a:lnTo>
                    <a:pt x="1371" y="9"/>
                  </a:lnTo>
                  <a:lnTo>
                    <a:pt x="1389" y="23"/>
                  </a:lnTo>
                  <a:lnTo>
                    <a:pt x="1412" y="38"/>
                  </a:lnTo>
                  <a:lnTo>
                    <a:pt x="1440" y="58"/>
                  </a:lnTo>
                  <a:lnTo>
                    <a:pt x="1471" y="81"/>
                  </a:lnTo>
                  <a:lnTo>
                    <a:pt x="1506" y="104"/>
                  </a:lnTo>
                  <a:lnTo>
                    <a:pt x="1542" y="131"/>
                  </a:lnTo>
                  <a:lnTo>
                    <a:pt x="1579" y="156"/>
                  </a:lnTo>
                  <a:lnTo>
                    <a:pt x="1617" y="183"/>
                  </a:lnTo>
                  <a:lnTo>
                    <a:pt x="1654" y="208"/>
                  </a:lnTo>
                  <a:lnTo>
                    <a:pt x="1689" y="233"/>
                  </a:lnTo>
                  <a:lnTo>
                    <a:pt x="1721" y="256"/>
                  </a:lnTo>
                  <a:lnTo>
                    <a:pt x="1750" y="277"/>
                  </a:lnTo>
                  <a:lnTo>
                    <a:pt x="1775" y="294"/>
                  </a:lnTo>
                  <a:lnTo>
                    <a:pt x="1794" y="308"/>
                  </a:lnTo>
                  <a:lnTo>
                    <a:pt x="1808" y="317"/>
                  </a:lnTo>
                  <a:lnTo>
                    <a:pt x="1814" y="323"/>
                  </a:lnTo>
                  <a:lnTo>
                    <a:pt x="1831" y="346"/>
                  </a:lnTo>
                  <a:lnTo>
                    <a:pt x="1843" y="377"/>
                  </a:lnTo>
                  <a:lnTo>
                    <a:pt x="1852" y="417"/>
                  </a:lnTo>
                  <a:lnTo>
                    <a:pt x="1858" y="465"/>
                  </a:lnTo>
                  <a:lnTo>
                    <a:pt x="1862" y="525"/>
                  </a:lnTo>
                  <a:lnTo>
                    <a:pt x="1862" y="594"/>
                  </a:lnTo>
                  <a:lnTo>
                    <a:pt x="1860" y="671"/>
                  </a:lnTo>
                  <a:lnTo>
                    <a:pt x="1856" y="754"/>
                  </a:lnTo>
                  <a:lnTo>
                    <a:pt x="1848" y="841"/>
                  </a:lnTo>
                  <a:lnTo>
                    <a:pt x="1839" y="931"/>
                  </a:lnTo>
                  <a:lnTo>
                    <a:pt x="1827" y="1021"/>
                  </a:lnTo>
                  <a:lnTo>
                    <a:pt x="1814" y="1112"/>
                  </a:lnTo>
                  <a:lnTo>
                    <a:pt x="1798" y="1202"/>
                  </a:lnTo>
                  <a:lnTo>
                    <a:pt x="1781" y="1287"/>
                  </a:lnTo>
                  <a:lnTo>
                    <a:pt x="1762" y="1368"/>
                  </a:lnTo>
                  <a:lnTo>
                    <a:pt x="1741" y="1443"/>
                  </a:lnTo>
                  <a:lnTo>
                    <a:pt x="1719" y="1508"/>
                  </a:lnTo>
                  <a:lnTo>
                    <a:pt x="1696" y="1566"/>
                  </a:lnTo>
                  <a:lnTo>
                    <a:pt x="1671" y="1612"/>
                  </a:lnTo>
                  <a:lnTo>
                    <a:pt x="1644" y="1645"/>
                  </a:lnTo>
                  <a:lnTo>
                    <a:pt x="1644" y="1645"/>
                  </a:lnTo>
                  <a:lnTo>
                    <a:pt x="1644" y="1647"/>
                  </a:lnTo>
                  <a:lnTo>
                    <a:pt x="1644" y="1647"/>
                  </a:lnTo>
                  <a:lnTo>
                    <a:pt x="1612" y="1672"/>
                  </a:lnTo>
                  <a:lnTo>
                    <a:pt x="1566" y="1697"/>
                  </a:lnTo>
                  <a:lnTo>
                    <a:pt x="1508" y="1720"/>
                  </a:lnTo>
                  <a:lnTo>
                    <a:pt x="1442" y="1743"/>
                  </a:lnTo>
                  <a:lnTo>
                    <a:pt x="1367" y="1764"/>
                  </a:lnTo>
                  <a:lnTo>
                    <a:pt x="1287" y="1783"/>
                  </a:lnTo>
                  <a:lnTo>
                    <a:pt x="1200" y="1801"/>
                  </a:lnTo>
                  <a:lnTo>
                    <a:pt x="1112" y="1816"/>
                  </a:lnTo>
                  <a:lnTo>
                    <a:pt x="1021" y="1830"/>
                  </a:lnTo>
                  <a:lnTo>
                    <a:pt x="929" y="1841"/>
                  </a:lnTo>
                  <a:lnTo>
                    <a:pt x="840" y="1851"/>
                  </a:lnTo>
                  <a:lnTo>
                    <a:pt x="754" y="1856"/>
                  </a:lnTo>
                  <a:lnTo>
                    <a:pt x="671" y="1862"/>
                  </a:lnTo>
                  <a:lnTo>
                    <a:pt x="594" y="1864"/>
                  </a:lnTo>
                  <a:lnTo>
                    <a:pt x="525" y="1862"/>
                  </a:lnTo>
                  <a:lnTo>
                    <a:pt x="465" y="1858"/>
                  </a:lnTo>
                  <a:lnTo>
                    <a:pt x="417" y="1853"/>
                  </a:lnTo>
                  <a:lnTo>
                    <a:pt x="377" y="1843"/>
                  </a:lnTo>
                  <a:lnTo>
                    <a:pt x="344" y="1831"/>
                  </a:lnTo>
                  <a:lnTo>
                    <a:pt x="323" y="1816"/>
                  </a:lnTo>
                  <a:lnTo>
                    <a:pt x="317" y="1810"/>
                  </a:lnTo>
                  <a:lnTo>
                    <a:pt x="307" y="1797"/>
                  </a:lnTo>
                  <a:lnTo>
                    <a:pt x="294" y="1778"/>
                  </a:lnTo>
                  <a:lnTo>
                    <a:pt x="275" y="1753"/>
                  </a:lnTo>
                  <a:lnTo>
                    <a:pt x="256" y="1724"/>
                  </a:lnTo>
                  <a:lnTo>
                    <a:pt x="232" y="1691"/>
                  </a:lnTo>
                  <a:lnTo>
                    <a:pt x="207" y="1654"/>
                  </a:lnTo>
                  <a:lnTo>
                    <a:pt x="181" y="1618"/>
                  </a:lnTo>
                  <a:lnTo>
                    <a:pt x="155" y="1581"/>
                  </a:lnTo>
                  <a:lnTo>
                    <a:pt x="129" y="1543"/>
                  </a:lnTo>
                  <a:lnTo>
                    <a:pt x="104" y="1506"/>
                  </a:lnTo>
                  <a:lnTo>
                    <a:pt x="79" y="1472"/>
                  </a:lnTo>
                  <a:lnTo>
                    <a:pt x="57" y="1441"/>
                  </a:lnTo>
                  <a:lnTo>
                    <a:pt x="38" y="1412"/>
                  </a:lnTo>
                  <a:lnTo>
                    <a:pt x="23" y="1389"/>
                  </a:lnTo>
                  <a:lnTo>
                    <a:pt x="9" y="1372"/>
                  </a:lnTo>
                  <a:lnTo>
                    <a:pt x="2" y="1360"/>
                  </a:lnTo>
                  <a:lnTo>
                    <a:pt x="0" y="1356"/>
                  </a:lnTo>
                  <a:lnTo>
                    <a:pt x="100" y="1331"/>
                  </a:lnTo>
                  <a:lnTo>
                    <a:pt x="1087" y="1089"/>
                  </a:lnTo>
                  <a:lnTo>
                    <a:pt x="1331" y="102"/>
                  </a:lnTo>
                  <a:lnTo>
                    <a:pt x="13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/>
            </p:cNvSpPr>
            <p:nvPr/>
          </p:nvSpPr>
          <p:spPr bwMode="auto">
            <a:xfrm>
              <a:off x="-668" y="-463"/>
              <a:ext cx="1066" cy="1066"/>
            </a:xfrm>
            <a:custGeom>
              <a:avLst/>
              <a:gdLst>
                <a:gd name="T0" fmla="*/ 2131 w 2131"/>
                <a:gd name="T1" fmla="*/ 0 h 2131"/>
                <a:gd name="T2" fmla="*/ 1681 w 2131"/>
                <a:gd name="T3" fmla="*/ 1681 h 2131"/>
                <a:gd name="T4" fmla="*/ 0 w 2131"/>
                <a:gd name="T5" fmla="*/ 2131 h 2131"/>
                <a:gd name="T6" fmla="*/ 621 w 2131"/>
                <a:gd name="T7" fmla="*/ 621 h 2131"/>
                <a:gd name="T8" fmla="*/ 2131 w 2131"/>
                <a:gd name="T9" fmla="*/ 0 h 2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1" h="2131">
                  <a:moveTo>
                    <a:pt x="2131" y="0"/>
                  </a:moveTo>
                  <a:lnTo>
                    <a:pt x="1681" y="1681"/>
                  </a:lnTo>
                  <a:lnTo>
                    <a:pt x="0" y="2131"/>
                  </a:lnTo>
                  <a:lnTo>
                    <a:pt x="621" y="621"/>
                  </a:lnTo>
                  <a:lnTo>
                    <a:pt x="2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/>
            </p:cNvSpPr>
            <p:nvPr/>
          </p:nvSpPr>
          <p:spPr bwMode="auto">
            <a:xfrm>
              <a:off x="-711" y="610"/>
              <a:ext cx="87" cy="635"/>
            </a:xfrm>
            <a:custGeom>
              <a:avLst/>
              <a:gdLst>
                <a:gd name="T0" fmla="*/ 87 w 173"/>
                <a:gd name="T1" fmla="*/ 0 h 1270"/>
                <a:gd name="T2" fmla="*/ 173 w 173"/>
                <a:gd name="T3" fmla="*/ 1060 h 1270"/>
                <a:gd name="T4" fmla="*/ 87 w 173"/>
                <a:gd name="T5" fmla="*/ 1270 h 1270"/>
                <a:gd name="T6" fmla="*/ 0 w 173"/>
                <a:gd name="T7" fmla="*/ 1060 h 1270"/>
                <a:gd name="T8" fmla="*/ 87 w 173"/>
                <a:gd name="T9" fmla="*/ 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270">
                  <a:moveTo>
                    <a:pt x="87" y="0"/>
                  </a:moveTo>
                  <a:lnTo>
                    <a:pt x="173" y="1060"/>
                  </a:lnTo>
                  <a:lnTo>
                    <a:pt x="87" y="1270"/>
                  </a:lnTo>
                  <a:lnTo>
                    <a:pt x="0" y="1060"/>
                  </a:lnTo>
                  <a:lnTo>
                    <a:pt x="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/>
            </p:cNvSpPr>
            <p:nvPr/>
          </p:nvSpPr>
          <p:spPr bwMode="auto">
            <a:xfrm>
              <a:off x="-97" y="-27"/>
              <a:ext cx="2368" cy="1446"/>
            </a:xfrm>
            <a:custGeom>
              <a:avLst/>
              <a:gdLst>
                <a:gd name="T0" fmla="*/ 1491 w 4736"/>
                <a:gd name="T1" fmla="*/ 0 h 2894"/>
                <a:gd name="T2" fmla="*/ 4736 w 4736"/>
                <a:gd name="T3" fmla="*/ 0 h 2894"/>
                <a:gd name="T4" fmla="*/ 4736 w 4736"/>
                <a:gd name="T5" fmla="*/ 2894 h 2894"/>
                <a:gd name="T6" fmla="*/ 0 w 4736"/>
                <a:gd name="T7" fmla="*/ 2894 h 2894"/>
                <a:gd name="T8" fmla="*/ 0 w 4736"/>
                <a:gd name="T9" fmla="*/ 1857 h 2894"/>
                <a:gd name="T10" fmla="*/ 60 w 4736"/>
                <a:gd name="T11" fmla="*/ 1861 h 2894"/>
                <a:gd name="T12" fmla="*/ 129 w 4736"/>
                <a:gd name="T13" fmla="*/ 1861 h 2894"/>
                <a:gd name="T14" fmla="*/ 225 w 4736"/>
                <a:gd name="T15" fmla="*/ 1859 h 2894"/>
                <a:gd name="T16" fmla="*/ 329 w 4736"/>
                <a:gd name="T17" fmla="*/ 1853 h 2894"/>
                <a:gd name="T18" fmla="*/ 327 w 4736"/>
                <a:gd name="T19" fmla="*/ 2601 h 2894"/>
                <a:gd name="T20" fmla="*/ 4405 w 4736"/>
                <a:gd name="T21" fmla="*/ 2601 h 2894"/>
                <a:gd name="T22" fmla="*/ 4407 w 4736"/>
                <a:gd name="T23" fmla="*/ 293 h 2894"/>
                <a:gd name="T24" fmla="*/ 1595 w 4736"/>
                <a:gd name="T25" fmla="*/ 293 h 2894"/>
                <a:gd name="T26" fmla="*/ 1591 w 4736"/>
                <a:gd name="T27" fmla="*/ 262 h 2894"/>
                <a:gd name="T28" fmla="*/ 1583 w 4736"/>
                <a:gd name="T29" fmla="*/ 194 h 2894"/>
                <a:gd name="T30" fmla="*/ 1568 w 4736"/>
                <a:gd name="T31" fmla="*/ 135 h 2894"/>
                <a:gd name="T32" fmla="*/ 1551 w 4736"/>
                <a:gd name="T33" fmla="*/ 85 h 2894"/>
                <a:gd name="T34" fmla="*/ 1526 w 4736"/>
                <a:gd name="T35" fmla="*/ 42 h 2894"/>
                <a:gd name="T36" fmla="*/ 1495 w 4736"/>
                <a:gd name="T37" fmla="*/ 6 h 2894"/>
                <a:gd name="T38" fmla="*/ 1493 w 4736"/>
                <a:gd name="T39" fmla="*/ 4 h 2894"/>
                <a:gd name="T40" fmla="*/ 1491 w 4736"/>
                <a:gd name="T41" fmla="*/ 0 h 2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36" h="2894">
                  <a:moveTo>
                    <a:pt x="1491" y="0"/>
                  </a:moveTo>
                  <a:lnTo>
                    <a:pt x="4736" y="0"/>
                  </a:lnTo>
                  <a:lnTo>
                    <a:pt x="4736" y="2894"/>
                  </a:lnTo>
                  <a:lnTo>
                    <a:pt x="0" y="2894"/>
                  </a:lnTo>
                  <a:lnTo>
                    <a:pt x="0" y="1857"/>
                  </a:lnTo>
                  <a:lnTo>
                    <a:pt x="60" y="1861"/>
                  </a:lnTo>
                  <a:lnTo>
                    <a:pt x="129" y="1861"/>
                  </a:lnTo>
                  <a:lnTo>
                    <a:pt x="225" y="1859"/>
                  </a:lnTo>
                  <a:lnTo>
                    <a:pt x="329" y="1853"/>
                  </a:lnTo>
                  <a:lnTo>
                    <a:pt x="327" y="2601"/>
                  </a:lnTo>
                  <a:lnTo>
                    <a:pt x="4405" y="2601"/>
                  </a:lnTo>
                  <a:lnTo>
                    <a:pt x="4407" y="293"/>
                  </a:lnTo>
                  <a:lnTo>
                    <a:pt x="1595" y="293"/>
                  </a:lnTo>
                  <a:lnTo>
                    <a:pt x="1591" y="262"/>
                  </a:lnTo>
                  <a:lnTo>
                    <a:pt x="1583" y="194"/>
                  </a:lnTo>
                  <a:lnTo>
                    <a:pt x="1568" y="135"/>
                  </a:lnTo>
                  <a:lnTo>
                    <a:pt x="1551" y="85"/>
                  </a:lnTo>
                  <a:lnTo>
                    <a:pt x="1526" y="42"/>
                  </a:lnTo>
                  <a:lnTo>
                    <a:pt x="1495" y="6"/>
                  </a:lnTo>
                  <a:lnTo>
                    <a:pt x="1493" y="4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"/>
            <p:cNvSpPr>
              <a:spLocks/>
            </p:cNvSpPr>
            <p:nvPr/>
          </p:nvSpPr>
          <p:spPr bwMode="auto">
            <a:xfrm>
              <a:off x="-274" y="1913"/>
              <a:ext cx="2725" cy="65"/>
            </a:xfrm>
            <a:custGeom>
              <a:avLst/>
              <a:gdLst>
                <a:gd name="T0" fmla="*/ 0 w 5452"/>
                <a:gd name="T1" fmla="*/ 0 h 131"/>
                <a:gd name="T2" fmla="*/ 5452 w 5452"/>
                <a:gd name="T3" fmla="*/ 0 h 131"/>
                <a:gd name="T4" fmla="*/ 5408 w 5452"/>
                <a:gd name="T5" fmla="*/ 131 h 131"/>
                <a:gd name="T6" fmla="*/ 48 w 5452"/>
                <a:gd name="T7" fmla="*/ 131 h 131"/>
                <a:gd name="T8" fmla="*/ 0 w 5452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52" h="131">
                  <a:moveTo>
                    <a:pt x="0" y="0"/>
                  </a:moveTo>
                  <a:lnTo>
                    <a:pt x="5452" y="0"/>
                  </a:lnTo>
                  <a:lnTo>
                    <a:pt x="5408" y="131"/>
                  </a:lnTo>
                  <a:lnTo>
                    <a:pt x="48" y="1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"/>
            <p:cNvSpPr>
              <a:spLocks noEditPoints="1"/>
            </p:cNvSpPr>
            <p:nvPr/>
          </p:nvSpPr>
          <p:spPr bwMode="auto">
            <a:xfrm>
              <a:off x="-279" y="1471"/>
              <a:ext cx="2735" cy="399"/>
            </a:xfrm>
            <a:custGeom>
              <a:avLst/>
              <a:gdLst>
                <a:gd name="T0" fmla="*/ 2499 w 5471"/>
                <a:gd name="T1" fmla="*/ 536 h 796"/>
                <a:gd name="T2" fmla="*/ 2449 w 5471"/>
                <a:gd name="T3" fmla="*/ 727 h 796"/>
                <a:gd name="T4" fmla="*/ 2914 w 5471"/>
                <a:gd name="T5" fmla="*/ 727 h 796"/>
                <a:gd name="T6" fmla="*/ 2862 w 5471"/>
                <a:gd name="T7" fmla="*/ 536 h 796"/>
                <a:gd name="T8" fmla="*/ 2499 w 5471"/>
                <a:gd name="T9" fmla="*/ 536 h 796"/>
                <a:gd name="T10" fmla="*/ 504 w 5471"/>
                <a:gd name="T11" fmla="*/ 163 h 796"/>
                <a:gd name="T12" fmla="*/ 361 w 5471"/>
                <a:gd name="T13" fmla="*/ 481 h 796"/>
                <a:gd name="T14" fmla="*/ 5018 w 5471"/>
                <a:gd name="T15" fmla="*/ 481 h 796"/>
                <a:gd name="T16" fmla="*/ 4913 w 5471"/>
                <a:gd name="T17" fmla="*/ 163 h 796"/>
                <a:gd name="T18" fmla="*/ 504 w 5471"/>
                <a:gd name="T19" fmla="*/ 163 h 796"/>
                <a:gd name="T20" fmla="*/ 358 w 5471"/>
                <a:gd name="T21" fmla="*/ 0 h 796"/>
                <a:gd name="T22" fmla="*/ 5094 w 5471"/>
                <a:gd name="T23" fmla="*/ 0 h 796"/>
                <a:gd name="T24" fmla="*/ 5471 w 5471"/>
                <a:gd name="T25" fmla="*/ 796 h 796"/>
                <a:gd name="T26" fmla="*/ 0 w 5471"/>
                <a:gd name="T27" fmla="*/ 796 h 796"/>
                <a:gd name="T28" fmla="*/ 358 w 5471"/>
                <a:gd name="T29" fmla="*/ 0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71" h="796">
                  <a:moveTo>
                    <a:pt x="2499" y="536"/>
                  </a:moveTo>
                  <a:lnTo>
                    <a:pt x="2449" y="727"/>
                  </a:lnTo>
                  <a:lnTo>
                    <a:pt x="2914" y="727"/>
                  </a:lnTo>
                  <a:lnTo>
                    <a:pt x="2862" y="536"/>
                  </a:lnTo>
                  <a:lnTo>
                    <a:pt x="2499" y="536"/>
                  </a:lnTo>
                  <a:close/>
                  <a:moveTo>
                    <a:pt x="504" y="163"/>
                  </a:moveTo>
                  <a:lnTo>
                    <a:pt x="361" y="481"/>
                  </a:lnTo>
                  <a:lnTo>
                    <a:pt x="5018" y="481"/>
                  </a:lnTo>
                  <a:lnTo>
                    <a:pt x="4913" y="163"/>
                  </a:lnTo>
                  <a:lnTo>
                    <a:pt x="504" y="163"/>
                  </a:lnTo>
                  <a:close/>
                  <a:moveTo>
                    <a:pt x="358" y="0"/>
                  </a:moveTo>
                  <a:lnTo>
                    <a:pt x="5094" y="0"/>
                  </a:lnTo>
                  <a:lnTo>
                    <a:pt x="5471" y="796"/>
                  </a:lnTo>
                  <a:lnTo>
                    <a:pt x="0" y="796"/>
                  </a:lnTo>
                  <a:lnTo>
                    <a:pt x="3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19"/>
          <p:cNvGrpSpPr>
            <a:grpSpLocks noChangeAspect="1"/>
          </p:cNvGrpSpPr>
          <p:nvPr/>
        </p:nvGrpSpPr>
        <p:grpSpPr bwMode="auto">
          <a:xfrm>
            <a:off x="7532923" y="2278795"/>
            <a:ext cx="566738" cy="453744"/>
            <a:chOff x="147" y="-136"/>
            <a:chExt cx="642" cy="514"/>
          </a:xfrm>
          <a:solidFill>
            <a:schemeClr val="accent6"/>
          </a:solidFill>
        </p:grpSpPr>
        <p:sp>
          <p:nvSpPr>
            <p:cNvPr id="42" name="Freeform 21"/>
            <p:cNvSpPr>
              <a:spLocks/>
            </p:cNvSpPr>
            <p:nvPr/>
          </p:nvSpPr>
          <p:spPr bwMode="auto">
            <a:xfrm>
              <a:off x="370" y="314"/>
              <a:ext cx="196" cy="64"/>
            </a:xfrm>
            <a:custGeom>
              <a:avLst/>
              <a:gdLst>
                <a:gd name="T0" fmla="*/ 985 w 1172"/>
                <a:gd name="T1" fmla="*/ 0 h 384"/>
                <a:gd name="T2" fmla="*/ 1011 w 1172"/>
                <a:gd name="T3" fmla="*/ 163 h 384"/>
                <a:gd name="T4" fmla="*/ 1016 w 1172"/>
                <a:gd name="T5" fmla="*/ 185 h 384"/>
                <a:gd name="T6" fmla="*/ 1031 w 1172"/>
                <a:gd name="T7" fmla="*/ 223 h 384"/>
                <a:gd name="T8" fmla="*/ 1061 w 1172"/>
                <a:gd name="T9" fmla="*/ 264 h 384"/>
                <a:gd name="T10" fmla="*/ 1103 w 1172"/>
                <a:gd name="T11" fmla="*/ 297 h 384"/>
                <a:gd name="T12" fmla="*/ 1138 w 1172"/>
                <a:gd name="T13" fmla="*/ 324 h 384"/>
                <a:gd name="T14" fmla="*/ 1161 w 1172"/>
                <a:gd name="T15" fmla="*/ 348 h 384"/>
                <a:gd name="T16" fmla="*/ 1172 w 1172"/>
                <a:gd name="T17" fmla="*/ 366 h 384"/>
                <a:gd name="T18" fmla="*/ 1164 w 1172"/>
                <a:gd name="T19" fmla="*/ 378 h 384"/>
                <a:gd name="T20" fmla="*/ 1137 w 1172"/>
                <a:gd name="T21" fmla="*/ 383 h 384"/>
                <a:gd name="T22" fmla="*/ 1089 w 1172"/>
                <a:gd name="T23" fmla="*/ 384 h 384"/>
                <a:gd name="T24" fmla="*/ 1017 w 1172"/>
                <a:gd name="T25" fmla="*/ 384 h 384"/>
                <a:gd name="T26" fmla="*/ 932 w 1172"/>
                <a:gd name="T27" fmla="*/ 384 h 384"/>
                <a:gd name="T28" fmla="*/ 839 w 1172"/>
                <a:gd name="T29" fmla="*/ 384 h 384"/>
                <a:gd name="T30" fmla="*/ 751 w 1172"/>
                <a:gd name="T31" fmla="*/ 383 h 384"/>
                <a:gd name="T32" fmla="*/ 674 w 1172"/>
                <a:gd name="T33" fmla="*/ 383 h 384"/>
                <a:gd name="T34" fmla="*/ 615 w 1172"/>
                <a:gd name="T35" fmla="*/ 382 h 384"/>
                <a:gd name="T36" fmla="*/ 586 w 1172"/>
                <a:gd name="T37" fmla="*/ 382 h 384"/>
                <a:gd name="T38" fmla="*/ 557 w 1172"/>
                <a:gd name="T39" fmla="*/ 382 h 384"/>
                <a:gd name="T40" fmla="*/ 498 w 1172"/>
                <a:gd name="T41" fmla="*/ 383 h 384"/>
                <a:gd name="T42" fmla="*/ 421 w 1172"/>
                <a:gd name="T43" fmla="*/ 383 h 384"/>
                <a:gd name="T44" fmla="*/ 333 w 1172"/>
                <a:gd name="T45" fmla="*/ 384 h 384"/>
                <a:gd name="T46" fmla="*/ 240 w 1172"/>
                <a:gd name="T47" fmla="*/ 384 h 384"/>
                <a:gd name="T48" fmla="*/ 155 w 1172"/>
                <a:gd name="T49" fmla="*/ 384 h 384"/>
                <a:gd name="T50" fmla="*/ 84 w 1172"/>
                <a:gd name="T51" fmla="*/ 384 h 384"/>
                <a:gd name="T52" fmla="*/ 35 w 1172"/>
                <a:gd name="T53" fmla="*/ 383 h 384"/>
                <a:gd name="T54" fmla="*/ 9 w 1172"/>
                <a:gd name="T55" fmla="*/ 378 h 384"/>
                <a:gd name="T56" fmla="*/ 0 w 1172"/>
                <a:gd name="T57" fmla="*/ 366 h 384"/>
                <a:gd name="T58" fmla="*/ 11 w 1172"/>
                <a:gd name="T59" fmla="*/ 348 h 384"/>
                <a:gd name="T60" fmla="*/ 34 w 1172"/>
                <a:gd name="T61" fmla="*/ 324 h 384"/>
                <a:gd name="T62" fmla="*/ 69 w 1172"/>
                <a:gd name="T63" fmla="*/ 297 h 384"/>
                <a:gd name="T64" fmla="*/ 111 w 1172"/>
                <a:gd name="T65" fmla="*/ 264 h 384"/>
                <a:gd name="T66" fmla="*/ 141 w 1172"/>
                <a:gd name="T67" fmla="*/ 223 h 384"/>
                <a:gd name="T68" fmla="*/ 156 w 1172"/>
                <a:gd name="T69" fmla="*/ 185 h 384"/>
                <a:gd name="T70" fmla="*/ 161 w 1172"/>
                <a:gd name="T71" fmla="*/ 163 h 384"/>
                <a:gd name="T72" fmla="*/ 187 w 1172"/>
                <a:gd name="T7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72" h="384">
                  <a:moveTo>
                    <a:pt x="187" y="0"/>
                  </a:moveTo>
                  <a:lnTo>
                    <a:pt x="985" y="0"/>
                  </a:lnTo>
                  <a:lnTo>
                    <a:pt x="1010" y="160"/>
                  </a:lnTo>
                  <a:lnTo>
                    <a:pt x="1011" y="163"/>
                  </a:lnTo>
                  <a:lnTo>
                    <a:pt x="1012" y="172"/>
                  </a:lnTo>
                  <a:lnTo>
                    <a:pt x="1016" y="185"/>
                  </a:lnTo>
                  <a:lnTo>
                    <a:pt x="1021" y="203"/>
                  </a:lnTo>
                  <a:lnTo>
                    <a:pt x="1031" y="223"/>
                  </a:lnTo>
                  <a:lnTo>
                    <a:pt x="1044" y="243"/>
                  </a:lnTo>
                  <a:lnTo>
                    <a:pt x="1061" y="264"/>
                  </a:lnTo>
                  <a:lnTo>
                    <a:pt x="1084" y="282"/>
                  </a:lnTo>
                  <a:lnTo>
                    <a:pt x="1103" y="297"/>
                  </a:lnTo>
                  <a:lnTo>
                    <a:pt x="1122" y="312"/>
                  </a:lnTo>
                  <a:lnTo>
                    <a:pt x="1138" y="324"/>
                  </a:lnTo>
                  <a:lnTo>
                    <a:pt x="1151" y="337"/>
                  </a:lnTo>
                  <a:lnTo>
                    <a:pt x="1161" y="348"/>
                  </a:lnTo>
                  <a:lnTo>
                    <a:pt x="1168" y="358"/>
                  </a:lnTo>
                  <a:lnTo>
                    <a:pt x="1172" y="366"/>
                  </a:lnTo>
                  <a:lnTo>
                    <a:pt x="1171" y="373"/>
                  </a:lnTo>
                  <a:lnTo>
                    <a:pt x="1164" y="378"/>
                  </a:lnTo>
                  <a:lnTo>
                    <a:pt x="1151" y="382"/>
                  </a:lnTo>
                  <a:lnTo>
                    <a:pt x="1137" y="383"/>
                  </a:lnTo>
                  <a:lnTo>
                    <a:pt x="1116" y="383"/>
                  </a:lnTo>
                  <a:lnTo>
                    <a:pt x="1089" y="384"/>
                  </a:lnTo>
                  <a:lnTo>
                    <a:pt x="1055" y="384"/>
                  </a:lnTo>
                  <a:lnTo>
                    <a:pt x="1017" y="384"/>
                  </a:lnTo>
                  <a:lnTo>
                    <a:pt x="976" y="384"/>
                  </a:lnTo>
                  <a:lnTo>
                    <a:pt x="932" y="384"/>
                  </a:lnTo>
                  <a:lnTo>
                    <a:pt x="886" y="384"/>
                  </a:lnTo>
                  <a:lnTo>
                    <a:pt x="839" y="384"/>
                  </a:lnTo>
                  <a:lnTo>
                    <a:pt x="794" y="384"/>
                  </a:lnTo>
                  <a:lnTo>
                    <a:pt x="751" y="383"/>
                  </a:lnTo>
                  <a:lnTo>
                    <a:pt x="710" y="383"/>
                  </a:lnTo>
                  <a:lnTo>
                    <a:pt x="674" y="383"/>
                  </a:lnTo>
                  <a:lnTo>
                    <a:pt x="641" y="382"/>
                  </a:lnTo>
                  <a:lnTo>
                    <a:pt x="615" y="382"/>
                  </a:lnTo>
                  <a:lnTo>
                    <a:pt x="597" y="382"/>
                  </a:lnTo>
                  <a:lnTo>
                    <a:pt x="586" y="382"/>
                  </a:lnTo>
                  <a:lnTo>
                    <a:pt x="575" y="382"/>
                  </a:lnTo>
                  <a:lnTo>
                    <a:pt x="557" y="382"/>
                  </a:lnTo>
                  <a:lnTo>
                    <a:pt x="531" y="382"/>
                  </a:lnTo>
                  <a:lnTo>
                    <a:pt x="498" y="383"/>
                  </a:lnTo>
                  <a:lnTo>
                    <a:pt x="462" y="383"/>
                  </a:lnTo>
                  <a:lnTo>
                    <a:pt x="421" y="383"/>
                  </a:lnTo>
                  <a:lnTo>
                    <a:pt x="378" y="384"/>
                  </a:lnTo>
                  <a:lnTo>
                    <a:pt x="333" y="384"/>
                  </a:lnTo>
                  <a:lnTo>
                    <a:pt x="286" y="384"/>
                  </a:lnTo>
                  <a:lnTo>
                    <a:pt x="240" y="384"/>
                  </a:lnTo>
                  <a:lnTo>
                    <a:pt x="197" y="384"/>
                  </a:lnTo>
                  <a:lnTo>
                    <a:pt x="155" y="384"/>
                  </a:lnTo>
                  <a:lnTo>
                    <a:pt x="117" y="384"/>
                  </a:lnTo>
                  <a:lnTo>
                    <a:pt x="84" y="384"/>
                  </a:lnTo>
                  <a:lnTo>
                    <a:pt x="56" y="383"/>
                  </a:lnTo>
                  <a:lnTo>
                    <a:pt x="35" y="383"/>
                  </a:lnTo>
                  <a:lnTo>
                    <a:pt x="21" y="382"/>
                  </a:lnTo>
                  <a:lnTo>
                    <a:pt x="9" y="378"/>
                  </a:lnTo>
                  <a:lnTo>
                    <a:pt x="2" y="373"/>
                  </a:lnTo>
                  <a:lnTo>
                    <a:pt x="0" y="366"/>
                  </a:lnTo>
                  <a:lnTo>
                    <a:pt x="4" y="357"/>
                  </a:lnTo>
                  <a:lnTo>
                    <a:pt x="11" y="348"/>
                  </a:lnTo>
                  <a:lnTo>
                    <a:pt x="21" y="336"/>
                  </a:lnTo>
                  <a:lnTo>
                    <a:pt x="34" y="324"/>
                  </a:lnTo>
                  <a:lnTo>
                    <a:pt x="50" y="312"/>
                  </a:lnTo>
                  <a:lnTo>
                    <a:pt x="69" y="297"/>
                  </a:lnTo>
                  <a:lnTo>
                    <a:pt x="88" y="282"/>
                  </a:lnTo>
                  <a:lnTo>
                    <a:pt x="111" y="264"/>
                  </a:lnTo>
                  <a:lnTo>
                    <a:pt x="127" y="243"/>
                  </a:lnTo>
                  <a:lnTo>
                    <a:pt x="141" y="223"/>
                  </a:lnTo>
                  <a:lnTo>
                    <a:pt x="151" y="203"/>
                  </a:lnTo>
                  <a:lnTo>
                    <a:pt x="156" y="185"/>
                  </a:lnTo>
                  <a:lnTo>
                    <a:pt x="160" y="172"/>
                  </a:lnTo>
                  <a:lnTo>
                    <a:pt x="161" y="163"/>
                  </a:lnTo>
                  <a:lnTo>
                    <a:pt x="162" y="160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22"/>
            <p:cNvSpPr>
              <a:spLocks noChangeArrowheads="1"/>
            </p:cNvSpPr>
            <p:nvPr/>
          </p:nvSpPr>
          <p:spPr bwMode="auto">
            <a:xfrm>
              <a:off x="293" y="79"/>
              <a:ext cx="51" cy="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23"/>
            <p:cNvSpPr>
              <a:spLocks noChangeArrowheads="1"/>
            </p:cNvSpPr>
            <p:nvPr/>
          </p:nvSpPr>
          <p:spPr bwMode="auto">
            <a:xfrm>
              <a:off x="402" y="34"/>
              <a:ext cx="52" cy="14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24"/>
            <p:cNvSpPr>
              <a:spLocks noChangeArrowheads="1"/>
            </p:cNvSpPr>
            <p:nvPr/>
          </p:nvSpPr>
          <p:spPr bwMode="auto">
            <a:xfrm>
              <a:off x="505" y="79"/>
              <a:ext cx="51" cy="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25"/>
            <p:cNvSpPr>
              <a:spLocks noChangeArrowheads="1"/>
            </p:cNvSpPr>
            <p:nvPr/>
          </p:nvSpPr>
          <p:spPr bwMode="auto">
            <a:xfrm>
              <a:off x="601" y="34"/>
              <a:ext cx="52" cy="14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6"/>
            <p:cNvSpPr>
              <a:spLocks/>
            </p:cNvSpPr>
            <p:nvPr/>
          </p:nvSpPr>
          <p:spPr bwMode="auto">
            <a:xfrm>
              <a:off x="255" y="-78"/>
              <a:ext cx="426" cy="144"/>
            </a:xfrm>
            <a:custGeom>
              <a:avLst/>
              <a:gdLst>
                <a:gd name="T0" fmla="*/ 2465 w 2556"/>
                <a:gd name="T1" fmla="*/ 0 h 863"/>
                <a:gd name="T2" fmla="*/ 2556 w 2556"/>
                <a:gd name="T3" fmla="*/ 125 h 863"/>
                <a:gd name="T4" fmla="*/ 1695 w 2556"/>
                <a:gd name="T5" fmla="*/ 749 h 863"/>
                <a:gd name="T6" fmla="*/ 1071 w 2556"/>
                <a:gd name="T7" fmla="*/ 349 h 863"/>
                <a:gd name="T8" fmla="*/ 71 w 2556"/>
                <a:gd name="T9" fmla="*/ 863 h 863"/>
                <a:gd name="T10" fmla="*/ 0 w 2556"/>
                <a:gd name="T11" fmla="*/ 727 h 863"/>
                <a:gd name="T12" fmla="*/ 1080 w 2556"/>
                <a:gd name="T13" fmla="*/ 171 h 863"/>
                <a:gd name="T14" fmla="*/ 1690 w 2556"/>
                <a:gd name="T15" fmla="*/ 562 h 863"/>
                <a:gd name="T16" fmla="*/ 2465 w 2556"/>
                <a:gd name="T17" fmla="*/ 0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6" h="863">
                  <a:moveTo>
                    <a:pt x="2465" y="0"/>
                  </a:moveTo>
                  <a:lnTo>
                    <a:pt x="2556" y="125"/>
                  </a:lnTo>
                  <a:lnTo>
                    <a:pt x="1695" y="749"/>
                  </a:lnTo>
                  <a:lnTo>
                    <a:pt x="1071" y="349"/>
                  </a:lnTo>
                  <a:lnTo>
                    <a:pt x="71" y="863"/>
                  </a:lnTo>
                  <a:lnTo>
                    <a:pt x="0" y="727"/>
                  </a:lnTo>
                  <a:lnTo>
                    <a:pt x="1080" y="171"/>
                  </a:lnTo>
                  <a:lnTo>
                    <a:pt x="1690" y="562"/>
                  </a:lnTo>
                  <a:lnTo>
                    <a:pt x="24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7"/>
            <p:cNvSpPr>
              <a:spLocks noEditPoints="1"/>
            </p:cNvSpPr>
            <p:nvPr/>
          </p:nvSpPr>
          <p:spPr bwMode="auto">
            <a:xfrm>
              <a:off x="147" y="-136"/>
              <a:ext cx="642" cy="424"/>
            </a:xfrm>
            <a:custGeom>
              <a:avLst/>
              <a:gdLst>
                <a:gd name="T0" fmla="*/ 231 w 3852"/>
                <a:gd name="T1" fmla="*/ 231 h 2544"/>
                <a:gd name="T2" fmla="*/ 231 w 3852"/>
                <a:gd name="T3" fmla="*/ 2082 h 2544"/>
                <a:gd name="T4" fmla="*/ 3621 w 3852"/>
                <a:gd name="T5" fmla="*/ 2082 h 2544"/>
                <a:gd name="T6" fmla="*/ 3621 w 3852"/>
                <a:gd name="T7" fmla="*/ 231 h 2544"/>
                <a:gd name="T8" fmla="*/ 231 w 3852"/>
                <a:gd name="T9" fmla="*/ 231 h 2544"/>
                <a:gd name="T10" fmla="*/ 154 w 3852"/>
                <a:gd name="T11" fmla="*/ 0 h 2544"/>
                <a:gd name="T12" fmla="*/ 3698 w 3852"/>
                <a:gd name="T13" fmla="*/ 0 h 2544"/>
                <a:gd name="T14" fmla="*/ 3729 w 3852"/>
                <a:gd name="T15" fmla="*/ 4 h 2544"/>
                <a:gd name="T16" fmla="*/ 3757 w 3852"/>
                <a:gd name="T17" fmla="*/ 12 h 2544"/>
                <a:gd name="T18" fmla="*/ 3784 w 3852"/>
                <a:gd name="T19" fmla="*/ 27 h 2544"/>
                <a:gd name="T20" fmla="*/ 3806 w 3852"/>
                <a:gd name="T21" fmla="*/ 46 h 2544"/>
                <a:gd name="T22" fmla="*/ 3825 w 3852"/>
                <a:gd name="T23" fmla="*/ 68 h 2544"/>
                <a:gd name="T24" fmla="*/ 3840 w 3852"/>
                <a:gd name="T25" fmla="*/ 95 h 2544"/>
                <a:gd name="T26" fmla="*/ 3848 w 3852"/>
                <a:gd name="T27" fmla="*/ 123 h 2544"/>
                <a:gd name="T28" fmla="*/ 3852 w 3852"/>
                <a:gd name="T29" fmla="*/ 154 h 2544"/>
                <a:gd name="T30" fmla="*/ 3852 w 3852"/>
                <a:gd name="T31" fmla="*/ 2390 h 2544"/>
                <a:gd name="T32" fmla="*/ 3848 w 3852"/>
                <a:gd name="T33" fmla="*/ 2422 h 2544"/>
                <a:gd name="T34" fmla="*/ 3840 w 3852"/>
                <a:gd name="T35" fmla="*/ 2450 h 2544"/>
                <a:gd name="T36" fmla="*/ 3825 w 3852"/>
                <a:gd name="T37" fmla="*/ 2477 h 2544"/>
                <a:gd name="T38" fmla="*/ 3806 w 3852"/>
                <a:gd name="T39" fmla="*/ 2499 h 2544"/>
                <a:gd name="T40" fmla="*/ 3784 w 3852"/>
                <a:gd name="T41" fmla="*/ 2519 h 2544"/>
                <a:gd name="T42" fmla="*/ 3757 w 3852"/>
                <a:gd name="T43" fmla="*/ 2533 h 2544"/>
                <a:gd name="T44" fmla="*/ 3729 w 3852"/>
                <a:gd name="T45" fmla="*/ 2541 h 2544"/>
                <a:gd name="T46" fmla="*/ 3698 w 3852"/>
                <a:gd name="T47" fmla="*/ 2544 h 2544"/>
                <a:gd name="T48" fmla="*/ 154 w 3852"/>
                <a:gd name="T49" fmla="*/ 2544 h 2544"/>
                <a:gd name="T50" fmla="*/ 123 w 3852"/>
                <a:gd name="T51" fmla="*/ 2541 h 2544"/>
                <a:gd name="T52" fmla="*/ 95 w 3852"/>
                <a:gd name="T53" fmla="*/ 2533 h 2544"/>
                <a:gd name="T54" fmla="*/ 68 w 3852"/>
                <a:gd name="T55" fmla="*/ 2519 h 2544"/>
                <a:gd name="T56" fmla="*/ 46 w 3852"/>
                <a:gd name="T57" fmla="*/ 2499 h 2544"/>
                <a:gd name="T58" fmla="*/ 27 w 3852"/>
                <a:gd name="T59" fmla="*/ 2477 h 2544"/>
                <a:gd name="T60" fmla="*/ 12 w 3852"/>
                <a:gd name="T61" fmla="*/ 2450 h 2544"/>
                <a:gd name="T62" fmla="*/ 4 w 3852"/>
                <a:gd name="T63" fmla="*/ 2422 h 2544"/>
                <a:gd name="T64" fmla="*/ 0 w 3852"/>
                <a:gd name="T65" fmla="*/ 2390 h 2544"/>
                <a:gd name="T66" fmla="*/ 0 w 3852"/>
                <a:gd name="T67" fmla="*/ 154 h 2544"/>
                <a:gd name="T68" fmla="*/ 4 w 3852"/>
                <a:gd name="T69" fmla="*/ 123 h 2544"/>
                <a:gd name="T70" fmla="*/ 12 w 3852"/>
                <a:gd name="T71" fmla="*/ 95 h 2544"/>
                <a:gd name="T72" fmla="*/ 27 w 3852"/>
                <a:gd name="T73" fmla="*/ 68 h 2544"/>
                <a:gd name="T74" fmla="*/ 46 w 3852"/>
                <a:gd name="T75" fmla="*/ 46 h 2544"/>
                <a:gd name="T76" fmla="*/ 68 w 3852"/>
                <a:gd name="T77" fmla="*/ 27 h 2544"/>
                <a:gd name="T78" fmla="*/ 95 w 3852"/>
                <a:gd name="T79" fmla="*/ 12 h 2544"/>
                <a:gd name="T80" fmla="*/ 123 w 3852"/>
                <a:gd name="T81" fmla="*/ 4 h 2544"/>
                <a:gd name="T82" fmla="*/ 154 w 3852"/>
                <a:gd name="T83" fmla="*/ 0 h 2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52" h="2544">
                  <a:moveTo>
                    <a:pt x="231" y="231"/>
                  </a:moveTo>
                  <a:lnTo>
                    <a:pt x="231" y="2082"/>
                  </a:lnTo>
                  <a:lnTo>
                    <a:pt x="3621" y="2082"/>
                  </a:lnTo>
                  <a:lnTo>
                    <a:pt x="3621" y="231"/>
                  </a:lnTo>
                  <a:lnTo>
                    <a:pt x="231" y="231"/>
                  </a:lnTo>
                  <a:close/>
                  <a:moveTo>
                    <a:pt x="154" y="0"/>
                  </a:moveTo>
                  <a:lnTo>
                    <a:pt x="3698" y="0"/>
                  </a:lnTo>
                  <a:lnTo>
                    <a:pt x="3729" y="4"/>
                  </a:lnTo>
                  <a:lnTo>
                    <a:pt x="3757" y="12"/>
                  </a:lnTo>
                  <a:lnTo>
                    <a:pt x="3784" y="27"/>
                  </a:lnTo>
                  <a:lnTo>
                    <a:pt x="3806" y="46"/>
                  </a:lnTo>
                  <a:lnTo>
                    <a:pt x="3825" y="68"/>
                  </a:lnTo>
                  <a:lnTo>
                    <a:pt x="3840" y="95"/>
                  </a:lnTo>
                  <a:lnTo>
                    <a:pt x="3848" y="123"/>
                  </a:lnTo>
                  <a:lnTo>
                    <a:pt x="3852" y="154"/>
                  </a:lnTo>
                  <a:lnTo>
                    <a:pt x="3852" y="2390"/>
                  </a:lnTo>
                  <a:lnTo>
                    <a:pt x="3848" y="2422"/>
                  </a:lnTo>
                  <a:lnTo>
                    <a:pt x="3840" y="2450"/>
                  </a:lnTo>
                  <a:lnTo>
                    <a:pt x="3825" y="2477"/>
                  </a:lnTo>
                  <a:lnTo>
                    <a:pt x="3806" y="2499"/>
                  </a:lnTo>
                  <a:lnTo>
                    <a:pt x="3784" y="2519"/>
                  </a:lnTo>
                  <a:lnTo>
                    <a:pt x="3757" y="2533"/>
                  </a:lnTo>
                  <a:lnTo>
                    <a:pt x="3729" y="2541"/>
                  </a:lnTo>
                  <a:lnTo>
                    <a:pt x="3698" y="2544"/>
                  </a:lnTo>
                  <a:lnTo>
                    <a:pt x="154" y="2544"/>
                  </a:lnTo>
                  <a:lnTo>
                    <a:pt x="123" y="2541"/>
                  </a:lnTo>
                  <a:lnTo>
                    <a:pt x="95" y="2533"/>
                  </a:lnTo>
                  <a:lnTo>
                    <a:pt x="68" y="2519"/>
                  </a:lnTo>
                  <a:lnTo>
                    <a:pt x="46" y="2499"/>
                  </a:lnTo>
                  <a:lnTo>
                    <a:pt x="27" y="2477"/>
                  </a:lnTo>
                  <a:lnTo>
                    <a:pt x="12" y="2450"/>
                  </a:lnTo>
                  <a:lnTo>
                    <a:pt x="4" y="2422"/>
                  </a:lnTo>
                  <a:lnTo>
                    <a:pt x="0" y="2390"/>
                  </a:lnTo>
                  <a:lnTo>
                    <a:pt x="0" y="154"/>
                  </a:lnTo>
                  <a:lnTo>
                    <a:pt x="4" y="123"/>
                  </a:lnTo>
                  <a:lnTo>
                    <a:pt x="12" y="95"/>
                  </a:lnTo>
                  <a:lnTo>
                    <a:pt x="27" y="68"/>
                  </a:lnTo>
                  <a:lnTo>
                    <a:pt x="46" y="46"/>
                  </a:lnTo>
                  <a:lnTo>
                    <a:pt x="68" y="27"/>
                  </a:lnTo>
                  <a:lnTo>
                    <a:pt x="95" y="12"/>
                  </a:lnTo>
                  <a:lnTo>
                    <a:pt x="123" y="4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236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90650" y="2133600"/>
            <a:ext cx="2609850" cy="25908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657600" y="2133600"/>
            <a:ext cx="2609850" cy="25908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924550" y="2133600"/>
            <a:ext cx="2609850" cy="2590800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191500" y="2133600"/>
            <a:ext cx="2609850" cy="2590800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5449" y="5148679"/>
            <a:ext cx="239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399" y="1062990"/>
            <a:ext cx="239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9349" y="5148678"/>
            <a:ext cx="239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96299" y="1062990"/>
            <a:ext cx="239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0169" y="5010178"/>
            <a:ext cx="1115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5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85220" y="924490"/>
            <a:ext cx="1115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5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15780" y="5010178"/>
            <a:ext cx="1115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5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81019" y="924490"/>
            <a:ext cx="1115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54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reeform 6"/>
          <p:cNvSpPr>
            <a:spLocks noEditPoints="1"/>
          </p:cNvSpPr>
          <p:nvPr/>
        </p:nvSpPr>
        <p:spPr bwMode="auto">
          <a:xfrm>
            <a:off x="2141141" y="2882107"/>
            <a:ext cx="1108868" cy="1093787"/>
          </a:xfrm>
          <a:custGeom>
            <a:avLst/>
            <a:gdLst>
              <a:gd name="T0" fmla="*/ 889 w 3273"/>
              <a:gd name="T1" fmla="*/ 2910 h 3226"/>
              <a:gd name="T2" fmla="*/ 839 w 3273"/>
              <a:gd name="T3" fmla="*/ 2961 h 3226"/>
              <a:gd name="T4" fmla="*/ 830 w 3273"/>
              <a:gd name="T5" fmla="*/ 3033 h 3226"/>
              <a:gd name="T6" fmla="*/ 869 w 3273"/>
              <a:gd name="T7" fmla="*/ 3093 h 3226"/>
              <a:gd name="T8" fmla="*/ 937 w 3273"/>
              <a:gd name="T9" fmla="*/ 3117 h 3226"/>
              <a:gd name="T10" fmla="*/ 1005 w 3273"/>
              <a:gd name="T11" fmla="*/ 3093 h 3226"/>
              <a:gd name="T12" fmla="*/ 1043 w 3273"/>
              <a:gd name="T13" fmla="*/ 3033 h 3226"/>
              <a:gd name="T14" fmla="*/ 1035 w 3273"/>
              <a:gd name="T15" fmla="*/ 2961 h 3226"/>
              <a:gd name="T16" fmla="*/ 985 w 3273"/>
              <a:gd name="T17" fmla="*/ 2910 h 3226"/>
              <a:gd name="T18" fmla="*/ 2120 w 3273"/>
              <a:gd name="T19" fmla="*/ 2322 h 3226"/>
              <a:gd name="T20" fmla="*/ 2207 w 3273"/>
              <a:gd name="T21" fmla="*/ 2345 h 3226"/>
              <a:gd name="T22" fmla="*/ 2269 w 3273"/>
              <a:gd name="T23" fmla="*/ 2407 h 3226"/>
              <a:gd name="T24" fmla="*/ 2292 w 3273"/>
              <a:gd name="T25" fmla="*/ 2493 h 3226"/>
              <a:gd name="T26" fmla="*/ 2269 w 3273"/>
              <a:gd name="T27" fmla="*/ 2581 h 3226"/>
              <a:gd name="T28" fmla="*/ 2207 w 3273"/>
              <a:gd name="T29" fmla="*/ 2643 h 3226"/>
              <a:gd name="T30" fmla="*/ 2120 w 3273"/>
              <a:gd name="T31" fmla="*/ 2666 h 3226"/>
              <a:gd name="T32" fmla="*/ 2034 w 3273"/>
              <a:gd name="T33" fmla="*/ 2643 h 3226"/>
              <a:gd name="T34" fmla="*/ 1972 w 3273"/>
              <a:gd name="T35" fmla="*/ 2581 h 3226"/>
              <a:gd name="T36" fmla="*/ 1948 w 3273"/>
              <a:gd name="T37" fmla="*/ 2493 h 3226"/>
              <a:gd name="T38" fmla="*/ 1972 w 3273"/>
              <a:gd name="T39" fmla="*/ 2407 h 3226"/>
              <a:gd name="T40" fmla="*/ 2034 w 3273"/>
              <a:gd name="T41" fmla="*/ 2345 h 3226"/>
              <a:gd name="T42" fmla="*/ 2120 w 3273"/>
              <a:gd name="T43" fmla="*/ 2322 h 3226"/>
              <a:gd name="T44" fmla="*/ 1281 w 3273"/>
              <a:gd name="T45" fmla="*/ 2333 h 3226"/>
              <a:gd name="T46" fmla="*/ 1352 w 3273"/>
              <a:gd name="T47" fmla="*/ 2382 h 3226"/>
              <a:gd name="T48" fmla="*/ 1389 w 3273"/>
              <a:gd name="T49" fmla="*/ 2463 h 3226"/>
              <a:gd name="T50" fmla="*/ 1381 w 3273"/>
              <a:gd name="T51" fmla="*/ 2553 h 3226"/>
              <a:gd name="T52" fmla="*/ 1331 w 3273"/>
              <a:gd name="T53" fmla="*/ 2625 h 3226"/>
              <a:gd name="T54" fmla="*/ 1251 w 3273"/>
              <a:gd name="T55" fmla="*/ 2663 h 3226"/>
              <a:gd name="T56" fmla="*/ 1161 w 3273"/>
              <a:gd name="T57" fmla="*/ 2655 h 3226"/>
              <a:gd name="T58" fmla="*/ 1089 w 3273"/>
              <a:gd name="T59" fmla="*/ 2604 h 3226"/>
              <a:gd name="T60" fmla="*/ 1051 w 3273"/>
              <a:gd name="T61" fmla="*/ 2525 h 3226"/>
              <a:gd name="T62" fmla="*/ 1059 w 3273"/>
              <a:gd name="T63" fmla="*/ 2433 h 3226"/>
              <a:gd name="T64" fmla="*/ 1110 w 3273"/>
              <a:gd name="T65" fmla="*/ 2362 h 3226"/>
              <a:gd name="T66" fmla="*/ 1189 w 3273"/>
              <a:gd name="T67" fmla="*/ 2325 h 3226"/>
              <a:gd name="T68" fmla="*/ 3273 w 3273"/>
              <a:gd name="T69" fmla="*/ 628 h 3226"/>
              <a:gd name="T70" fmla="*/ 2434 w 3273"/>
              <a:gd name="T71" fmla="*/ 2249 h 3226"/>
              <a:gd name="T72" fmla="*/ 2343 w 3273"/>
              <a:gd name="T73" fmla="*/ 961 h 3226"/>
              <a:gd name="T74" fmla="*/ 1023 w 3273"/>
              <a:gd name="T75" fmla="*/ 2064 h 3226"/>
              <a:gd name="T76" fmla="*/ 707 w 3273"/>
              <a:gd name="T77" fmla="*/ 158 h 3226"/>
              <a:gd name="T78" fmla="*/ 682 w 3273"/>
              <a:gd name="T79" fmla="*/ 173 h 3226"/>
              <a:gd name="T80" fmla="*/ 688 w 3273"/>
              <a:gd name="T81" fmla="*/ 202 h 3226"/>
              <a:gd name="T82" fmla="*/ 1167 w 3273"/>
              <a:gd name="T83" fmla="*/ 210 h 3226"/>
              <a:gd name="T84" fmla="*/ 1191 w 3273"/>
              <a:gd name="T85" fmla="*/ 193 h 3226"/>
              <a:gd name="T86" fmla="*/ 1185 w 3273"/>
              <a:gd name="T87" fmla="*/ 165 h 3226"/>
              <a:gd name="T88" fmla="*/ 707 w 3273"/>
              <a:gd name="T89" fmla="*/ 158 h 3226"/>
              <a:gd name="T90" fmla="*/ 1691 w 3273"/>
              <a:gd name="T91" fmla="*/ 3 h 3226"/>
              <a:gd name="T92" fmla="*/ 1785 w 3273"/>
              <a:gd name="T93" fmla="*/ 42 h 3226"/>
              <a:gd name="T94" fmla="*/ 1850 w 3273"/>
              <a:gd name="T95" fmla="*/ 118 h 3226"/>
              <a:gd name="T96" fmla="*/ 1874 w 3273"/>
              <a:gd name="T97" fmla="*/ 219 h 3226"/>
              <a:gd name="T98" fmla="*/ 1723 w 3273"/>
              <a:gd name="T99" fmla="*/ 346 h 3226"/>
              <a:gd name="T100" fmla="*/ 1723 w 3273"/>
              <a:gd name="T101" fmla="*/ 2823 h 3226"/>
              <a:gd name="T102" fmla="*/ 1874 w 3273"/>
              <a:gd name="T103" fmla="*/ 3009 h 3226"/>
              <a:gd name="T104" fmla="*/ 1850 w 3273"/>
              <a:gd name="T105" fmla="*/ 3108 h 3226"/>
              <a:gd name="T106" fmla="*/ 1785 w 3273"/>
              <a:gd name="T107" fmla="*/ 3184 h 3226"/>
              <a:gd name="T108" fmla="*/ 1691 w 3273"/>
              <a:gd name="T109" fmla="*/ 3223 h 3226"/>
              <a:gd name="T110" fmla="*/ 183 w 3273"/>
              <a:gd name="T111" fmla="*/ 3223 h 3226"/>
              <a:gd name="T112" fmla="*/ 89 w 3273"/>
              <a:gd name="T113" fmla="*/ 3184 h 3226"/>
              <a:gd name="T114" fmla="*/ 24 w 3273"/>
              <a:gd name="T115" fmla="*/ 3108 h 3226"/>
              <a:gd name="T116" fmla="*/ 0 w 3273"/>
              <a:gd name="T117" fmla="*/ 3009 h 3226"/>
              <a:gd name="T118" fmla="*/ 11 w 3273"/>
              <a:gd name="T119" fmla="*/ 150 h 3226"/>
              <a:gd name="T120" fmla="*/ 64 w 3273"/>
              <a:gd name="T121" fmla="*/ 64 h 3226"/>
              <a:gd name="T122" fmla="*/ 149 w 3273"/>
              <a:gd name="T123" fmla="*/ 11 h 3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273" h="3226">
                <a:moveTo>
                  <a:pt x="937" y="2899"/>
                </a:moveTo>
                <a:lnTo>
                  <a:pt x="912" y="2902"/>
                </a:lnTo>
                <a:lnTo>
                  <a:pt x="889" y="2910"/>
                </a:lnTo>
                <a:lnTo>
                  <a:pt x="869" y="2923"/>
                </a:lnTo>
                <a:lnTo>
                  <a:pt x="852" y="2940"/>
                </a:lnTo>
                <a:lnTo>
                  <a:pt x="839" y="2961"/>
                </a:lnTo>
                <a:lnTo>
                  <a:pt x="830" y="2983"/>
                </a:lnTo>
                <a:lnTo>
                  <a:pt x="827" y="3009"/>
                </a:lnTo>
                <a:lnTo>
                  <a:pt x="830" y="3033"/>
                </a:lnTo>
                <a:lnTo>
                  <a:pt x="839" y="3056"/>
                </a:lnTo>
                <a:lnTo>
                  <a:pt x="852" y="3077"/>
                </a:lnTo>
                <a:lnTo>
                  <a:pt x="869" y="3093"/>
                </a:lnTo>
                <a:lnTo>
                  <a:pt x="889" y="3106"/>
                </a:lnTo>
                <a:lnTo>
                  <a:pt x="912" y="3114"/>
                </a:lnTo>
                <a:lnTo>
                  <a:pt x="937" y="3117"/>
                </a:lnTo>
                <a:lnTo>
                  <a:pt x="961" y="3114"/>
                </a:lnTo>
                <a:lnTo>
                  <a:pt x="985" y="3106"/>
                </a:lnTo>
                <a:lnTo>
                  <a:pt x="1005" y="3093"/>
                </a:lnTo>
                <a:lnTo>
                  <a:pt x="1021" y="3077"/>
                </a:lnTo>
                <a:lnTo>
                  <a:pt x="1035" y="3056"/>
                </a:lnTo>
                <a:lnTo>
                  <a:pt x="1043" y="3033"/>
                </a:lnTo>
                <a:lnTo>
                  <a:pt x="1046" y="3009"/>
                </a:lnTo>
                <a:lnTo>
                  <a:pt x="1044" y="2983"/>
                </a:lnTo>
                <a:lnTo>
                  <a:pt x="1035" y="2961"/>
                </a:lnTo>
                <a:lnTo>
                  <a:pt x="1022" y="2940"/>
                </a:lnTo>
                <a:lnTo>
                  <a:pt x="1005" y="2923"/>
                </a:lnTo>
                <a:lnTo>
                  <a:pt x="985" y="2910"/>
                </a:lnTo>
                <a:lnTo>
                  <a:pt x="961" y="2902"/>
                </a:lnTo>
                <a:lnTo>
                  <a:pt x="937" y="2899"/>
                </a:lnTo>
                <a:close/>
                <a:moveTo>
                  <a:pt x="2120" y="2322"/>
                </a:moveTo>
                <a:lnTo>
                  <a:pt x="2151" y="2325"/>
                </a:lnTo>
                <a:lnTo>
                  <a:pt x="2180" y="2333"/>
                </a:lnTo>
                <a:lnTo>
                  <a:pt x="2207" y="2345"/>
                </a:lnTo>
                <a:lnTo>
                  <a:pt x="2231" y="2362"/>
                </a:lnTo>
                <a:lnTo>
                  <a:pt x="2252" y="2382"/>
                </a:lnTo>
                <a:lnTo>
                  <a:pt x="2269" y="2407"/>
                </a:lnTo>
                <a:lnTo>
                  <a:pt x="2282" y="2433"/>
                </a:lnTo>
                <a:lnTo>
                  <a:pt x="2290" y="2463"/>
                </a:lnTo>
                <a:lnTo>
                  <a:pt x="2292" y="2493"/>
                </a:lnTo>
                <a:lnTo>
                  <a:pt x="2290" y="2525"/>
                </a:lnTo>
                <a:lnTo>
                  <a:pt x="2282" y="2553"/>
                </a:lnTo>
                <a:lnTo>
                  <a:pt x="2269" y="2581"/>
                </a:lnTo>
                <a:lnTo>
                  <a:pt x="2252" y="2604"/>
                </a:lnTo>
                <a:lnTo>
                  <a:pt x="2231" y="2625"/>
                </a:lnTo>
                <a:lnTo>
                  <a:pt x="2207" y="2643"/>
                </a:lnTo>
                <a:lnTo>
                  <a:pt x="2180" y="2655"/>
                </a:lnTo>
                <a:lnTo>
                  <a:pt x="2151" y="2663"/>
                </a:lnTo>
                <a:lnTo>
                  <a:pt x="2120" y="2666"/>
                </a:lnTo>
                <a:lnTo>
                  <a:pt x="2090" y="2663"/>
                </a:lnTo>
                <a:lnTo>
                  <a:pt x="2060" y="2655"/>
                </a:lnTo>
                <a:lnTo>
                  <a:pt x="2034" y="2643"/>
                </a:lnTo>
                <a:lnTo>
                  <a:pt x="2009" y="2625"/>
                </a:lnTo>
                <a:lnTo>
                  <a:pt x="1989" y="2604"/>
                </a:lnTo>
                <a:lnTo>
                  <a:pt x="1972" y="2581"/>
                </a:lnTo>
                <a:lnTo>
                  <a:pt x="1960" y="2553"/>
                </a:lnTo>
                <a:lnTo>
                  <a:pt x="1951" y="2525"/>
                </a:lnTo>
                <a:lnTo>
                  <a:pt x="1948" y="2493"/>
                </a:lnTo>
                <a:lnTo>
                  <a:pt x="1951" y="2463"/>
                </a:lnTo>
                <a:lnTo>
                  <a:pt x="1960" y="2433"/>
                </a:lnTo>
                <a:lnTo>
                  <a:pt x="1972" y="2407"/>
                </a:lnTo>
                <a:lnTo>
                  <a:pt x="1989" y="2382"/>
                </a:lnTo>
                <a:lnTo>
                  <a:pt x="2009" y="2362"/>
                </a:lnTo>
                <a:lnTo>
                  <a:pt x="2034" y="2345"/>
                </a:lnTo>
                <a:lnTo>
                  <a:pt x="2060" y="2332"/>
                </a:lnTo>
                <a:lnTo>
                  <a:pt x="2090" y="2325"/>
                </a:lnTo>
                <a:lnTo>
                  <a:pt x="2120" y="2322"/>
                </a:lnTo>
                <a:close/>
                <a:moveTo>
                  <a:pt x="1221" y="2322"/>
                </a:moveTo>
                <a:lnTo>
                  <a:pt x="1251" y="2325"/>
                </a:lnTo>
                <a:lnTo>
                  <a:pt x="1281" y="2333"/>
                </a:lnTo>
                <a:lnTo>
                  <a:pt x="1307" y="2345"/>
                </a:lnTo>
                <a:lnTo>
                  <a:pt x="1331" y="2362"/>
                </a:lnTo>
                <a:lnTo>
                  <a:pt x="1352" y="2382"/>
                </a:lnTo>
                <a:lnTo>
                  <a:pt x="1369" y="2407"/>
                </a:lnTo>
                <a:lnTo>
                  <a:pt x="1381" y="2433"/>
                </a:lnTo>
                <a:lnTo>
                  <a:pt x="1389" y="2463"/>
                </a:lnTo>
                <a:lnTo>
                  <a:pt x="1392" y="2493"/>
                </a:lnTo>
                <a:lnTo>
                  <a:pt x="1389" y="2525"/>
                </a:lnTo>
                <a:lnTo>
                  <a:pt x="1381" y="2553"/>
                </a:lnTo>
                <a:lnTo>
                  <a:pt x="1369" y="2581"/>
                </a:lnTo>
                <a:lnTo>
                  <a:pt x="1352" y="2604"/>
                </a:lnTo>
                <a:lnTo>
                  <a:pt x="1331" y="2625"/>
                </a:lnTo>
                <a:lnTo>
                  <a:pt x="1307" y="2643"/>
                </a:lnTo>
                <a:lnTo>
                  <a:pt x="1281" y="2655"/>
                </a:lnTo>
                <a:lnTo>
                  <a:pt x="1251" y="2663"/>
                </a:lnTo>
                <a:lnTo>
                  <a:pt x="1221" y="2666"/>
                </a:lnTo>
                <a:lnTo>
                  <a:pt x="1189" y="2663"/>
                </a:lnTo>
                <a:lnTo>
                  <a:pt x="1161" y="2655"/>
                </a:lnTo>
                <a:lnTo>
                  <a:pt x="1133" y="2643"/>
                </a:lnTo>
                <a:lnTo>
                  <a:pt x="1110" y="2625"/>
                </a:lnTo>
                <a:lnTo>
                  <a:pt x="1089" y="2604"/>
                </a:lnTo>
                <a:lnTo>
                  <a:pt x="1071" y="2581"/>
                </a:lnTo>
                <a:lnTo>
                  <a:pt x="1059" y="2553"/>
                </a:lnTo>
                <a:lnTo>
                  <a:pt x="1051" y="2525"/>
                </a:lnTo>
                <a:lnTo>
                  <a:pt x="1048" y="2493"/>
                </a:lnTo>
                <a:lnTo>
                  <a:pt x="1051" y="2463"/>
                </a:lnTo>
                <a:lnTo>
                  <a:pt x="1059" y="2433"/>
                </a:lnTo>
                <a:lnTo>
                  <a:pt x="1071" y="2407"/>
                </a:lnTo>
                <a:lnTo>
                  <a:pt x="1089" y="2382"/>
                </a:lnTo>
                <a:lnTo>
                  <a:pt x="1110" y="2362"/>
                </a:lnTo>
                <a:lnTo>
                  <a:pt x="1133" y="2345"/>
                </a:lnTo>
                <a:lnTo>
                  <a:pt x="1161" y="2332"/>
                </a:lnTo>
                <a:lnTo>
                  <a:pt x="1189" y="2325"/>
                </a:lnTo>
                <a:lnTo>
                  <a:pt x="1221" y="2322"/>
                </a:lnTo>
                <a:close/>
                <a:moveTo>
                  <a:pt x="2604" y="628"/>
                </a:moveTo>
                <a:lnTo>
                  <a:pt x="3273" y="628"/>
                </a:lnTo>
                <a:lnTo>
                  <a:pt x="3273" y="812"/>
                </a:lnTo>
                <a:lnTo>
                  <a:pt x="2752" y="812"/>
                </a:lnTo>
                <a:lnTo>
                  <a:pt x="2434" y="2249"/>
                </a:lnTo>
                <a:lnTo>
                  <a:pt x="876" y="2249"/>
                </a:lnTo>
                <a:lnTo>
                  <a:pt x="589" y="961"/>
                </a:lnTo>
                <a:lnTo>
                  <a:pt x="2343" y="961"/>
                </a:lnTo>
                <a:lnTo>
                  <a:pt x="2295" y="1146"/>
                </a:lnTo>
                <a:lnTo>
                  <a:pt x="819" y="1146"/>
                </a:lnTo>
                <a:lnTo>
                  <a:pt x="1023" y="2064"/>
                </a:lnTo>
                <a:lnTo>
                  <a:pt x="2287" y="2064"/>
                </a:lnTo>
                <a:lnTo>
                  <a:pt x="2604" y="628"/>
                </a:lnTo>
                <a:close/>
                <a:moveTo>
                  <a:pt x="707" y="158"/>
                </a:moveTo>
                <a:lnTo>
                  <a:pt x="696" y="160"/>
                </a:lnTo>
                <a:lnTo>
                  <a:pt x="688" y="165"/>
                </a:lnTo>
                <a:lnTo>
                  <a:pt x="682" y="173"/>
                </a:lnTo>
                <a:lnTo>
                  <a:pt x="680" y="183"/>
                </a:lnTo>
                <a:lnTo>
                  <a:pt x="682" y="193"/>
                </a:lnTo>
                <a:lnTo>
                  <a:pt x="688" y="202"/>
                </a:lnTo>
                <a:lnTo>
                  <a:pt x="696" y="207"/>
                </a:lnTo>
                <a:lnTo>
                  <a:pt x="707" y="210"/>
                </a:lnTo>
                <a:lnTo>
                  <a:pt x="1167" y="210"/>
                </a:lnTo>
                <a:lnTo>
                  <a:pt x="1177" y="207"/>
                </a:lnTo>
                <a:lnTo>
                  <a:pt x="1185" y="202"/>
                </a:lnTo>
                <a:lnTo>
                  <a:pt x="1191" y="193"/>
                </a:lnTo>
                <a:lnTo>
                  <a:pt x="1193" y="183"/>
                </a:lnTo>
                <a:lnTo>
                  <a:pt x="1191" y="173"/>
                </a:lnTo>
                <a:lnTo>
                  <a:pt x="1185" y="165"/>
                </a:lnTo>
                <a:lnTo>
                  <a:pt x="1177" y="160"/>
                </a:lnTo>
                <a:lnTo>
                  <a:pt x="1167" y="158"/>
                </a:lnTo>
                <a:lnTo>
                  <a:pt x="707" y="158"/>
                </a:lnTo>
                <a:close/>
                <a:moveTo>
                  <a:pt x="218" y="0"/>
                </a:moveTo>
                <a:lnTo>
                  <a:pt x="1657" y="0"/>
                </a:lnTo>
                <a:lnTo>
                  <a:pt x="1691" y="3"/>
                </a:lnTo>
                <a:lnTo>
                  <a:pt x="1725" y="11"/>
                </a:lnTo>
                <a:lnTo>
                  <a:pt x="1756" y="25"/>
                </a:lnTo>
                <a:lnTo>
                  <a:pt x="1785" y="42"/>
                </a:lnTo>
                <a:lnTo>
                  <a:pt x="1810" y="64"/>
                </a:lnTo>
                <a:lnTo>
                  <a:pt x="1831" y="90"/>
                </a:lnTo>
                <a:lnTo>
                  <a:pt x="1850" y="118"/>
                </a:lnTo>
                <a:lnTo>
                  <a:pt x="1863" y="150"/>
                </a:lnTo>
                <a:lnTo>
                  <a:pt x="1871" y="183"/>
                </a:lnTo>
                <a:lnTo>
                  <a:pt x="1874" y="219"/>
                </a:lnTo>
                <a:lnTo>
                  <a:pt x="1874" y="820"/>
                </a:lnTo>
                <a:lnTo>
                  <a:pt x="1723" y="820"/>
                </a:lnTo>
                <a:lnTo>
                  <a:pt x="1723" y="346"/>
                </a:lnTo>
                <a:lnTo>
                  <a:pt x="151" y="346"/>
                </a:lnTo>
                <a:lnTo>
                  <a:pt x="151" y="2823"/>
                </a:lnTo>
                <a:lnTo>
                  <a:pt x="1723" y="2823"/>
                </a:lnTo>
                <a:lnTo>
                  <a:pt x="1723" y="2382"/>
                </a:lnTo>
                <a:lnTo>
                  <a:pt x="1874" y="2382"/>
                </a:lnTo>
                <a:lnTo>
                  <a:pt x="1874" y="3009"/>
                </a:lnTo>
                <a:lnTo>
                  <a:pt x="1871" y="3043"/>
                </a:lnTo>
                <a:lnTo>
                  <a:pt x="1863" y="3077"/>
                </a:lnTo>
                <a:lnTo>
                  <a:pt x="1850" y="3108"/>
                </a:lnTo>
                <a:lnTo>
                  <a:pt x="1831" y="3137"/>
                </a:lnTo>
                <a:lnTo>
                  <a:pt x="1810" y="3162"/>
                </a:lnTo>
                <a:lnTo>
                  <a:pt x="1785" y="3184"/>
                </a:lnTo>
                <a:lnTo>
                  <a:pt x="1756" y="3202"/>
                </a:lnTo>
                <a:lnTo>
                  <a:pt x="1725" y="3215"/>
                </a:lnTo>
                <a:lnTo>
                  <a:pt x="1691" y="3223"/>
                </a:lnTo>
                <a:lnTo>
                  <a:pt x="1657" y="3226"/>
                </a:lnTo>
                <a:lnTo>
                  <a:pt x="218" y="3226"/>
                </a:lnTo>
                <a:lnTo>
                  <a:pt x="183" y="3223"/>
                </a:lnTo>
                <a:lnTo>
                  <a:pt x="149" y="3215"/>
                </a:lnTo>
                <a:lnTo>
                  <a:pt x="118" y="3202"/>
                </a:lnTo>
                <a:lnTo>
                  <a:pt x="89" y="3184"/>
                </a:lnTo>
                <a:lnTo>
                  <a:pt x="64" y="3162"/>
                </a:lnTo>
                <a:lnTo>
                  <a:pt x="42" y="3137"/>
                </a:lnTo>
                <a:lnTo>
                  <a:pt x="24" y="3108"/>
                </a:lnTo>
                <a:lnTo>
                  <a:pt x="11" y="3077"/>
                </a:lnTo>
                <a:lnTo>
                  <a:pt x="3" y="3043"/>
                </a:lnTo>
                <a:lnTo>
                  <a:pt x="0" y="3009"/>
                </a:lnTo>
                <a:lnTo>
                  <a:pt x="0" y="219"/>
                </a:lnTo>
                <a:lnTo>
                  <a:pt x="3" y="183"/>
                </a:lnTo>
                <a:lnTo>
                  <a:pt x="11" y="150"/>
                </a:lnTo>
                <a:lnTo>
                  <a:pt x="24" y="118"/>
                </a:lnTo>
                <a:lnTo>
                  <a:pt x="42" y="90"/>
                </a:lnTo>
                <a:lnTo>
                  <a:pt x="64" y="64"/>
                </a:lnTo>
                <a:lnTo>
                  <a:pt x="89" y="42"/>
                </a:lnTo>
                <a:lnTo>
                  <a:pt x="118" y="25"/>
                </a:lnTo>
                <a:lnTo>
                  <a:pt x="149" y="11"/>
                </a:lnTo>
                <a:lnTo>
                  <a:pt x="183" y="3"/>
                </a:lnTo>
                <a:lnTo>
                  <a:pt x="21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1"/>
          <p:cNvSpPr>
            <a:spLocks noEditPoints="1"/>
          </p:cNvSpPr>
          <p:nvPr/>
        </p:nvSpPr>
        <p:spPr bwMode="auto">
          <a:xfrm>
            <a:off x="4539456" y="2897981"/>
            <a:ext cx="846138" cy="1062038"/>
          </a:xfrm>
          <a:custGeom>
            <a:avLst/>
            <a:gdLst>
              <a:gd name="T0" fmla="*/ 111 w 2668"/>
              <a:gd name="T1" fmla="*/ 2901 h 3346"/>
              <a:gd name="T2" fmla="*/ 255 w 2668"/>
              <a:gd name="T3" fmla="*/ 2958 h 3346"/>
              <a:gd name="T4" fmla="*/ 369 w 2668"/>
              <a:gd name="T5" fmla="*/ 3057 h 3346"/>
              <a:gd name="T6" fmla="*/ 444 w 2668"/>
              <a:gd name="T7" fmla="*/ 3188 h 3346"/>
              <a:gd name="T8" fmla="*/ 471 w 2668"/>
              <a:gd name="T9" fmla="*/ 3346 h 3346"/>
              <a:gd name="T10" fmla="*/ 0 w 2668"/>
              <a:gd name="T11" fmla="*/ 2281 h 3346"/>
              <a:gd name="T12" fmla="*/ 254 w 2668"/>
              <a:gd name="T13" fmla="*/ 2309 h 3346"/>
              <a:gd name="T14" fmla="*/ 485 w 2668"/>
              <a:gd name="T15" fmla="*/ 2389 h 3346"/>
              <a:gd name="T16" fmla="*/ 690 w 2668"/>
              <a:gd name="T17" fmla="*/ 2513 h 3346"/>
              <a:gd name="T18" fmla="*/ 859 w 2668"/>
              <a:gd name="T19" fmla="*/ 2677 h 3346"/>
              <a:gd name="T20" fmla="*/ 988 w 2668"/>
              <a:gd name="T21" fmla="*/ 2875 h 3346"/>
              <a:gd name="T22" fmla="*/ 1070 w 2668"/>
              <a:gd name="T23" fmla="*/ 3100 h 3346"/>
              <a:gd name="T24" fmla="*/ 1099 w 2668"/>
              <a:gd name="T25" fmla="*/ 3346 h 3346"/>
              <a:gd name="T26" fmla="*/ 772 w 2668"/>
              <a:gd name="T27" fmla="*/ 3207 h 3346"/>
              <a:gd name="T28" fmla="*/ 710 w 2668"/>
              <a:gd name="T29" fmla="*/ 3016 h 3346"/>
              <a:gd name="T30" fmla="*/ 602 w 2668"/>
              <a:gd name="T31" fmla="*/ 2853 h 3346"/>
              <a:gd name="T32" fmla="*/ 455 w 2668"/>
              <a:gd name="T33" fmla="*/ 2722 h 3346"/>
              <a:gd name="T34" fmla="*/ 277 w 2668"/>
              <a:gd name="T35" fmla="*/ 2633 h 3346"/>
              <a:gd name="T36" fmla="*/ 72 w 2668"/>
              <a:gd name="T37" fmla="*/ 2589 h 3346"/>
              <a:gd name="T38" fmla="*/ 0 w 2668"/>
              <a:gd name="T39" fmla="*/ 1673 h 3346"/>
              <a:gd name="T40" fmla="*/ 323 w 2668"/>
              <a:gd name="T41" fmla="*/ 1702 h 3346"/>
              <a:gd name="T42" fmla="*/ 625 w 2668"/>
              <a:gd name="T43" fmla="*/ 1785 h 3346"/>
              <a:gd name="T44" fmla="*/ 902 w 2668"/>
              <a:gd name="T45" fmla="*/ 1917 h 3346"/>
              <a:gd name="T46" fmla="*/ 1148 w 2668"/>
              <a:gd name="T47" fmla="*/ 2094 h 3346"/>
              <a:gd name="T48" fmla="*/ 1357 w 2668"/>
              <a:gd name="T49" fmla="*/ 2309 h 3346"/>
              <a:gd name="T50" fmla="*/ 1524 w 2668"/>
              <a:gd name="T51" fmla="*/ 2557 h 3346"/>
              <a:gd name="T52" fmla="*/ 1645 w 2668"/>
              <a:gd name="T53" fmla="*/ 2835 h 3346"/>
              <a:gd name="T54" fmla="*/ 1713 w 2668"/>
              <a:gd name="T55" fmla="*/ 3135 h 3346"/>
              <a:gd name="T56" fmla="*/ 1412 w 2668"/>
              <a:gd name="T57" fmla="*/ 3346 h 3346"/>
              <a:gd name="T58" fmla="*/ 1381 w 2668"/>
              <a:gd name="T59" fmla="*/ 3057 h 3346"/>
              <a:gd name="T60" fmla="*/ 1293 w 2668"/>
              <a:gd name="T61" fmla="*/ 2790 h 3346"/>
              <a:gd name="T62" fmla="*/ 1152 w 2668"/>
              <a:gd name="T63" fmla="*/ 2550 h 3346"/>
              <a:gd name="T64" fmla="*/ 966 w 2668"/>
              <a:gd name="T65" fmla="*/ 2345 h 3346"/>
              <a:gd name="T66" fmla="*/ 742 w 2668"/>
              <a:gd name="T67" fmla="*/ 2179 h 3346"/>
              <a:gd name="T68" fmla="*/ 484 w 2668"/>
              <a:gd name="T69" fmla="*/ 2058 h 3346"/>
              <a:gd name="T70" fmla="*/ 201 w 2668"/>
              <a:gd name="T71" fmla="*/ 1990 h 3346"/>
              <a:gd name="T72" fmla="*/ 0 w 2668"/>
              <a:gd name="T73" fmla="*/ 1673 h 3346"/>
              <a:gd name="T74" fmla="*/ 2399 w 2668"/>
              <a:gd name="T75" fmla="*/ 4 h 3346"/>
              <a:gd name="T76" fmla="*/ 2524 w 2668"/>
              <a:gd name="T77" fmla="*/ 50 h 3346"/>
              <a:gd name="T78" fmla="*/ 2617 w 2668"/>
              <a:gd name="T79" fmla="*/ 139 h 3346"/>
              <a:gd name="T80" fmla="*/ 2665 w 2668"/>
              <a:gd name="T81" fmla="*/ 261 h 3346"/>
              <a:gd name="T82" fmla="*/ 2665 w 2668"/>
              <a:gd name="T83" fmla="*/ 2933 h 3346"/>
              <a:gd name="T84" fmla="*/ 2617 w 2668"/>
              <a:gd name="T85" fmla="*/ 3054 h 3346"/>
              <a:gd name="T86" fmla="*/ 2524 w 2668"/>
              <a:gd name="T87" fmla="*/ 3143 h 3346"/>
              <a:gd name="T88" fmla="*/ 2399 w 2668"/>
              <a:gd name="T89" fmla="*/ 3190 h 3346"/>
              <a:gd name="T90" fmla="*/ 2015 w 2668"/>
              <a:gd name="T91" fmla="*/ 3102 h 3346"/>
              <a:gd name="T92" fmla="*/ 1967 w 2668"/>
              <a:gd name="T93" fmla="*/ 2834 h 3346"/>
              <a:gd name="T94" fmla="*/ 1883 w 2668"/>
              <a:gd name="T95" fmla="*/ 2585 h 3346"/>
              <a:gd name="T96" fmla="*/ 785 w 2668"/>
              <a:gd name="T97" fmla="*/ 609 h 3346"/>
              <a:gd name="T98" fmla="*/ 633 w 2668"/>
              <a:gd name="T99" fmla="*/ 1475 h 3346"/>
              <a:gd name="T100" fmla="*/ 471 w 2668"/>
              <a:gd name="T101" fmla="*/ 306 h 3346"/>
              <a:gd name="T102" fmla="*/ 500 w 2668"/>
              <a:gd name="T103" fmla="*/ 178 h 3346"/>
              <a:gd name="T104" fmla="*/ 579 w 2668"/>
              <a:gd name="T105" fmla="*/ 76 h 3346"/>
              <a:gd name="T106" fmla="*/ 694 w 2668"/>
              <a:gd name="T107" fmla="*/ 14 h 3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68" h="3346">
                <a:moveTo>
                  <a:pt x="0" y="2888"/>
                </a:moveTo>
                <a:lnTo>
                  <a:pt x="56" y="2892"/>
                </a:lnTo>
                <a:lnTo>
                  <a:pt x="111" y="2901"/>
                </a:lnTo>
                <a:lnTo>
                  <a:pt x="161" y="2915"/>
                </a:lnTo>
                <a:lnTo>
                  <a:pt x="210" y="2934"/>
                </a:lnTo>
                <a:lnTo>
                  <a:pt x="255" y="2958"/>
                </a:lnTo>
                <a:lnTo>
                  <a:pt x="297" y="2987"/>
                </a:lnTo>
                <a:lnTo>
                  <a:pt x="335" y="3020"/>
                </a:lnTo>
                <a:lnTo>
                  <a:pt x="369" y="3057"/>
                </a:lnTo>
                <a:lnTo>
                  <a:pt x="398" y="3097"/>
                </a:lnTo>
                <a:lnTo>
                  <a:pt x="423" y="3141"/>
                </a:lnTo>
                <a:lnTo>
                  <a:pt x="444" y="3188"/>
                </a:lnTo>
                <a:lnTo>
                  <a:pt x="458" y="3239"/>
                </a:lnTo>
                <a:lnTo>
                  <a:pt x="467" y="3291"/>
                </a:lnTo>
                <a:lnTo>
                  <a:pt x="471" y="3346"/>
                </a:lnTo>
                <a:lnTo>
                  <a:pt x="0" y="3346"/>
                </a:lnTo>
                <a:lnTo>
                  <a:pt x="0" y="2888"/>
                </a:lnTo>
                <a:close/>
                <a:moveTo>
                  <a:pt x="0" y="2281"/>
                </a:moveTo>
                <a:lnTo>
                  <a:pt x="87" y="2285"/>
                </a:lnTo>
                <a:lnTo>
                  <a:pt x="172" y="2293"/>
                </a:lnTo>
                <a:lnTo>
                  <a:pt x="254" y="2309"/>
                </a:lnTo>
                <a:lnTo>
                  <a:pt x="334" y="2329"/>
                </a:lnTo>
                <a:lnTo>
                  <a:pt x="411" y="2357"/>
                </a:lnTo>
                <a:lnTo>
                  <a:pt x="485" y="2389"/>
                </a:lnTo>
                <a:lnTo>
                  <a:pt x="557" y="2425"/>
                </a:lnTo>
                <a:lnTo>
                  <a:pt x="625" y="2467"/>
                </a:lnTo>
                <a:lnTo>
                  <a:pt x="690" y="2513"/>
                </a:lnTo>
                <a:lnTo>
                  <a:pt x="750" y="2564"/>
                </a:lnTo>
                <a:lnTo>
                  <a:pt x="807" y="2618"/>
                </a:lnTo>
                <a:lnTo>
                  <a:pt x="859" y="2677"/>
                </a:lnTo>
                <a:lnTo>
                  <a:pt x="907" y="2740"/>
                </a:lnTo>
                <a:lnTo>
                  <a:pt x="949" y="2805"/>
                </a:lnTo>
                <a:lnTo>
                  <a:pt x="988" y="2875"/>
                </a:lnTo>
                <a:lnTo>
                  <a:pt x="1021" y="2948"/>
                </a:lnTo>
                <a:lnTo>
                  <a:pt x="1048" y="3022"/>
                </a:lnTo>
                <a:lnTo>
                  <a:pt x="1070" y="3100"/>
                </a:lnTo>
                <a:lnTo>
                  <a:pt x="1086" y="3179"/>
                </a:lnTo>
                <a:lnTo>
                  <a:pt x="1095" y="3262"/>
                </a:lnTo>
                <a:lnTo>
                  <a:pt x="1099" y="3346"/>
                </a:lnTo>
                <a:lnTo>
                  <a:pt x="785" y="3346"/>
                </a:lnTo>
                <a:lnTo>
                  <a:pt x="781" y="3276"/>
                </a:lnTo>
                <a:lnTo>
                  <a:pt x="772" y="3207"/>
                </a:lnTo>
                <a:lnTo>
                  <a:pt x="756" y="3141"/>
                </a:lnTo>
                <a:lnTo>
                  <a:pt x="736" y="3078"/>
                </a:lnTo>
                <a:lnTo>
                  <a:pt x="710" y="3016"/>
                </a:lnTo>
                <a:lnTo>
                  <a:pt x="678" y="2958"/>
                </a:lnTo>
                <a:lnTo>
                  <a:pt x="642" y="2904"/>
                </a:lnTo>
                <a:lnTo>
                  <a:pt x="602" y="2853"/>
                </a:lnTo>
                <a:lnTo>
                  <a:pt x="557" y="2805"/>
                </a:lnTo>
                <a:lnTo>
                  <a:pt x="508" y="2762"/>
                </a:lnTo>
                <a:lnTo>
                  <a:pt x="455" y="2722"/>
                </a:lnTo>
                <a:lnTo>
                  <a:pt x="398" y="2687"/>
                </a:lnTo>
                <a:lnTo>
                  <a:pt x="339" y="2658"/>
                </a:lnTo>
                <a:lnTo>
                  <a:pt x="277" y="2633"/>
                </a:lnTo>
                <a:lnTo>
                  <a:pt x="211" y="2612"/>
                </a:lnTo>
                <a:lnTo>
                  <a:pt x="142" y="2597"/>
                </a:lnTo>
                <a:lnTo>
                  <a:pt x="72" y="2589"/>
                </a:lnTo>
                <a:lnTo>
                  <a:pt x="0" y="2585"/>
                </a:lnTo>
                <a:lnTo>
                  <a:pt x="0" y="2281"/>
                </a:lnTo>
                <a:close/>
                <a:moveTo>
                  <a:pt x="0" y="1673"/>
                </a:moveTo>
                <a:lnTo>
                  <a:pt x="109" y="1676"/>
                </a:lnTo>
                <a:lnTo>
                  <a:pt x="218" y="1686"/>
                </a:lnTo>
                <a:lnTo>
                  <a:pt x="323" y="1702"/>
                </a:lnTo>
                <a:lnTo>
                  <a:pt x="427" y="1725"/>
                </a:lnTo>
                <a:lnTo>
                  <a:pt x="527" y="1752"/>
                </a:lnTo>
                <a:lnTo>
                  <a:pt x="625" y="1785"/>
                </a:lnTo>
                <a:lnTo>
                  <a:pt x="720" y="1824"/>
                </a:lnTo>
                <a:lnTo>
                  <a:pt x="813" y="1868"/>
                </a:lnTo>
                <a:lnTo>
                  <a:pt x="902" y="1917"/>
                </a:lnTo>
                <a:lnTo>
                  <a:pt x="988" y="1972"/>
                </a:lnTo>
                <a:lnTo>
                  <a:pt x="1070" y="2031"/>
                </a:lnTo>
                <a:lnTo>
                  <a:pt x="1148" y="2094"/>
                </a:lnTo>
                <a:lnTo>
                  <a:pt x="1222" y="2161"/>
                </a:lnTo>
                <a:lnTo>
                  <a:pt x="1292" y="2233"/>
                </a:lnTo>
                <a:lnTo>
                  <a:pt x="1357" y="2309"/>
                </a:lnTo>
                <a:lnTo>
                  <a:pt x="1418" y="2389"/>
                </a:lnTo>
                <a:lnTo>
                  <a:pt x="1473" y="2471"/>
                </a:lnTo>
                <a:lnTo>
                  <a:pt x="1524" y="2557"/>
                </a:lnTo>
                <a:lnTo>
                  <a:pt x="1571" y="2647"/>
                </a:lnTo>
                <a:lnTo>
                  <a:pt x="1610" y="2740"/>
                </a:lnTo>
                <a:lnTo>
                  <a:pt x="1645" y="2835"/>
                </a:lnTo>
                <a:lnTo>
                  <a:pt x="1673" y="2932"/>
                </a:lnTo>
                <a:lnTo>
                  <a:pt x="1696" y="3033"/>
                </a:lnTo>
                <a:lnTo>
                  <a:pt x="1713" y="3135"/>
                </a:lnTo>
                <a:lnTo>
                  <a:pt x="1723" y="3240"/>
                </a:lnTo>
                <a:lnTo>
                  <a:pt x="1726" y="3346"/>
                </a:lnTo>
                <a:lnTo>
                  <a:pt x="1412" y="3346"/>
                </a:lnTo>
                <a:lnTo>
                  <a:pt x="1408" y="3247"/>
                </a:lnTo>
                <a:lnTo>
                  <a:pt x="1398" y="3151"/>
                </a:lnTo>
                <a:lnTo>
                  <a:pt x="1381" y="3057"/>
                </a:lnTo>
                <a:lnTo>
                  <a:pt x="1357" y="2965"/>
                </a:lnTo>
                <a:lnTo>
                  <a:pt x="1328" y="2875"/>
                </a:lnTo>
                <a:lnTo>
                  <a:pt x="1293" y="2790"/>
                </a:lnTo>
                <a:lnTo>
                  <a:pt x="1251" y="2707"/>
                </a:lnTo>
                <a:lnTo>
                  <a:pt x="1204" y="2626"/>
                </a:lnTo>
                <a:lnTo>
                  <a:pt x="1152" y="2550"/>
                </a:lnTo>
                <a:lnTo>
                  <a:pt x="1095" y="2477"/>
                </a:lnTo>
                <a:lnTo>
                  <a:pt x="1033" y="2408"/>
                </a:lnTo>
                <a:lnTo>
                  <a:pt x="966" y="2345"/>
                </a:lnTo>
                <a:lnTo>
                  <a:pt x="895" y="2285"/>
                </a:lnTo>
                <a:lnTo>
                  <a:pt x="821" y="2229"/>
                </a:lnTo>
                <a:lnTo>
                  <a:pt x="742" y="2179"/>
                </a:lnTo>
                <a:lnTo>
                  <a:pt x="659" y="2133"/>
                </a:lnTo>
                <a:lnTo>
                  <a:pt x="573" y="2093"/>
                </a:lnTo>
                <a:lnTo>
                  <a:pt x="484" y="2058"/>
                </a:lnTo>
                <a:lnTo>
                  <a:pt x="393" y="2030"/>
                </a:lnTo>
                <a:lnTo>
                  <a:pt x="298" y="2007"/>
                </a:lnTo>
                <a:lnTo>
                  <a:pt x="201" y="1990"/>
                </a:lnTo>
                <a:lnTo>
                  <a:pt x="101" y="1981"/>
                </a:lnTo>
                <a:lnTo>
                  <a:pt x="0" y="1976"/>
                </a:lnTo>
                <a:lnTo>
                  <a:pt x="0" y="1673"/>
                </a:lnTo>
                <a:close/>
                <a:moveTo>
                  <a:pt x="785" y="0"/>
                </a:moveTo>
                <a:lnTo>
                  <a:pt x="2353" y="0"/>
                </a:lnTo>
                <a:lnTo>
                  <a:pt x="2399" y="4"/>
                </a:lnTo>
                <a:lnTo>
                  <a:pt x="2443" y="14"/>
                </a:lnTo>
                <a:lnTo>
                  <a:pt x="2485" y="29"/>
                </a:lnTo>
                <a:lnTo>
                  <a:pt x="2524" y="50"/>
                </a:lnTo>
                <a:lnTo>
                  <a:pt x="2560" y="76"/>
                </a:lnTo>
                <a:lnTo>
                  <a:pt x="2590" y="106"/>
                </a:lnTo>
                <a:lnTo>
                  <a:pt x="2617" y="139"/>
                </a:lnTo>
                <a:lnTo>
                  <a:pt x="2639" y="178"/>
                </a:lnTo>
                <a:lnTo>
                  <a:pt x="2655" y="217"/>
                </a:lnTo>
                <a:lnTo>
                  <a:pt x="2665" y="261"/>
                </a:lnTo>
                <a:lnTo>
                  <a:pt x="2668" y="306"/>
                </a:lnTo>
                <a:lnTo>
                  <a:pt x="2668" y="2888"/>
                </a:lnTo>
                <a:lnTo>
                  <a:pt x="2665" y="2933"/>
                </a:lnTo>
                <a:lnTo>
                  <a:pt x="2655" y="2976"/>
                </a:lnTo>
                <a:lnTo>
                  <a:pt x="2639" y="3016"/>
                </a:lnTo>
                <a:lnTo>
                  <a:pt x="2617" y="3054"/>
                </a:lnTo>
                <a:lnTo>
                  <a:pt x="2590" y="3088"/>
                </a:lnTo>
                <a:lnTo>
                  <a:pt x="2560" y="3118"/>
                </a:lnTo>
                <a:lnTo>
                  <a:pt x="2524" y="3143"/>
                </a:lnTo>
                <a:lnTo>
                  <a:pt x="2485" y="3165"/>
                </a:lnTo>
                <a:lnTo>
                  <a:pt x="2443" y="3181"/>
                </a:lnTo>
                <a:lnTo>
                  <a:pt x="2399" y="3190"/>
                </a:lnTo>
                <a:lnTo>
                  <a:pt x="2353" y="3194"/>
                </a:lnTo>
                <a:lnTo>
                  <a:pt x="2024" y="3194"/>
                </a:lnTo>
                <a:lnTo>
                  <a:pt x="2015" y="3102"/>
                </a:lnTo>
                <a:lnTo>
                  <a:pt x="2003" y="3011"/>
                </a:lnTo>
                <a:lnTo>
                  <a:pt x="1986" y="2921"/>
                </a:lnTo>
                <a:lnTo>
                  <a:pt x="1967" y="2834"/>
                </a:lnTo>
                <a:lnTo>
                  <a:pt x="1942" y="2748"/>
                </a:lnTo>
                <a:lnTo>
                  <a:pt x="1915" y="2665"/>
                </a:lnTo>
                <a:lnTo>
                  <a:pt x="1883" y="2585"/>
                </a:lnTo>
                <a:lnTo>
                  <a:pt x="2353" y="2585"/>
                </a:lnTo>
                <a:lnTo>
                  <a:pt x="2353" y="609"/>
                </a:lnTo>
                <a:lnTo>
                  <a:pt x="785" y="609"/>
                </a:lnTo>
                <a:lnTo>
                  <a:pt x="785" y="1521"/>
                </a:lnTo>
                <a:lnTo>
                  <a:pt x="711" y="1498"/>
                </a:lnTo>
                <a:lnTo>
                  <a:pt x="633" y="1475"/>
                </a:lnTo>
                <a:lnTo>
                  <a:pt x="553" y="1452"/>
                </a:lnTo>
                <a:lnTo>
                  <a:pt x="471" y="1430"/>
                </a:lnTo>
                <a:lnTo>
                  <a:pt x="471" y="306"/>
                </a:lnTo>
                <a:lnTo>
                  <a:pt x="474" y="261"/>
                </a:lnTo>
                <a:lnTo>
                  <a:pt x="484" y="217"/>
                </a:lnTo>
                <a:lnTo>
                  <a:pt x="500" y="178"/>
                </a:lnTo>
                <a:lnTo>
                  <a:pt x="522" y="139"/>
                </a:lnTo>
                <a:lnTo>
                  <a:pt x="548" y="106"/>
                </a:lnTo>
                <a:lnTo>
                  <a:pt x="579" y="76"/>
                </a:lnTo>
                <a:lnTo>
                  <a:pt x="614" y="50"/>
                </a:lnTo>
                <a:lnTo>
                  <a:pt x="653" y="29"/>
                </a:lnTo>
                <a:lnTo>
                  <a:pt x="694" y="14"/>
                </a:lnTo>
                <a:lnTo>
                  <a:pt x="738" y="4"/>
                </a:lnTo>
                <a:lnTo>
                  <a:pt x="78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" name="Group 14"/>
          <p:cNvGrpSpPr>
            <a:grpSpLocks noChangeAspect="1"/>
          </p:cNvGrpSpPr>
          <p:nvPr/>
        </p:nvGrpSpPr>
        <p:grpSpPr bwMode="auto">
          <a:xfrm>
            <a:off x="6587728" y="2880784"/>
            <a:ext cx="1283494" cy="1096433"/>
            <a:chOff x="-141" y="227"/>
            <a:chExt cx="693" cy="592"/>
          </a:xfrm>
          <a:solidFill>
            <a:schemeClr val="bg1"/>
          </a:solidFill>
        </p:grpSpPr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-141" y="523"/>
              <a:ext cx="69" cy="76"/>
            </a:xfrm>
            <a:custGeom>
              <a:avLst/>
              <a:gdLst>
                <a:gd name="T0" fmla="*/ 5 w 347"/>
                <a:gd name="T1" fmla="*/ 0 h 377"/>
                <a:gd name="T2" fmla="*/ 8 w 347"/>
                <a:gd name="T3" fmla="*/ 0 h 377"/>
                <a:gd name="T4" fmla="*/ 18 w 347"/>
                <a:gd name="T5" fmla="*/ 1 h 377"/>
                <a:gd name="T6" fmla="*/ 34 w 347"/>
                <a:gd name="T7" fmla="*/ 4 h 377"/>
                <a:gd name="T8" fmla="*/ 54 w 347"/>
                <a:gd name="T9" fmla="*/ 7 h 377"/>
                <a:gd name="T10" fmla="*/ 78 w 347"/>
                <a:gd name="T11" fmla="*/ 12 h 377"/>
                <a:gd name="T12" fmla="*/ 105 w 347"/>
                <a:gd name="T13" fmla="*/ 21 h 377"/>
                <a:gd name="T14" fmla="*/ 135 w 347"/>
                <a:gd name="T15" fmla="*/ 31 h 377"/>
                <a:gd name="T16" fmla="*/ 166 w 347"/>
                <a:gd name="T17" fmla="*/ 47 h 377"/>
                <a:gd name="T18" fmla="*/ 199 w 347"/>
                <a:gd name="T19" fmla="*/ 66 h 377"/>
                <a:gd name="T20" fmla="*/ 230 w 347"/>
                <a:gd name="T21" fmla="*/ 91 h 377"/>
                <a:gd name="T22" fmla="*/ 262 w 347"/>
                <a:gd name="T23" fmla="*/ 121 h 377"/>
                <a:gd name="T24" fmla="*/ 290 w 347"/>
                <a:gd name="T25" fmla="*/ 152 h 377"/>
                <a:gd name="T26" fmla="*/ 311 w 347"/>
                <a:gd name="T27" fmla="*/ 185 h 377"/>
                <a:gd name="T28" fmla="*/ 326 w 347"/>
                <a:gd name="T29" fmla="*/ 218 h 377"/>
                <a:gd name="T30" fmla="*/ 337 w 347"/>
                <a:gd name="T31" fmla="*/ 249 h 377"/>
                <a:gd name="T32" fmla="*/ 343 w 347"/>
                <a:gd name="T33" fmla="*/ 279 h 377"/>
                <a:gd name="T34" fmla="*/ 346 w 347"/>
                <a:gd name="T35" fmla="*/ 306 h 377"/>
                <a:gd name="T36" fmla="*/ 347 w 347"/>
                <a:gd name="T37" fmla="*/ 329 h 377"/>
                <a:gd name="T38" fmla="*/ 346 w 347"/>
                <a:gd name="T39" fmla="*/ 348 h 377"/>
                <a:gd name="T40" fmla="*/ 344 w 347"/>
                <a:gd name="T41" fmla="*/ 363 h 377"/>
                <a:gd name="T42" fmla="*/ 343 w 347"/>
                <a:gd name="T43" fmla="*/ 373 h 377"/>
                <a:gd name="T44" fmla="*/ 342 w 347"/>
                <a:gd name="T45" fmla="*/ 376 h 377"/>
                <a:gd name="T46" fmla="*/ 339 w 347"/>
                <a:gd name="T47" fmla="*/ 376 h 377"/>
                <a:gd name="T48" fmla="*/ 330 w 347"/>
                <a:gd name="T49" fmla="*/ 376 h 377"/>
                <a:gd name="T50" fmla="*/ 317 w 347"/>
                <a:gd name="T51" fmla="*/ 377 h 377"/>
                <a:gd name="T52" fmla="*/ 300 w 347"/>
                <a:gd name="T53" fmla="*/ 376 h 377"/>
                <a:gd name="T54" fmla="*/ 277 w 347"/>
                <a:gd name="T55" fmla="*/ 374 h 377"/>
                <a:gd name="T56" fmla="*/ 253 w 347"/>
                <a:gd name="T57" fmla="*/ 369 h 377"/>
                <a:gd name="T58" fmla="*/ 226 w 347"/>
                <a:gd name="T59" fmla="*/ 363 h 377"/>
                <a:gd name="T60" fmla="*/ 198 w 347"/>
                <a:gd name="T61" fmla="*/ 355 h 377"/>
                <a:gd name="T62" fmla="*/ 169 w 347"/>
                <a:gd name="T63" fmla="*/ 342 h 377"/>
                <a:gd name="T64" fmla="*/ 138 w 347"/>
                <a:gd name="T65" fmla="*/ 325 h 377"/>
                <a:gd name="T66" fmla="*/ 109 w 347"/>
                <a:gd name="T67" fmla="*/ 303 h 377"/>
                <a:gd name="T68" fmla="*/ 81 w 347"/>
                <a:gd name="T69" fmla="*/ 277 h 377"/>
                <a:gd name="T70" fmla="*/ 56 w 347"/>
                <a:gd name="T71" fmla="*/ 247 h 377"/>
                <a:gd name="T72" fmla="*/ 36 w 347"/>
                <a:gd name="T73" fmla="*/ 216 h 377"/>
                <a:gd name="T74" fmla="*/ 22 w 347"/>
                <a:gd name="T75" fmla="*/ 185 h 377"/>
                <a:gd name="T76" fmla="*/ 12 w 347"/>
                <a:gd name="T77" fmla="*/ 155 h 377"/>
                <a:gd name="T78" fmla="*/ 5 w 347"/>
                <a:gd name="T79" fmla="*/ 124 h 377"/>
                <a:gd name="T80" fmla="*/ 1 w 347"/>
                <a:gd name="T81" fmla="*/ 95 h 377"/>
                <a:gd name="T82" fmla="*/ 0 w 347"/>
                <a:gd name="T83" fmla="*/ 69 h 377"/>
                <a:gd name="T84" fmla="*/ 0 w 347"/>
                <a:gd name="T85" fmla="*/ 67 h 377"/>
                <a:gd name="T86" fmla="*/ 0 w 347"/>
                <a:gd name="T87" fmla="*/ 46 h 377"/>
                <a:gd name="T88" fmla="*/ 1 w 347"/>
                <a:gd name="T89" fmla="*/ 27 h 377"/>
                <a:gd name="T90" fmla="*/ 3 w 347"/>
                <a:gd name="T91" fmla="*/ 13 h 377"/>
                <a:gd name="T92" fmla="*/ 4 w 347"/>
                <a:gd name="T93" fmla="*/ 4 h 377"/>
                <a:gd name="T94" fmla="*/ 5 w 347"/>
                <a:gd name="T95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7" h="377">
                  <a:moveTo>
                    <a:pt x="5" y="0"/>
                  </a:moveTo>
                  <a:lnTo>
                    <a:pt x="8" y="0"/>
                  </a:lnTo>
                  <a:lnTo>
                    <a:pt x="18" y="1"/>
                  </a:lnTo>
                  <a:lnTo>
                    <a:pt x="34" y="4"/>
                  </a:lnTo>
                  <a:lnTo>
                    <a:pt x="54" y="7"/>
                  </a:lnTo>
                  <a:lnTo>
                    <a:pt x="78" y="12"/>
                  </a:lnTo>
                  <a:lnTo>
                    <a:pt x="105" y="21"/>
                  </a:lnTo>
                  <a:lnTo>
                    <a:pt x="135" y="31"/>
                  </a:lnTo>
                  <a:lnTo>
                    <a:pt x="166" y="47"/>
                  </a:lnTo>
                  <a:lnTo>
                    <a:pt x="199" y="66"/>
                  </a:lnTo>
                  <a:lnTo>
                    <a:pt x="230" y="91"/>
                  </a:lnTo>
                  <a:lnTo>
                    <a:pt x="262" y="121"/>
                  </a:lnTo>
                  <a:lnTo>
                    <a:pt x="290" y="152"/>
                  </a:lnTo>
                  <a:lnTo>
                    <a:pt x="311" y="185"/>
                  </a:lnTo>
                  <a:lnTo>
                    <a:pt x="326" y="218"/>
                  </a:lnTo>
                  <a:lnTo>
                    <a:pt x="337" y="249"/>
                  </a:lnTo>
                  <a:lnTo>
                    <a:pt x="343" y="279"/>
                  </a:lnTo>
                  <a:lnTo>
                    <a:pt x="346" y="306"/>
                  </a:lnTo>
                  <a:lnTo>
                    <a:pt x="347" y="329"/>
                  </a:lnTo>
                  <a:lnTo>
                    <a:pt x="346" y="348"/>
                  </a:lnTo>
                  <a:lnTo>
                    <a:pt x="344" y="363"/>
                  </a:lnTo>
                  <a:lnTo>
                    <a:pt x="343" y="373"/>
                  </a:lnTo>
                  <a:lnTo>
                    <a:pt x="342" y="376"/>
                  </a:lnTo>
                  <a:lnTo>
                    <a:pt x="339" y="376"/>
                  </a:lnTo>
                  <a:lnTo>
                    <a:pt x="330" y="376"/>
                  </a:lnTo>
                  <a:lnTo>
                    <a:pt x="317" y="377"/>
                  </a:lnTo>
                  <a:lnTo>
                    <a:pt x="300" y="376"/>
                  </a:lnTo>
                  <a:lnTo>
                    <a:pt x="277" y="374"/>
                  </a:lnTo>
                  <a:lnTo>
                    <a:pt x="253" y="369"/>
                  </a:lnTo>
                  <a:lnTo>
                    <a:pt x="226" y="363"/>
                  </a:lnTo>
                  <a:lnTo>
                    <a:pt x="198" y="355"/>
                  </a:lnTo>
                  <a:lnTo>
                    <a:pt x="169" y="342"/>
                  </a:lnTo>
                  <a:lnTo>
                    <a:pt x="138" y="325"/>
                  </a:lnTo>
                  <a:lnTo>
                    <a:pt x="109" y="303"/>
                  </a:lnTo>
                  <a:lnTo>
                    <a:pt x="81" y="277"/>
                  </a:lnTo>
                  <a:lnTo>
                    <a:pt x="56" y="247"/>
                  </a:lnTo>
                  <a:lnTo>
                    <a:pt x="36" y="216"/>
                  </a:lnTo>
                  <a:lnTo>
                    <a:pt x="22" y="185"/>
                  </a:lnTo>
                  <a:lnTo>
                    <a:pt x="12" y="155"/>
                  </a:lnTo>
                  <a:lnTo>
                    <a:pt x="5" y="124"/>
                  </a:lnTo>
                  <a:lnTo>
                    <a:pt x="1" y="95"/>
                  </a:lnTo>
                  <a:lnTo>
                    <a:pt x="0" y="69"/>
                  </a:lnTo>
                  <a:lnTo>
                    <a:pt x="0" y="67"/>
                  </a:lnTo>
                  <a:lnTo>
                    <a:pt x="0" y="46"/>
                  </a:lnTo>
                  <a:lnTo>
                    <a:pt x="1" y="27"/>
                  </a:lnTo>
                  <a:lnTo>
                    <a:pt x="3" y="13"/>
                  </a:lnTo>
                  <a:lnTo>
                    <a:pt x="4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7"/>
            <p:cNvSpPr>
              <a:spLocks/>
            </p:cNvSpPr>
            <p:nvPr/>
          </p:nvSpPr>
          <p:spPr bwMode="auto">
            <a:xfrm>
              <a:off x="-39" y="493"/>
              <a:ext cx="49" cy="100"/>
            </a:xfrm>
            <a:custGeom>
              <a:avLst/>
              <a:gdLst>
                <a:gd name="T0" fmla="*/ 144 w 245"/>
                <a:gd name="T1" fmla="*/ 0 h 500"/>
                <a:gd name="T2" fmla="*/ 146 w 245"/>
                <a:gd name="T3" fmla="*/ 2 h 500"/>
                <a:gd name="T4" fmla="*/ 153 w 245"/>
                <a:gd name="T5" fmla="*/ 8 h 500"/>
                <a:gd name="T6" fmla="*/ 161 w 245"/>
                <a:gd name="T7" fmla="*/ 17 h 500"/>
                <a:gd name="T8" fmla="*/ 171 w 245"/>
                <a:gd name="T9" fmla="*/ 30 h 500"/>
                <a:gd name="T10" fmla="*/ 184 w 245"/>
                <a:gd name="T11" fmla="*/ 46 h 500"/>
                <a:gd name="T12" fmla="*/ 196 w 245"/>
                <a:gd name="T13" fmla="*/ 65 h 500"/>
                <a:gd name="T14" fmla="*/ 209 w 245"/>
                <a:gd name="T15" fmla="*/ 87 h 500"/>
                <a:gd name="T16" fmla="*/ 221 w 245"/>
                <a:gd name="T17" fmla="*/ 112 h 500"/>
                <a:gd name="T18" fmla="*/ 230 w 245"/>
                <a:gd name="T19" fmla="*/ 139 h 500"/>
                <a:gd name="T20" fmla="*/ 239 w 245"/>
                <a:gd name="T21" fmla="*/ 168 h 500"/>
                <a:gd name="T22" fmla="*/ 243 w 245"/>
                <a:gd name="T23" fmla="*/ 200 h 500"/>
                <a:gd name="T24" fmla="*/ 245 w 245"/>
                <a:gd name="T25" fmla="*/ 234 h 500"/>
                <a:gd name="T26" fmla="*/ 241 w 245"/>
                <a:gd name="T27" fmla="*/ 269 h 500"/>
                <a:gd name="T28" fmla="*/ 233 w 245"/>
                <a:gd name="T29" fmla="*/ 305 h 500"/>
                <a:gd name="T30" fmla="*/ 223 w 245"/>
                <a:gd name="T31" fmla="*/ 336 h 500"/>
                <a:gd name="T32" fmla="*/ 210 w 245"/>
                <a:gd name="T33" fmla="*/ 366 h 500"/>
                <a:gd name="T34" fmla="*/ 195 w 245"/>
                <a:gd name="T35" fmla="*/ 392 h 500"/>
                <a:gd name="T36" fmla="*/ 179 w 245"/>
                <a:gd name="T37" fmla="*/ 415 h 500"/>
                <a:gd name="T38" fmla="*/ 162 w 245"/>
                <a:gd name="T39" fmla="*/ 435 h 500"/>
                <a:gd name="T40" fmla="*/ 145 w 245"/>
                <a:gd name="T41" fmla="*/ 453 h 500"/>
                <a:gd name="T42" fmla="*/ 129 w 245"/>
                <a:gd name="T43" fmla="*/ 467 h 500"/>
                <a:gd name="T44" fmla="*/ 114 w 245"/>
                <a:gd name="T45" fmla="*/ 480 h 500"/>
                <a:gd name="T46" fmla="*/ 102 w 245"/>
                <a:gd name="T47" fmla="*/ 489 h 500"/>
                <a:gd name="T48" fmla="*/ 92 w 245"/>
                <a:gd name="T49" fmla="*/ 496 h 500"/>
                <a:gd name="T50" fmla="*/ 86 w 245"/>
                <a:gd name="T51" fmla="*/ 499 h 500"/>
                <a:gd name="T52" fmla="*/ 84 w 245"/>
                <a:gd name="T53" fmla="*/ 500 h 500"/>
                <a:gd name="T54" fmla="*/ 82 w 245"/>
                <a:gd name="T55" fmla="*/ 499 h 500"/>
                <a:gd name="T56" fmla="*/ 76 w 245"/>
                <a:gd name="T57" fmla="*/ 493 h 500"/>
                <a:gd name="T58" fmla="*/ 68 w 245"/>
                <a:gd name="T59" fmla="*/ 483 h 500"/>
                <a:gd name="T60" fmla="*/ 57 w 245"/>
                <a:gd name="T61" fmla="*/ 471 h 500"/>
                <a:gd name="T62" fmla="*/ 45 w 245"/>
                <a:gd name="T63" fmla="*/ 455 h 500"/>
                <a:gd name="T64" fmla="*/ 34 w 245"/>
                <a:gd name="T65" fmla="*/ 434 h 500"/>
                <a:gd name="T66" fmla="*/ 23 w 245"/>
                <a:gd name="T67" fmla="*/ 411 h 500"/>
                <a:gd name="T68" fmla="*/ 13 w 245"/>
                <a:gd name="T69" fmla="*/ 384 h 500"/>
                <a:gd name="T70" fmla="*/ 5 w 245"/>
                <a:gd name="T71" fmla="*/ 354 h 500"/>
                <a:gd name="T72" fmla="*/ 0 w 245"/>
                <a:gd name="T73" fmla="*/ 321 h 500"/>
                <a:gd name="T74" fmla="*/ 0 w 245"/>
                <a:gd name="T75" fmla="*/ 284 h 500"/>
                <a:gd name="T76" fmla="*/ 3 w 245"/>
                <a:gd name="T77" fmla="*/ 245 h 500"/>
                <a:gd name="T78" fmla="*/ 11 w 245"/>
                <a:gd name="T79" fmla="*/ 207 h 500"/>
                <a:gd name="T80" fmla="*/ 22 w 245"/>
                <a:gd name="T81" fmla="*/ 171 h 500"/>
                <a:gd name="T82" fmla="*/ 36 w 245"/>
                <a:gd name="T83" fmla="*/ 139 h 500"/>
                <a:gd name="T84" fmla="*/ 51 w 245"/>
                <a:gd name="T85" fmla="*/ 110 h 500"/>
                <a:gd name="T86" fmla="*/ 67 w 245"/>
                <a:gd name="T87" fmla="*/ 84 h 500"/>
                <a:gd name="T88" fmla="*/ 84 w 245"/>
                <a:gd name="T89" fmla="*/ 62 h 500"/>
                <a:gd name="T90" fmla="*/ 99 w 245"/>
                <a:gd name="T91" fmla="*/ 43 h 500"/>
                <a:gd name="T92" fmla="*/ 113 w 245"/>
                <a:gd name="T93" fmla="*/ 28 h 500"/>
                <a:gd name="T94" fmla="*/ 126 w 245"/>
                <a:gd name="T95" fmla="*/ 15 h 500"/>
                <a:gd name="T96" fmla="*/ 136 w 245"/>
                <a:gd name="T97" fmla="*/ 7 h 500"/>
                <a:gd name="T98" fmla="*/ 142 w 245"/>
                <a:gd name="T99" fmla="*/ 1 h 500"/>
                <a:gd name="T100" fmla="*/ 144 w 245"/>
                <a:gd name="T101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5" h="500">
                  <a:moveTo>
                    <a:pt x="144" y="0"/>
                  </a:moveTo>
                  <a:lnTo>
                    <a:pt x="146" y="2"/>
                  </a:lnTo>
                  <a:lnTo>
                    <a:pt x="153" y="8"/>
                  </a:lnTo>
                  <a:lnTo>
                    <a:pt x="161" y="17"/>
                  </a:lnTo>
                  <a:lnTo>
                    <a:pt x="171" y="30"/>
                  </a:lnTo>
                  <a:lnTo>
                    <a:pt x="184" y="46"/>
                  </a:lnTo>
                  <a:lnTo>
                    <a:pt x="196" y="65"/>
                  </a:lnTo>
                  <a:lnTo>
                    <a:pt x="209" y="87"/>
                  </a:lnTo>
                  <a:lnTo>
                    <a:pt x="221" y="112"/>
                  </a:lnTo>
                  <a:lnTo>
                    <a:pt x="230" y="139"/>
                  </a:lnTo>
                  <a:lnTo>
                    <a:pt x="239" y="168"/>
                  </a:lnTo>
                  <a:lnTo>
                    <a:pt x="243" y="200"/>
                  </a:lnTo>
                  <a:lnTo>
                    <a:pt x="245" y="234"/>
                  </a:lnTo>
                  <a:lnTo>
                    <a:pt x="241" y="269"/>
                  </a:lnTo>
                  <a:lnTo>
                    <a:pt x="233" y="305"/>
                  </a:lnTo>
                  <a:lnTo>
                    <a:pt x="223" y="336"/>
                  </a:lnTo>
                  <a:lnTo>
                    <a:pt x="210" y="366"/>
                  </a:lnTo>
                  <a:lnTo>
                    <a:pt x="195" y="392"/>
                  </a:lnTo>
                  <a:lnTo>
                    <a:pt x="179" y="415"/>
                  </a:lnTo>
                  <a:lnTo>
                    <a:pt x="162" y="435"/>
                  </a:lnTo>
                  <a:lnTo>
                    <a:pt x="145" y="453"/>
                  </a:lnTo>
                  <a:lnTo>
                    <a:pt x="129" y="467"/>
                  </a:lnTo>
                  <a:lnTo>
                    <a:pt x="114" y="480"/>
                  </a:lnTo>
                  <a:lnTo>
                    <a:pt x="102" y="489"/>
                  </a:lnTo>
                  <a:lnTo>
                    <a:pt x="92" y="496"/>
                  </a:lnTo>
                  <a:lnTo>
                    <a:pt x="86" y="499"/>
                  </a:lnTo>
                  <a:lnTo>
                    <a:pt x="84" y="500"/>
                  </a:lnTo>
                  <a:lnTo>
                    <a:pt x="82" y="499"/>
                  </a:lnTo>
                  <a:lnTo>
                    <a:pt x="76" y="493"/>
                  </a:lnTo>
                  <a:lnTo>
                    <a:pt x="68" y="483"/>
                  </a:lnTo>
                  <a:lnTo>
                    <a:pt x="57" y="471"/>
                  </a:lnTo>
                  <a:lnTo>
                    <a:pt x="45" y="455"/>
                  </a:lnTo>
                  <a:lnTo>
                    <a:pt x="34" y="434"/>
                  </a:lnTo>
                  <a:lnTo>
                    <a:pt x="23" y="411"/>
                  </a:lnTo>
                  <a:lnTo>
                    <a:pt x="13" y="384"/>
                  </a:lnTo>
                  <a:lnTo>
                    <a:pt x="5" y="354"/>
                  </a:lnTo>
                  <a:lnTo>
                    <a:pt x="0" y="321"/>
                  </a:lnTo>
                  <a:lnTo>
                    <a:pt x="0" y="284"/>
                  </a:lnTo>
                  <a:lnTo>
                    <a:pt x="3" y="245"/>
                  </a:lnTo>
                  <a:lnTo>
                    <a:pt x="11" y="207"/>
                  </a:lnTo>
                  <a:lnTo>
                    <a:pt x="22" y="171"/>
                  </a:lnTo>
                  <a:lnTo>
                    <a:pt x="36" y="139"/>
                  </a:lnTo>
                  <a:lnTo>
                    <a:pt x="51" y="110"/>
                  </a:lnTo>
                  <a:lnTo>
                    <a:pt x="67" y="84"/>
                  </a:lnTo>
                  <a:lnTo>
                    <a:pt x="84" y="62"/>
                  </a:lnTo>
                  <a:lnTo>
                    <a:pt x="99" y="43"/>
                  </a:lnTo>
                  <a:lnTo>
                    <a:pt x="113" y="28"/>
                  </a:lnTo>
                  <a:lnTo>
                    <a:pt x="126" y="15"/>
                  </a:lnTo>
                  <a:lnTo>
                    <a:pt x="136" y="7"/>
                  </a:lnTo>
                  <a:lnTo>
                    <a:pt x="142" y="1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8"/>
            <p:cNvSpPr>
              <a:spLocks/>
            </p:cNvSpPr>
            <p:nvPr/>
          </p:nvSpPr>
          <p:spPr bwMode="auto">
            <a:xfrm>
              <a:off x="-5" y="572"/>
              <a:ext cx="48" cy="101"/>
            </a:xfrm>
            <a:custGeom>
              <a:avLst/>
              <a:gdLst>
                <a:gd name="T0" fmla="*/ 107 w 239"/>
                <a:gd name="T1" fmla="*/ 0 h 504"/>
                <a:gd name="T2" fmla="*/ 109 w 239"/>
                <a:gd name="T3" fmla="*/ 1 h 504"/>
                <a:gd name="T4" fmla="*/ 116 w 239"/>
                <a:gd name="T5" fmla="*/ 6 h 504"/>
                <a:gd name="T6" fmla="*/ 125 w 239"/>
                <a:gd name="T7" fmla="*/ 15 h 504"/>
                <a:gd name="T8" fmla="*/ 138 w 239"/>
                <a:gd name="T9" fmla="*/ 26 h 504"/>
                <a:gd name="T10" fmla="*/ 152 w 239"/>
                <a:gd name="T11" fmla="*/ 40 h 504"/>
                <a:gd name="T12" fmla="*/ 167 w 239"/>
                <a:gd name="T13" fmla="*/ 57 h 504"/>
                <a:gd name="T14" fmla="*/ 182 w 239"/>
                <a:gd name="T15" fmla="*/ 78 h 504"/>
                <a:gd name="T16" fmla="*/ 197 w 239"/>
                <a:gd name="T17" fmla="*/ 100 h 504"/>
                <a:gd name="T18" fmla="*/ 211 w 239"/>
                <a:gd name="T19" fmla="*/ 126 h 504"/>
                <a:gd name="T20" fmla="*/ 223 w 239"/>
                <a:gd name="T21" fmla="*/ 154 h 504"/>
                <a:gd name="T22" fmla="*/ 231 w 239"/>
                <a:gd name="T23" fmla="*/ 185 h 504"/>
                <a:gd name="T24" fmla="*/ 238 w 239"/>
                <a:gd name="T25" fmla="*/ 218 h 504"/>
                <a:gd name="T26" fmla="*/ 239 w 239"/>
                <a:gd name="T27" fmla="*/ 254 h 504"/>
                <a:gd name="T28" fmla="*/ 237 w 239"/>
                <a:gd name="T29" fmla="*/ 290 h 504"/>
                <a:gd name="T30" fmla="*/ 230 w 239"/>
                <a:gd name="T31" fmla="*/ 323 h 504"/>
                <a:gd name="T32" fmla="*/ 221 w 239"/>
                <a:gd name="T33" fmla="*/ 354 h 504"/>
                <a:gd name="T34" fmla="*/ 209 w 239"/>
                <a:gd name="T35" fmla="*/ 382 h 504"/>
                <a:gd name="T36" fmla="*/ 196 w 239"/>
                <a:gd name="T37" fmla="*/ 407 h 504"/>
                <a:gd name="T38" fmla="*/ 182 w 239"/>
                <a:gd name="T39" fmla="*/ 430 h 504"/>
                <a:gd name="T40" fmla="*/ 168 w 239"/>
                <a:gd name="T41" fmla="*/ 449 h 504"/>
                <a:gd name="T42" fmla="*/ 154 w 239"/>
                <a:gd name="T43" fmla="*/ 466 h 504"/>
                <a:gd name="T44" fmla="*/ 141 w 239"/>
                <a:gd name="T45" fmla="*/ 480 h 504"/>
                <a:gd name="T46" fmla="*/ 129 w 239"/>
                <a:gd name="T47" fmla="*/ 490 h 504"/>
                <a:gd name="T48" fmla="*/ 121 w 239"/>
                <a:gd name="T49" fmla="*/ 498 h 504"/>
                <a:gd name="T50" fmla="*/ 116 w 239"/>
                <a:gd name="T51" fmla="*/ 503 h 504"/>
                <a:gd name="T52" fmla="*/ 113 w 239"/>
                <a:gd name="T53" fmla="*/ 504 h 504"/>
                <a:gd name="T54" fmla="*/ 111 w 239"/>
                <a:gd name="T55" fmla="*/ 503 h 504"/>
                <a:gd name="T56" fmla="*/ 106 w 239"/>
                <a:gd name="T57" fmla="*/ 499 h 504"/>
                <a:gd name="T58" fmla="*/ 97 w 239"/>
                <a:gd name="T59" fmla="*/ 491 h 504"/>
                <a:gd name="T60" fmla="*/ 87 w 239"/>
                <a:gd name="T61" fmla="*/ 482 h 504"/>
                <a:gd name="T62" fmla="*/ 74 w 239"/>
                <a:gd name="T63" fmla="*/ 469 h 504"/>
                <a:gd name="T64" fmla="*/ 61 w 239"/>
                <a:gd name="T65" fmla="*/ 454 h 504"/>
                <a:gd name="T66" fmla="*/ 49 w 239"/>
                <a:gd name="T67" fmla="*/ 435 h 504"/>
                <a:gd name="T68" fmla="*/ 35 w 239"/>
                <a:gd name="T69" fmla="*/ 414 h 504"/>
                <a:gd name="T70" fmla="*/ 23 w 239"/>
                <a:gd name="T71" fmla="*/ 389 h 504"/>
                <a:gd name="T72" fmla="*/ 14 w 239"/>
                <a:gd name="T73" fmla="*/ 362 h 504"/>
                <a:gd name="T74" fmla="*/ 5 w 239"/>
                <a:gd name="T75" fmla="*/ 332 h 504"/>
                <a:gd name="T76" fmla="*/ 1 w 239"/>
                <a:gd name="T77" fmla="*/ 298 h 504"/>
                <a:gd name="T78" fmla="*/ 0 w 239"/>
                <a:gd name="T79" fmla="*/ 262 h 504"/>
                <a:gd name="T80" fmla="*/ 2 w 239"/>
                <a:gd name="T81" fmla="*/ 222 h 504"/>
                <a:gd name="T82" fmla="*/ 8 w 239"/>
                <a:gd name="T83" fmla="*/ 185 h 504"/>
                <a:gd name="T84" fmla="*/ 18 w 239"/>
                <a:gd name="T85" fmla="*/ 151 h 504"/>
                <a:gd name="T86" fmla="*/ 28 w 239"/>
                <a:gd name="T87" fmla="*/ 120 h 504"/>
                <a:gd name="T88" fmla="*/ 41 w 239"/>
                <a:gd name="T89" fmla="*/ 94 h 504"/>
                <a:gd name="T90" fmla="*/ 54 w 239"/>
                <a:gd name="T91" fmla="*/ 69 h 504"/>
                <a:gd name="T92" fmla="*/ 68 w 239"/>
                <a:gd name="T93" fmla="*/ 48 h 504"/>
                <a:gd name="T94" fmla="*/ 80 w 239"/>
                <a:gd name="T95" fmla="*/ 31 h 504"/>
                <a:gd name="T96" fmla="*/ 91 w 239"/>
                <a:gd name="T97" fmla="*/ 17 h 504"/>
                <a:gd name="T98" fmla="*/ 100 w 239"/>
                <a:gd name="T99" fmla="*/ 8 h 504"/>
                <a:gd name="T100" fmla="*/ 105 w 239"/>
                <a:gd name="T101" fmla="*/ 2 h 504"/>
                <a:gd name="T102" fmla="*/ 107 w 239"/>
                <a:gd name="T103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9" h="504">
                  <a:moveTo>
                    <a:pt x="107" y="0"/>
                  </a:moveTo>
                  <a:lnTo>
                    <a:pt x="109" y="1"/>
                  </a:lnTo>
                  <a:lnTo>
                    <a:pt x="116" y="6"/>
                  </a:lnTo>
                  <a:lnTo>
                    <a:pt x="125" y="15"/>
                  </a:lnTo>
                  <a:lnTo>
                    <a:pt x="138" y="26"/>
                  </a:lnTo>
                  <a:lnTo>
                    <a:pt x="152" y="40"/>
                  </a:lnTo>
                  <a:lnTo>
                    <a:pt x="167" y="57"/>
                  </a:lnTo>
                  <a:lnTo>
                    <a:pt x="182" y="78"/>
                  </a:lnTo>
                  <a:lnTo>
                    <a:pt x="197" y="100"/>
                  </a:lnTo>
                  <a:lnTo>
                    <a:pt x="211" y="126"/>
                  </a:lnTo>
                  <a:lnTo>
                    <a:pt x="223" y="154"/>
                  </a:lnTo>
                  <a:lnTo>
                    <a:pt x="231" y="185"/>
                  </a:lnTo>
                  <a:lnTo>
                    <a:pt x="238" y="218"/>
                  </a:lnTo>
                  <a:lnTo>
                    <a:pt x="239" y="254"/>
                  </a:lnTo>
                  <a:lnTo>
                    <a:pt x="237" y="290"/>
                  </a:lnTo>
                  <a:lnTo>
                    <a:pt x="230" y="323"/>
                  </a:lnTo>
                  <a:lnTo>
                    <a:pt x="221" y="354"/>
                  </a:lnTo>
                  <a:lnTo>
                    <a:pt x="209" y="382"/>
                  </a:lnTo>
                  <a:lnTo>
                    <a:pt x="196" y="407"/>
                  </a:lnTo>
                  <a:lnTo>
                    <a:pt x="182" y="430"/>
                  </a:lnTo>
                  <a:lnTo>
                    <a:pt x="168" y="449"/>
                  </a:lnTo>
                  <a:lnTo>
                    <a:pt x="154" y="466"/>
                  </a:lnTo>
                  <a:lnTo>
                    <a:pt x="141" y="480"/>
                  </a:lnTo>
                  <a:lnTo>
                    <a:pt x="129" y="490"/>
                  </a:lnTo>
                  <a:lnTo>
                    <a:pt x="121" y="498"/>
                  </a:lnTo>
                  <a:lnTo>
                    <a:pt x="116" y="503"/>
                  </a:lnTo>
                  <a:lnTo>
                    <a:pt x="113" y="504"/>
                  </a:lnTo>
                  <a:lnTo>
                    <a:pt x="111" y="503"/>
                  </a:lnTo>
                  <a:lnTo>
                    <a:pt x="106" y="499"/>
                  </a:lnTo>
                  <a:lnTo>
                    <a:pt x="97" y="491"/>
                  </a:lnTo>
                  <a:lnTo>
                    <a:pt x="87" y="482"/>
                  </a:lnTo>
                  <a:lnTo>
                    <a:pt x="74" y="469"/>
                  </a:lnTo>
                  <a:lnTo>
                    <a:pt x="61" y="454"/>
                  </a:lnTo>
                  <a:lnTo>
                    <a:pt x="49" y="435"/>
                  </a:lnTo>
                  <a:lnTo>
                    <a:pt x="35" y="414"/>
                  </a:lnTo>
                  <a:lnTo>
                    <a:pt x="23" y="389"/>
                  </a:lnTo>
                  <a:lnTo>
                    <a:pt x="14" y="362"/>
                  </a:lnTo>
                  <a:lnTo>
                    <a:pt x="5" y="332"/>
                  </a:lnTo>
                  <a:lnTo>
                    <a:pt x="1" y="298"/>
                  </a:lnTo>
                  <a:lnTo>
                    <a:pt x="0" y="262"/>
                  </a:lnTo>
                  <a:lnTo>
                    <a:pt x="2" y="222"/>
                  </a:lnTo>
                  <a:lnTo>
                    <a:pt x="8" y="185"/>
                  </a:lnTo>
                  <a:lnTo>
                    <a:pt x="18" y="151"/>
                  </a:lnTo>
                  <a:lnTo>
                    <a:pt x="28" y="120"/>
                  </a:lnTo>
                  <a:lnTo>
                    <a:pt x="41" y="94"/>
                  </a:lnTo>
                  <a:lnTo>
                    <a:pt x="54" y="69"/>
                  </a:lnTo>
                  <a:lnTo>
                    <a:pt x="68" y="48"/>
                  </a:lnTo>
                  <a:lnTo>
                    <a:pt x="80" y="31"/>
                  </a:lnTo>
                  <a:lnTo>
                    <a:pt x="91" y="17"/>
                  </a:lnTo>
                  <a:lnTo>
                    <a:pt x="100" y="8"/>
                  </a:lnTo>
                  <a:lnTo>
                    <a:pt x="105" y="2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9"/>
            <p:cNvSpPr>
              <a:spLocks/>
            </p:cNvSpPr>
            <p:nvPr/>
          </p:nvSpPr>
          <p:spPr bwMode="auto">
            <a:xfrm>
              <a:off x="50" y="619"/>
              <a:ext cx="48" cy="100"/>
            </a:xfrm>
            <a:custGeom>
              <a:avLst/>
              <a:gdLst>
                <a:gd name="T0" fmla="*/ 84 w 239"/>
                <a:gd name="T1" fmla="*/ 0 h 502"/>
                <a:gd name="T2" fmla="*/ 86 w 239"/>
                <a:gd name="T3" fmla="*/ 2 h 502"/>
                <a:gd name="T4" fmla="*/ 92 w 239"/>
                <a:gd name="T5" fmla="*/ 6 h 502"/>
                <a:gd name="T6" fmla="*/ 103 w 239"/>
                <a:gd name="T7" fmla="*/ 14 h 502"/>
                <a:gd name="T8" fmla="*/ 116 w 239"/>
                <a:gd name="T9" fmla="*/ 23 h 502"/>
                <a:gd name="T10" fmla="*/ 132 w 239"/>
                <a:gd name="T11" fmla="*/ 36 h 502"/>
                <a:gd name="T12" fmla="*/ 148 w 239"/>
                <a:gd name="T13" fmla="*/ 52 h 502"/>
                <a:gd name="T14" fmla="*/ 166 w 239"/>
                <a:gd name="T15" fmla="*/ 70 h 502"/>
                <a:gd name="T16" fmla="*/ 183 w 239"/>
                <a:gd name="T17" fmla="*/ 93 h 502"/>
                <a:gd name="T18" fmla="*/ 199 w 239"/>
                <a:gd name="T19" fmla="*/ 116 h 502"/>
                <a:gd name="T20" fmla="*/ 212 w 239"/>
                <a:gd name="T21" fmla="*/ 144 h 502"/>
                <a:gd name="T22" fmla="*/ 225 w 239"/>
                <a:gd name="T23" fmla="*/ 173 h 502"/>
                <a:gd name="T24" fmla="*/ 234 w 239"/>
                <a:gd name="T25" fmla="*/ 206 h 502"/>
                <a:gd name="T26" fmla="*/ 238 w 239"/>
                <a:gd name="T27" fmla="*/ 241 h 502"/>
                <a:gd name="T28" fmla="*/ 239 w 239"/>
                <a:gd name="T29" fmla="*/ 278 h 502"/>
                <a:gd name="T30" fmla="*/ 236 w 239"/>
                <a:gd name="T31" fmla="*/ 311 h 502"/>
                <a:gd name="T32" fmla="*/ 229 w 239"/>
                <a:gd name="T33" fmla="*/ 343 h 502"/>
                <a:gd name="T34" fmla="*/ 221 w 239"/>
                <a:gd name="T35" fmla="*/ 371 h 502"/>
                <a:gd name="T36" fmla="*/ 210 w 239"/>
                <a:gd name="T37" fmla="*/ 398 h 502"/>
                <a:gd name="T38" fmla="*/ 197 w 239"/>
                <a:gd name="T39" fmla="*/ 421 h 502"/>
                <a:gd name="T40" fmla="*/ 186 w 239"/>
                <a:gd name="T41" fmla="*/ 441 h 502"/>
                <a:gd name="T42" fmla="*/ 173 w 239"/>
                <a:gd name="T43" fmla="*/ 460 h 502"/>
                <a:gd name="T44" fmla="*/ 161 w 239"/>
                <a:gd name="T45" fmla="*/ 474 h 502"/>
                <a:gd name="T46" fmla="*/ 152 w 239"/>
                <a:gd name="T47" fmla="*/ 486 h 502"/>
                <a:gd name="T48" fmla="*/ 143 w 239"/>
                <a:gd name="T49" fmla="*/ 495 h 502"/>
                <a:gd name="T50" fmla="*/ 139 w 239"/>
                <a:gd name="T51" fmla="*/ 500 h 502"/>
                <a:gd name="T52" fmla="*/ 137 w 239"/>
                <a:gd name="T53" fmla="*/ 502 h 502"/>
                <a:gd name="T54" fmla="*/ 135 w 239"/>
                <a:gd name="T55" fmla="*/ 501 h 502"/>
                <a:gd name="T56" fmla="*/ 128 w 239"/>
                <a:gd name="T57" fmla="*/ 497 h 502"/>
                <a:gd name="T58" fmla="*/ 120 w 239"/>
                <a:gd name="T59" fmla="*/ 491 h 502"/>
                <a:gd name="T60" fmla="*/ 108 w 239"/>
                <a:gd name="T61" fmla="*/ 482 h 502"/>
                <a:gd name="T62" fmla="*/ 94 w 239"/>
                <a:gd name="T63" fmla="*/ 470 h 502"/>
                <a:gd name="T64" fmla="*/ 81 w 239"/>
                <a:gd name="T65" fmla="*/ 456 h 502"/>
                <a:gd name="T66" fmla="*/ 66 w 239"/>
                <a:gd name="T67" fmla="*/ 439 h 502"/>
                <a:gd name="T68" fmla="*/ 51 w 239"/>
                <a:gd name="T69" fmla="*/ 419 h 502"/>
                <a:gd name="T70" fmla="*/ 36 w 239"/>
                <a:gd name="T71" fmla="*/ 396 h 502"/>
                <a:gd name="T72" fmla="*/ 23 w 239"/>
                <a:gd name="T73" fmla="*/ 370 h 502"/>
                <a:gd name="T74" fmla="*/ 13 w 239"/>
                <a:gd name="T75" fmla="*/ 340 h 502"/>
                <a:gd name="T76" fmla="*/ 5 w 239"/>
                <a:gd name="T77" fmla="*/ 307 h 502"/>
                <a:gd name="T78" fmla="*/ 0 w 239"/>
                <a:gd name="T79" fmla="*/ 271 h 502"/>
                <a:gd name="T80" fmla="*/ 0 w 239"/>
                <a:gd name="T81" fmla="*/ 232 h 502"/>
                <a:gd name="T82" fmla="*/ 2 w 239"/>
                <a:gd name="T83" fmla="*/ 195 h 502"/>
                <a:gd name="T84" fmla="*/ 8 w 239"/>
                <a:gd name="T85" fmla="*/ 160 h 502"/>
                <a:gd name="T86" fmla="*/ 17 w 239"/>
                <a:gd name="T87" fmla="*/ 128 h 502"/>
                <a:gd name="T88" fmla="*/ 26 w 239"/>
                <a:gd name="T89" fmla="*/ 100 h 502"/>
                <a:gd name="T90" fmla="*/ 37 w 239"/>
                <a:gd name="T91" fmla="*/ 74 h 502"/>
                <a:gd name="T92" fmla="*/ 49 w 239"/>
                <a:gd name="T93" fmla="*/ 52 h 502"/>
                <a:gd name="T94" fmla="*/ 59 w 239"/>
                <a:gd name="T95" fmla="*/ 34 h 502"/>
                <a:gd name="T96" fmla="*/ 69 w 239"/>
                <a:gd name="T97" fmla="*/ 19 h 502"/>
                <a:gd name="T98" fmla="*/ 76 w 239"/>
                <a:gd name="T99" fmla="*/ 9 h 502"/>
                <a:gd name="T100" fmla="*/ 82 w 239"/>
                <a:gd name="T101" fmla="*/ 2 h 502"/>
                <a:gd name="T102" fmla="*/ 84 w 239"/>
                <a:gd name="T103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9" h="502">
                  <a:moveTo>
                    <a:pt x="84" y="0"/>
                  </a:moveTo>
                  <a:lnTo>
                    <a:pt x="86" y="2"/>
                  </a:lnTo>
                  <a:lnTo>
                    <a:pt x="92" y="6"/>
                  </a:lnTo>
                  <a:lnTo>
                    <a:pt x="103" y="14"/>
                  </a:lnTo>
                  <a:lnTo>
                    <a:pt x="116" y="23"/>
                  </a:lnTo>
                  <a:lnTo>
                    <a:pt x="132" y="36"/>
                  </a:lnTo>
                  <a:lnTo>
                    <a:pt x="148" y="52"/>
                  </a:lnTo>
                  <a:lnTo>
                    <a:pt x="166" y="70"/>
                  </a:lnTo>
                  <a:lnTo>
                    <a:pt x="183" y="93"/>
                  </a:lnTo>
                  <a:lnTo>
                    <a:pt x="199" y="116"/>
                  </a:lnTo>
                  <a:lnTo>
                    <a:pt x="212" y="144"/>
                  </a:lnTo>
                  <a:lnTo>
                    <a:pt x="225" y="173"/>
                  </a:lnTo>
                  <a:lnTo>
                    <a:pt x="234" y="206"/>
                  </a:lnTo>
                  <a:lnTo>
                    <a:pt x="238" y="241"/>
                  </a:lnTo>
                  <a:lnTo>
                    <a:pt x="239" y="278"/>
                  </a:lnTo>
                  <a:lnTo>
                    <a:pt x="236" y="311"/>
                  </a:lnTo>
                  <a:lnTo>
                    <a:pt x="229" y="343"/>
                  </a:lnTo>
                  <a:lnTo>
                    <a:pt x="221" y="371"/>
                  </a:lnTo>
                  <a:lnTo>
                    <a:pt x="210" y="398"/>
                  </a:lnTo>
                  <a:lnTo>
                    <a:pt x="197" y="421"/>
                  </a:lnTo>
                  <a:lnTo>
                    <a:pt x="186" y="441"/>
                  </a:lnTo>
                  <a:lnTo>
                    <a:pt x="173" y="460"/>
                  </a:lnTo>
                  <a:lnTo>
                    <a:pt x="161" y="474"/>
                  </a:lnTo>
                  <a:lnTo>
                    <a:pt x="152" y="486"/>
                  </a:lnTo>
                  <a:lnTo>
                    <a:pt x="143" y="495"/>
                  </a:lnTo>
                  <a:lnTo>
                    <a:pt x="139" y="500"/>
                  </a:lnTo>
                  <a:lnTo>
                    <a:pt x="137" y="502"/>
                  </a:lnTo>
                  <a:lnTo>
                    <a:pt x="135" y="501"/>
                  </a:lnTo>
                  <a:lnTo>
                    <a:pt x="128" y="497"/>
                  </a:lnTo>
                  <a:lnTo>
                    <a:pt x="120" y="491"/>
                  </a:lnTo>
                  <a:lnTo>
                    <a:pt x="108" y="482"/>
                  </a:lnTo>
                  <a:lnTo>
                    <a:pt x="94" y="470"/>
                  </a:lnTo>
                  <a:lnTo>
                    <a:pt x="81" y="456"/>
                  </a:lnTo>
                  <a:lnTo>
                    <a:pt x="66" y="439"/>
                  </a:lnTo>
                  <a:lnTo>
                    <a:pt x="51" y="419"/>
                  </a:lnTo>
                  <a:lnTo>
                    <a:pt x="36" y="396"/>
                  </a:lnTo>
                  <a:lnTo>
                    <a:pt x="23" y="370"/>
                  </a:lnTo>
                  <a:lnTo>
                    <a:pt x="13" y="340"/>
                  </a:lnTo>
                  <a:lnTo>
                    <a:pt x="5" y="307"/>
                  </a:lnTo>
                  <a:lnTo>
                    <a:pt x="0" y="271"/>
                  </a:lnTo>
                  <a:lnTo>
                    <a:pt x="0" y="232"/>
                  </a:lnTo>
                  <a:lnTo>
                    <a:pt x="2" y="195"/>
                  </a:lnTo>
                  <a:lnTo>
                    <a:pt x="8" y="160"/>
                  </a:lnTo>
                  <a:lnTo>
                    <a:pt x="17" y="128"/>
                  </a:lnTo>
                  <a:lnTo>
                    <a:pt x="26" y="100"/>
                  </a:lnTo>
                  <a:lnTo>
                    <a:pt x="37" y="74"/>
                  </a:lnTo>
                  <a:lnTo>
                    <a:pt x="49" y="52"/>
                  </a:lnTo>
                  <a:lnTo>
                    <a:pt x="59" y="34"/>
                  </a:lnTo>
                  <a:lnTo>
                    <a:pt x="69" y="19"/>
                  </a:lnTo>
                  <a:lnTo>
                    <a:pt x="76" y="9"/>
                  </a:lnTo>
                  <a:lnTo>
                    <a:pt x="82" y="2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0"/>
            <p:cNvSpPr>
              <a:spLocks/>
            </p:cNvSpPr>
            <p:nvPr/>
          </p:nvSpPr>
          <p:spPr bwMode="auto">
            <a:xfrm>
              <a:off x="108" y="666"/>
              <a:ext cx="53" cy="93"/>
            </a:xfrm>
            <a:custGeom>
              <a:avLst/>
              <a:gdLst>
                <a:gd name="T0" fmla="*/ 27 w 265"/>
                <a:gd name="T1" fmla="*/ 0 h 465"/>
                <a:gd name="T2" fmla="*/ 31 w 265"/>
                <a:gd name="T3" fmla="*/ 1 h 465"/>
                <a:gd name="T4" fmla="*/ 38 w 265"/>
                <a:gd name="T5" fmla="*/ 3 h 465"/>
                <a:gd name="T6" fmla="*/ 50 w 265"/>
                <a:gd name="T7" fmla="*/ 7 h 465"/>
                <a:gd name="T8" fmla="*/ 66 w 265"/>
                <a:gd name="T9" fmla="*/ 13 h 465"/>
                <a:gd name="T10" fmla="*/ 84 w 265"/>
                <a:gd name="T11" fmla="*/ 20 h 465"/>
                <a:gd name="T12" fmla="*/ 104 w 265"/>
                <a:gd name="T13" fmla="*/ 31 h 465"/>
                <a:gd name="T14" fmla="*/ 126 w 265"/>
                <a:gd name="T15" fmla="*/ 44 h 465"/>
                <a:gd name="T16" fmla="*/ 149 w 265"/>
                <a:gd name="T17" fmla="*/ 60 h 465"/>
                <a:gd name="T18" fmla="*/ 171 w 265"/>
                <a:gd name="T19" fmla="*/ 78 h 465"/>
                <a:gd name="T20" fmla="*/ 192 w 265"/>
                <a:gd name="T21" fmla="*/ 100 h 465"/>
                <a:gd name="T22" fmla="*/ 212 w 265"/>
                <a:gd name="T23" fmla="*/ 125 h 465"/>
                <a:gd name="T24" fmla="*/ 230 w 265"/>
                <a:gd name="T25" fmla="*/ 153 h 465"/>
                <a:gd name="T26" fmla="*/ 245 w 265"/>
                <a:gd name="T27" fmla="*/ 186 h 465"/>
                <a:gd name="T28" fmla="*/ 256 w 265"/>
                <a:gd name="T29" fmla="*/ 220 h 465"/>
                <a:gd name="T30" fmla="*/ 263 w 265"/>
                <a:gd name="T31" fmla="*/ 253 h 465"/>
                <a:gd name="T32" fmla="*/ 265 w 265"/>
                <a:gd name="T33" fmla="*/ 285 h 465"/>
                <a:gd name="T34" fmla="*/ 265 w 265"/>
                <a:gd name="T35" fmla="*/ 316 h 465"/>
                <a:gd name="T36" fmla="*/ 263 w 265"/>
                <a:gd name="T37" fmla="*/ 344 h 465"/>
                <a:gd name="T38" fmla="*/ 258 w 265"/>
                <a:gd name="T39" fmla="*/ 370 h 465"/>
                <a:gd name="T40" fmla="*/ 253 w 265"/>
                <a:gd name="T41" fmla="*/ 394 h 465"/>
                <a:gd name="T42" fmla="*/ 246 w 265"/>
                <a:gd name="T43" fmla="*/ 414 h 465"/>
                <a:gd name="T44" fmla="*/ 239 w 265"/>
                <a:gd name="T45" fmla="*/ 432 h 465"/>
                <a:gd name="T46" fmla="*/ 232 w 265"/>
                <a:gd name="T47" fmla="*/ 446 h 465"/>
                <a:gd name="T48" fmla="*/ 227 w 265"/>
                <a:gd name="T49" fmla="*/ 456 h 465"/>
                <a:gd name="T50" fmla="*/ 224 w 265"/>
                <a:gd name="T51" fmla="*/ 463 h 465"/>
                <a:gd name="T52" fmla="*/ 223 w 265"/>
                <a:gd name="T53" fmla="*/ 465 h 465"/>
                <a:gd name="T54" fmla="*/ 221 w 265"/>
                <a:gd name="T55" fmla="*/ 465 h 465"/>
                <a:gd name="T56" fmla="*/ 213 w 265"/>
                <a:gd name="T57" fmla="*/ 463 h 465"/>
                <a:gd name="T58" fmla="*/ 204 w 265"/>
                <a:gd name="T59" fmla="*/ 460 h 465"/>
                <a:gd name="T60" fmla="*/ 190 w 265"/>
                <a:gd name="T61" fmla="*/ 454 h 465"/>
                <a:gd name="T62" fmla="*/ 174 w 265"/>
                <a:gd name="T63" fmla="*/ 447 h 465"/>
                <a:gd name="T64" fmla="*/ 156 w 265"/>
                <a:gd name="T65" fmla="*/ 438 h 465"/>
                <a:gd name="T66" fmla="*/ 137 w 265"/>
                <a:gd name="T67" fmla="*/ 426 h 465"/>
                <a:gd name="T68" fmla="*/ 117 w 265"/>
                <a:gd name="T69" fmla="*/ 411 h 465"/>
                <a:gd name="T70" fmla="*/ 97 w 265"/>
                <a:gd name="T71" fmla="*/ 393 h 465"/>
                <a:gd name="T72" fmla="*/ 76 w 265"/>
                <a:gd name="T73" fmla="*/ 371 h 465"/>
                <a:gd name="T74" fmla="*/ 58 w 265"/>
                <a:gd name="T75" fmla="*/ 346 h 465"/>
                <a:gd name="T76" fmla="*/ 40 w 265"/>
                <a:gd name="T77" fmla="*/ 317 h 465"/>
                <a:gd name="T78" fmla="*/ 25 w 265"/>
                <a:gd name="T79" fmla="*/ 284 h 465"/>
                <a:gd name="T80" fmla="*/ 14 w 265"/>
                <a:gd name="T81" fmla="*/ 246 h 465"/>
                <a:gd name="T82" fmla="*/ 5 w 265"/>
                <a:gd name="T83" fmla="*/ 210 h 465"/>
                <a:gd name="T84" fmla="*/ 1 w 265"/>
                <a:gd name="T85" fmla="*/ 175 h 465"/>
                <a:gd name="T86" fmla="*/ 0 w 265"/>
                <a:gd name="T87" fmla="*/ 142 h 465"/>
                <a:gd name="T88" fmla="*/ 2 w 265"/>
                <a:gd name="T89" fmla="*/ 112 h 465"/>
                <a:gd name="T90" fmla="*/ 5 w 265"/>
                <a:gd name="T91" fmla="*/ 84 h 465"/>
                <a:gd name="T92" fmla="*/ 9 w 265"/>
                <a:gd name="T93" fmla="*/ 60 h 465"/>
                <a:gd name="T94" fmla="*/ 15 w 265"/>
                <a:gd name="T95" fmla="*/ 40 h 465"/>
                <a:gd name="T96" fmla="*/ 19 w 265"/>
                <a:gd name="T97" fmla="*/ 22 h 465"/>
                <a:gd name="T98" fmla="*/ 23 w 265"/>
                <a:gd name="T99" fmla="*/ 11 h 465"/>
                <a:gd name="T100" fmla="*/ 26 w 265"/>
                <a:gd name="T101" fmla="*/ 2 h 465"/>
                <a:gd name="T102" fmla="*/ 27 w 265"/>
                <a:gd name="T103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65" h="465">
                  <a:moveTo>
                    <a:pt x="27" y="0"/>
                  </a:moveTo>
                  <a:lnTo>
                    <a:pt x="31" y="1"/>
                  </a:lnTo>
                  <a:lnTo>
                    <a:pt x="38" y="3"/>
                  </a:lnTo>
                  <a:lnTo>
                    <a:pt x="50" y="7"/>
                  </a:lnTo>
                  <a:lnTo>
                    <a:pt x="66" y="13"/>
                  </a:lnTo>
                  <a:lnTo>
                    <a:pt x="84" y="20"/>
                  </a:lnTo>
                  <a:lnTo>
                    <a:pt x="104" y="31"/>
                  </a:lnTo>
                  <a:lnTo>
                    <a:pt x="126" y="44"/>
                  </a:lnTo>
                  <a:lnTo>
                    <a:pt x="149" y="60"/>
                  </a:lnTo>
                  <a:lnTo>
                    <a:pt x="171" y="78"/>
                  </a:lnTo>
                  <a:lnTo>
                    <a:pt x="192" y="100"/>
                  </a:lnTo>
                  <a:lnTo>
                    <a:pt x="212" y="125"/>
                  </a:lnTo>
                  <a:lnTo>
                    <a:pt x="230" y="153"/>
                  </a:lnTo>
                  <a:lnTo>
                    <a:pt x="245" y="186"/>
                  </a:lnTo>
                  <a:lnTo>
                    <a:pt x="256" y="220"/>
                  </a:lnTo>
                  <a:lnTo>
                    <a:pt x="263" y="253"/>
                  </a:lnTo>
                  <a:lnTo>
                    <a:pt x="265" y="285"/>
                  </a:lnTo>
                  <a:lnTo>
                    <a:pt x="265" y="316"/>
                  </a:lnTo>
                  <a:lnTo>
                    <a:pt x="263" y="344"/>
                  </a:lnTo>
                  <a:lnTo>
                    <a:pt x="258" y="370"/>
                  </a:lnTo>
                  <a:lnTo>
                    <a:pt x="253" y="394"/>
                  </a:lnTo>
                  <a:lnTo>
                    <a:pt x="246" y="414"/>
                  </a:lnTo>
                  <a:lnTo>
                    <a:pt x="239" y="432"/>
                  </a:lnTo>
                  <a:lnTo>
                    <a:pt x="232" y="446"/>
                  </a:lnTo>
                  <a:lnTo>
                    <a:pt x="227" y="456"/>
                  </a:lnTo>
                  <a:lnTo>
                    <a:pt x="224" y="463"/>
                  </a:lnTo>
                  <a:lnTo>
                    <a:pt x="223" y="465"/>
                  </a:lnTo>
                  <a:lnTo>
                    <a:pt x="221" y="465"/>
                  </a:lnTo>
                  <a:lnTo>
                    <a:pt x="213" y="463"/>
                  </a:lnTo>
                  <a:lnTo>
                    <a:pt x="204" y="460"/>
                  </a:lnTo>
                  <a:lnTo>
                    <a:pt x="190" y="454"/>
                  </a:lnTo>
                  <a:lnTo>
                    <a:pt x="174" y="447"/>
                  </a:lnTo>
                  <a:lnTo>
                    <a:pt x="156" y="438"/>
                  </a:lnTo>
                  <a:lnTo>
                    <a:pt x="137" y="426"/>
                  </a:lnTo>
                  <a:lnTo>
                    <a:pt x="117" y="411"/>
                  </a:lnTo>
                  <a:lnTo>
                    <a:pt x="97" y="393"/>
                  </a:lnTo>
                  <a:lnTo>
                    <a:pt x="76" y="371"/>
                  </a:lnTo>
                  <a:lnTo>
                    <a:pt x="58" y="346"/>
                  </a:lnTo>
                  <a:lnTo>
                    <a:pt x="40" y="317"/>
                  </a:lnTo>
                  <a:lnTo>
                    <a:pt x="25" y="284"/>
                  </a:lnTo>
                  <a:lnTo>
                    <a:pt x="14" y="246"/>
                  </a:lnTo>
                  <a:lnTo>
                    <a:pt x="5" y="210"/>
                  </a:lnTo>
                  <a:lnTo>
                    <a:pt x="1" y="175"/>
                  </a:lnTo>
                  <a:lnTo>
                    <a:pt x="0" y="142"/>
                  </a:lnTo>
                  <a:lnTo>
                    <a:pt x="2" y="112"/>
                  </a:lnTo>
                  <a:lnTo>
                    <a:pt x="5" y="84"/>
                  </a:lnTo>
                  <a:lnTo>
                    <a:pt x="9" y="60"/>
                  </a:lnTo>
                  <a:lnTo>
                    <a:pt x="15" y="40"/>
                  </a:lnTo>
                  <a:lnTo>
                    <a:pt x="19" y="22"/>
                  </a:lnTo>
                  <a:lnTo>
                    <a:pt x="23" y="11"/>
                  </a:lnTo>
                  <a:lnTo>
                    <a:pt x="26" y="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1"/>
            <p:cNvSpPr>
              <a:spLocks/>
            </p:cNvSpPr>
            <p:nvPr/>
          </p:nvSpPr>
          <p:spPr bwMode="auto">
            <a:xfrm>
              <a:off x="-95" y="428"/>
              <a:ext cx="49" cy="100"/>
            </a:xfrm>
            <a:custGeom>
              <a:avLst/>
              <a:gdLst>
                <a:gd name="T0" fmla="*/ 95 w 247"/>
                <a:gd name="T1" fmla="*/ 0 h 499"/>
                <a:gd name="T2" fmla="*/ 98 w 247"/>
                <a:gd name="T3" fmla="*/ 2 h 499"/>
                <a:gd name="T4" fmla="*/ 105 w 247"/>
                <a:gd name="T5" fmla="*/ 6 h 499"/>
                <a:gd name="T6" fmla="*/ 114 w 247"/>
                <a:gd name="T7" fmla="*/ 15 h 499"/>
                <a:gd name="T8" fmla="*/ 127 w 247"/>
                <a:gd name="T9" fmla="*/ 27 h 499"/>
                <a:gd name="T10" fmla="*/ 142 w 247"/>
                <a:gd name="T11" fmla="*/ 41 h 499"/>
                <a:gd name="T12" fmla="*/ 159 w 247"/>
                <a:gd name="T13" fmla="*/ 61 h 499"/>
                <a:gd name="T14" fmla="*/ 175 w 247"/>
                <a:gd name="T15" fmla="*/ 82 h 499"/>
                <a:gd name="T16" fmla="*/ 192 w 247"/>
                <a:gd name="T17" fmla="*/ 107 h 499"/>
                <a:gd name="T18" fmla="*/ 208 w 247"/>
                <a:gd name="T19" fmla="*/ 136 h 499"/>
                <a:gd name="T20" fmla="*/ 221 w 247"/>
                <a:gd name="T21" fmla="*/ 168 h 499"/>
                <a:gd name="T22" fmla="*/ 234 w 247"/>
                <a:gd name="T23" fmla="*/ 203 h 499"/>
                <a:gd name="T24" fmla="*/ 243 w 247"/>
                <a:gd name="T25" fmla="*/ 242 h 499"/>
                <a:gd name="T26" fmla="*/ 247 w 247"/>
                <a:gd name="T27" fmla="*/ 281 h 499"/>
                <a:gd name="T28" fmla="*/ 247 w 247"/>
                <a:gd name="T29" fmla="*/ 317 h 499"/>
                <a:gd name="T30" fmla="*/ 243 w 247"/>
                <a:gd name="T31" fmla="*/ 350 h 499"/>
                <a:gd name="T32" fmla="*/ 236 w 247"/>
                <a:gd name="T33" fmla="*/ 381 h 499"/>
                <a:gd name="T34" fmla="*/ 227 w 247"/>
                <a:gd name="T35" fmla="*/ 407 h 499"/>
                <a:gd name="T36" fmla="*/ 216 w 247"/>
                <a:gd name="T37" fmla="*/ 431 h 499"/>
                <a:gd name="T38" fmla="*/ 204 w 247"/>
                <a:gd name="T39" fmla="*/ 451 h 499"/>
                <a:gd name="T40" fmla="*/ 194 w 247"/>
                <a:gd name="T41" fmla="*/ 468 h 499"/>
                <a:gd name="T42" fmla="*/ 183 w 247"/>
                <a:gd name="T43" fmla="*/ 482 h 499"/>
                <a:gd name="T44" fmla="*/ 175 w 247"/>
                <a:gd name="T45" fmla="*/ 491 h 499"/>
                <a:gd name="T46" fmla="*/ 169 w 247"/>
                <a:gd name="T47" fmla="*/ 497 h 499"/>
                <a:gd name="T48" fmla="*/ 167 w 247"/>
                <a:gd name="T49" fmla="*/ 499 h 499"/>
                <a:gd name="T50" fmla="*/ 165 w 247"/>
                <a:gd name="T51" fmla="*/ 498 h 499"/>
                <a:gd name="T52" fmla="*/ 158 w 247"/>
                <a:gd name="T53" fmla="*/ 492 h 499"/>
                <a:gd name="T54" fmla="*/ 146 w 247"/>
                <a:gd name="T55" fmla="*/ 486 h 499"/>
                <a:gd name="T56" fmla="*/ 131 w 247"/>
                <a:gd name="T57" fmla="*/ 475 h 499"/>
                <a:gd name="T58" fmla="*/ 115 w 247"/>
                <a:gd name="T59" fmla="*/ 462 h 499"/>
                <a:gd name="T60" fmla="*/ 97 w 247"/>
                <a:gd name="T61" fmla="*/ 445 h 499"/>
                <a:gd name="T62" fmla="*/ 78 w 247"/>
                <a:gd name="T63" fmla="*/ 424 h 499"/>
                <a:gd name="T64" fmla="*/ 59 w 247"/>
                <a:gd name="T65" fmla="*/ 401 h 499"/>
                <a:gd name="T66" fmla="*/ 42 w 247"/>
                <a:gd name="T67" fmla="*/ 374 h 499"/>
                <a:gd name="T68" fmla="*/ 27 w 247"/>
                <a:gd name="T69" fmla="*/ 343 h 499"/>
                <a:gd name="T70" fmla="*/ 14 w 247"/>
                <a:gd name="T71" fmla="*/ 309 h 499"/>
                <a:gd name="T72" fmla="*/ 5 w 247"/>
                <a:gd name="T73" fmla="*/ 272 h 499"/>
                <a:gd name="T74" fmla="*/ 0 w 247"/>
                <a:gd name="T75" fmla="*/ 236 h 499"/>
                <a:gd name="T76" fmla="*/ 2 w 247"/>
                <a:gd name="T77" fmla="*/ 202 h 499"/>
                <a:gd name="T78" fmla="*/ 6 w 247"/>
                <a:gd name="T79" fmla="*/ 170 h 499"/>
                <a:gd name="T80" fmla="*/ 13 w 247"/>
                <a:gd name="T81" fmla="*/ 140 h 499"/>
                <a:gd name="T82" fmla="*/ 23 w 247"/>
                <a:gd name="T83" fmla="*/ 113 h 499"/>
                <a:gd name="T84" fmla="*/ 33 w 247"/>
                <a:gd name="T85" fmla="*/ 88 h 499"/>
                <a:gd name="T86" fmla="*/ 45 w 247"/>
                <a:gd name="T87" fmla="*/ 66 h 499"/>
                <a:gd name="T88" fmla="*/ 58 w 247"/>
                <a:gd name="T89" fmla="*/ 47 h 499"/>
                <a:gd name="T90" fmla="*/ 70 w 247"/>
                <a:gd name="T91" fmla="*/ 30 h 499"/>
                <a:gd name="T92" fmla="*/ 80 w 247"/>
                <a:gd name="T93" fmla="*/ 17 h 499"/>
                <a:gd name="T94" fmla="*/ 88 w 247"/>
                <a:gd name="T95" fmla="*/ 7 h 499"/>
                <a:gd name="T96" fmla="*/ 94 w 247"/>
                <a:gd name="T97" fmla="*/ 2 h 499"/>
                <a:gd name="T98" fmla="*/ 95 w 247"/>
                <a:gd name="T99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7" h="499">
                  <a:moveTo>
                    <a:pt x="95" y="0"/>
                  </a:moveTo>
                  <a:lnTo>
                    <a:pt x="98" y="2"/>
                  </a:lnTo>
                  <a:lnTo>
                    <a:pt x="105" y="6"/>
                  </a:lnTo>
                  <a:lnTo>
                    <a:pt x="114" y="15"/>
                  </a:lnTo>
                  <a:lnTo>
                    <a:pt x="127" y="27"/>
                  </a:lnTo>
                  <a:lnTo>
                    <a:pt x="142" y="41"/>
                  </a:lnTo>
                  <a:lnTo>
                    <a:pt x="159" y="61"/>
                  </a:lnTo>
                  <a:lnTo>
                    <a:pt x="175" y="82"/>
                  </a:lnTo>
                  <a:lnTo>
                    <a:pt x="192" y="107"/>
                  </a:lnTo>
                  <a:lnTo>
                    <a:pt x="208" y="136"/>
                  </a:lnTo>
                  <a:lnTo>
                    <a:pt x="221" y="168"/>
                  </a:lnTo>
                  <a:lnTo>
                    <a:pt x="234" y="203"/>
                  </a:lnTo>
                  <a:lnTo>
                    <a:pt x="243" y="242"/>
                  </a:lnTo>
                  <a:lnTo>
                    <a:pt x="247" y="281"/>
                  </a:lnTo>
                  <a:lnTo>
                    <a:pt x="247" y="317"/>
                  </a:lnTo>
                  <a:lnTo>
                    <a:pt x="243" y="350"/>
                  </a:lnTo>
                  <a:lnTo>
                    <a:pt x="236" y="381"/>
                  </a:lnTo>
                  <a:lnTo>
                    <a:pt x="227" y="407"/>
                  </a:lnTo>
                  <a:lnTo>
                    <a:pt x="216" y="431"/>
                  </a:lnTo>
                  <a:lnTo>
                    <a:pt x="204" y="451"/>
                  </a:lnTo>
                  <a:lnTo>
                    <a:pt x="194" y="468"/>
                  </a:lnTo>
                  <a:lnTo>
                    <a:pt x="183" y="482"/>
                  </a:lnTo>
                  <a:lnTo>
                    <a:pt x="175" y="491"/>
                  </a:lnTo>
                  <a:lnTo>
                    <a:pt x="169" y="497"/>
                  </a:lnTo>
                  <a:lnTo>
                    <a:pt x="167" y="499"/>
                  </a:lnTo>
                  <a:lnTo>
                    <a:pt x="165" y="498"/>
                  </a:lnTo>
                  <a:lnTo>
                    <a:pt x="158" y="492"/>
                  </a:lnTo>
                  <a:lnTo>
                    <a:pt x="146" y="486"/>
                  </a:lnTo>
                  <a:lnTo>
                    <a:pt x="131" y="475"/>
                  </a:lnTo>
                  <a:lnTo>
                    <a:pt x="115" y="462"/>
                  </a:lnTo>
                  <a:lnTo>
                    <a:pt x="97" y="445"/>
                  </a:lnTo>
                  <a:lnTo>
                    <a:pt x="78" y="424"/>
                  </a:lnTo>
                  <a:lnTo>
                    <a:pt x="59" y="401"/>
                  </a:lnTo>
                  <a:lnTo>
                    <a:pt x="42" y="374"/>
                  </a:lnTo>
                  <a:lnTo>
                    <a:pt x="27" y="343"/>
                  </a:lnTo>
                  <a:lnTo>
                    <a:pt x="14" y="309"/>
                  </a:lnTo>
                  <a:lnTo>
                    <a:pt x="5" y="272"/>
                  </a:lnTo>
                  <a:lnTo>
                    <a:pt x="0" y="236"/>
                  </a:lnTo>
                  <a:lnTo>
                    <a:pt x="2" y="202"/>
                  </a:lnTo>
                  <a:lnTo>
                    <a:pt x="6" y="170"/>
                  </a:lnTo>
                  <a:lnTo>
                    <a:pt x="13" y="140"/>
                  </a:lnTo>
                  <a:lnTo>
                    <a:pt x="23" y="113"/>
                  </a:lnTo>
                  <a:lnTo>
                    <a:pt x="33" y="88"/>
                  </a:lnTo>
                  <a:lnTo>
                    <a:pt x="45" y="66"/>
                  </a:lnTo>
                  <a:lnTo>
                    <a:pt x="58" y="47"/>
                  </a:lnTo>
                  <a:lnTo>
                    <a:pt x="70" y="30"/>
                  </a:lnTo>
                  <a:lnTo>
                    <a:pt x="80" y="17"/>
                  </a:lnTo>
                  <a:lnTo>
                    <a:pt x="88" y="7"/>
                  </a:lnTo>
                  <a:lnTo>
                    <a:pt x="94" y="2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2"/>
            <p:cNvSpPr>
              <a:spLocks/>
            </p:cNvSpPr>
            <p:nvPr/>
          </p:nvSpPr>
          <p:spPr bwMode="auto">
            <a:xfrm>
              <a:off x="-131" y="606"/>
              <a:ext cx="86" cy="59"/>
            </a:xfrm>
            <a:custGeom>
              <a:avLst/>
              <a:gdLst>
                <a:gd name="T0" fmla="*/ 86 w 431"/>
                <a:gd name="T1" fmla="*/ 0 h 293"/>
                <a:gd name="T2" fmla="*/ 113 w 431"/>
                <a:gd name="T3" fmla="*/ 1 h 293"/>
                <a:gd name="T4" fmla="*/ 143 w 431"/>
                <a:gd name="T5" fmla="*/ 5 h 293"/>
                <a:gd name="T6" fmla="*/ 175 w 431"/>
                <a:gd name="T7" fmla="*/ 10 h 293"/>
                <a:gd name="T8" fmla="*/ 209 w 431"/>
                <a:gd name="T9" fmla="*/ 19 h 293"/>
                <a:gd name="T10" fmla="*/ 244 w 431"/>
                <a:gd name="T11" fmla="*/ 32 h 293"/>
                <a:gd name="T12" fmla="*/ 279 w 431"/>
                <a:gd name="T13" fmla="*/ 50 h 293"/>
                <a:gd name="T14" fmla="*/ 313 w 431"/>
                <a:gd name="T15" fmla="*/ 70 h 293"/>
                <a:gd name="T16" fmla="*/ 341 w 431"/>
                <a:gd name="T17" fmla="*/ 94 h 293"/>
                <a:gd name="T18" fmla="*/ 364 w 431"/>
                <a:gd name="T19" fmla="*/ 117 h 293"/>
                <a:gd name="T20" fmla="*/ 383 w 431"/>
                <a:gd name="T21" fmla="*/ 142 h 293"/>
                <a:gd name="T22" fmla="*/ 398 w 431"/>
                <a:gd name="T23" fmla="*/ 166 h 293"/>
                <a:gd name="T24" fmla="*/ 410 w 431"/>
                <a:gd name="T25" fmla="*/ 190 h 293"/>
                <a:gd name="T26" fmla="*/ 418 w 431"/>
                <a:gd name="T27" fmla="*/ 211 h 293"/>
                <a:gd name="T28" fmla="*/ 424 w 431"/>
                <a:gd name="T29" fmla="*/ 231 h 293"/>
                <a:gd name="T30" fmla="*/ 428 w 431"/>
                <a:gd name="T31" fmla="*/ 247 h 293"/>
                <a:gd name="T32" fmla="*/ 430 w 431"/>
                <a:gd name="T33" fmla="*/ 260 h 293"/>
                <a:gd name="T34" fmla="*/ 431 w 431"/>
                <a:gd name="T35" fmla="*/ 267 h 293"/>
                <a:gd name="T36" fmla="*/ 431 w 431"/>
                <a:gd name="T37" fmla="*/ 270 h 293"/>
                <a:gd name="T38" fmla="*/ 429 w 431"/>
                <a:gd name="T39" fmla="*/ 271 h 293"/>
                <a:gd name="T40" fmla="*/ 420 w 431"/>
                <a:gd name="T41" fmla="*/ 275 h 293"/>
                <a:gd name="T42" fmla="*/ 408 w 431"/>
                <a:gd name="T43" fmla="*/ 279 h 293"/>
                <a:gd name="T44" fmla="*/ 390 w 431"/>
                <a:gd name="T45" fmla="*/ 283 h 293"/>
                <a:gd name="T46" fmla="*/ 369 w 431"/>
                <a:gd name="T47" fmla="*/ 287 h 293"/>
                <a:gd name="T48" fmla="*/ 344 w 431"/>
                <a:gd name="T49" fmla="*/ 291 h 293"/>
                <a:gd name="T50" fmla="*/ 317 w 431"/>
                <a:gd name="T51" fmla="*/ 293 h 293"/>
                <a:gd name="T52" fmla="*/ 287 w 431"/>
                <a:gd name="T53" fmla="*/ 293 h 293"/>
                <a:gd name="T54" fmla="*/ 255 w 431"/>
                <a:gd name="T55" fmla="*/ 289 h 293"/>
                <a:gd name="T56" fmla="*/ 222 w 431"/>
                <a:gd name="T57" fmla="*/ 281 h 293"/>
                <a:gd name="T58" fmla="*/ 188 w 431"/>
                <a:gd name="T59" fmla="*/ 270 h 293"/>
                <a:gd name="T60" fmla="*/ 153 w 431"/>
                <a:gd name="T61" fmla="*/ 253 h 293"/>
                <a:gd name="T62" fmla="*/ 123 w 431"/>
                <a:gd name="T63" fmla="*/ 234 h 293"/>
                <a:gd name="T64" fmla="*/ 96 w 431"/>
                <a:gd name="T65" fmla="*/ 212 h 293"/>
                <a:gd name="T66" fmla="*/ 74 w 431"/>
                <a:gd name="T67" fmla="*/ 189 h 293"/>
                <a:gd name="T68" fmla="*/ 56 w 431"/>
                <a:gd name="T69" fmla="*/ 164 h 293"/>
                <a:gd name="T70" fmla="*/ 41 w 431"/>
                <a:gd name="T71" fmla="*/ 140 h 293"/>
                <a:gd name="T72" fmla="*/ 28 w 431"/>
                <a:gd name="T73" fmla="*/ 115 h 293"/>
                <a:gd name="T74" fmla="*/ 19 w 431"/>
                <a:gd name="T75" fmla="*/ 92 h 293"/>
                <a:gd name="T76" fmla="*/ 11 w 431"/>
                <a:gd name="T77" fmla="*/ 69 h 293"/>
                <a:gd name="T78" fmla="*/ 6 w 431"/>
                <a:gd name="T79" fmla="*/ 50 h 293"/>
                <a:gd name="T80" fmla="*/ 3 w 431"/>
                <a:gd name="T81" fmla="*/ 34 h 293"/>
                <a:gd name="T82" fmla="*/ 1 w 431"/>
                <a:gd name="T83" fmla="*/ 22 h 293"/>
                <a:gd name="T84" fmla="*/ 0 w 431"/>
                <a:gd name="T85" fmla="*/ 14 h 293"/>
                <a:gd name="T86" fmla="*/ 0 w 431"/>
                <a:gd name="T87" fmla="*/ 11 h 293"/>
                <a:gd name="T88" fmla="*/ 2 w 431"/>
                <a:gd name="T89" fmla="*/ 10 h 293"/>
                <a:gd name="T90" fmla="*/ 10 w 431"/>
                <a:gd name="T91" fmla="*/ 9 h 293"/>
                <a:gd name="T92" fmla="*/ 23 w 431"/>
                <a:gd name="T93" fmla="*/ 6 h 293"/>
                <a:gd name="T94" fmla="*/ 40 w 431"/>
                <a:gd name="T95" fmla="*/ 3 h 293"/>
                <a:gd name="T96" fmla="*/ 61 w 431"/>
                <a:gd name="T97" fmla="*/ 1 h 293"/>
                <a:gd name="T98" fmla="*/ 86 w 431"/>
                <a:gd name="T9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1" h="293">
                  <a:moveTo>
                    <a:pt x="86" y="0"/>
                  </a:moveTo>
                  <a:lnTo>
                    <a:pt x="113" y="1"/>
                  </a:lnTo>
                  <a:lnTo>
                    <a:pt x="143" y="5"/>
                  </a:lnTo>
                  <a:lnTo>
                    <a:pt x="175" y="10"/>
                  </a:lnTo>
                  <a:lnTo>
                    <a:pt x="209" y="19"/>
                  </a:lnTo>
                  <a:lnTo>
                    <a:pt x="244" y="32"/>
                  </a:lnTo>
                  <a:lnTo>
                    <a:pt x="279" y="50"/>
                  </a:lnTo>
                  <a:lnTo>
                    <a:pt x="313" y="70"/>
                  </a:lnTo>
                  <a:lnTo>
                    <a:pt x="341" y="94"/>
                  </a:lnTo>
                  <a:lnTo>
                    <a:pt x="364" y="117"/>
                  </a:lnTo>
                  <a:lnTo>
                    <a:pt x="383" y="142"/>
                  </a:lnTo>
                  <a:lnTo>
                    <a:pt x="398" y="166"/>
                  </a:lnTo>
                  <a:lnTo>
                    <a:pt x="410" y="190"/>
                  </a:lnTo>
                  <a:lnTo>
                    <a:pt x="418" y="211"/>
                  </a:lnTo>
                  <a:lnTo>
                    <a:pt x="424" y="231"/>
                  </a:lnTo>
                  <a:lnTo>
                    <a:pt x="428" y="247"/>
                  </a:lnTo>
                  <a:lnTo>
                    <a:pt x="430" y="260"/>
                  </a:lnTo>
                  <a:lnTo>
                    <a:pt x="431" y="267"/>
                  </a:lnTo>
                  <a:lnTo>
                    <a:pt x="431" y="270"/>
                  </a:lnTo>
                  <a:lnTo>
                    <a:pt x="429" y="271"/>
                  </a:lnTo>
                  <a:lnTo>
                    <a:pt x="420" y="275"/>
                  </a:lnTo>
                  <a:lnTo>
                    <a:pt x="408" y="279"/>
                  </a:lnTo>
                  <a:lnTo>
                    <a:pt x="390" y="283"/>
                  </a:lnTo>
                  <a:lnTo>
                    <a:pt x="369" y="287"/>
                  </a:lnTo>
                  <a:lnTo>
                    <a:pt x="344" y="291"/>
                  </a:lnTo>
                  <a:lnTo>
                    <a:pt x="317" y="293"/>
                  </a:lnTo>
                  <a:lnTo>
                    <a:pt x="287" y="293"/>
                  </a:lnTo>
                  <a:lnTo>
                    <a:pt x="255" y="289"/>
                  </a:lnTo>
                  <a:lnTo>
                    <a:pt x="222" y="281"/>
                  </a:lnTo>
                  <a:lnTo>
                    <a:pt x="188" y="270"/>
                  </a:lnTo>
                  <a:lnTo>
                    <a:pt x="153" y="253"/>
                  </a:lnTo>
                  <a:lnTo>
                    <a:pt x="123" y="234"/>
                  </a:lnTo>
                  <a:lnTo>
                    <a:pt x="96" y="212"/>
                  </a:lnTo>
                  <a:lnTo>
                    <a:pt x="74" y="189"/>
                  </a:lnTo>
                  <a:lnTo>
                    <a:pt x="56" y="164"/>
                  </a:lnTo>
                  <a:lnTo>
                    <a:pt x="41" y="140"/>
                  </a:lnTo>
                  <a:lnTo>
                    <a:pt x="28" y="115"/>
                  </a:lnTo>
                  <a:lnTo>
                    <a:pt x="19" y="92"/>
                  </a:lnTo>
                  <a:lnTo>
                    <a:pt x="11" y="69"/>
                  </a:lnTo>
                  <a:lnTo>
                    <a:pt x="6" y="50"/>
                  </a:lnTo>
                  <a:lnTo>
                    <a:pt x="3" y="34"/>
                  </a:lnTo>
                  <a:lnTo>
                    <a:pt x="1" y="22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2" y="10"/>
                  </a:lnTo>
                  <a:lnTo>
                    <a:pt x="10" y="9"/>
                  </a:lnTo>
                  <a:lnTo>
                    <a:pt x="23" y="6"/>
                  </a:lnTo>
                  <a:lnTo>
                    <a:pt x="40" y="3"/>
                  </a:lnTo>
                  <a:lnTo>
                    <a:pt x="61" y="1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3"/>
            <p:cNvSpPr>
              <a:spLocks/>
            </p:cNvSpPr>
            <p:nvPr/>
          </p:nvSpPr>
          <p:spPr bwMode="auto">
            <a:xfrm>
              <a:off x="-92" y="676"/>
              <a:ext cx="95" cy="51"/>
            </a:xfrm>
            <a:custGeom>
              <a:avLst/>
              <a:gdLst>
                <a:gd name="T0" fmla="*/ 171 w 478"/>
                <a:gd name="T1" fmla="*/ 0 h 254"/>
                <a:gd name="T2" fmla="*/ 206 w 478"/>
                <a:gd name="T3" fmla="*/ 1 h 254"/>
                <a:gd name="T4" fmla="*/ 242 w 478"/>
                <a:gd name="T5" fmla="*/ 6 h 254"/>
                <a:gd name="T6" fmla="*/ 282 w 478"/>
                <a:gd name="T7" fmla="*/ 15 h 254"/>
                <a:gd name="T8" fmla="*/ 316 w 478"/>
                <a:gd name="T9" fmla="*/ 28 h 254"/>
                <a:gd name="T10" fmla="*/ 346 w 478"/>
                <a:gd name="T11" fmla="*/ 43 h 254"/>
                <a:gd name="T12" fmla="*/ 373 w 478"/>
                <a:gd name="T13" fmla="*/ 59 h 254"/>
                <a:gd name="T14" fmla="*/ 395 w 478"/>
                <a:gd name="T15" fmla="*/ 77 h 254"/>
                <a:gd name="T16" fmla="*/ 416 w 478"/>
                <a:gd name="T17" fmla="*/ 96 h 254"/>
                <a:gd name="T18" fmla="*/ 433 w 478"/>
                <a:gd name="T19" fmla="*/ 114 h 254"/>
                <a:gd name="T20" fmla="*/ 445 w 478"/>
                <a:gd name="T21" fmla="*/ 132 h 254"/>
                <a:gd name="T22" fmla="*/ 457 w 478"/>
                <a:gd name="T23" fmla="*/ 150 h 254"/>
                <a:gd name="T24" fmla="*/ 465 w 478"/>
                <a:gd name="T25" fmla="*/ 165 h 254"/>
                <a:gd name="T26" fmla="*/ 471 w 478"/>
                <a:gd name="T27" fmla="*/ 178 h 254"/>
                <a:gd name="T28" fmla="*/ 475 w 478"/>
                <a:gd name="T29" fmla="*/ 188 h 254"/>
                <a:gd name="T30" fmla="*/ 478 w 478"/>
                <a:gd name="T31" fmla="*/ 195 h 254"/>
                <a:gd name="T32" fmla="*/ 478 w 478"/>
                <a:gd name="T33" fmla="*/ 197 h 254"/>
                <a:gd name="T34" fmla="*/ 476 w 478"/>
                <a:gd name="T35" fmla="*/ 198 h 254"/>
                <a:gd name="T36" fmla="*/ 470 w 478"/>
                <a:gd name="T37" fmla="*/ 202 h 254"/>
                <a:gd name="T38" fmla="*/ 460 w 478"/>
                <a:gd name="T39" fmla="*/ 209 h 254"/>
                <a:gd name="T40" fmla="*/ 446 w 478"/>
                <a:gd name="T41" fmla="*/ 216 h 254"/>
                <a:gd name="T42" fmla="*/ 429 w 478"/>
                <a:gd name="T43" fmla="*/ 224 h 254"/>
                <a:gd name="T44" fmla="*/ 409 w 478"/>
                <a:gd name="T45" fmla="*/ 232 h 254"/>
                <a:gd name="T46" fmla="*/ 387 w 478"/>
                <a:gd name="T47" fmla="*/ 240 h 254"/>
                <a:gd name="T48" fmla="*/ 361 w 478"/>
                <a:gd name="T49" fmla="*/ 247 h 254"/>
                <a:gd name="T50" fmla="*/ 334 w 478"/>
                <a:gd name="T51" fmla="*/ 252 h 254"/>
                <a:gd name="T52" fmla="*/ 303 w 478"/>
                <a:gd name="T53" fmla="*/ 254 h 254"/>
                <a:gd name="T54" fmla="*/ 271 w 478"/>
                <a:gd name="T55" fmla="*/ 254 h 254"/>
                <a:gd name="T56" fmla="*/ 238 w 478"/>
                <a:gd name="T57" fmla="*/ 250 h 254"/>
                <a:gd name="T58" fmla="*/ 203 w 478"/>
                <a:gd name="T59" fmla="*/ 243 h 254"/>
                <a:gd name="T60" fmla="*/ 169 w 478"/>
                <a:gd name="T61" fmla="*/ 230 h 254"/>
                <a:gd name="T62" fmla="*/ 139 w 478"/>
                <a:gd name="T63" fmla="*/ 215 h 254"/>
                <a:gd name="T64" fmla="*/ 113 w 478"/>
                <a:gd name="T65" fmla="*/ 197 h 254"/>
                <a:gd name="T66" fmla="*/ 89 w 478"/>
                <a:gd name="T67" fmla="*/ 177 h 254"/>
                <a:gd name="T68" fmla="*/ 69 w 478"/>
                <a:gd name="T69" fmla="*/ 156 h 254"/>
                <a:gd name="T70" fmla="*/ 51 w 478"/>
                <a:gd name="T71" fmla="*/ 135 h 254"/>
                <a:gd name="T72" fmla="*/ 36 w 478"/>
                <a:gd name="T73" fmla="*/ 114 h 254"/>
                <a:gd name="T74" fmla="*/ 25 w 478"/>
                <a:gd name="T75" fmla="*/ 95 h 254"/>
                <a:gd name="T76" fmla="*/ 15 w 478"/>
                <a:gd name="T77" fmla="*/ 77 h 254"/>
                <a:gd name="T78" fmla="*/ 9 w 478"/>
                <a:gd name="T79" fmla="*/ 62 h 254"/>
                <a:gd name="T80" fmla="*/ 3 w 478"/>
                <a:gd name="T81" fmla="*/ 50 h 254"/>
                <a:gd name="T82" fmla="*/ 0 w 478"/>
                <a:gd name="T83" fmla="*/ 43 h 254"/>
                <a:gd name="T84" fmla="*/ 0 w 478"/>
                <a:gd name="T85" fmla="*/ 40 h 254"/>
                <a:gd name="T86" fmla="*/ 2 w 478"/>
                <a:gd name="T87" fmla="*/ 39 h 254"/>
                <a:gd name="T88" fmla="*/ 10 w 478"/>
                <a:gd name="T89" fmla="*/ 35 h 254"/>
                <a:gd name="T90" fmla="*/ 21 w 478"/>
                <a:gd name="T91" fmla="*/ 30 h 254"/>
                <a:gd name="T92" fmla="*/ 37 w 478"/>
                <a:gd name="T93" fmla="*/ 23 h 254"/>
                <a:gd name="T94" fmla="*/ 58 w 478"/>
                <a:gd name="T95" fmla="*/ 17 h 254"/>
                <a:gd name="T96" fmla="*/ 82 w 478"/>
                <a:gd name="T97" fmla="*/ 11 h 254"/>
                <a:gd name="T98" fmla="*/ 109 w 478"/>
                <a:gd name="T99" fmla="*/ 5 h 254"/>
                <a:gd name="T100" fmla="*/ 138 w 478"/>
                <a:gd name="T101" fmla="*/ 1 h 254"/>
                <a:gd name="T102" fmla="*/ 171 w 478"/>
                <a:gd name="T103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78" h="254">
                  <a:moveTo>
                    <a:pt x="171" y="0"/>
                  </a:moveTo>
                  <a:lnTo>
                    <a:pt x="206" y="1"/>
                  </a:lnTo>
                  <a:lnTo>
                    <a:pt x="242" y="6"/>
                  </a:lnTo>
                  <a:lnTo>
                    <a:pt x="282" y="15"/>
                  </a:lnTo>
                  <a:lnTo>
                    <a:pt x="316" y="28"/>
                  </a:lnTo>
                  <a:lnTo>
                    <a:pt x="346" y="43"/>
                  </a:lnTo>
                  <a:lnTo>
                    <a:pt x="373" y="59"/>
                  </a:lnTo>
                  <a:lnTo>
                    <a:pt x="395" y="77"/>
                  </a:lnTo>
                  <a:lnTo>
                    <a:pt x="416" y="96"/>
                  </a:lnTo>
                  <a:lnTo>
                    <a:pt x="433" y="114"/>
                  </a:lnTo>
                  <a:lnTo>
                    <a:pt x="445" y="132"/>
                  </a:lnTo>
                  <a:lnTo>
                    <a:pt x="457" y="150"/>
                  </a:lnTo>
                  <a:lnTo>
                    <a:pt x="465" y="165"/>
                  </a:lnTo>
                  <a:lnTo>
                    <a:pt x="471" y="178"/>
                  </a:lnTo>
                  <a:lnTo>
                    <a:pt x="475" y="188"/>
                  </a:lnTo>
                  <a:lnTo>
                    <a:pt x="478" y="195"/>
                  </a:lnTo>
                  <a:lnTo>
                    <a:pt x="478" y="197"/>
                  </a:lnTo>
                  <a:lnTo>
                    <a:pt x="476" y="198"/>
                  </a:lnTo>
                  <a:lnTo>
                    <a:pt x="470" y="202"/>
                  </a:lnTo>
                  <a:lnTo>
                    <a:pt x="460" y="209"/>
                  </a:lnTo>
                  <a:lnTo>
                    <a:pt x="446" y="216"/>
                  </a:lnTo>
                  <a:lnTo>
                    <a:pt x="429" y="224"/>
                  </a:lnTo>
                  <a:lnTo>
                    <a:pt x="409" y="232"/>
                  </a:lnTo>
                  <a:lnTo>
                    <a:pt x="387" y="240"/>
                  </a:lnTo>
                  <a:lnTo>
                    <a:pt x="361" y="247"/>
                  </a:lnTo>
                  <a:lnTo>
                    <a:pt x="334" y="252"/>
                  </a:lnTo>
                  <a:lnTo>
                    <a:pt x="303" y="254"/>
                  </a:lnTo>
                  <a:lnTo>
                    <a:pt x="271" y="254"/>
                  </a:lnTo>
                  <a:lnTo>
                    <a:pt x="238" y="250"/>
                  </a:lnTo>
                  <a:lnTo>
                    <a:pt x="203" y="243"/>
                  </a:lnTo>
                  <a:lnTo>
                    <a:pt x="169" y="230"/>
                  </a:lnTo>
                  <a:lnTo>
                    <a:pt x="139" y="215"/>
                  </a:lnTo>
                  <a:lnTo>
                    <a:pt x="113" y="197"/>
                  </a:lnTo>
                  <a:lnTo>
                    <a:pt x="89" y="177"/>
                  </a:lnTo>
                  <a:lnTo>
                    <a:pt x="69" y="156"/>
                  </a:lnTo>
                  <a:lnTo>
                    <a:pt x="51" y="135"/>
                  </a:lnTo>
                  <a:lnTo>
                    <a:pt x="36" y="114"/>
                  </a:lnTo>
                  <a:lnTo>
                    <a:pt x="25" y="95"/>
                  </a:lnTo>
                  <a:lnTo>
                    <a:pt x="15" y="77"/>
                  </a:lnTo>
                  <a:lnTo>
                    <a:pt x="9" y="62"/>
                  </a:lnTo>
                  <a:lnTo>
                    <a:pt x="3" y="50"/>
                  </a:lnTo>
                  <a:lnTo>
                    <a:pt x="0" y="43"/>
                  </a:lnTo>
                  <a:lnTo>
                    <a:pt x="0" y="40"/>
                  </a:lnTo>
                  <a:lnTo>
                    <a:pt x="2" y="39"/>
                  </a:lnTo>
                  <a:lnTo>
                    <a:pt x="10" y="35"/>
                  </a:lnTo>
                  <a:lnTo>
                    <a:pt x="21" y="30"/>
                  </a:lnTo>
                  <a:lnTo>
                    <a:pt x="37" y="23"/>
                  </a:lnTo>
                  <a:lnTo>
                    <a:pt x="58" y="17"/>
                  </a:lnTo>
                  <a:lnTo>
                    <a:pt x="82" y="11"/>
                  </a:lnTo>
                  <a:lnTo>
                    <a:pt x="109" y="5"/>
                  </a:lnTo>
                  <a:lnTo>
                    <a:pt x="138" y="1"/>
                  </a:lnTo>
                  <a:lnTo>
                    <a:pt x="1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4"/>
            <p:cNvSpPr>
              <a:spLocks/>
            </p:cNvSpPr>
            <p:nvPr/>
          </p:nvSpPr>
          <p:spPr bwMode="auto">
            <a:xfrm>
              <a:off x="-43" y="731"/>
              <a:ext cx="100" cy="49"/>
            </a:xfrm>
            <a:custGeom>
              <a:avLst/>
              <a:gdLst>
                <a:gd name="T0" fmla="*/ 261 w 503"/>
                <a:gd name="T1" fmla="*/ 0 h 241"/>
                <a:gd name="T2" fmla="*/ 297 w 503"/>
                <a:gd name="T3" fmla="*/ 1 h 241"/>
                <a:gd name="T4" fmla="*/ 331 w 503"/>
                <a:gd name="T5" fmla="*/ 6 h 241"/>
                <a:gd name="T6" fmla="*/ 361 w 503"/>
                <a:gd name="T7" fmla="*/ 13 h 241"/>
                <a:gd name="T8" fmla="*/ 388 w 503"/>
                <a:gd name="T9" fmla="*/ 24 h 241"/>
                <a:gd name="T10" fmla="*/ 413 w 503"/>
                <a:gd name="T11" fmla="*/ 36 h 241"/>
                <a:gd name="T12" fmla="*/ 434 w 503"/>
                <a:gd name="T13" fmla="*/ 49 h 241"/>
                <a:gd name="T14" fmla="*/ 452 w 503"/>
                <a:gd name="T15" fmla="*/ 62 h 241"/>
                <a:gd name="T16" fmla="*/ 468 w 503"/>
                <a:gd name="T17" fmla="*/ 75 h 241"/>
                <a:gd name="T18" fmla="*/ 481 w 503"/>
                <a:gd name="T19" fmla="*/ 88 h 241"/>
                <a:gd name="T20" fmla="*/ 490 w 503"/>
                <a:gd name="T21" fmla="*/ 99 h 241"/>
                <a:gd name="T22" fmla="*/ 498 w 503"/>
                <a:gd name="T23" fmla="*/ 106 h 241"/>
                <a:gd name="T24" fmla="*/ 502 w 503"/>
                <a:gd name="T25" fmla="*/ 112 h 241"/>
                <a:gd name="T26" fmla="*/ 503 w 503"/>
                <a:gd name="T27" fmla="*/ 113 h 241"/>
                <a:gd name="T28" fmla="*/ 502 w 503"/>
                <a:gd name="T29" fmla="*/ 116 h 241"/>
                <a:gd name="T30" fmla="*/ 497 w 503"/>
                <a:gd name="T31" fmla="*/ 122 h 241"/>
                <a:gd name="T32" fmla="*/ 489 w 503"/>
                <a:gd name="T33" fmla="*/ 130 h 241"/>
                <a:gd name="T34" fmla="*/ 479 w 503"/>
                <a:gd name="T35" fmla="*/ 142 h 241"/>
                <a:gd name="T36" fmla="*/ 465 w 503"/>
                <a:gd name="T37" fmla="*/ 155 h 241"/>
                <a:gd name="T38" fmla="*/ 448 w 503"/>
                <a:gd name="T39" fmla="*/ 169 h 241"/>
                <a:gd name="T40" fmla="*/ 429 w 503"/>
                <a:gd name="T41" fmla="*/ 183 h 241"/>
                <a:gd name="T42" fmla="*/ 406 w 503"/>
                <a:gd name="T43" fmla="*/ 198 h 241"/>
                <a:gd name="T44" fmla="*/ 381 w 503"/>
                <a:gd name="T45" fmla="*/ 210 h 241"/>
                <a:gd name="T46" fmla="*/ 353 w 503"/>
                <a:gd name="T47" fmla="*/ 222 h 241"/>
                <a:gd name="T48" fmla="*/ 322 w 503"/>
                <a:gd name="T49" fmla="*/ 232 h 241"/>
                <a:gd name="T50" fmla="*/ 290 w 503"/>
                <a:gd name="T51" fmla="*/ 238 h 241"/>
                <a:gd name="T52" fmla="*/ 254 w 503"/>
                <a:gd name="T53" fmla="*/ 241 h 241"/>
                <a:gd name="T54" fmla="*/ 218 w 503"/>
                <a:gd name="T55" fmla="*/ 239 h 241"/>
                <a:gd name="T56" fmla="*/ 185 w 503"/>
                <a:gd name="T57" fmla="*/ 234 h 241"/>
                <a:gd name="T58" fmla="*/ 155 w 503"/>
                <a:gd name="T59" fmla="*/ 224 h 241"/>
                <a:gd name="T60" fmla="*/ 126 w 503"/>
                <a:gd name="T61" fmla="*/ 212 h 241"/>
                <a:gd name="T62" fmla="*/ 100 w 503"/>
                <a:gd name="T63" fmla="*/ 199 h 241"/>
                <a:gd name="T64" fmla="*/ 77 w 503"/>
                <a:gd name="T65" fmla="*/ 184 h 241"/>
                <a:gd name="T66" fmla="*/ 57 w 503"/>
                <a:gd name="T67" fmla="*/ 169 h 241"/>
                <a:gd name="T68" fmla="*/ 40 w 503"/>
                <a:gd name="T69" fmla="*/ 154 h 241"/>
                <a:gd name="T70" fmla="*/ 25 w 503"/>
                <a:gd name="T71" fmla="*/ 140 h 241"/>
                <a:gd name="T72" fmla="*/ 14 w 503"/>
                <a:gd name="T73" fmla="*/ 128 h 241"/>
                <a:gd name="T74" fmla="*/ 6 w 503"/>
                <a:gd name="T75" fmla="*/ 119 h 241"/>
                <a:gd name="T76" fmla="*/ 1 w 503"/>
                <a:gd name="T77" fmla="*/ 112 h 241"/>
                <a:gd name="T78" fmla="*/ 0 w 503"/>
                <a:gd name="T79" fmla="*/ 110 h 241"/>
                <a:gd name="T80" fmla="*/ 1 w 503"/>
                <a:gd name="T81" fmla="*/ 108 h 241"/>
                <a:gd name="T82" fmla="*/ 7 w 503"/>
                <a:gd name="T83" fmla="*/ 102 h 241"/>
                <a:gd name="T84" fmla="*/ 17 w 503"/>
                <a:gd name="T85" fmla="*/ 93 h 241"/>
                <a:gd name="T86" fmla="*/ 30 w 503"/>
                <a:gd name="T87" fmla="*/ 83 h 241"/>
                <a:gd name="T88" fmla="*/ 47 w 503"/>
                <a:gd name="T89" fmla="*/ 70 h 241"/>
                <a:gd name="T90" fmla="*/ 69 w 503"/>
                <a:gd name="T91" fmla="*/ 56 h 241"/>
                <a:gd name="T92" fmla="*/ 93 w 503"/>
                <a:gd name="T93" fmla="*/ 43 h 241"/>
                <a:gd name="T94" fmla="*/ 120 w 503"/>
                <a:gd name="T95" fmla="*/ 31 h 241"/>
                <a:gd name="T96" fmla="*/ 150 w 503"/>
                <a:gd name="T97" fmla="*/ 19 h 241"/>
                <a:gd name="T98" fmla="*/ 184 w 503"/>
                <a:gd name="T99" fmla="*/ 9 h 241"/>
                <a:gd name="T100" fmla="*/ 222 w 503"/>
                <a:gd name="T101" fmla="*/ 3 h 241"/>
                <a:gd name="T102" fmla="*/ 261 w 503"/>
                <a:gd name="T10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3" h="241">
                  <a:moveTo>
                    <a:pt x="261" y="0"/>
                  </a:moveTo>
                  <a:lnTo>
                    <a:pt x="297" y="1"/>
                  </a:lnTo>
                  <a:lnTo>
                    <a:pt x="331" y="6"/>
                  </a:lnTo>
                  <a:lnTo>
                    <a:pt x="361" y="13"/>
                  </a:lnTo>
                  <a:lnTo>
                    <a:pt x="388" y="24"/>
                  </a:lnTo>
                  <a:lnTo>
                    <a:pt x="413" y="36"/>
                  </a:lnTo>
                  <a:lnTo>
                    <a:pt x="434" y="49"/>
                  </a:lnTo>
                  <a:lnTo>
                    <a:pt x="452" y="62"/>
                  </a:lnTo>
                  <a:lnTo>
                    <a:pt x="468" y="75"/>
                  </a:lnTo>
                  <a:lnTo>
                    <a:pt x="481" y="88"/>
                  </a:lnTo>
                  <a:lnTo>
                    <a:pt x="490" y="99"/>
                  </a:lnTo>
                  <a:lnTo>
                    <a:pt x="498" y="106"/>
                  </a:lnTo>
                  <a:lnTo>
                    <a:pt x="502" y="112"/>
                  </a:lnTo>
                  <a:lnTo>
                    <a:pt x="503" y="113"/>
                  </a:lnTo>
                  <a:lnTo>
                    <a:pt x="502" y="116"/>
                  </a:lnTo>
                  <a:lnTo>
                    <a:pt x="497" y="122"/>
                  </a:lnTo>
                  <a:lnTo>
                    <a:pt x="489" y="130"/>
                  </a:lnTo>
                  <a:lnTo>
                    <a:pt x="479" y="142"/>
                  </a:lnTo>
                  <a:lnTo>
                    <a:pt x="465" y="155"/>
                  </a:lnTo>
                  <a:lnTo>
                    <a:pt x="448" y="169"/>
                  </a:lnTo>
                  <a:lnTo>
                    <a:pt x="429" y="183"/>
                  </a:lnTo>
                  <a:lnTo>
                    <a:pt x="406" y="198"/>
                  </a:lnTo>
                  <a:lnTo>
                    <a:pt x="381" y="210"/>
                  </a:lnTo>
                  <a:lnTo>
                    <a:pt x="353" y="222"/>
                  </a:lnTo>
                  <a:lnTo>
                    <a:pt x="322" y="232"/>
                  </a:lnTo>
                  <a:lnTo>
                    <a:pt x="290" y="238"/>
                  </a:lnTo>
                  <a:lnTo>
                    <a:pt x="254" y="241"/>
                  </a:lnTo>
                  <a:lnTo>
                    <a:pt x="218" y="239"/>
                  </a:lnTo>
                  <a:lnTo>
                    <a:pt x="185" y="234"/>
                  </a:lnTo>
                  <a:lnTo>
                    <a:pt x="155" y="224"/>
                  </a:lnTo>
                  <a:lnTo>
                    <a:pt x="126" y="212"/>
                  </a:lnTo>
                  <a:lnTo>
                    <a:pt x="100" y="199"/>
                  </a:lnTo>
                  <a:lnTo>
                    <a:pt x="77" y="184"/>
                  </a:lnTo>
                  <a:lnTo>
                    <a:pt x="57" y="169"/>
                  </a:lnTo>
                  <a:lnTo>
                    <a:pt x="40" y="154"/>
                  </a:lnTo>
                  <a:lnTo>
                    <a:pt x="25" y="140"/>
                  </a:lnTo>
                  <a:lnTo>
                    <a:pt x="14" y="128"/>
                  </a:lnTo>
                  <a:lnTo>
                    <a:pt x="6" y="119"/>
                  </a:lnTo>
                  <a:lnTo>
                    <a:pt x="1" y="112"/>
                  </a:lnTo>
                  <a:lnTo>
                    <a:pt x="0" y="110"/>
                  </a:lnTo>
                  <a:lnTo>
                    <a:pt x="1" y="108"/>
                  </a:lnTo>
                  <a:lnTo>
                    <a:pt x="7" y="102"/>
                  </a:lnTo>
                  <a:lnTo>
                    <a:pt x="17" y="93"/>
                  </a:lnTo>
                  <a:lnTo>
                    <a:pt x="30" y="83"/>
                  </a:lnTo>
                  <a:lnTo>
                    <a:pt x="47" y="70"/>
                  </a:lnTo>
                  <a:lnTo>
                    <a:pt x="69" y="56"/>
                  </a:lnTo>
                  <a:lnTo>
                    <a:pt x="93" y="43"/>
                  </a:lnTo>
                  <a:lnTo>
                    <a:pt x="120" y="31"/>
                  </a:lnTo>
                  <a:lnTo>
                    <a:pt x="150" y="19"/>
                  </a:lnTo>
                  <a:lnTo>
                    <a:pt x="184" y="9"/>
                  </a:lnTo>
                  <a:lnTo>
                    <a:pt x="222" y="3"/>
                  </a:lnTo>
                  <a:lnTo>
                    <a:pt x="2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5"/>
            <p:cNvSpPr>
              <a:spLocks/>
            </p:cNvSpPr>
            <p:nvPr/>
          </p:nvSpPr>
          <p:spPr bwMode="auto">
            <a:xfrm>
              <a:off x="31" y="769"/>
              <a:ext cx="100" cy="50"/>
            </a:xfrm>
            <a:custGeom>
              <a:avLst/>
              <a:gdLst>
                <a:gd name="T0" fmla="*/ 286 w 501"/>
                <a:gd name="T1" fmla="*/ 0 h 246"/>
                <a:gd name="T2" fmla="*/ 322 w 501"/>
                <a:gd name="T3" fmla="*/ 1 h 246"/>
                <a:gd name="T4" fmla="*/ 355 w 501"/>
                <a:gd name="T5" fmla="*/ 6 h 246"/>
                <a:gd name="T6" fmla="*/ 385 w 501"/>
                <a:gd name="T7" fmla="*/ 15 h 246"/>
                <a:gd name="T8" fmla="*/ 411 w 501"/>
                <a:gd name="T9" fmla="*/ 25 h 246"/>
                <a:gd name="T10" fmla="*/ 435 w 501"/>
                <a:gd name="T11" fmla="*/ 36 h 246"/>
                <a:gd name="T12" fmla="*/ 455 w 501"/>
                <a:gd name="T13" fmla="*/ 48 h 246"/>
                <a:gd name="T14" fmla="*/ 471 w 501"/>
                <a:gd name="T15" fmla="*/ 60 h 246"/>
                <a:gd name="T16" fmla="*/ 484 w 501"/>
                <a:gd name="T17" fmla="*/ 70 h 246"/>
                <a:gd name="T18" fmla="*/ 493 w 501"/>
                <a:gd name="T19" fmla="*/ 79 h 246"/>
                <a:gd name="T20" fmla="*/ 499 w 501"/>
                <a:gd name="T21" fmla="*/ 85 h 246"/>
                <a:gd name="T22" fmla="*/ 501 w 501"/>
                <a:gd name="T23" fmla="*/ 87 h 246"/>
                <a:gd name="T24" fmla="*/ 500 w 501"/>
                <a:gd name="T25" fmla="*/ 89 h 246"/>
                <a:gd name="T26" fmla="*/ 495 w 501"/>
                <a:gd name="T27" fmla="*/ 96 h 246"/>
                <a:gd name="T28" fmla="*/ 489 w 501"/>
                <a:gd name="T29" fmla="*/ 105 h 246"/>
                <a:gd name="T30" fmla="*/ 479 w 501"/>
                <a:gd name="T31" fmla="*/ 117 h 246"/>
                <a:gd name="T32" fmla="*/ 468 w 501"/>
                <a:gd name="T33" fmla="*/ 132 h 246"/>
                <a:gd name="T34" fmla="*/ 453 w 501"/>
                <a:gd name="T35" fmla="*/ 148 h 246"/>
                <a:gd name="T36" fmla="*/ 435 w 501"/>
                <a:gd name="T37" fmla="*/ 164 h 246"/>
                <a:gd name="T38" fmla="*/ 415 w 501"/>
                <a:gd name="T39" fmla="*/ 181 h 246"/>
                <a:gd name="T40" fmla="*/ 391 w 501"/>
                <a:gd name="T41" fmla="*/ 197 h 246"/>
                <a:gd name="T42" fmla="*/ 366 w 501"/>
                <a:gd name="T43" fmla="*/ 212 h 246"/>
                <a:gd name="T44" fmla="*/ 336 w 501"/>
                <a:gd name="T45" fmla="*/ 225 h 246"/>
                <a:gd name="T46" fmla="*/ 304 w 501"/>
                <a:gd name="T47" fmla="*/ 235 h 246"/>
                <a:gd name="T48" fmla="*/ 269 w 501"/>
                <a:gd name="T49" fmla="*/ 243 h 246"/>
                <a:gd name="T50" fmla="*/ 233 w 501"/>
                <a:gd name="T51" fmla="*/ 246 h 246"/>
                <a:gd name="T52" fmla="*/ 200 w 501"/>
                <a:gd name="T53" fmla="*/ 244 h 246"/>
                <a:gd name="T54" fmla="*/ 168 w 501"/>
                <a:gd name="T55" fmla="*/ 238 h 246"/>
                <a:gd name="T56" fmla="*/ 138 w 501"/>
                <a:gd name="T57" fmla="*/ 230 h 246"/>
                <a:gd name="T58" fmla="*/ 111 w 501"/>
                <a:gd name="T59" fmla="*/ 219 h 246"/>
                <a:gd name="T60" fmla="*/ 86 w 501"/>
                <a:gd name="T61" fmla="*/ 207 h 246"/>
                <a:gd name="T62" fmla="*/ 65 w 501"/>
                <a:gd name="T63" fmla="*/ 195 h 246"/>
                <a:gd name="T64" fmla="*/ 46 w 501"/>
                <a:gd name="T65" fmla="*/ 182 h 246"/>
                <a:gd name="T66" fmla="*/ 30 w 501"/>
                <a:gd name="T67" fmla="*/ 170 h 246"/>
                <a:gd name="T68" fmla="*/ 17 w 501"/>
                <a:gd name="T69" fmla="*/ 160 h 246"/>
                <a:gd name="T70" fmla="*/ 8 w 501"/>
                <a:gd name="T71" fmla="*/ 150 h 246"/>
                <a:gd name="T72" fmla="*/ 3 w 501"/>
                <a:gd name="T73" fmla="*/ 145 h 246"/>
                <a:gd name="T74" fmla="*/ 0 w 501"/>
                <a:gd name="T75" fmla="*/ 143 h 246"/>
                <a:gd name="T76" fmla="*/ 3 w 501"/>
                <a:gd name="T77" fmla="*/ 140 h 246"/>
                <a:gd name="T78" fmla="*/ 8 w 501"/>
                <a:gd name="T79" fmla="*/ 134 h 246"/>
                <a:gd name="T80" fmla="*/ 16 w 501"/>
                <a:gd name="T81" fmla="*/ 125 h 246"/>
                <a:gd name="T82" fmla="*/ 28 w 501"/>
                <a:gd name="T83" fmla="*/ 112 h 246"/>
                <a:gd name="T84" fmla="*/ 44 w 501"/>
                <a:gd name="T85" fmla="*/ 98 h 246"/>
                <a:gd name="T86" fmla="*/ 63 w 501"/>
                <a:gd name="T87" fmla="*/ 82 h 246"/>
                <a:gd name="T88" fmla="*/ 85 w 501"/>
                <a:gd name="T89" fmla="*/ 66 h 246"/>
                <a:gd name="T90" fmla="*/ 111 w 501"/>
                <a:gd name="T91" fmla="*/ 50 h 246"/>
                <a:gd name="T92" fmla="*/ 140 w 501"/>
                <a:gd name="T93" fmla="*/ 35 h 246"/>
                <a:gd name="T94" fmla="*/ 172 w 501"/>
                <a:gd name="T95" fmla="*/ 21 h 246"/>
                <a:gd name="T96" fmla="*/ 207 w 501"/>
                <a:gd name="T97" fmla="*/ 11 h 246"/>
                <a:gd name="T98" fmla="*/ 247 w 501"/>
                <a:gd name="T99" fmla="*/ 3 h 246"/>
                <a:gd name="T100" fmla="*/ 286 w 501"/>
                <a:gd name="T101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01" h="246">
                  <a:moveTo>
                    <a:pt x="286" y="0"/>
                  </a:moveTo>
                  <a:lnTo>
                    <a:pt x="322" y="1"/>
                  </a:lnTo>
                  <a:lnTo>
                    <a:pt x="355" y="6"/>
                  </a:lnTo>
                  <a:lnTo>
                    <a:pt x="385" y="15"/>
                  </a:lnTo>
                  <a:lnTo>
                    <a:pt x="411" y="25"/>
                  </a:lnTo>
                  <a:lnTo>
                    <a:pt x="435" y="36"/>
                  </a:lnTo>
                  <a:lnTo>
                    <a:pt x="455" y="48"/>
                  </a:lnTo>
                  <a:lnTo>
                    <a:pt x="471" y="60"/>
                  </a:lnTo>
                  <a:lnTo>
                    <a:pt x="484" y="70"/>
                  </a:lnTo>
                  <a:lnTo>
                    <a:pt x="493" y="79"/>
                  </a:lnTo>
                  <a:lnTo>
                    <a:pt x="499" y="85"/>
                  </a:lnTo>
                  <a:lnTo>
                    <a:pt x="501" y="87"/>
                  </a:lnTo>
                  <a:lnTo>
                    <a:pt x="500" y="89"/>
                  </a:lnTo>
                  <a:lnTo>
                    <a:pt x="495" y="96"/>
                  </a:lnTo>
                  <a:lnTo>
                    <a:pt x="489" y="105"/>
                  </a:lnTo>
                  <a:lnTo>
                    <a:pt x="479" y="117"/>
                  </a:lnTo>
                  <a:lnTo>
                    <a:pt x="468" y="132"/>
                  </a:lnTo>
                  <a:lnTo>
                    <a:pt x="453" y="148"/>
                  </a:lnTo>
                  <a:lnTo>
                    <a:pt x="435" y="164"/>
                  </a:lnTo>
                  <a:lnTo>
                    <a:pt x="415" y="181"/>
                  </a:lnTo>
                  <a:lnTo>
                    <a:pt x="391" y="197"/>
                  </a:lnTo>
                  <a:lnTo>
                    <a:pt x="366" y="212"/>
                  </a:lnTo>
                  <a:lnTo>
                    <a:pt x="336" y="225"/>
                  </a:lnTo>
                  <a:lnTo>
                    <a:pt x="304" y="235"/>
                  </a:lnTo>
                  <a:lnTo>
                    <a:pt x="269" y="243"/>
                  </a:lnTo>
                  <a:lnTo>
                    <a:pt x="233" y="246"/>
                  </a:lnTo>
                  <a:lnTo>
                    <a:pt x="200" y="244"/>
                  </a:lnTo>
                  <a:lnTo>
                    <a:pt x="168" y="238"/>
                  </a:lnTo>
                  <a:lnTo>
                    <a:pt x="138" y="230"/>
                  </a:lnTo>
                  <a:lnTo>
                    <a:pt x="111" y="219"/>
                  </a:lnTo>
                  <a:lnTo>
                    <a:pt x="86" y="207"/>
                  </a:lnTo>
                  <a:lnTo>
                    <a:pt x="65" y="195"/>
                  </a:lnTo>
                  <a:lnTo>
                    <a:pt x="46" y="182"/>
                  </a:lnTo>
                  <a:lnTo>
                    <a:pt x="30" y="170"/>
                  </a:lnTo>
                  <a:lnTo>
                    <a:pt x="17" y="160"/>
                  </a:lnTo>
                  <a:lnTo>
                    <a:pt x="8" y="150"/>
                  </a:lnTo>
                  <a:lnTo>
                    <a:pt x="3" y="145"/>
                  </a:lnTo>
                  <a:lnTo>
                    <a:pt x="0" y="143"/>
                  </a:lnTo>
                  <a:lnTo>
                    <a:pt x="3" y="140"/>
                  </a:lnTo>
                  <a:lnTo>
                    <a:pt x="8" y="134"/>
                  </a:lnTo>
                  <a:lnTo>
                    <a:pt x="16" y="125"/>
                  </a:lnTo>
                  <a:lnTo>
                    <a:pt x="28" y="112"/>
                  </a:lnTo>
                  <a:lnTo>
                    <a:pt x="44" y="98"/>
                  </a:lnTo>
                  <a:lnTo>
                    <a:pt x="63" y="82"/>
                  </a:lnTo>
                  <a:lnTo>
                    <a:pt x="85" y="66"/>
                  </a:lnTo>
                  <a:lnTo>
                    <a:pt x="111" y="50"/>
                  </a:lnTo>
                  <a:lnTo>
                    <a:pt x="140" y="35"/>
                  </a:lnTo>
                  <a:lnTo>
                    <a:pt x="172" y="21"/>
                  </a:lnTo>
                  <a:lnTo>
                    <a:pt x="207" y="11"/>
                  </a:lnTo>
                  <a:lnTo>
                    <a:pt x="247" y="3"/>
                  </a:lnTo>
                  <a:lnTo>
                    <a:pt x="2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6"/>
            <p:cNvSpPr>
              <a:spLocks/>
            </p:cNvSpPr>
            <p:nvPr/>
          </p:nvSpPr>
          <p:spPr bwMode="auto">
            <a:xfrm>
              <a:off x="-66" y="544"/>
              <a:ext cx="256" cy="248"/>
            </a:xfrm>
            <a:custGeom>
              <a:avLst/>
              <a:gdLst>
                <a:gd name="T0" fmla="*/ 77 w 1284"/>
                <a:gd name="T1" fmla="*/ 4 h 1243"/>
                <a:gd name="T2" fmla="*/ 77 w 1284"/>
                <a:gd name="T3" fmla="*/ 16 h 1243"/>
                <a:gd name="T4" fmla="*/ 79 w 1284"/>
                <a:gd name="T5" fmla="*/ 43 h 1243"/>
                <a:gd name="T6" fmla="*/ 83 w 1284"/>
                <a:gd name="T7" fmla="*/ 83 h 1243"/>
                <a:gd name="T8" fmla="*/ 91 w 1284"/>
                <a:gd name="T9" fmla="*/ 133 h 1243"/>
                <a:gd name="T10" fmla="*/ 105 w 1284"/>
                <a:gd name="T11" fmla="*/ 194 h 1243"/>
                <a:gd name="T12" fmla="*/ 127 w 1284"/>
                <a:gd name="T13" fmla="*/ 262 h 1243"/>
                <a:gd name="T14" fmla="*/ 157 w 1284"/>
                <a:gd name="T15" fmla="*/ 338 h 1243"/>
                <a:gd name="T16" fmla="*/ 198 w 1284"/>
                <a:gd name="T17" fmla="*/ 418 h 1243"/>
                <a:gd name="T18" fmla="*/ 250 w 1284"/>
                <a:gd name="T19" fmla="*/ 504 h 1243"/>
                <a:gd name="T20" fmla="*/ 316 w 1284"/>
                <a:gd name="T21" fmla="*/ 592 h 1243"/>
                <a:gd name="T22" fmla="*/ 398 w 1284"/>
                <a:gd name="T23" fmla="*/ 681 h 1243"/>
                <a:gd name="T24" fmla="*/ 496 w 1284"/>
                <a:gd name="T25" fmla="*/ 771 h 1243"/>
                <a:gd name="T26" fmla="*/ 611 w 1284"/>
                <a:gd name="T27" fmla="*/ 858 h 1243"/>
                <a:gd name="T28" fmla="*/ 746 w 1284"/>
                <a:gd name="T29" fmla="*/ 943 h 1243"/>
                <a:gd name="T30" fmla="*/ 903 w 1284"/>
                <a:gd name="T31" fmla="*/ 1024 h 1243"/>
                <a:gd name="T32" fmla="*/ 1081 w 1284"/>
                <a:gd name="T33" fmla="*/ 1099 h 1243"/>
                <a:gd name="T34" fmla="*/ 1284 w 1284"/>
                <a:gd name="T35" fmla="*/ 1167 h 1243"/>
                <a:gd name="T36" fmla="*/ 1158 w 1284"/>
                <a:gd name="T37" fmla="*/ 1210 h 1243"/>
                <a:gd name="T38" fmla="*/ 967 w 1284"/>
                <a:gd name="T39" fmla="*/ 1138 h 1243"/>
                <a:gd name="T40" fmla="*/ 800 w 1284"/>
                <a:gd name="T41" fmla="*/ 1060 h 1243"/>
                <a:gd name="T42" fmla="*/ 652 w 1284"/>
                <a:gd name="T43" fmla="*/ 976 h 1243"/>
                <a:gd name="T44" fmla="*/ 523 w 1284"/>
                <a:gd name="T45" fmla="*/ 888 h 1243"/>
                <a:gd name="T46" fmla="*/ 413 w 1284"/>
                <a:gd name="T47" fmla="*/ 798 h 1243"/>
                <a:gd name="T48" fmla="*/ 320 w 1284"/>
                <a:gd name="T49" fmla="*/ 707 h 1243"/>
                <a:gd name="T50" fmla="*/ 242 w 1284"/>
                <a:gd name="T51" fmla="*/ 615 h 1243"/>
                <a:gd name="T52" fmla="*/ 177 w 1284"/>
                <a:gd name="T53" fmla="*/ 525 h 1243"/>
                <a:gd name="T54" fmla="*/ 125 w 1284"/>
                <a:gd name="T55" fmla="*/ 438 h 1243"/>
                <a:gd name="T56" fmla="*/ 85 w 1284"/>
                <a:gd name="T57" fmla="*/ 355 h 1243"/>
                <a:gd name="T58" fmla="*/ 54 w 1284"/>
                <a:gd name="T59" fmla="*/ 277 h 1243"/>
                <a:gd name="T60" fmla="*/ 32 w 1284"/>
                <a:gd name="T61" fmla="*/ 207 h 1243"/>
                <a:gd name="T62" fmla="*/ 17 w 1284"/>
                <a:gd name="T63" fmla="*/ 144 h 1243"/>
                <a:gd name="T64" fmla="*/ 7 w 1284"/>
                <a:gd name="T65" fmla="*/ 91 h 1243"/>
                <a:gd name="T66" fmla="*/ 2 w 1284"/>
                <a:gd name="T67" fmla="*/ 49 h 1243"/>
                <a:gd name="T68" fmla="*/ 0 w 1284"/>
                <a:gd name="T69" fmla="*/ 20 h 1243"/>
                <a:gd name="T70" fmla="*/ 0 w 1284"/>
                <a:gd name="T71" fmla="*/ 3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84" h="1243">
                  <a:moveTo>
                    <a:pt x="0" y="0"/>
                  </a:moveTo>
                  <a:lnTo>
                    <a:pt x="77" y="4"/>
                  </a:lnTo>
                  <a:lnTo>
                    <a:pt x="77" y="8"/>
                  </a:lnTo>
                  <a:lnTo>
                    <a:pt x="77" y="16"/>
                  </a:lnTo>
                  <a:lnTo>
                    <a:pt x="78" y="28"/>
                  </a:lnTo>
                  <a:lnTo>
                    <a:pt x="79" y="43"/>
                  </a:lnTo>
                  <a:lnTo>
                    <a:pt x="81" y="62"/>
                  </a:lnTo>
                  <a:lnTo>
                    <a:pt x="83" y="83"/>
                  </a:lnTo>
                  <a:lnTo>
                    <a:pt x="87" y="107"/>
                  </a:lnTo>
                  <a:lnTo>
                    <a:pt x="91" y="133"/>
                  </a:lnTo>
                  <a:lnTo>
                    <a:pt x="98" y="162"/>
                  </a:lnTo>
                  <a:lnTo>
                    <a:pt x="105" y="194"/>
                  </a:lnTo>
                  <a:lnTo>
                    <a:pt x="116" y="227"/>
                  </a:lnTo>
                  <a:lnTo>
                    <a:pt x="127" y="262"/>
                  </a:lnTo>
                  <a:lnTo>
                    <a:pt x="141" y="299"/>
                  </a:lnTo>
                  <a:lnTo>
                    <a:pt x="157" y="338"/>
                  </a:lnTo>
                  <a:lnTo>
                    <a:pt x="176" y="377"/>
                  </a:lnTo>
                  <a:lnTo>
                    <a:pt x="198" y="418"/>
                  </a:lnTo>
                  <a:lnTo>
                    <a:pt x="223" y="461"/>
                  </a:lnTo>
                  <a:lnTo>
                    <a:pt x="250" y="504"/>
                  </a:lnTo>
                  <a:lnTo>
                    <a:pt x="282" y="547"/>
                  </a:lnTo>
                  <a:lnTo>
                    <a:pt x="316" y="592"/>
                  </a:lnTo>
                  <a:lnTo>
                    <a:pt x="356" y="637"/>
                  </a:lnTo>
                  <a:lnTo>
                    <a:pt x="398" y="681"/>
                  </a:lnTo>
                  <a:lnTo>
                    <a:pt x="445" y="726"/>
                  </a:lnTo>
                  <a:lnTo>
                    <a:pt x="496" y="771"/>
                  </a:lnTo>
                  <a:lnTo>
                    <a:pt x="551" y="814"/>
                  </a:lnTo>
                  <a:lnTo>
                    <a:pt x="611" y="858"/>
                  </a:lnTo>
                  <a:lnTo>
                    <a:pt x="676" y="900"/>
                  </a:lnTo>
                  <a:lnTo>
                    <a:pt x="746" y="943"/>
                  </a:lnTo>
                  <a:lnTo>
                    <a:pt x="822" y="984"/>
                  </a:lnTo>
                  <a:lnTo>
                    <a:pt x="903" y="1024"/>
                  </a:lnTo>
                  <a:lnTo>
                    <a:pt x="989" y="1062"/>
                  </a:lnTo>
                  <a:lnTo>
                    <a:pt x="1081" y="1099"/>
                  </a:lnTo>
                  <a:lnTo>
                    <a:pt x="1179" y="1134"/>
                  </a:lnTo>
                  <a:lnTo>
                    <a:pt x="1284" y="1167"/>
                  </a:lnTo>
                  <a:lnTo>
                    <a:pt x="1262" y="1243"/>
                  </a:lnTo>
                  <a:lnTo>
                    <a:pt x="1158" y="1210"/>
                  </a:lnTo>
                  <a:lnTo>
                    <a:pt x="1060" y="1175"/>
                  </a:lnTo>
                  <a:lnTo>
                    <a:pt x="967" y="1138"/>
                  </a:lnTo>
                  <a:lnTo>
                    <a:pt x="880" y="1099"/>
                  </a:lnTo>
                  <a:lnTo>
                    <a:pt x="800" y="1060"/>
                  </a:lnTo>
                  <a:lnTo>
                    <a:pt x="723" y="1018"/>
                  </a:lnTo>
                  <a:lnTo>
                    <a:pt x="652" y="976"/>
                  </a:lnTo>
                  <a:lnTo>
                    <a:pt x="585" y="932"/>
                  </a:lnTo>
                  <a:lnTo>
                    <a:pt x="523" y="888"/>
                  </a:lnTo>
                  <a:lnTo>
                    <a:pt x="466" y="843"/>
                  </a:lnTo>
                  <a:lnTo>
                    <a:pt x="413" y="798"/>
                  </a:lnTo>
                  <a:lnTo>
                    <a:pt x="364" y="753"/>
                  </a:lnTo>
                  <a:lnTo>
                    <a:pt x="320" y="707"/>
                  </a:lnTo>
                  <a:lnTo>
                    <a:pt x="279" y="661"/>
                  </a:lnTo>
                  <a:lnTo>
                    <a:pt x="242" y="615"/>
                  </a:lnTo>
                  <a:lnTo>
                    <a:pt x="208" y="570"/>
                  </a:lnTo>
                  <a:lnTo>
                    <a:pt x="177" y="525"/>
                  </a:lnTo>
                  <a:lnTo>
                    <a:pt x="150" y="481"/>
                  </a:lnTo>
                  <a:lnTo>
                    <a:pt x="125" y="438"/>
                  </a:lnTo>
                  <a:lnTo>
                    <a:pt x="104" y="396"/>
                  </a:lnTo>
                  <a:lnTo>
                    <a:pt x="85" y="355"/>
                  </a:lnTo>
                  <a:lnTo>
                    <a:pt x="68" y="315"/>
                  </a:lnTo>
                  <a:lnTo>
                    <a:pt x="54" y="277"/>
                  </a:lnTo>
                  <a:lnTo>
                    <a:pt x="41" y="241"/>
                  </a:lnTo>
                  <a:lnTo>
                    <a:pt x="32" y="207"/>
                  </a:lnTo>
                  <a:lnTo>
                    <a:pt x="23" y="174"/>
                  </a:lnTo>
                  <a:lnTo>
                    <a:pt x="17" y="144"/>
                  </a:lnTo>
                  <a:lnTo>
                    <a:pt x="10" y="116"/>
                  </a:lnTo>
                  <a:lnTo>
                    <a:pt x="7" y="91"/>
                  </a:lnTo>
                  <a:lnTo>
                    <a:pt x="4" y="69"/>
                  </a:lnTo>
                  <a:lnTo>
                    <a:pt x="2" y="49"/>
                  </a:lnTo>
                  <a:lnTo>
                    <a:pt x="1" y="32"/>
                  </a:lnTo>
                  <a:lnTo>
                    <a:pt x="0" y="20"/>
                  </a:lnTo>
                  <a:lnTo>
                    <a:pt x="0" y="9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7"/>
            <p:cNvSpPr>
              <a:spLocks/>
            </p:cNvSpPr>
            <p:nvPr/>
          </p:nvSpPr>
          <p:spPr bwMode="auto">
            <a:xfrm>
              <a:off x="483" y="524"/>
              <a:ext cx="69" cy="75"/>
            </a:xfrm>
            <a:custGeom>
              <a:avLst/>
              <a:gdLst>
                <a:gd name="T0" fmla="*/ 340 w 346"/>
                <a:gd name="T1" fmla="*/ 0 h 376"/>
                <a:gd name="T2" fmla="*/ 342 w 346"/>
                <a:gd name="T3" fmla="*/ 4 h 376"/>
                <a:gd name="T4" fmla="*/ 343 w 346"/>
                <a:gd name="T5" fmla="*/ 13 h 376"/>
                <a:gd name="T6" fmla="*/ 345 w 346"/>
                <a:gd name="T7" fmla="*/ 27 h 376"/>
                <a:gd name="T8" fmla="*/ 346 w 346"/>
                <a:gd name="T9" fmla="*/ 46 h 376"/>
                <a:gd name="T10" fmla="*/ 346 w 346"/>
                <a:gd name="T11" fmla="*/ 70 h 376"/>
                <a:gd name="T12" fmla="*/ 345 w 346"/>
                <a:gd name="T13" fmla="*/ 95 h 376"/>
                <a:gd name="T14" fmla="*/ 340 w 346"/>
                <a:gd name="T15" fmla="*/ 124 h 376"/>
                <a:gd name="T16" fmla="*/ 334 w 346"/>
                <a:gd name="T17" fmla="*/ 154 h 376"/>
                <a:gd name="T18" fmla="*/ 323 w 346"/>
                <a:gd name="T19" fmla="*/ 186 h 376"/>
                <a:gd name="T20" fmla="*/ 310 w 346"/>
                <a:gd name="T21" fmla="*/ 216 h 376"/>
                <a:gd name="T22" fmla="*/ 291 w 346"/>
                <a:gd name="T23" fmla="*/ 247 h 376"/>
                <a:gd name="T24" fmla="*/ 265 w 346"/>
                <a:gd name="T25" fmla="*/ 277 h 376"/>
                <a:gd name="T26" fmla="*/ 237 w 346"/>
                <a:gd name="T27" fmla="*/ 304 h 376"/>
                <a:gd name="T28" fmla="*/ 208 w 346"/>
                <a:gd name="T29" fmla="*/ 325 h 376"/>
                <a:gd name="T30" fmla="*/ 178 w 346"/>
                <a:gd name="T31" fmla="*/ 342 h 376"/>
                <a:gd name="T32" fmla="*/ 148 w 346"/>
                <a:gd name="T33" fmla="*/ 355 h 376"/>
                <a:gd name="T34" fmla="*/ 120 w 346"/>
                <a:gd name="T35" fmla="*/ 363 h 376"/>
                <a:gd name="T36" fmla="*/ 93 w 346"/>
                <a:gd name="T37" fmla="*/ 370 h 376"/>
                <a:gd name="T38" fmla="*/ 69 w 346"/>
                <a:gd name="T39" fmla="*/ 374 h 376"/>
                <a:gd name="T40" fmla="*/ 47 w 346"/>
                <a:gd name="T41" fmla="*/ 376 h 376"/>
                <a:gd name="T42" fmla="*/ 29 w 346"/>
                <a:gd name="T43" fmla="*/ 376 h 376"/>
                <a:gd name="T44" fmla="*/ 15 w 346"/>
                <a:gd name="T45" fmla="*/ 376 h 376"/>
                <a:gd name="T46" fmla="*/ 7 w 346"/>
                <a:gd name="T47" fmla="*/ 376 h 376"/>
                <a:gd name="T48" fmla="*/ 4 w 346"/>
                <a:gd name="T49" fmla="*/ 376 h 376"/>
                <a:gd name="T50" fmla="*/ 3 w 346"/>
                <a:gd name="T51" fmla="*/ 373 h 376"/>
                <a:gd name="T52" fmla="*/ 2 w 346"/>
                <a:gd name="T53" fmla="*/ 363 h 376"/>
                <a:gd name="T54" fmla="*/ 0 w 346"/>
                <a:gd name="T55" fmla="*/ 348 h 376"/>
                <a:gd name="T56" fmla="*/ 0 w 346"/>
                <a:gd name="T57" fmla="*/ 329 h 376"/>
                <a:gd name="T58" fmla="*/ 0 w 346"/>
                <a:gd name="T59" fmla="*/ 306 h 376"/>
                <a:gd name="T60" fmla="*/ 3 w 346"/>
                <a:gd name="T61" fmla="*/ 279 h 376"/>
                <a:gd name="T62" fmla="*/ 9 w 346"/>
                <a:gd name="T63" fmla="*/ 249 h 376"/>
                <a:gd name="T64" fmla="*/ 20 w 346"/>
                <a:gd name="T65" fmla="*/ 219 h 376"/>
                <a:gd name="T66" fmla="*/ 36 w 346"/>
                <a:gd name="T67" fmla="*/ 186 h 376"/>
                <a:gd name="T68" fmla="*/ 56 w 346"/>
                <a:gd name="T69" fmla="*/ 153 h 376"/>
                <a:gd name="T70" fmla="*/ 83 w 346"/>
                <a:gd name="T71" fmla="*/ 120 h 376"/>
                <a:gd name="T72" fmla="*/ 115 w 346"/>
                <a:gd name="T73" fmla="*/ 90 h 376"/>
                <a:gd name="T74" fmla="*/ 148 w 346"/>
                <a:gd name="T75" fmla="*/ 66 h 376"/>
                <a:gd name="T76" fmla="*/ 180 w 346"/>
                <a:gd name="T77" fmla="*/ 47 h 376"/>
                <a:gd name="T78" fmla="*/ 211 w 346"/>
                <a:gd name="T79" fmla="*/ 31 h 376"/>
                <a:gd name="T80" fmla="*/ 241 w 346"/>
                <a:gd name="T81" fmla="*/ 21 h 376"/>
                <a:gd name="T82" fmla="*/ 268 w 346"/>
                <a:gd name="T83" fmla="*/ 12 h 376"/>
                <a:gd name="T84" fmla="*/ 293 w 346"/>
                <a:gd name="T85" fmla="*/ 7 h 376"/>
                <a:gd name="T86" fmla="*/ 313 w 346"/>
                <a:gd name="T87" fmla="*/ 4 h 376"/>
                <a:gd name="T88" fmla="*/ 328 w 346"/>
                <a:gd name="T89" fmla="*/ 2 h 376"/>
                <a:gd name="T90" fmla="*/ 337 w 346"/>
                <a:gd name="T91" fmla="*/ 0 h 376"/>
                <a:gd name="T92" fmla="*/ 340 w 346"/>
                <a:gd name="T9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6" h="376">
                  <a:moveTo>
                    <a:pt x="340" y="0"/>
                  </a:moveTo>
                  <a:lnTo>
                    <a:pt x="342" y="4"/>
                  </a:lnTo>
                  <a:lnTo>
                    <a:pt x="343" y="13"/>
                  </a:lnTo>
                  <a:lnTo>
                    <a:pt x="345" y="27"/>
                  </a:lnTo>
                  <a:lnTo>
                    <a:pt x="346" y="46"/>
                  </a:lnTo>
                  <a:lnTo>
                    <a:pt x="346" y="70"/>
                  </a:lnTo>
                  <a:lnTo>
                    <a:pt x="345" y="95"/>
                  </a:lnTo>
                  <a:lnTo>
                    <a:pt x="340" y="124"/>
                  </a:lnTo>
                  <a:lnTo>
                    <a:pt x="334" y="154"/>
                  </a:lnTo>
                  <a:lnTo>
                    <a:pt x="323" y="186"/>
                  </a:lnTo>
                  <a:lnTo>
                    <a:pt x="310" y="216"/>
                  </a:lnTo>
                  <a:lnTo>
                    <a:pt x="291" y="247"/>
                  </a:lnTo>
                  <a:lnTo>
                    <a:pt x="265" y="277"/>
                  </a:lnTo>
                  <a:lnTo>
                    <a:pt x="237" y="304"/>
                  </a:lnTo>
                  <a:lnTo>
                    <a:pt x="208" y="325"/>
                  </a:lnTo>
                  <a:lnTo>
                    <a:pt x="178" y="342"/>
                  </a:lnTo>
                  <a:lnTo>
                    <a:pt x="148" y="355"/>
                  </a:lnTo>
                  <a:lnTo>
                    <a:pt x="120" y="363"/>
                  </a:lnTo>
                  <a:lnTo>
                    <a:pt x="93" y="370"/>
                  </a:lnTo>
                  <a:lnTo>
                    <a:pt x="69" y="374"/>
                  </a:lnTo>
                  <a:lnTo>
                    <a:pt x="47" y="376"/>
                  </a:lnTo>
                  <a:lnTo>
                    <a:pt x="29" y="376"/>
                  </a:lnTo>
                  <a:lnTo>
                    <a:pt x="15" y="376"/>
                  </a:lnTo>
                  <a:lnTo>
                    <a:pt x="7" y="376"/>
                  </a:lnTo>
                  <a:lnTo>
                    <a:pt x="4" y="376"/>
                  </a:lnTo>
                  <a:lnTo>
                    <a:pt x="3" y="373"/>
                  </a:lnTo>
                  <a:lnTo>
                    <a:pt x="2" y="363"/>
                  </a:lnTo>
                  <a:lnTo>
                    <a:pt x="0" y="348"/>
                  </a:lnTo>
                  <a:lnTo>
                    <a:pt x="0" y="329"/>
                  </a:lnTo>
                  <a:lnTo>
                    <a:pt x="0" y="306"/>
                  </a:lnTo>
                  <a:lnTo>
                    <a:pt x="3" y="279"/>
                  </a:lnTo>
                  <a:lnTo>
                    <a:pt x="9" y="249"/>
                  </a:lnTo>
                  <a:lnTo>
                    <a:pt x="20" y="219"/>
                  </a:lnTo>
                  <a:lnTo>
                    <a:pt x="36" y="186"/>
                  </a:lnTo>
                  <a:lnTo>
                    <a:pt x="56" y="153"/>
                  </a:lnTo>
                  <a:lnTo>
                    <a:pt x="83" y="120"/>
                  </a:lnTo>
                  <a:lnTo>
                    <a:pt x="115" y="90"/>
                  </a:lnTo>
                  <a:lnTo>
                    <a:pt x="148" y="66"/>
                  </a:lnTo>
                  <a:lnTo>
                    <a:pt x="180" y="47"/>
                  </a:lnTo>
                  <a:lnTo>
                    <a:pt x="211" y="31"/>
                  </a:lnTo>
                  <a:lnTo>
                    <a:pt x="241" y="21"/>
                  </a:lnTo>
                  <a:lnTo>
                    <a:pt x="268" y="12"/>
                  </a:lnTo>
                  <a:lnTo>
                    <a:pt x="293" y="7"/>
                  </a:lnTo>
                  <a:lnTo>
                    <a:pt x="313" y="4"/>
                  </a:lnTo>
                  <a:lnTo>
                    <a:pt x="328" y="2"/>
                  </a:lnTo>
                  <a:lnTo>
                    <a:pt x="337" y="0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8"/>
            <p:cNvSpPr>
              <a:spLocks/>
            </p:cNvSpPr>
            <p:nvPr/>
          </p:nvSpPr>
          <p:spPr bwMode="auto">
            <a:xfrm>
              <a:off x="402" y="494"/>
              <a:ext cx="49" cy="100"/>
            </a:xfrm>
            <a:custGeom>
              <a:avLst/>
              <a:gdLst>
                <a:gd name="T0" fmla="*/ 100 w 245"/>
                <a:gd name="T1" fmla="*/ 0 h 500"/>
                <a:gd name="T2" fmla="*/ 102 w 245"/>
                <a:gd name="T3" fmla="*/ 3 h 500"/>
                <a:gd name="T4" fmla="*/ 108 w 245"/>
                <a:gd name="T5" fmla="*/ 7 h 500"/>
                <a:gd name="T6" fmla="*/ 118 w 245"/>
                <a:gd name="T7" fmla="*/ 15 h 500"/>
                <a:gd name="T8" fmla="*/ 130 w 245"/>
                <a:gd name="T9" fmla="*/ 28 h 500"/>
                <a:gd name="T10" fmla="*/ 145 w 245"/>
                <a:gd name="T11" fmla="*/ 43 h 500"/>
                <a:gd name="T12" fmla="*/ 161 w 245"/>
                <a:gd name="T13" fmla="*/ 62 h 500"/>
                <a:gd name="T14" fmla="*/ 177 w 245"/>
                <a:gd name="T15" fmla="*/ 85 h 500"/>
                <a:gd name="T16" fmla="*/ 193 w 245"/>
                <a:gd name="T17" fmla="*/ 110 h 500"/>
                <a:gd name="T18" fmla="*/ 208 w 245"/>
                <a:gd name="T19" fmla="*/ 139 h 500"/>
                <a:gd name="T20" fmla="*/ 222 w 245"/>
                <a:gd name="T21" fmla="*/ 172 h 500"/>
                <a:gd name="T22" fmla="*/ 233 w 245"/>
                <a:gd name="T23" fmla="*/ 207 h 500"/>
                <a:gd name="T24" fmla="*/ 241 w 245"/>
                <a:gd name="T25" fmla="*/ 246 h 500"/>
                <a:gd name="T26" fmla="*/ 245 w 245"/>
                <a:gd name="T27" fmla="*/ 286 h 500"/>
                <a:gd name="T28" fmla="*/ 244 w 245"/>
                <a:gd name="T29" fmla="*/ 322 h 500"/>
                <a:gd name="T30" fmla="*/ 239 w 245"/>
                <a:gd name="T31" fmla="*/ 355 h 500"/>
                <a:gd name="T32" fmla="*/ 231 w 245"/>
                <a:gd name="T33" fmla="*/ 384 h 500"/>
                <a:gd name="T34" fmla="*/ 221 w 245"/>
                <a:gd name="T35" fmla="*/ 411 h 500"/>
                <a:gd name="T36" fmla="*/ 210 w 245"/>
                <a:gd name="T37" fmla="*/ 434 h 500"/>
                <a:gd name="T38" fmla="*/ 197 w 245"/>
                <a:gd name="T39" fmla="*/ 455 h 500"/>
                <a:gd name="T40" fmla="*/ 187 w 245"/>
                <a:gd name="T41" fmla="*/ 471 h 500"/>
                <a:gd name="T42" fmla="*/ 176 w 245"/>
                <a:gd name="T43" fmla="*/ 483 h 500"/>
                <a:gd name="T44" fmla="*/ 168 w 245"/>
                <a:gd name="T45" fmla="*/ 493 h 500"/>
                <a:gd name="T46" fmla="*/ 161 w 245"/>
                <a:gd name="T47" fmla="*/ 499 h 500"/>
                <a:gd name="T48" fmla="*/ 159 w 245"/>
                <a:gd name="T49" fmla="*/ 500 h 500"/>
                <a:gd name="T50" fmla="*/ 157 w 245"/>
                <a:gd name="T51" fmla="*/ 499 h 500"/>
                <a:gd name="T52" fmla="*/ 151 w 245"/>
                <a:gd name="T53" fmla="*/ 496 h 500"/>
                <a:gd name="T54" fmla="*/ 141 w 245"/>
                <a:gd name="T55" fmla="*/ 489 h 500"/>
                <a:gd name="T56" fmla="*/ 129 w 245"/>
                <a:gd name="T57" fmla="*/ 480 h 500"/>
                <a:gd name="T58" fmla="*/ 114 w 245"/>
                <a:gd name="T59" fmla="*/ 467 h 500"/>
                <a:gd name="T60" fmla="*/ 98 w 245"/>
                <a:gd name="T61" fmla="*/ 454 h 500"/>
                <a:gd name="T62" fmla="*/ 82 w 245"/>
                <a:gd name="T63" fmla="*/ 436 h 500"/>
                <a:gd name="T64" fmla="*/ 65 w 245"/>
                <a:gd name="T65" fmla="*/ 415 h 500"/>
                <a:gd name="T66" fmla="*/ 49 w 245"/>
                <a:gd name="T67" fmla="*/ 392 h 500"/>
                <a:gd name="T68" fmla="*/ 34 w 245"/>
                <a:gd name="T69" fmla="*/ 366 h 500"/>
                <a:gd name="T70" fmla="*/ 21 w 245"/>
                <a:gd name="T71" fmla="*/ 337 h 500"/>
                <a:gd name="T72" fmla="*/ 10 w 245"/>
                <a:gd name="T73" fmla="*/ 305 h 500"/>
                <a:gd name="T74" fmla="*/ 3 w 245"/>
                <a:gd name="T75" fmla="*/ 270 h 500"/>
                <a:gd name="T76" fmla="*/ 0 w 245"/>
                <a:gd name="T77" fmla="*/ 234 h 500"/>
                <a:gd name="T78" fmla="*/ 1 w 245"/>
                <a:gd name="T79" fmla="*/ 200 h 500"/>
                <a:gd name="T80" fmla="*/ 6 w 245"/>
                <a:gd name="T81" fmla="*/ 169 h 500"/>
                <a:gd name="T82" fmla="*/ 14 w 245"/>
                <a:gd name="T83" fmla="*/ 139 h 500"/>
                <a:gd name="T84" fmla="*/ 24 w 245"/>
                <a:gd name="T85" fmla="*/ 112 h 500"/>
                <a:gd name="T86" fmla="*/ 36 w 245"/>
                <a:gd name="T87" fmla="*/ 87 h 500"/>
                <a:gd name="T88" fmla="*/ 49 w 245"/>
                <a:gd name="T89" fmla="*/ 65 h 500"/>
                <a:gd name="T90" fmla="*/ 61 w 245"/>
                <a:gd name="T91" fmla="*/ 46 h 500"/>
                <a:gd name="T92" fmla="*/ 73 w 245"/>
                <a:gd name="T93" fmla="*/ 30 h 500"/>
                <a:gd name="T94" fmla="*/ 84 w 245"/>
                <a:gd name="T95" fmla="*/ 17 h 500"/>
                <a:gd name="T96" fmla="*/ 92 w 245"/>
                <a:gd name="T97" fmla="*/ 8 h 500"/>
                <a:gd name="T98" fmla="*/ 97 w 245"/>
                <a:gd name="T99" fmla="*/ 3 h 500"/>
                <a:gd name="T100" fmla="*/ 100 w 245"/>
                <a:gd name="T101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5" h="500">
                  <a:moveTo>
                    <a:pt x="100" y="0"/>
                  </a:moveTo>
                  <a:lnTo>
                    <a:pt x="102" y="3"/>
                  </a:lnTo>
                  <a:lnTo>
                    <a:pt x="108" y="7"/>
                  </a:lnTo>
                  <a:lnTo>
                    <a:pt x="118" y="15"/>
                  </a:lnTo>
                  <a:lnTo>
                    <a:pt x="130" y="28"/>
                  </a:lnTo>
                  <a:lnTo>
                    <a:pt x="145" y="43"/>
                  </a:lnTo>
                  <a:lnTo>
                    <a:pt x="161" y="62"/>
                  </a:lnTo>
                  <a:lnTo>
                    <a:pt x="177" y="85"/>
                  </a:lnTo>
                  <a:lnTo>
                    <a:pt x="193" y="110"/>
                  </a:lnTo>
                  <a:lnTo>
                    <a:pt x="208" y="139"/>
                  </a:lnTo>
                  <a:lnTo>
                    <a:pt x="222" y="172"/>
                  </a:lnTo>
                  <a:lnTo>
                    <a:pt x="233" y="207"/>
                  </a:lnTo>
                  <a:lnTo>
                    <a:pt x="241" y="246"/>
                  </a:lnTo>
                  <a:lnTo>
                    <a:pt x="245" y="286"/>
                  </a:lnTo>
                  <a:lnTo>
                    <a:pt x="244" y="322"/>
                  </a:lnTo>
                  <a:lnTo>
                    <a:pt x="239" y="355"/>
                  </a:lnTo>
                  <a:lnTo>
                    <a:pt x="231" y="384"/>
                  </a:lnTo>
                  <a:lnTo>
                    <a:pt x="221" y="411"/>
                  </a:lnTo>
                  <a:lnTo>
                    <a:pt x="210" y="434"/>
                  </a:lnTo>
                  <a:lnTo>
                    <a:pt x="197" y="455"/>
                  </a:lnTo>
                  <a:lnTo>
                    <a:pt x="187" y="471"/>
                  </a:lnTo>
                  <a:lnTo>
                    <a:pt x="176" y="483"/>
                  </a:lnTo>
                  <a:lnTo>
                    <a:pt x="168" y="493"/>
                  </a:lnTo>
                  <a:lnTo>
                    <a:pt x="161" y="499"/>
                  </a:lnTo>
                  <a:lnTo>
                    <a:pt x="159" y="500"/>
                  </a:lnTo>
                  <a:lnTo>
                    <a:pt x="157" y="499"/>
                  </a:lnTo>
                  <a:lnTo>
                    <a:pt x="151" y="496"/>
                  </a:lnTo>
                  <a:lnTo>
                    <a:pt x="141" y="489"/>
                  </a:lnTo>
                  <a:lnTo>
                    <a:pt x="129" y="480"/>
                  </a:lnTo>
                  <a:lnTo>
                    <a:pt x="114" y="467"/>
                  </a:lnTo>
                  <a:lnTo>
                    <a:pt x="98" y="454"/>
                  </a:lnTo>
                  <a:lnTo>
                    <a:pt x="82" y="436"/>
                  </a:lnTo>
                  <a:lnTo>
                    <a:pt x="65" y="415"/>
                  </a:lnTo>
                  <a:lnTo>
                    <a:pt x="49" y="392"/>
                  </a:lnTo>
                  <a:lnTo>
                    <a:pt x="34" y="366"/>
                  </a:lnTo>
                  <a:lnTo>
                    <a:pt x="21" y="337"/>
                  </a:lnTo>
                  <a:lnTo>
                    <a:pt x="10" y="305"/>
                  </a:lnTo>
                  <a:lnTo>
                    <a:pt x="3" y="270"/>
                  </a:lnTo>
                  <a:lnTo>
                    <a:pt x="0" y="234"/>
                  </a:lnTo>
                  <a:lnTo>
                    <a:pt x="1" y="200"/>
                  </a:lnTo>
                  <a:lnTo>
                    <a:pt x="6" y="169"/>
                  </a:lnTo>
                  <a:lnTo>
                    <a:pt x="14" y="139"/>
                  </a:lnTo>
                  <a:lnTo>
                    <a:pt x="24" y="112"/>
                  </a:lnTo>
                  <a:lnTo>
                    <a:pt x="36" y="87"/>
                  </a:lnTo>
                  <a:lnTo>
                    <a:pt x="49" y="65"/>
                  </a:lnTo>
                  <a:lnTo>
                    <a:pt x="61" y="46"/>
                  </a:lnTo>
                  <a:lnTo>
                    <a:pt x="73" y="30"/>
                  </a:lnTo>
                  <a:lnTo>
                    <a:pt x="84" y="17"/>
                  </a:lnTo>
                  <a:lnTo>
                    <a:pt x="92" y="8"/>
                  </a:lnTo>
                  <a:lnTo>
                    <a:pt x="97" y="3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>
              <a:off x="369" y="573"/>
              <a:ext cx="48" cy="101"/>
            </a:xfrm>
            <a:custGeom>
              <a:avLst/>
              <a:gdLst>
                <a:gd name="T0" fmla="*/ 132 w 240"/>
                <a:gd name="T1" fmla="*/ 0 h 504"/>
                <a:gd name="T2" fmla="*/ 134 w 240"/>
                <a:gd name="T3" fmla="*/ 2 h 504"/>
                <a:gd name="T4" fmla="*/ 139 w 240"/>
                <a:gd name="T5" fmla="*/ 8 h 504"/>
                <a:gd name="T6" fmla="*/ 148 w 240"/>
                <a:gd name="T7" fmla="*/ 17 h 504"/>
                <a:gd name="T8" fmla="*/ 158 w 240"/>
                <a:gd name="T9" fmla="*/ 31 h 504"/>
                <a:gd name="T10" fmla="*/ 171 w 240"/>
                <a:gd name="T11" fmla="*/ 48 h 504"/>
                <a:gd name="T12" fmla="*/ 184 w 240"/>
                <a:gd name="T13" fmla="*/ 69 h 504"/>
                <a:gd name="T14" fmla="*/ 198 w 240"/>
                <a:gd name="T15" fmla="*/ 94 h 504"/>
                <a:gd name="T16" fmla="*/ 210 w 240"/>
                <a:gd name="T17" fmla="*/ 120 h 504"/>
                <a:gd name="T18" fmla="*/ 221 w 240"/>
                <a:gd name="T19" fmla="*/ 151 h 504"/>
                <a:gd name="T20" fmla="*/ 231 w 240"/>
                <a:gd name="T21" fmla="*/ 185 h 504"/>
                <a:gd name="T22" fmla="*/ 237 w 240"/>
                <a:gd name="T23" fmla="*/ 223 h 504"/>
                <a:gd name="T24" fmla="*/ 240 w 240"/>
                <a:gd name="T25" fmla="*/ 262 h 504"/>
                <a:gd name="T26" fmla="*/ 239 w 240"/>
                <a:gd name="T27" fmla="*/ 298 h 504"/>
                <a:gd name="T28" fmla="*/ 234 w 240"/>
                <a:gd name="T29" fmla="*/ 332 h 504"/>
                <a:gd name="T30" fmla="*/ 226 w 240"/>
                <a:gd name="T31" fmla="*/ 362 h 504"/>
                <a:gd name="T32" fmla="*/ 216 w 240"/>
                <a:gd name="T33" fmla="*/ 390 h 504"/>
                <a:gd name="T34" fmla="*/ 204 w 240"/>
                <a:gd name="T35" fmla="*/ 414 h 504"/>
                <a:gd name="T36" fmla="*/ 191 w 240"/>
                <a:gd name="T37" fmla="*/ 435 h 504"/>
                <a:gd name="T38" fmla="*/ 177 w 240"/>
                <a:gd name="T39" fmla="*/ 454 h 504"/>
                <a:gd name="T40" fmla="*/ 165 w 240"/>
                <a:gd name="T41" fmla="*/ 469 h 504"/>
                <a:gd name="T42" fmla="*/ 153 w 240"/>
                <a:gd name="T43" fmla="*/ 482 h 504"/>
                <a:gd name="T44" fmla="*/ 142 w 240"/>
                <a:gd name="T45" fmla="*/ 492 h 504"/>
                <a:gd name="T46" fmla="*/ 134 w 240"/>
                <a:gd name="T47" fmla="*/ 499 h 504"/>
                <a:gd name="T48" fmla="*/ 129 w 240"/>
                <a:gd name="T49" fmla="*/ 503 h 504"/>
                <a:gd name="T50" fmla="*/ 126 w 240"/>
                <a:gd name="T51" fmla="*/ 504 h 504"/>
                <a:gd name="T52" fmla="*/ 124 w 240"/>
                <a:gd name="T53" fmla="*/ 503 h 504"/>
                <a:gd name="T54" fmla="*/ 118 w 240"/>
                <a:gd name="T55" fmla="*/ 498 h 504"/>
                <a:gd name="T56" fmla="*/ 109 w 240"/>
                <a:gd name="T57" fmla="*/ 491 h 504"/>
                <a:gd name="T58" fmla="*/ 98 w 240"/>
                <a:gd name="T59" fmla="*/ 480 h 504"/>
                <a:gd name="T60" fmla="*/ 85 w 240"/>
                <a:gd name="T61" fmla="*/ 466 h 504"/>
                <a:gd name="T62" fmla="*/ 71 w 240"/>
                <a:gd name="T63" fmla="*/ 449 h 504"/>
                <a:gd name="T64" fmla="*/ 57 w 240"/>
                <a:gd name="T65" fmla="*/ 430 h 504"/>
                <a:gd name="T66" fmla="*/ 43 w 240"/>
                <a:gd name="T67" fmla="*/ 408 h 504"/>
                <a:gd name="T68" fmla="*/ 30 w 240"/>
                <a:gd name="T69" fmla="*/ 382 h 504"/>
                <a:gd name="T70" fmla="*/ 18 w 240"/>
                <a:gd name="T71" fmla="*/ 354 h 504"/>
                <a:gd name="T72" fmla="*/ 9 w 240"/>
                <a:gd name="T73" fmla="*/ 324 h 504"/>
                <a:gd name="T74" fmla="*/ 2 w 240"/>
                <a:gd name="T75" fmla="*/ 291 h 504"/>
                <a:gd name="T76" fmla="*/ 0 w 240"/>
                <a:gd name="T77" fmla="*/ 255 h 504"/>
                <a:gd name="T78" fmla="*/ 1 w 240"/>
                <a:gd name="T79" fmla="*/ 219 h 504"/>
                <a:gd name="T80" fmla="*/ 7 w 240"/>
                <a:gd name="T81" fmla="*/ 186 h 504"/>
                <a:gd name="T82" fmla="*/ 16 w 240"/>
                <a:gd name="T83" fmla="*/ 154 h 504"/>
                <a:gd name="T84" fmla="*/ 28 w 240"/>
                <a:gd name="T85" fmla="*/ 127 h 504"/>
                <a:gd name="T86" fmla="*/ 41 w 240"/>
                <a:gd name="T87" fmla="*/ 101 h 504"/>
                <a:gd name="T88" fmla="*/ 56 w 240"/>
                <a:gd name="T89" fmla="*/ 78 h 504"/>
                <a:gd name="T90" fmla="*/ 72 w 240"/>
                <a:gd name="T91" fmla="*/ 58 h 504"/>
                <a:gd name="T92" fmla="*/ 87 w 240"/>
                <a:gd name="T93" fmla="*/ 41 h 504"/>
                <a:gd name="T94" fmla="*/ 101 w 240"/>
                <a:gd name="T95" fmla="*/ 26 h 504"/>
                <a:gd name="T96" fmla="*/ 113 w 240"/>
                <a:gd name="T97" fmla="*/ 15 h 504"/>
                <a:gd name="T98" fmla="*/ 123 w 240"/>
                <a:gd name="T99" fmla="*/ 7 h 504"/>
                <a:gd name="T100" fmla="*/ 129 w 240"/>
                <a:gd name="T101" fmla="*/ 1 h 504"/>
                <a:gd name="T102" fmla="*/ 132 w 240"/>
                <a:gd name="T103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" h="504">
                  <a:moveTo>
                    <a:pt x="132" y="0"/>
                  </a:moveTo>
                  <a:lnTo>
                    <a:pt x="134" y="2"/>
                  </a:lnTo>
                  <a:lnTo>
                    <a:pt x="139" y="8"/>
                  </a:lnTo>
                  <a:lnTo>
                    <a:pt x="148" y="17"/>
                  </a:lnTo>
                  <a:lnTo>
                    <a:pt x="158" y="31"/>
                  </a:lnTo>
                  <a:lnTo>
                    <a:pt x="171" y="48"/>
                  </a:lnTo>
                  <a:lnTo>
                    <a:pt x="184" y="69"/>
                  </a:lnTo>
                  <a:lnTo>
                    <a:pt x="198" y="94"/>
                  </a:lnTo>
                  <a:lnTo>
                    <a:pt x="210" y="120"/>
                  </a:lnTo>
                  <a:lnTo>
                    <a:pt x="221" y="151"/>
                  </a:lnTo>
                  <a:lnTo>
                    <a:pt x="231" y="185"/>
                  </a:lnTo>
                  <a:lnTo>
                    <a:pt x="237" y="223"/>
                  </a:lnTo>
                  <a:lnTo>
                    <a:pt x="240" y="262"/>
                  </a:lnTo>
                  <a:lnTo>
                    <a:pt x="239" y="298"/>
                  </a:lnTo>
                  <a:lnTo>
                    <a:pt x="234" y="332"/>
                  </a:lnTo>
                  <a:lnTo>
                    <a:pt x="226" y="362"/>
                  </a:lnTo>
                  <a:lnTo>
                    <a:pt x="216" y="390"/>
                  </a:lnTo>
                  <a:lnTo>
                    <a:pt x="204" y="414"/>
                  </a:lnTo>
                  <a:lnTo>
                    <a:pt x="191" y="435"/>
                  </a:lnTo>
                  <a:lnTo>
                    <a:pt x="177" y="454"/>
                  </a:lnTo>
                  <a:lnTo>
                    <a:pt x="165" y="469"/>
                  </a:lnTo>
                  <a:lnTo>
                    <a:pt x="153" y="482"/>
                  </a:lnTo>
                  <a:lnTo>
                    <a:pt x="142" y="492"/>
                  </a:lnTo>
                  <a:lnTo>
                    <a:pt x="134" y="499"/>
                  </a:lnTo>
                  <a:lnTo>
                    <a:pt x="129" y="503"/>
                  </a:lnTo>
                  <a:lnTo>
                    <a:pt x="126" y="504"/>
                  </a:lnTo>
                  <a:lnTo>
                    <a:pt x="124" y="503"/>
                  </a:lnTo>
                  <a:lnTo>
                    <a:pt x="118" y="498"/>
                  </a:lnTo>
                  <a:lnTo>
                    <a:pt x="109" y="491"/>
                  </a:lnTo>
                  <a:lnTo>
                    <a:pt x="98" y="480"/>
                  </a:lnTo>
                  <a:lnTo>
                    <a:pt x="85" y="466"/>
                  </a:lnTo>
                  <a:lnTo>
                    <a:pt x="71" y="449"/>
                  </a:lnTo>
                  <a:lnTo>
                    <a:pt x="57" y="430"/>
                  </a:lnTo>
                  <a:lnTo>
                    <a:pt x="43" y="408"/>
                  </a:lnTo>
                  <a:lnTo>
                    <a:pt x="30" y="382"/>
                  </a:lnTo>
                  <a:lnTo>
                    <a:pt x="18" y="354"/>
                  </a:lnTo>
                  <a:lnTo>
                    <a:pt x="9" y="324"/>
                  </a:lnTo>
                  <a:lnTo>
                    <a:pt x="2" y="291"/>
                  </a:lnTo>
                  <a:lnTo>
                    <a:pt x="0" y="255"/>
                  </a:lnTo>
                  <a:lnTo>
                    <a:pt x="1" y="219"/>
                  </a:lnTo>
                  <a:lnTo>
                    <a:pt x="7" y="186"/>
                  </a:lnTo>
                  <a:lnTo>
                    <a:pt x="16" y="154"/>
                  </a:lnTo>
                  <a:lnTo>
                    <a:pt x="28" y="127"/>
                  </a:lnTo>
                  <a:lnTo>
                    <a:pt x="41" y="101"/>
                  </a:lnTo>
                  <a:lnTo>
                    <a:pt x="56" y="78"/>
                  </a:lnTo>
                  <a:lnTo>
                    <a:pt x="72" y="58"/>
                  </a:lnTo>
                  <a:lnTo>
                    <a:pt x="87" y="41"/>
                  </a:lnTo>
                  <a:lnTo>
                    <a:pt x="101" y="26"/>
                  </a:lnTo>
                  <a:lnTo>
                    <a:pt x="113" y="15"/>
                  </a:lnTo>
                  <a:lnTo>
                    <a:pt x="123" y="7"/>
                  </a:lnTo>
                  <a:lnTo>
                    <a:pt x="129" y="1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>
              <a:off x="313" y="619"/>
              <a:ext cx="48" cy="101"/>
            </a:xfrm>
            <a:custGeom>
              <a:avLst/>
              <a:gdLst>
                <a:gd name="T0" fmla="*/ 156 w 240"/>
                <a:gd name="T1" fmla="*/ 0 h 502"/>
                <a:gd name="T2" fmla="*/ 157 w 240"/>
                <a:gd name="T3" fmla="*/ 2 h 502"/>
                <a:gd name="T4" fmla="*/ 162 w 240"/>
                <a:gd name="T5" fmla="*/ 9 h 502"/>
                <a:gd name="T6" fmla="*/ 170 w 240"/>
                <a:gd name="T7" fmla="*/ 19 h 502"/>
                <a:gd name="T8" fmla="*/ 179 w 240"/>
                <a:gd name="T9" fmla="*/ 34 h 502"/>
                <a:gd name="T10" fmla="*/ 190 w 240"/>
                <a:gd name="T11" fmla="*/ 52 h 502"/>
                <a:gd name="T12" fmla="*/ 202 w 240"/>
                <a:gd name="T13" fmla="*/ 75 h 502"/>
                <a:gd name="T14" fmla="*/ 212 w 240"/>
                <a:gd name="T15" fmla="*/ 100 h 502"/>
                <a:gd name="T16" fmla="*/ 222 w 240"/>
                <a:gd name="T17" fmla="*/ 128 h 502"/>
                <a:gd name="T18" fmla="*/ 230 w 240"/>
                <a:gd name="T19" fmla="*/ 160 h 502"/>
                <a:gd name="T20" fmla="*/ 237 w 240"/>
                <a:gd name="T21" fmla="*/ 195 h 502"/>
                <a:gd name="T22" fmla="*/ 240 w 240"/>
                <a:gd name="T23" fmla="*/ 232 h 502"/>
                <a:gd name="T24" fmla="*/ 239 w 240"/>
                <a:gd name="T25" fmla="*/ 271 h 502"/>
                <a:gd name="T26" fmla="*/ 235 w 240"/>
                <a:gd name="T27" fmla="*/ 308 h 502"/>
                <a:gd name="T28" fmla="*/ 226 w 240"/>
                <a:gd name="T29" fmla="*/ 341 h 502"/>
                <a:gd name="T30" fmla="*/ 215 w 240"/>
                <a:gd name="T31" fmla="*/ 370 h 502"/>
                <a:gd name="T32" fmla="*/ 203 w 240"/>
                <a:gd name="T33" fmla="*/ 396 h 502"/>
                <a:gd name="T34" fmla="*/ 189 w 240"/>
                <a:gd name="T35" fmla="*/ 419 h 502"/>
                <a:gd name="T36" fmla="*/ 174 w 240"/>
                <a:gd name="T37" fmla="*/ 439 h 502"/>
                <a:gd name="T38" fmla="*/ 158 w 240"/>
                <a:gd name="T39" fmla="*/ 456 h 502"/>
                <a:gd name="T40" fmla="*/ 144 w 240"/>
                <a:gd name="T41" fmla="*/ 470 h 502"/>
                <a:gd name="T42" fmla="*/ 131 w 240"/>
                <a:gd name="T43" fmla="*/ 482 h 502"/>
                <a:gd name="T44" fmla="*/ 119 w 240"/>
                <a:gd name="T45" fmla="*/ 492 h 502"/>
                <a:gd name="T46" fmla="*/ 110 w 240"/>
                <a:gd name="T47" fmla="*/ 497 h 502"/>
                <a:gd name="T48" fmla="*/ 104 w 240"/>
                <a:gd name="T49" fmla="*/ 501 h 502"/>
                <a:gd name="T50" fmla="*/ 102 w 240"/>
                <a:gd name="T51" fmla="*/ 502 h 502"/>
                <a:gd name="T52" fmla="*/ 101 w 240"/>
                <a:gd name="T53" fmla="*/ 500 h 502"/>
                <a:gd name="T54" fmla="*/ 95 w 240"/>
                <a:gd name="T55" fmla="*/ 495 h 502"/>
                <a:gd name="T56" fmla="*/ 87 w 240"/>
                <a:gd name="T57" fmla="*/ 486 h 502"/>
                <a:gd name="T58" fmla="*/ 77 w 240"/>
                <a:gd name="T59" fmla="*/ 475 h 502"/>
                <a:gd name="T60" fmla="*/ 66 w 240"/>
                <a:gd name="T61" fmla="*/ 460 h 502"/>
                <a:gd name="T62" fmla="*/ 53 w 240"/>
                <a:gd name="T63" fmla="*/ 442 h 502"/>
                <a:gd name="T64" fmla="*/ 41 w 240"/>
                <a:gd name="T65" fmla="*/ 421 h 502"/>
                <a:gd name="T66" fmla="*/ 29 w 240"/>
                <a:gd name="T67" fmla="*/ 398 h 502"/>
                <a:gd name="T68" fmla="*/ 18 w 240"/>
                <a:gd name="T69" fmla="*/ 371 h 502"/>
                <a:gd name="T70" fmla="*/ 9 w 240"/>
                <a:gd name="T71" fmla="*/ 343 h 502"/>
                <a:gd name="T72" fmla="*/ 3 w 240"/>
                <a:gd name="T73" fmla="*/ 312 h 502"/>
                <a:gd name="T74" fmla="*/ 0 w 240"/>
                <a:gd name="T75" fmla="*/ 278 h 502"/>
                <a:gd name="T76" fmla="*/ 0 w 240"/>
                <a:gd name="T77" fmla="*/ 242 h 502"/>
                <a:gd name="T78" fmla="*/ 5 w 240"/>
                <a:gd name="T79" fmla="*/ 206 h 502"/>
                <a:gd name="T80" fmla="*/ 14 w 240"/>
                <a:gd name="T81" fmla="*/ 174 h 502"/>
                <a:gd name="T82" fmla="*/ 26 w 240"/>
                <a:gd name="T83" fmla="*/ 144 h 502"/>
                <a:gd name="T84" fmla="*/ 40 w 240"/>
                <a:gd name="T85" fmla="*/ 116 h 502"/>
                <a:gd name="T86" fmla="*/ 57 w 240"/>
                <a:gd name="T87" fmla="*/ 93 h 502"/>
                <a:gd name="T88" fmla="*/ 74 w 240"/>
                <a:gd name="T89" fmla="*/ 70 h 502"/>
                <a:gd name="T90" fmla="*/ 91 w 240"/>
                <a:gd name="T91" fmla="*/ 52 h 502"/>
                <a:gd name="T92" fmla="*/ 107 w 240"/>
                <a:gd name="T93" fmla="*/ 36 h 502"/>
                <a:gd name="T94" fmla="*/ 123 w 240"/>
                <a:gd name="T95" fmla="*/ 24 h 502"/>
                <a:gd name="T96" fmla="*/ 136 w 240"/>
                <a:gd name="T97" fmla="*/ 14 h 502"/>
                <a:gd name="T98" fmla="*/ 146 w 240"/>
                <a:gd name="T99" fmla="*/ 7 h 502"/>
                <a:gd name="T100" fmla="*/ 153 w 240"/>
                <a:gd name="T101" fmla="*/ 2 h 502"/>
                <a:gd name="T102" fmla="*/ 156 w 240"/>
                <a:gd name="T103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" h="502">
                  <a:moveTo>
                    <a:pt x="156" y="0"/>
                  </a:moveTo>
                  <a:lnTo>
                    <a:pt x="157" y="2"/>
                  </a:lnTo>
                  <a:lnTo>
                    <a:pt x="162" y="9"/>
                  </a:lnTo>
                  <a:lnTo>
                    <a:pt x="170" y="19"/>
                  </a:lnTo>
                  <a:lnTo>
                    <a:pt x="179" y="34"/>
                  </a:lnTo>
                  <a:lnTo>
                    <a:pt x="190" y="52"/>
                  </a:lnTo>
                  <a:lnTo>
                    <a:pt x="202" y="75"/>
                  </a:lnTo>
                  <a:lnTo>
                    <a:pt x="212" y="100"/>
                  </a:lnTo>
                  <a:lnTo>
                    <a:pt x="222" y="128"/>
                  </a:lnTo>
                  <a:lnTo>
                    <a:pt x="230" y="160"/>
                  </a:lnTo>
                  <a:lnTo>
                    <a:pt x="237" y="195"/>
                  </a:lnTo>
                  <a:lnTo>
                    <a:pt x="240" y="232"/>
                  </a:lnTo>
                  <a:lnTo>
                    <a:pt x="239" y="271"/>
                  </a:lnTo>
                  <a:lnTo>
                    <a:pt x="235" y="308"/>
                  </a:lnTo>
                  <a:lnTo>
                    <a:pt x="226" y="341"/>
                  </a:lnTo>
                  <a:lnTo>
                    <a:pt x="215" y="370"/>
                  </a:lnTo>
                  <a:lnTo>
                    <a:pt x="203" y="396"/>
                  </a:lnTo>
                  <a:lnTo>
                    <a:pt x="189" y="419"/>
                  </a:lnTo>
                  <a:lnTo>
                    <a:pt x="174" y="439"/>
                  </a:lnTo>
                  <a:lnTo>
                    <a:pt x="158" y="456"/>
                  </a:lnTo>
                  <a:lnTo>
                    <a:pt x="144" y="470"/>
                  </a:lnTo>
                  <a:lnTo>
                    <a:pt x="131" y="482"/>
                  </a:lnTo>
                  <a:lnTo>
                    <a:pt x="119" y="492"/>
                  </a:lnTo>
                  <a:lnTo>
                    <a:pt x="110" y="497"/>
                  </a:lnTo>
                  <a:lnTo>
                    <a:pt x="104" y="501"/>
                  </a:lnTo>
                  <a:lnTo>
                    <a:pt x="102" y="502"/>
                  </a:lnTo>
                  <a:lnTo>
                    <a:pt x="101" y="500"/>
                  </a:lnTo>
                  <a:lnTo>
                    <a:pt x="95" y="495"/>
                  </a:lnTo>
                  <a:lnTo>
                    <a:pt x="87" y="486"/>
                  </a:lnTo>
                  <a:lnTo>
                    <a:pt x="77" y="475"/>
                  </a:lnTo>
                  <a:lnTo>
                    <a:pt x="66" y="460"/>
                  </a:lnTo>
                  <a:lnTo>
                    <a:pt x="53" y="442"/>
                  </a:lnTo>
                  <a:lnTo>
                    <a:pt x="41" y="421"/>
                  </a:lnTo>
                  <a:lnTo>
                    <a:pt x="29" y="398"/>
                  </a:lnTo>
                  <a:lnTo>
                    <a:pt x="18" y="371"/>
                  </a:lnTo>
                  <a:lnTo>
                    <a:pt x="9" y="343"/>
                  </a:lnTo>
                  <a:lnTo>
                    <a:pt x="3" y="312"/>
                  </a:lnTo>
                  <a:lnTo>
                    <a:pt x="0" y="278"/>
                  </a:lnTo>
                  <a:lnTo>
                    <a:pt x="0" y="242"/>
                  </a:lnTo>
                  <a:lnTo>
                    <a:pt x="5" y="206"/>
                  </a:lnTo>
                  <a:lnTo>
                    <a:pt x="14" y="174"/>
                  </a:lnTo>
                  <a:lnTo>
                    <a:pt x="26" y="144"/>
                  </a:lnTo>
                  <a:lnTo>
                    <a:pt x="40" y="116"/>
                  </a:lnTo>
                  <a:lnTo>
                    <a:pt x="57" y="93"/>
                  </a:lnTo>
                  <a:lnTo>
                    <a:pt x="74" y="70"/>
                  </a:lnTo>
                  <a:lnTo>
                    <a:pt x="91" y="52"/>
                  </a:lnTo>
                  <a:lnTo>
                    <a:pt x="107" y="36"/>
                  </a:lnTo>
                  <a:lnTo>
                    <a:pt x="123" y="24"/>
                  </a:lnTo>
                  <a:lnTo>
                    <a:pt x="136" y="14"/>
                  </a:lnTo>
                  <a:lnTo>
                    <a:pt x="146" y="7"/>
                  </a:lnTo>
                  <a:lnTo>
                    <a:pt x="153" y="2"/>
                  </a:lnTo>
                  <a:lnTo>
                    <a:pt x="1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1"/>
            <p:cNvSpPr>
              <a:spLocks/>
            </p:cNvSpPr>
            <p:nvPr/>
          </p:nvSpPr>
          <p:spPr bwMode="auto">
            <a:xfrm>
              <a:off x="250" y="667"/>
              <a:ext cx="53" cy="93"/>
            </a:xfrm>
            <a:custGeom>
              <a:avLst/>
              <a:gdLst>
                <a:gd name="T0" fmla="*/ 238 w 265"/>
                <a:gd name="T1" fmla="*/ 0 h 465"/>
                <a:gd name="T2" fmla="*/ 239 w 265"/>
                <a:gd name="T3" fmla="*/ 2 h 465"/>
                <a:gd name="T4" fmla="*/ 241 w 265"/>
                <a:gd name="T5" fmla="*/ 11 h 465"/>
                <a:gd name="T6" fmla="*/ 247 w 265"/>
                <a:gd name="T7" fmla="*/ 23 h 465"/>
                <a:gd name="T8" fmla="*/ 251 w 265"/>
                <a:gd name="T9" fmla="*/ 40 h 465"/>
                <a:gd name="T10" fmla="*/ 256 w 265"/>
                <a:gd name="T11" fmla="*/ 60 h 465"/>
                <a:gd name="T12" fmla="*/ 261 w 265"/>
                <a:gd name="T13" fmla="*/ 84 h 465"/>
                <a:gd name="T14" fmla="*/ 264 w 265"/>
                <a:gd name="T15" fmla="*/ 112 h 465"/>
                <a:gd name="T16" fmla="*/ 265 w 265"/>
                <a:gd name="T17" fmla="*/ 142 h 465"/>
                <a:gd name="T18" fmla="*/ 264 w 265"/>
                <a:gd name="T19" fmla="*/ 175 h 465"/>
                <a:gd name="T20" fmla="*/ 260 w 265"/>
                <a:gd name="T21" fmla="*/ 210 h 465"/>
                <a:gd name="T22" fmla="*/ 252 w 265"/>
                <a:gd name="T23" fmla="*/ 246 h 465"/>
                <a:gd name="T24" fmla="*/ 239 w 265"/>
                <a:gd name="T25" fmla="*/ 284 h 465"/>
                <a:gd name="T26" fmla="*/ 226 w 265"/>
                <a:gd name="T27" fmla="*/ 317 h 465"/>
                <a:gd name="T28" fmla="*/ 207 w 265"/>
                <a:gd name="T29" fmla="*/ 346 h 465"/>
                <a:gd name="T30" fmla="*/ 189 w 265"/>
                <a:gd name="T31" fmla="*/ 372 h 465"/>
                <a:gd name="T32" fmla="*/ 169 w 265"/>
                <a:gd name="T33" fmla="*/ 393 h 465"/>
                <a:gd name="T34" fmla="*/ 149 w 265"/>
                <a:gd name="T35" fmla="*/ 411 h 465"/>
                <a:gd name="T36" fmla="*/ 130 w 265"/>
                <a:gd name="T37" fmla="*/ 426 h 465"/>
                <a:gd name="T38" fmla="*/ 110 w 265"/>
                <a:gd name="T39" fmla="*/ 437 h 465"/>
                <a:gd name="T40" fmla="*/ 93 w 265"/>
                <a:gd name="T41" fmla="*/ 447 h 465"/>
                <a:gd name="T42" fmla="*/ 76 w 265"/>
                <a:gd name="T43" fmla="*/ 454 h 465"/>
                <a:gd name="T44" fmla="*/ 63 w 265"/>
                <a:gd name="T45" fmla="*/ 460 h 465"/>
                <a:gd name="T46" fmla="*/ 52 w 265"/>
                <a:gd name="T47" fmla="*/ 463 h 465"/>
                <a:gd name="T48" fmla="*/ 46 w 265"/>
                <a:gd name="T49" fmla="*/ 465 h 465"/>
                <a:gd name="T50" fmla="*/ 44 w 265"/>
                <a:gd name="T51" fmla="*/ 465 h 465"/>
                <a:gd name="T52" fmla="*/ 42 w 265"/>
                <a:gd name="T53" fmla="*/ 463 h 465"/>
                <a:gd name="T54" fmla="*/ 39 w 265"/>
                <a:gd name="T55" fmla="*/ 457 h 465"/>
                <a:gd name="T56" fmla="*/ 33 w 265"/>
                <a:gd name="T57" fmla="*/ 446 h 465"/>
                <a:gd name="T58" fmla="*/ 27 w 265"/>
                <a:gd name="T59" fmla="*/ 432 h 465"/>
                <a:gd name="T60" fmla="*/ 21 w 265"/>
                <a:gd name="T61" fmla="*/ 414 h 465"/>
                <a:gd name="T62" fmla="*/ 13 w 265"/>
                <a:gd name="T63" fmla="*/ 394 h 465"/>
                <a:gd name="T64" fmla="*/ 8 w 265"/>
                <a:gd name="T65" fmla="*/ 370 h 465"/>
                <a:gd name="T66" fmla="*/ 2 w 265"/>
                <a:gd name="T67" fmla="*/ 344 h 465"/>
                <a:gd name="T68" fmla="*/ 0 w 265"/>
                <a:gd name="T69" fmla="*/ 316 h 465"/>
                <a:gd name="T70" fmla="*/ 0 w 265"/>
                <a:gd name="T71" fmla="*/ 286 h 465"/>
                <a:gd name="T72" fmla="*/ 2 w 265"/>
                <a:gd name="T73" fmla="*/ 255 h 465"/>
                <a:gd name="T74" fmla="*/ 10 w 265"/>
                <a:gd name="T75" fmla="*/ 222 h 465"/>
                <a:gd name="T76" fmla="*/ 21 w 265"/>
                <a:gd name="T77" fmla="*/ 187 h 465"/>
                <a:gd name="T78" fmla="*/ 35 w 265"/>
                <a:gd name="T79" fmla="*/ 155 h 465"/>
                <a:gd name="T80" fmla="*/ 53 w 265"/>
                <a:gd name="T81" fmla="*/ 126 h 465"/>
                <a:gd name="T82" fmla="*/ 74 w 265"/>
                <a:gd name="T83" fmla="*/ 100 h 465"/>
                <a:gd name="T84" fmla="*/ 95 w 265"/>
                <a:gd name="T85" fmla="*/ 78 h 465"/>
                <a:gd name="T86" fmla="*/ 117 w 265"/>
                <a:gd name="T87" fmla="*/ 60 h 465"/>
                <a:gd name="T88" fmla="*/ 140 w 265"/>
                <a:gd name="T89" fmla="*/ 44 h 465"/>
                <a:gd name="T90" fmla="*/ 162 w 265"/>
                <a:gd name="T91" fmla="*/ 31 h 465"/>
                <a:gd name="T92" fmla="*/ 182 w 265"/>
                <a:gd name="T93" fmla="*/ 20 h 465"/>
                <a:gd name="T94" fmla="*/ 200 w 265"/>
                <a:gd name="T95" fmla="*/ 13 h 465"/>
                <a:gd name="T96" fmla="*/ 215 w 265"/>
                <a:gd name="T97" fmla="*/ 7 h 465"/>
                <a:gd name="T98" fmla="*/ 228 w 265"/>
                <a:gd name="T99" fmla="*/ 3 h 465"/>
                <a:gd name="T100" fmla="*/ 235 w 265"/>
                <a:gd name="T101" fmla="*/ 1 h 465"/>
                <a:gd name="T102" fmla="*/ 238 w 265"/>
                <a:gd name="T103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65" h="465">
                  <a:moveTo>
                    <a:pt x="238" y="0"/>
                  </a:moveTo>
                  <a:lnTo>
                    <a:pt x="239" y="2"/>
                  </a:lnTo>
                  <a:lnTo>
                    <a:pt x="241" y="11"/>
                  </a:lnTo>
                  <a:lnTo>
                    <a:pt x="247" y="23"/>
                  </a:lnTo>
                  <a:lnTo>
                    <a:pt x="251" y="40"/>
                  </a:lnTo>
                  <a:lnTo>
                    <a:pt x="256" y="60"/>
                  </a:lnTo>
                  <a:lnTo>
                    <a:pt x="261" y="84"/>
                  </a:lnTo>
                  <a:lnTo>
                    <a:pt x="264" y="112"/>
                  </a:lnTo>
                  <a:lnTo>
                    <a:pt x="265" y="142"/>
                  </a:lnTo>
                  <a:lnTo>
                    <a:pt x="264" y="175"/>
                  </a:lnTo>
                  <a:lnTo>
                    <a:pt x="260" y="210"/>
                  </a:lnTo>
                  <a:lnTo>
                    <a:pt x="252" y="246"/>
                  </a:lnTo>
                  <a:lnTo>
                    <a:pt x="239" y="284"/>
                  </a:lnTo>
                  <a:lnTo>
                    <a:pt x="226" y="317"/>
                  </a:lnTo>
                  <a:lnTo>
                    <a:pt x="207" y="346"/>
                  </a:lnTo>
                  <a:lnTo>
                    <a:pt x="189" y="372"/>
                  </a:lnTo>
                  <a:lnTo>
                    <a:pt x="169" y="393"/>
                  </a:lnTo>
                  <a:lnTo>
                    <a:pt x="149" y="411"/>
                  </a:lnTo>
                  <a:lnTo>
                    <a:pt x="130" y="426"/>
                  </a:lnTo>
                  <a:lnTo>
                    <a:pt x="110" y="437"/>
                  </a:lnTo>
                  <a:lnTo>
                    <a:pt x="93" y="447"/>
                  </a:lnTo>
                  <a:lnTo>
                    <a:pt x="76" y="454"/>
                  </a:lnTo>
                  <a:lnTo>
                    <a:pt x="63" y="460"/>
                  </a:lnTo>
                  <a:lnTo>
                    <a:pt x="52" y="463"/>
                  </a:lnTo>
                  <a:lnTo>
                    <a:pt x="46" y="465"/>
                  </a:lnTo>
                  <a:lnTo>
                    <a:pt x="44" y="465"/>
                  </a:lnTo>
                  <a:lnTo>
                    <a:pt x="42" y="463"/>
                  </a:lnTo>
                  <a:lnTo>
                    <a:pt x="39" y="457"/>
                  </a:lnTo>
                  <a:lnTo>
                    <a:pt x="33" y="446"/>
                  </a:lnTo>
                  <a:lnTo>
                    <a:pt x="27" y="432"/>
                  </a:lnTo>
                  <a:lnTo>
                    <a:pt x="21" y="414"/>
                  </a:lnTo>
                  <a:lnTo>
                    <a:pt x="13" y="394"/>
                  </a:lnTo>
                  <a:lnTo>
                    <a:pt x="8" y="370"/>
                  </a:lnTo>
                  <a:lnTo>
                    <a:pt x="2" y="344"/>
                  </a:lnTo>
                  <a:lnTo>
                    <a:pt x="0" y="316"/>
                  </a:lnTo>
                  <a:lnTo>
                    <a:pt x="0" y="286"/>
                  </a:lnTo>
                  <a:lnTo>
                    <a:pt x="2" y="255"/>
                  </a:lnTo>
                  <a:lnTo>
                    <a:pt x="10" y="222"/>
                  </a:lnTo>
                  <a:lnTo>
                    <a:pt x="21" y="187"/>
                  </a:lnTo>
                  <a:lnTo>
                    <a:pt x="35" y="155"/>
                  </a:lnTo>
                  <a:lnTo>
                    <a:pt x="53" y="126"/>
                  </a:lnTo>
                  <a:lnTo>
                    <a:pt x="74" y="100"/>
                  </a:lnTo>
                  <a:lnTo>
                    <a:pt x="95" y="78"/>
                  </a:lnTo>
                  <a:lnTo>
                    <a:pt x="117" y="60"/>
                  </a:lnTo>
                  <a:lnTo>
                    <a:pt x="140" y="44"/>
                  </a:lnTo>
                  <a:lnTo>
                    <a:pt x="162" y="31"/>
                  </a:lnTo>
                  <a:lnTo>
                    <a:pt x="182" y="20"/>
                  </a:lnTo>
                  <a:lnTo>
                    <a:pt x="200" y="13"/>
                  </a:lnTo>
                  <a:lnTo>
                    <a:pt x="215" y="7"/>
                  </a:lnTo>
                  <a:lnTo>
                    <a:pt x="228" y="3"/>
                  </a:lnTo>
                  <a:lnTo>
                    <a:pt x="235" y="1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2"/>
            <p:cNvSpPr>
              <a:spLocks/>
            </p:cNvSpPr>
            <p:nvPr/>
          </p:nvSpPr>
          <p:spPr bwMode="auto">
            <a:xfrm>
              <a:off x="457" y="429"/>
              <a:ext cx="49" cy="100"/>
            </a:xfrm>
            <a:custGeom>
              <a:avLst/>
              <a:gdLst>
                <a:gd name="T0" fmla="*/ 152 w 246"/>
                <a:gd name="T1" fmla="*/ 0 h 499"/>
                <a:gd name="T2" fmla="*/ 154 w 246"/>
                <a:gd name="T3" fmla="*/ 2 h 499"/>
                <a:gd name="T4" fmla="*/ 159 w 246"/>
                <a:gd name="T5" fmla="*/ 7 h 499"/>
                <a:gd name="T6" fmla="*/ 168 w 246"/>
                <a:gd name="T7" fmla="*/ 17 h 499"/>
                <a:gd name="T8" fmla="*/ 177 w 246"/>
                <a:gd name="T9" fmla="*/ 30 h 499"/>
                <a:gd name="T10" fmla="*/ 189 w 246"/>
                <a:gd name="T11" fmla="*/ 47 h 499"/>
                <a:gd name="T12" fmla="*/ 202 w 246"/>
                <a:gd name="T13" fmla="*/ 66 h 499"/>
                <a:gd name="T14" fmla="*/ 213 w 246"/>
                <a:gd name="T15" fmla="*/ 88 h 499"/>
                <a:gd name="T16" fmla="*/ 225 w 246"/>
                <a:gd name="T17" fmla="*/ 113 h 499"/>
                <a:gd name="T18" fmla="*/ 235 w 246"/>
                <a:gd name="T19" fmla="*/ 140 h 499"/>
                <a:gd name="T20" fmla="*/ 241 w 246"/>
                <a:gd name="T21" fmla="*/ 170 h 499"/>
                <a:gd name="T22" fmla="*/ 245 w 246"/>
                <a:gd name="T23" fmla="*/ 202 h 499"/>
                <a:gd name="T24" fmla="*/ 246 w 246"/>
                <a:gd name="T25" fmla="*/ 236 h 499"/>
                <a:gd name="T26" fmla="*/ 242 w 246"/>
                <a:gd name="T27" fmla="*/ 272 h 499"/>
                <a:gd name="T28" fmla="*/ 234 w 246"/>
                <a:gd name="T29" fmla="*/ 310 h 499"/>
                <a:gd name="T30" fmla="*/ 221 w 246"/>
                <a:gd name="T31" fmla="*/ 344 h 499"/>
                <a:gd name="T32" fmla="*/ 205 w 246"/>
                <a:gd name="T33" fmla="*/ 374 h 499"/>
                <a:gd name="T34" fmla="*/ 188 w 246"/>
                <a:gd name="T35" fmla="*/ 401 h 499"/>
                <a:gd name="T36" fmla="*/ 169 w 246"/>
                <a:gd name="T37" fmla="*/ 424 h 499"/>
                <a:gd name="T38" fmla="*/ 151 w 246"/>
                <a:gd name="T39" fmla="*/ 445 h 499"/>
                <a:gd name="T40" fmla="*/ 133 w 246"/>
                <a:gd name="T41" fmla="*/ 462 h 499"/>
                <a:gd name="T42" fmla="*/ 116 w 246"/>
                <a:gd name="T43" fmla="*/ 476 h 499"/>
                <a:gd name="T44" fmla="*/ 101 w 246"/>
                <a:gd name="T45" fmla="*/ 486 h 499"/>
                <a:gd name="T46" fmla="*/ 90 w 246"/>
                <a:gd name="T47" fmla="*/ 494 h 499"/>
                <a:gd name="T48" fmla="*/ 83 w 246"/>
                <a:gd name="T49" fmla="*/ 498 h 499"/>
                <a:gd name="T50" fmla="*/ 80 w 246"/>
                <a:gd name="T51" fmla="*/ 499 h 499"/>
                <a:gd name="T52" fmla="*/ 77 w 246"/>
                <a:gd name="T53" fmla="*/ 497 h 499"/>
                <a:gd name="T54" fmla="*/ 72 w 246"/>
                <a:gd name="T55" fmla="*/ 491 h 499"/>
                <a:gd name="T56" fmla="*/ 64 w 246"/>
                <a:gd name="T57" fmla="*/ 482 h 499"/>
                <a:gd name="T58" fmla="*/ 54 w 246"/>
                <a:gd name="T59" fmla="*/ 468 h 499"/>
                <a:gd name="T60" fmla="*/ 42 w 246"/>
                <a:gd name="T61" fmla="*/ 451 h 499"/>
                <a:gd name="T62" fmla="*/ 31 w 246"/>
                <a:gd name="T63" fmla="*/ 431 h 499"/>
                <a:gd name="T64" fmla="*/ 20 w 246"/>
                <a:gd name="T65" fmla="*/ 407 h 499"/>
                <a:gd name="T66" fmla="*/ 10 w 246"/>
                <a:gd name="T67" fmla="*/ 381 h 499"/>
                <a:gd name="T68" fmla="*/ 4 w 246"/>
                <a:gd name="T69" fmla="*/ 350 h 499"/>
                <a:gd name="T70" fmla="*/ 0 w 246"/>
                <a:gd name="T71" fmla="*/ 317 h 499"/>
                <a:gd name="T72" fmla="*/ 0 w 246"/>
                <a:gd name="T73" fmla="*/ 281 h 499"/>
                <a:gd name="T74" fmla="*/ 4 w 246"/>
                <a:gd name="T75" fmla="*/ 242 h 499"/>
                <a:gd name="T76" fmla="*/ 14 w 246"/>
                <a:gd name="T77" fmla="*/ 203 h 499"/>
                <a:gd name="T78" fmla="*/ 25 w 246"/>
                <a:gd name="T79" fmla="*/ 168 h 499"/>
                <a:gd name="T80" fmla="*/ 39 w 246"/>
                <a:gd name="T81" fmla="*/ 136 h 499"/>
                <a:gd name="T82" fmla="*/ 55 w 246"/>
                <a:gd name="T83" fmla="*/ 107 h 499"/>
                <a:gd name="T84" fmla="*/ 72 w 246"/>
                <a:gd name="T85" fmla="*/ 82 h 499"/>
                <a:gd name="T86" fmla="*/ 89 w 246"/>
                <a:gd name="T87" fmla="*/ 61 h 499"/>
                <a:gd name="T88" fmla="*/ 105 w 246"/>
                <a:gd name="T89" fmla="*/ 42 h 499"/>
                <a:gd name="T90" fmla="*/ 120 w 246"/>
                <a:gd name="T91" fmla="*/ 27 h 499"/>
                <a:gd name="T92" fmla="*/ 133 w 246"/>
                <a:gd name="T93" fmla="*/ 15 h 499"/>
                <a:gd name="T94" fmla="*/ 143 w 246"/>
                <a:gd name="T95" fmla="*/ 6 h 499"/>
                <a:gd name="T96" fmla="*/ 150 w 246"/>
                <a:gd name="T97" fmla="*/ 1 h 499"/>
                <a:gd name="T98" fmla="*/ 152 w 246"/>
                <a:gd name="T99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6" h="499">
                  <a:moveTo>
                    <a:pt x="152" y="0"/>
                  </a:moveTo>
                  <a:lnTo>
                    <a:pt x="154" y="2"/>
                  </a:lnTo>
                  <a:lnTo>
                    <a:pt x="159" y="7"/>
                  </a:lnTo>
                  <a:lnTo>
                    <a:pt x="168" y="17"/>
                  </a:lnTo>
                  <a:lnTo>
                    <a:pt x="177" y="30"/>
                  </a:lnTo>
                  <a:lnTo>
                    <a:pt x="189" y="47"/>
                  </a:lnTo>
                  <a:lnTo>
                    <a:pt x="202" y="66"/>
                  </a:lnTo>
                  <a:lnTo>
                    <a:pt x="213" y="88"/>
                  </a:lnTo>
                  <a:lnTo>
                    <a:pt x="225" y="113"/>
                  </a:lnTo>
                  <a:lnTo>
                    <a:pt x="235" y="140"/>
                  </a:lnTo>
                  <a:lnTo>
                    <a:pt x="241" y="170"/>
                  </a:lnTo>
                  <a:lnTo>
                    <a:pt x="245" y="202"/>
                  </a:lnTo>
                  <a:lnTo>
                    <a:pt x="246" y="236"/>
                  </a:lnTo>
                  <a:lnTo>
                    <a:pt x="242" y="272"/>
                  </a:lnTo>
                  <a:lnTo>
                    <a:pt x="234" y="310"/>
                  </a:lnTo>
                  <a:lnTo>
                    <a:pt x="221" y="344"/>
                  </a:lnTo>
                  <a:lnTo>
                    <a:pt x="205" y="374"/>
                  </a:lnTo>
                  <a:lnTo>
                    <a:pt x="188" y="401"/>
                  </a:lnTo>
                  <a:lnTo>
                    <a:pt x="169" y="424"/>
                  </a:lnTo>
                  <a:lnTo>
                    <a:pt x="151" y="445"/>
                  </a:lnTo>
                  <a:lnTo>
                    <a:pt x="133" y="462"/>
                  </a:lnTo>
                  <a:lnTo>
                    <a:pt x="116" y="476"/>
                  </a:lnTo>
                  <a:lnTo>
                    <a:pt x="101" y="486"/>
                  </a:lnTo>
                  <a:lnTo>
                    <a:pt x="90" y="494"/>
                  </a:lnTo>
                  <a:lnTo>
                    <a:pt x="83" y="498"/>
                  </a:lnTo>
                  <a:lnTo>
                    <a:pt x="80" y="499"/>
                  </a:lnTo>
                  <a:lnTo>
                    <a:pt x="77" y="497"/>
                  </a:lnTo>
                  <a:lnTo>
                    <a:pt x="72" y="491"/>
                  </a:lnTo>
                  <a:lnTo>
                    <a:pt x="64" y="482"/>
                  </a:lnTo>
                  <a:lnTo>
                    <a:pt x="54" y="468"/>
                  </a:lnTo>
                  <a:lnTo>
                    <a:pt x="42" y="451"/>
                  </a:lnTo>
                  <a:lnTo>
                    <a:pt x="31" y="431"/>
                  </a:lnTo>
                  <a:lnTo>
                    <a:pt x="20" y="407"/>
                  </a:lnTo>
                  <a:lnTo>
                    <a:pt x="10" y="381"/>
                  </a:lnTo>
                  <a:lnTo>
                    <a:pt x="4" y="350"/>
                  </a:lnTo>
                  <a:lnTo>
                    <a:pt x="0" y="317"/>
                  </a:lnTo>
                  <a:lnTo>
                    <a:pt x="0" y="281"/>
                  </a:lnTo>
                  <a:lnTo>
                    <a:pt x="4" y="242"/>
                  </a:lnTo>
                  <a:lnTo>
                    <a:pt x="14" y="203"/>
                  </a:lnTo>
                  <a:lnTo>
                    <a:pt x="25" y="168"/>
                  </a:lnTo>
                  <a:lnTo>
                    <a:pt x="39" y="136"/>
                  </a:lnTo>
                  <a:lnTo>
                    <a:pt x="55" y="107"/>
                  </a:lnTo>
                  <a:lnTo>
                    <a:pt x="72" y="82"/>
                  </a:lnTo>
                  <a:lnTo>
                    <a:pt x="89" y="61"/>
                  </a:lnTo>
                  <a:lnTo>
                    <a:pt x="105" y="42"/>
                  </a:lnTo>
                  <a:lnTo>
                    <a:pt x="120" y="27"/>
                  </a:lnTo>
                  <a:lnTo>
                    <a:pt x="133" y="15"/>
                  </a:lnTo>
                  <a:lnTo>
                    <a:pt x="143" y="6"/>
                  </a:lnTo>
                  <a:lnTo>
                    <a:pt x="150" y="1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3"/>
            <p:cNvSpPr>
              <a:spLocks/>
            </p:cNvSpPr>
            <p:nvPr/>
          </p:nvSpPr>
          <p:spPr bwMode="auto">
            <a:xfrm>
              <a:off x="457" y="607"/>
              <a:ext cx="86" cy="58"/>
            </a:xfrm>
            <a:custGeom>
              <a:avLst/>
              <a:gdLst>
                <a:gd name="T0" fmla="*/ 345 w 432"/>
                <a:gd name="T1" fmla="*/ 0 h 293"/>
                <a:gd name="T2" fmla="*/ 369 w 432"/>
                <a:gd name="T3" fmla="*/ 1 h 293"/>
                <a:gd name="T4" fmla="*/ 391 w 432"/>
                <a:gd name="T5" fmla="*/ 4 h 293"/>
                <a:gd name="T6" fmla="*/ 408 w 432"/>
                <a:gd name="T7" fmla="*/ 6 h 293"/>
                <a:gd name="T8" fmla="*/ 420 w 432"/>
                <a:gd name="T9" fmla="*/ 9 h 293"/>
                <a:gd name="T10" fmla="*/ 429 w 432"/>
                <a:gd name="T11" fmla="*/ 11 h 293"/>
                <a:gd name="T12" fmla="*/ 432 w 432"/>
                <a:gd name="T13" fmla="*/ 11 h 293"/>
                <a:gd name="T14" fmla="*/ 431 w 432"/>
                <a:gd name="T15" fmla="*/ 14 h 293"/>
                <a:gd name="T16" fmla="*/ 430 w 432"/>
                <a:gd name="T17" fmla="*/ 22 h 293"/>
                <a:gd name="T18" fmla="*/ 428 w 432"/>
                <a:gd name="T19" fmla="*/ 34 h 293"/>
                <a:gd name="T20" fmla="*/ 425 w 432"/>
                <a:gd name="T21" fmla="*/ 50 h 293"/>
                <a:gd name="T22" fmla="*/ 419 w 432"/>
                <a:gd name="T23" fmla="*/ 70 h 293"/>
                <a:gd name="T24" fmla="*/ 412 w 432"/>
                <a:gd name="T25" fmla="*/ 92 h 293"/>
                <a:gd name="T26" fmla="*/ 402 w 432"/>
                <a:gd name="T27" fmla="*/ 115 h 293"/>
                <a:gd name="T28" fmla="*/ 391 w 432"/>
                <a:gd name="T29" fmla="*/ 140 h 293"/>
                <a:gd name="T30" fmla="*/ 375 w 432"/>
                <a:gd name="T31" fmla="*/ 164 h 293"/>
                <a:gd name="T32" fmla="*/ 357 w 432"/>
                <a:gd name="T33" fmla="*/ 189 h 293"/>
                <a:gd name="T34" fmla="*/ 334 w 432"/>
                <a:gd name="T35" fmla="*/ 212 h 293"/>
                <a:gd name="T36" fmla="*/ 309 w 432"/>
                <a:gd name="T37" fmla="*/ 234 h 293"/>
                <a:gd name="T38" fmla="*/ 278 w 432"/>
                <a:gd name="T39" fmla="*/ 254 h 293"/>
                <a:gd name="T40" fmla="*/ 243 w 432"/>
                <a:gd name="T41" fmla="*/ 271 h 293"/>
                <a:gd name="T42" fmla="*/ 209 w 432"/>
                <a:gd name="T43" fmla="*/ 281 h 293"/>
                <a:gd name="T44" fmla="*/ 176 w 432"/>
                <a:gd name="T45" fmla="*/ 289 h 293"/>
                <a:gd name="T46" fmla="*/ 144 w 432"/>
                <a:gd name="T47" fmla="*/ 293 h 293"/>
                <a:gd name="T48" fmla="*/ 114 w 432"/>
                <a:gd name="T49" fmla="*/ 293 h 293"/>
                <a:gd name="T50" fmla="*/ 87 w 432"/>
                <a:gd name="T51" fmla="*/ 291 h 293"/>
                <a:gd name="T52" fmla="*/ 62 w 432"/>
                <a:gd name="T53" fmla="*/ 288 h 293"/>
                <a:gd name="T54" fmla="*/ 41 w 432"/>
                <a:gd name="T55" fmla="*/ 283 h 293"/>
                <a:gd name="T56" fmla="*/ 24 w 432"/>
                <a:gd name="T57" fmla="*/ 279 h 293"/>
                <a:gd name="T58" fmla="*/ 10 w 432"/>
                <a:gd name="T59" fmla="*/ 275 h 293"/>
                <a:gd name="T60" fmla="*/ 3 w 432"/>
                <a:gd name="T61" fmla="*/ 272 h 293"/>
                <a:gd name="T62" fmla="*/ 0 w 432"/>
                <a:gd name="T63" fmla="*/ 271 h 293"/>
                <a:gd name="T64" fmla="*/ 0 w 432"/>
                <a:gd name="T65" fmla="*/ 267 h 293"/>
                <a:gd name="T66" fmla="*/ 1 w 432"/>
                <a:gd name="T67" fmla="*/ 260 h 293"/>
                <a:gd name="T68" fmla="*/ 3 w 432"/>
                <a:gd name="T69" fmla="*/ 247 h 293"/>
                <a:gd name="T70" fmla="*/ 7 w 432"/>
                <a:gd name="T71" fmla="*/ 231 h 293"/>
                <a:gd name="T72" fmla="*/ 14 w 432"/>
                <a:gd name="T73" fmla="*/ 211 h 293"/>
                <a:gd name="T74" fmla="*/ 22 w 432"/>
                <a:gd name="T75" fmla="*/ 190 h 293"/>
                <a:gd name="T76" fmla="*/ 34 w 432"/>
                <a:gd name="T77" fmla="*/ 166 h 293"/>
                <a:gd name="T78" fmla="*/ 49 w 432"/>
                <a:gd name="T79" fmla="*/ 142 h 293"/>
                <a:gd name="T80" fmla="*/ 67 w 432"/>
                <a:gd name="T81" fmla="*/ 117 h 293"/>
                <a:gd name="T82" fmla="*/ 90 w 432"/>
                <a:gd name="T83" fmla="*/ 94 h 293"/>
                <a:gd name="T84" fmla="*/ 118 w 432"/>
                <a:gd name="T85" fmla="*/ 71 h 293"/>
                <a:gd name="T86" fmla="*/ 151 w 432"/>
                <a:gd name="T87" fmla="*/ 49 h 293"/>
                <a:gd name="T88" fmla="*/ 187 w 432"/>
                <a:gd name="T89" fmla="*/ 32 h 293"/>
                <a:gd name="T90" fmla="*/ 222 w 432"/>
                <a:gd name="T91" fmla="*/ 20 h 293"/>
                <a:gd name="T92" fmla="*/ 256 w 432"/>
                <a:gd name="T93" fmla="*/ 10 h 293"/>
                <a:gd name="T94" fmla="*/ 288 w 432"/>
                <a:gd name="T95" fmla="*/ 5 h 293"/>
                <a:gd name="T96" fmla="*/ 317 w 432"/>
                <a:gd name="T97" fmla="*/ 1 h 293"/>
                <a:gd name="T98" fmla="*/ 345 w 432"/>
                <a:gd name="T9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2" h="293">
                  <a:moveTo>
                    <a:pt x="345" y="0"/>
                  </a:moveTo>
                  <a:lnTo>
                    <a:pt x="369" y="1"/>
                  </a:lnTo>
                  <a:lnTo>
                    <a:pt x="391" y="4"/>
                  </a:lnTo>
                  <a:lnTo>
                    <a:pt x="408" y="6"/>
                  </a:lnTo>
                  <a:lnTo>
                    <a:pt x="420" y="9"/>
                  </a:lnTo>
                  <a:lnTo>
                    <a:pt x="429" y="11"/>
                  </a:lnTo>
                  <a:lnTo>
                    <a:pt x="432" y="11"/>
                  </a:lnTo>
                  <a:lnTo>
                    <a:pt x="431" y="14"/>
                  </a:lnTo>
                  <a:lnTo>
                    <a:pt x="430" y="22"/>
                  </a:lnTo>
                  <a:lnTo>
                    <a:pt x="428" y="34"/>
                  </a:lnTo>
                  <a:lnTo>
                    <a:pt x="425" y="50"/>
                  </a:lnTo>
                  <a:lnTo>
                    <a:pt x="419" y="70"/>
                  </a:lnTo>
                  <a:lnTo>
                    <a:pt x="412" y="92"/>
                  </a:lnTo>
                  <a:lnTo>
                    <a:pt x="402" y="115"/>
                  </a:lnTo>
                  <a:lnTo>
                    <a:pt x="391" y="140"/>
                  </a:lnTo>
                  <a:lnTo>
                    <a:pt x="375" y="164"/>
                  </a:lnTo>
                  <a:lnTo>
                    <a:pt x="357" y="189"/>
                  </a:lnTo>
                  <a:lnTo>
                    <a:pt x="334" y="212"/>
                  </a:lnTo>
                  <a:lnTo>
                    <a:pt x="309" y="234"/>
                  </a:lnTo>
                  <a:lnTo>
                    <a:pt x="278" y="254"/>
                  </a:lnTo>
                  <a:lnTo>
                    <a:pt x="243" y="271"/>
                  </a:lnTo>
                  <a:lnTo>
                    <a:pt x="209" y="281"/>
                  </a:lnTo>
                  <a:lnTo>
                    <a:pt x="176" y="289"/>
                  </a:lnTo>
                  <a:lnTo>
                    <a:pt x="144" y="293"/>
                  </a:lnTo>
                  <a:lnTo>
                    <a:pt x="114" y="293"/>
                  </a:lnTo>
                  <a:lnTo>
                    <a:pt x="87" y="291"/>
                  </a:lnTo>
                  <a:lnTo>
                    <a:pt x="62" y="288"/>
                  </a:lnTo>
                  <a:lnTo>
                    <a:pt x="41" y="283"/>
                  </a:lnTo>
                  <a:lnTo>
                    <a:pt x="24" y="279"/>
                  </a:lnTo>
                  <a:lnTo>
                    <a:pt x="10" y="275"/>
                  </a:lnTo>
                  <a:lnTo>
                    <a:pt x="3" y="272"/>
                  </a:lnTo>
                  <a:lnTo>
                    <a:pt x="0" y="271"/>
                  </a:lnTo>
                  <a:lnTo>
                    <a:pt x="0" y="267"/>
                  </a:lnTo>
                  <a:lnTo>
                    <a:pt x="1" y="260"/>
                  </a:lnTo>
                  <a:lnTo>
                    <a:pt x="3" y="247"/>
                  </a:lnTo>
                  <a:lnTo>
                    <a:pt x="7" y="231"/>
                  </a:lnTo>
                  <a:lnTo>
                    <a:pt x="14" y="211"/>
                  </a:lnTo>
                  <a:lnTo>
                    <a:pt x="22" y="190"/>
                  </a:lnTo>
                  <a:lnTo>
                    <a:pt x="34" y="166"/>
                  </a:lnTo>
                  <a:lnTo>
                    <a:pt x="49" y="142"/>
                  </a:lnTo>
                  <a:lnTo>
                    <a:pt x="67" y="117"/>
                  </a:lnTo>
                  <a:lnTo>
                    <a:pt x="90" y="94"/>
                  </a:lnTo>
                  <a:lnTo>
                    <a:pt x="118" y="71"/>
                  </a:lnTo>
                  <a:lnTo>
                    <a:pt x="151" y="49"/>
                  </a:lnTo>
                  <a:lnTo>
                    <a:pt x="187" y="32"/>
                  </a:lnTo>
                  <a:lnTo>
                    <a:pt x="222" y="20"/>
                  </a:lnTo>
                  <a:lnTo>
                    <a:pt x="256" y="10"/>
                  </a:lnTo>
                  <a:lnTo>
                    <a:pt x="288" y="5"/>
                  </a:lnTo>
                  <a:lnTo>
                    <a:pt x="317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4"/>
            <p:cNvSpPr>
              <a:spLocks/>
            </p:cNvSpPr>
            <p:nvPr/>
          </p:nvSpPr>
          <p:spPr bwMode="auto">
            <a:xfrm>
              <a:off x="408" y="676"/>
              <a:ext cx="96" cy="51"/>
            </a:xfrm>
            <a:custGeom>
              <a:avLst/>
              <a:gdLst>
                <a:gd name="T0" fmla="*/ 307 w 479"/>
                <a:gd name="T1" fmla="*/ 0 h 255"/>
                <a:gd name="T2" fmla="*/ 339 w 479"/>
                <a:gd name="T3" fmla="*/ 1 h 255"/>
                <a:gd name="T4" fmla="*/ 369 w 479"/>
                <a:gd name="T5" fmla="*/ 5 h 255"/>
                <a:gd name="T6" fmla="*/ 397 w 479"/>
                <a:gd name="T7" fmla="*/ 11 h 255"/>
                <a:gd name="T8" fmla="*/ 420 w 479"/>
                <a:gd name="T9" fmla="*/ 17 h 255"/>
                <a:gd name="T10" fmla="*/ 440 w 479"/>
                <a:gd name="T11" fmla="*/ 24 h 255"/>
                <a:gd name="T12" fmla="*/ 456 w 479"/>
                <a:gd name="T13" fmla="*/ 30 h 255"/>
                <a:gd name="T14" fmla="*/ 468 w 479"/>
                <a:gd name="T15" fmla="*/ 35 h 255"/>
                <a:gd name="T16" fmla="*/ 475 w 479"/>
                <a:gd name="T17" fmla="*/ 38 h 255"/>
                <a:gd name="T18" fmla="*/ 479 w 479"/>
                <a:gd name="T19" fmla="*/ 41 h 255"/>
                <a:gd name="T20" fmla="*/ 478 w 479"/>
                <a:gd name="T21" fmla="*/ 43 h 255"/>
                <a:gd name="T22" fmla="*/ 474 w 479"/>
                <a:gd name="T23" fmla="*/ 50 h 255"/>
                <a:gd name="T24" fmla="*/ 470 w 479"/>
                <a:gd name="T25" fmla="*/ 62 h 255"/>
                <a:gd name="T26" fmla="*/ 463 w 479"/>
                <a:gd name="T27" fmla="*/ 77 h 255"/>
                <a:gd name="T28" fmla="*/ 453 w 479"/>
                <a:gd name="T29" fmla="*/ 95 h 255"/>
                <a:gd name="T30" fmla="*/ 441 w 479"/>
                <a:gd name="T31" fmla="*/ 114 h 255"/>
                <a:gd name="T32" fmla="*/ 427 w 479"/>
                <a:gd name="T33" fmla="*/ 135 h 255"/>
                <a:gd name="T34" fmla="*/ 410 w 479"/>
                <a:gd name="T35" fmla="*/ 157 h 255"/>
                <a:gd name="T36" fmla="*/ 389 w 479"/>
                <a:gd name="T37" fmla="*/ 177 h 255"/>
                <a:gd name="T38" fmla="*/ 366 w 479"/>
                <a:gd name="T39" fmla="*/ 197 h 255"/>
                <a:gd name="T40" fmla="*/ 338 w 479"/>
                <a:gd name="T41" fmla="*/ 215 h 255"/>
                <a:gd name="T42" fmla="*/ 309 w 479"/>
                <a:gd name="T43" fmla="*/ 231 h 255"/>
                <a:gd name="T44" fmla="*/ 275 w 479"/>
                <a:gd name="T45" fmla="*/ 243 h 255"/>
                <a:gd name="T46" fmla="*/ 241 w 479"/>
                <a:gd name="T47" fmla="*/ 251 h 255"/>
                <a:gd name="T48" fmla="*/ 207 w 479"/>
                <a:gd name="T49" fmla="*/ 254 h 255"/>
                <a:gd name="T50" fmla="*/ 175 w 479"/>
                <a:gd name="T51" fmla="*/ 255 h 255"/>
                <a:gd name="T52" fmla="*/ 145 w 479"/>
                <a:gd name="T53" fmla="*/ 252 h 255"/>
                <a:gd name="T54" fmla="*/ 117 w 479"/>
                <a:gd name="T55" fmla="*/ 247 h 255"/>
                <a:gd name="T56" fmla="*/ 92 w 479"/>
                <a:gd name="T57" fmla="*/ 241 h 255"/>
                <a:gd name="T58" fmla="*/ 69 w 479"/>
                <a:gd name="T59" fmla="*/ 233 h 255"/>
                <a:gd name="T60" fmla="*/ 48 w 479"/>
                <a:gd name="T61" fmla="*/ 225 h 255"/>
                <a:gd name="T62" fmla="*/ 31 w 479"/>
                <a:gd name="T63" fmla="*/ 216 h 255"/>
                <a:gd name="T64" fmla="*/ 18 w 479"/>
                <a:gd name="T65" fmla="*/ 209 h 255"/>
                <a:gd name="T66" fmla="*/ 8 w 479"/>
                <a:gd name="T67" fmla="*/ 202 h 255"/>
                <a:gd name="T68" fmla="*/ 2 w 479"/>
                <a:gd name="T69" fmla="*/ 198 h 255"/>
                <a:gd name="T70" fmla="*/ 0 w 479"/>
                <a:gd name="T71" fmla="*/ 197 h 255"/>
                <a:gd name="T72" fmla="*/ 1 w 479"/>
                <a:gd name="T73" fmla="*/ 195 h 255"/>
                <a:gd name="T74" fmla="*/ 3 w 479"/>
                <a:gd name="T75" fmla="*/ 188 h 255"/>
                <a:gd name="T76" fmla="*/ 7 w 479"/>
                <a:gd name="T77" fmla="*/ 178 h 255"/>
                <a:gd name="T78" fmla="*/ 13 w 479"/>
                <a:gd name="T79" fmla="*/ 165 h 255"/>
                <a:gd name="T80" fmla="*/ 22 w 479"/>
                <a:gd name="T81" fmla="*/ 149 h 255"/>
                <a:gd name="T82" fmla="*/ 33 w 479"/>
                <a:gd name="T83" fmla="*/ 132 h 255"/>
                <a:gd name="T84" fmla="*/ 46 w 479"/>
                <a:gd name="T85" fmla="*/ 114 h 255"/>
                <a:gd name="T86" fmla="*/ 62 w 479"/>
                <a:gd name="T87" fmla="*/ 96 h 255"/>
                <a:gd name="T88" fmla="*/ 82 w 479"/>
                <a:gd name="T89" fmla="*/ 77 h 255"/>
                <a:gd name="T90" fmla="*/ 105 w 479"/>
                <a:gd name="T91" fmla="*/ 59 h 255"/>
                <a:gd name="T92" fmla="*/ 131 w 479"/>
                <a:gd name="T93" fmla="*/ 43 h 255"/>
                <a:gd name="T94" fmla="*/ 162 w 479"/>
                <a:gd name="T95" fmla="*/ 28 h 255"/>
                <a:gd name="T96" fmla="*/ 196 w 479"/>
                <a:gd name="T97" fmla="*/ 16 h 255"/>
                <a:gd name="T98" fmla="*/ 234 w 479"/>
                <a:gd name="T99" fmla="*/ 7 h 255"/>
                <a:gd name="T100" fmla="*/ 271 w 479"/>
                <a:gd name="T101" fmla="*/ 1 h 255"/>
                <a:gd name="T102" fmla="*/ 307 w 47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79" h="255">
                  <a:moveTo>
                    <a:pt x="307" y="0"/>
                  </a:moveTo>
                  <a:lnTo>
                    <a:pt x="339" y="1"/>
                  </a:lnTo>
                  <a:lnTo>
                    <a:pt x="369" y="5"/>
                  </a:lnTo>
                  <a:lnTo>
                    <a:pt x="397" y="11"/>
                  </a:lnTo>
                  <a:lnTo>
                    <a:pt x="420" y="17"/>
                  </a:lnTo>
                  <a:lnTo>
                    <a:pt x="440" y="24"/>
                  </a:lnTo>
                  <a:lnTo>
                    <a:pt x="456" y="30"/>
                  </a:lnTo>
                  <a:lnTo>
                    <a:pt x="468" y="35"/>
                  </a:lnTo>
                  <a:lnTo>
                    <a:pt x="475" y="38"/>
                  </a:lnTo>
                  <a:lnTo>
                    <a:pt x="479" y="41"/>
                  </a:lnTo>
                  <a:lnTo>
                    <a:pt x="478" y="43"/>
                  </a:lnTo>
                  <a:lnTo>
                    <a:pt x="474" y="50"/>
                  </a:lnTo>
                  <a:lnTo>
                    <a:pt x="470" y="62"/>
                  </a:lnTo>
                  <a:lnTo>
                    <a:pt x="463" y="77"/>
                  </a:lnTo>
                  <a:lnTo>
                    <a:pt x="453" y="95"/>
                  </a:lnTo>
                  <a:lnTo>
                    <a:pt x="441" y="114"/>
                  </a:lnTo>
                  <a:lnTo>
                    <a:pt x="427" y="135"/>
                  </a:lnTo>
                  <a:lnTo>
                    <a:pt x="410" y="157"/>
                  </a:lnTo>
                  <a:lnTo>
                    <a:pt x="389" y="177"/>
                  </a:lnTo>
                  <a:lnTo>
                    <a:pt x="366" y="197"/>
                  </a:lnTo>
                  <a:lnTo>
                    <a:pt x="338" y="215"/>
                  </a:lnTo>
                  <a:lnTo>
                    <a:pt x="309" y="231"/>
                  </a:lnTo>
                  <a:lnTo>
                    <a:pt x="275" y="243"/>
                  </a:lnTo>
                  <a:lnTo>
                    <a:pt x="241" y="251"/>
                  </a:lnTo>
                  <a:lnTo>
                    <a:pt x="207" y="254"/>
                  </a:lnTo>
                  <a:lnTo>
                    <a:pt x="175" y="255"/>
                  </a:lnTo>
                  <a:lnTo>
                    <a:pt x="145" y="252"/>
                  </a:lnTo>
                  <a:lnTo>
                    <a:pt x="117" y="247"/>
                  </a:lnTo>
                  <a:lnTo>
                    <a:pt x="92" y="241"/>
                  </a:lnTo>
                  <a:lnTo>
                    <a:pt x="69" y="233"/>
                  </a:lnTo>
                  <a:lnTo>
                    <a:pt x="48" y="225"/>
                  </a:lnTo>
                  <a:lnTo>
                    <a:pt x="31" y="216"/>
                  </a:lnTo>
                  <a:lnTo>
                    <a:pt x="18" y="209"/>
                  </a:lnTo>
                  <a:lnTo>
                    <a:pt x="8" y="202"/>
                  </a:lnTo>
                  <a:lnTo>
                    <a:pt x="2" y="198"/>
                  </a:lnTo>
                  <a:lnTo>
                    <a:pt x="0" y="197"/>
                  </a:lnTo>
                  <a:lnTo>
                    <a:pt x="1" y="195"/>
                  </a:lnTo>
                  <a:lnTo>
                    <a:pt x="3" y="188"/>
                  </a:lnTo>
                  <a:lnTo>
                    <a:pt x="7" y="178"/>
                  </a:lnTo>
                  <a:lnTo>
                    <a:pt x="13" y="165"/>
                  </a:lnTo>
                  <a:lnTo>
                    <a:pt x="22" y="149"/>
                  </a:lnTo>
                  <a:lnTo>
                    <a:pt x="33" y="132"/>
                  </a:lnTo>
                  <a:lnTo>
                    <a:pt x="46" y="114"/>
                  </a:lnTo>
                  <a:lnTo>
                    <a:pt x="62" y="96"/>
                  </a:lnTo>
                  <a:lnTo>
                    <a:pt x="82" y="77"/>
                  </a:lnTo>
                  <a:lnTo>
                    <a:pt x="105" y="59"/>
                  </a:lnTo>
                  <a:lnTo>
                    <a:pt x="131" y="43"/>
                  </a:lnTo>
                  <a:lnTo>
                    <a:pt x="162" y="28"/>
                  </a:lnTo>
                  <a:lnTo>
                    <a:pt x="196" y="16"/>
                  </a:lnTo>
                  <a:lnTo>
                    <a:pt x="234" y="7"/>
                  </a:lnTo>
                  <a:lnTo>
                    <a:pt x="271" y="1"/>
                  </a:lnTo>
                  <a:lnTo>
                    <a:pt x="3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5"/>
            <p:cNvSpPr>
              <a:spLocks/>
            </p:cNvSpPr>
            <p:nvPr/>
          </p:nvSpPr>
          <p:spPr bwMode="auto">
            <a:xfrm>
              <a:off x="354" y="732"/>
              <a:ext cx="101" cy="48"/>
            </a:xfrm>
            <a:custGeom>
              <a:avLst/>
              <a:gdLst>
                <a:gd name="T0" fmla="*/ 242 w 503"/>
                <a:gd name="T1" fmla="*/ 0 h 239"/>
                <a:gd name="T2" fmla="*/ 282 w 503"/>
                <a:gd name="T3" fmla="*/ 3 h 239"/>
                <a:gd name="T4" fmla="*/ 318 w 503"/>
                <a:gd name="T5" fmla="*/ 9 h 239"/>
                <a:gd name="T6" fmla="*/ 352 w 503"/>
                <a:gd name="T7" fmla="*/ 19 h 239"/>
                <a:gd name="T8" fmla="*/ 383 w 503"/>
                <a:gd name="T9" fmla="*/ 30 h 239"/>
                <a:gd name="T10" fmla="*/ 411 w 503"/>
                <a:gd name="T11" fmla="*/ 42 h 239"/>
                <a:gd name="T12" fmla="*/ 434 w 503"/>
                <a:gd name="T13" fmla="*/ 56 h 239"/>
                <a:gd name="T14" fmla="*/ 455 w 503"/>
                <a:gd name="T15" fmla="*/ 69 h 239"/>
                <a:gd name="T16" fmla="*/ 472 w 503"/>
                <a:gd name="T17" fmla="*/ 82 h 239"/>
                <a:gd name="T18" fmla="*/ 486 w 503"/>
                <a:gd name="T19" fmla="*/ 92 h 239"/>
                <a:gd name="T20" fmla="*/ 496 w 503"/>
                <a:gd name="T21" fmla="*/ 101 h 239"/>
                <a:gd name="T22" fmla="*/ 501 w 503"/>
                <a:gd name="T23" fmla="*/ 106 h 239"/>
                <a:gd name="T24" fmla="*/ 503 w 503"/>
                <a:gd name="T25" fmla="*/ 108 h 239"/>
                <a:gd name="T26" fmla="*/ 502 w 503"/>
                <a:gd name="T27" fmla="*/ 112 h 239"/>
                <a:gd name="T28" fmla="*/ 497 w 503"/>
                <a:gd name="T29" fmla="*/ 118 h 239"/>
                <a:gd name="T30" fmla="*/ 488 w 503"/>
                <a:gd name="T31" fmla="*/ 127 h 239"/>
                <a:gd name="T32" fmla="*/ 478 w 503"/>
                <a:gd name="T33" fmla="*/ 139 h 239"/>
                <a:gd name="T34" fmla="*/ 463 w 503"/>
                <a:gd name="T35" fmla="*/ 153 h 239"/>
                <a:gd name="T36" fmla="*/ 446 w 503"/>
                <a:gd name="T37" fmla="*/ 168 h 239"/>
                <a:gd name="T38" fmla="*/ 426 w 503"/>
                <a:gd name="T39" fmla="*/ 184 h 239"/>
                <a:gd name="T40" fmla="*/ 402 w 503"/>
                <a:gd name="T41" fmla="*/ 199 h 239"/>
                <a:gd name="T42" fmla="*/ 377 w 503"/>
                <a:gd name="T43" fmla="*/ 212 h 239"/>
                <a:gd name="T44" fmla="*/ 348 w 503"/>
                <a:gd name="T45" fmla="*/ 223 h 239"/>
                <a:gd name="T46" fmla="*/ 317 w 503"/>
                <a:gd name="T47" fmla="*/ 233 h 239"/>
                <a:gd name="T48" fmla="*/ 284 w 503"/>
                <a:gd name="T49" fmla="*/ 238 h 239"/>
                <a:gd name="T50" fmla="*/ 248 w 503"/>
                <a:gd name="T51" fmla="*/ 239 h 239"/>
                <a:gd name="T52" fmla="*/ 213 w 503"/>
                <a:gd name="T53" fmla="*/ 237 h 239"/>
                <a:gd name="T54" fmla="*/ 180 w 503"/>
                <a:gd name="T55" fmla="*/ 231 h 239"/>
                <a:gd name="T56" fmla="*/ 150 w 503"/>
                <a:gd name="T57" fmla="*/ 221 h 239"/>
                <a:gd name="T58" fmla="*/ 122 w 503"/>
                <a:gd name="T59" fmla="*/ 209 h 239"/>
                <a:gd name="T60" fmla="*/ 96 w 503"/>
                <a:gd name="T61" fmla="*/ 197 h 239"/>
                <a:gd name="T62" fmla="*/ 74 w 503"/>
                <a:gd name="T63" fmla="*/ 182 h 239"/>
                <a:gd name="T64" fmla="*/ 55 w 503"/>
                <a:gd name="T65" fmla="*/ 168 h 239"/>
                <a:gd name="T66" fmla="*/ 38 w 503"/>
                <a:gd name="T67" fmla="*/ 154 h 239"/>
                <a:gd name="T68" fmla="*/ 24 w 503"/>
                <a:gd name="T69" fmla="*/ 141 h 239"/>
                <a:gd name="T70" fmla="*/ 14 w 503"/>
                <a:gd name="T71" fmla="*/ 130 h 239"/>
                <a:gd name="T72" fmla="*/ 6 w 503"/>
                <a:gd name="T73" fmla="*/ 121 h 239"/>
                <a:gd name="T74" fmla="*/ 2 w 503"/>
                <a:gd name="T75" fmla="*/ 115 h 239"/>
                <a:gd name="T76" fmla="*/ 0 w 503"/>
                <a:gd name="T77" fmla="*/ 113 h 239"/>
                <a:gd name="T78" fmla="*/ 1 w 503"/>
                <a:gd name="T79" fmla="*/ 112 h 239"/>
                <a:gd name="T80" fmla="*/ 5 w 503"/>
                <a:gd name="T81" fmla="*/ 105 h 239"/>
                <a:gd name="T82" fmla="*/ 12 w 503"/>
                <a:gd name="T83" fmla="*/ 98 h 239"/>
                <a:gd name="T84" fmla="*/ 22 w 503"/>
                <a:gd name="T85" fmla="*/ 87 h 239"/>
                <a:gd name="T86" fmla="*/ 35 w 503"/>
                <a:gd name="T87" fmla="*/ 74 h 239"/>
                <a:gd name="T88" fmla="*/ 51 w 503"/>
                <a:gd name="T89" fmla="*/ 62 h 239"/>
                <a:gd name="T90" fmla="*/ 69 w 503"/>
                <a:gd name="T91" fmla="*/ 48 h 239"/>
                <a:gd name="T92" fmla="*/ 90 w 503"/>
                <a:gd name="T93" fmla="*/ 35 h 239"/>
                <a:gd name="T94" fmla="*/ 114 w 503"/>
                <a:gd name="T95" fmla="*/ 23 h 239"/>
                <a:gd name="T96" fmla="*/ 142 w 503"/>
                <a:gd name="T97" fmla="*/ 14 h 239"/>
                <a:gd name="T98" fmla="*/ 173 w 503"/>
                <a:gd name="T99" fmla="*/ 5 h 239"/>
                <a:gd name="T100" fmla="*/ 206 w 503"/>
                <a:gd name="T101" fmla="*/ 1 h 239"/>
                <a:gd name="T102" fmla="*/ 242 w 503"/>
                <a:gd name="T103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3" h="239">
                  <a:moveTo>
                    <a:pt x="242" y="0"/>
                  </a:moveTo>
                  <a:lnTo>
                    <a:pt x="282" y="3"/>
                  </a:lnTo>
                  <a:lnTo>
                    <a:pt x="318" y="9"/>
                  </a:lnTo>
                  <a:lnTo>
                    <a:pt x="352" y="19"/>
                  </a:lnTo>
                  <a:lnTo>
                    <a:pt x="383" y="30"/>
                  </a:lnTo>
                  <a:lnTo>
                    <a:pt x="411" y="42"/>
                  </a:lnTo>
                  <a:lnTo>
                    <a:pt x="434" y="56"/>
                  </a:lnTo>
                  <a:lnTo>
                    <a:pt x="455" y="69"/>
                  </a:lnTo>
                  <a:lnTo>
                    <a:pt x="472" y="82"/>
                  </a:lnTo>
                  <a:lnTo>
                    <a:pt x="486" y="92"/>
                  </a:lnTo>
                  <a:lnTo>
                    <a:pt x="496" y="101"/>
                  </a:lnTo>
                  <a:lnTo>
                    <a:pt x="501" y="106"/>
                  </a:lnTo>
                  <a:lnTo>
                    <a:pt x="503" y="108"/>
                  </a:lnTo>
                  <a:lnTo>
                    <a:pt x="502" y="112"/>
                  </a:lnTo>
                  <a:lnTo>
                    <a:pt x="497" y="118"/>
                  </a:lnTo>
                  <a:lnTo>
                    <a:pt x="488" y="127"/>
                  </a:lnTo>
                  <a:lnTo>
                    <a:pt x="478" y="139"/>
                  </a:lnTo>
                  <a:lnTo>
                    <a:pt x="463" y="153"/>
                  </a:lnTo>
                  <a:lnTo>
                    <a:pt x="446" y="168"/>
                  </a:lnTo>
                  <a:lnTo>
                    <a:pt x="426" y="184"/>
                  </a:lnTo>
                  <a:lnTo>
                    <a:pt x="402" y="199"/>
                  </a:lnTo>
                  <a:lnTo>
                    <a:pt x="377" y="212"/>
                  </a:lnTo>
                  <a:lnTo>
                    <a:pt x="348" y="223"/>
                  </a:lnTo>
                  <a:lnTo>
                    <a:pt x="317" y="233"/>
                  </a:lnTo>
                  <a:lnTo>
                    <a:pt x="284" y="238"/>
                  </a:lnTo>
                  <a:lnTo>
                    <a:pt x="248" y="239"/>
                  </a:lnTo>
                  <a:lnTo>
                    <a:pt x="213" y="237"/>
                  </a:lnTo>
                  <a:lnTo>
                    <a:pt x="180" y="231"/>
                  </a:lnTo>
                  <a:lnTo>
                    <a:pt x="150" y="221"/>
                  </a:lnTo>
                  <a:lnTo>
                    <a:pt x="122" y="209"/>
                  </a:lnTo>
                  <a:lnTo>
                    <a:pt x="96" y="197"/>
                  </a:lnTo>
                  <a:lnTo>
                    <a:pt x="74" y="182"/>
                  </a:lnTo>
                  <a:lnTo>
                    <a:pt x="55" y="168"/>
                  </a:lnTo>
                  <a:lnTo>
                    <a:pt x="38" y="154"/>
                  </a:lnTo>
                  <a:lnTo>
                    <a:pt x="24" y="141"/>
                  </a:lnTo>
                  <a:lnTo>
                    <a:pt x="14" y="130"/>
                  </a:lnTo>
                  <a:lnTo>
                    <a:pt x="6" y="121"/>
                  </a:lnTo>
                  <a:lnTo>
                    <a:pt x="2" y="115"/>
                  </a:lnTo>
                  <a:lnTo>
                    <a:pt x="0" y="113"/>
                  </a:lnTo>
                  <a:lnTo>
                    <a:pt x="1" y="112"/>
                  </a:lnTo>
                  <a:lnTo>
                    <a:pt x="5" y="105"/>
                  </a:lnTo>
                  <a:lnTo>
                    <a:pt x="12" y="98"/>
                  </a:lnTo>
                  <a:lnTo>
                    <a:pt x="22" y="87"/>
                  </a:lnTo>
                  <a:lnTo>
                    <a:pt x="35" y="74"/>
                  </a:lnTo>
                  <a:lnTo>
                    <a:pt x="51" y="62"/>
                  </a:lnTo>
                  <a:lnTo>
                    <a:pt x="69" y="48"/>
                  </a:lnTo>
                  <a:lnTo>
                    <a:pt x="90" y="35"/>
                  </a:lnTo>
                  <a:lnTo>
                    <a:pt x="114" y="23"/>
                  </a:lnTo>
                  <a:lnTo>
                    <a:pt x="142" y="14"/>
                  </a:lnTo>
                  <a:lnTo>
                    <a:pt x="173" y="5"/>
                  </a:lnTo>
                  <a:lnTo>
                    <a:pt x="206" y="1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6"/>
            <p:cNvSpPr>
              <a:spLocks/>
            </p:cNvSpPr>
            <p:nvPr/>
          </p:nvSpPr>
          <p:spPr bwMode="auto">
            <a:xfrm>
              <a:off x="280" y="770"/>
              <a:ext cx="100" cy="49"/>
            </a:xfrm>
            <a:custGeom>
              <a:avLst/>
              <a:gdLst>
                <a:gd name="T0" fmla="*/ 215 w 500"/>
                <a:gd name="T1" fmla="*/ 0 h 246"/>
                <a:gd name="T2" fmla="*/ 254 w 500"/>
                <a:gd name="T3" fmla="*/ 3 h 246"/>
                <a:gd name="T4" fmla="*/ 293 w 500"/>
                <a:gd name="T5" fmla="*/ 11 h 246"/>
                <a:gd name="T6" fmla="*/ 329 w 500"/>
                <a:gd name="T7" fmla="*/ 21 h 246"/>
                <a:gd name="T8" fmla="*/ 361 w 500"/>
                <a:gd name="T9" fmla="*/ 35 h 246"/>
                <a:gd name="T10" fmla="*/ 390 w 500"/>
                <a:gd name="T11" fmla="*/ 50 h 246"/>
                <a:gd name="T12" fmla="*/ 416 w 500"/>
                <a:gd name="T13" fmla="*/ 66 h 246"/>
                <a:gd name="T14" fmla="*/ 439 w 500"/>
                <a:gd name="T15" fmla="*/ 82 h 246"/>
                <a:gd name="T16" fmla="*/ 457 w 500"/>
                <a:gd name="T17" fmla="*/ 98 h 246"/>
                <a:gd name="T18" fmla="*/ 473 w 500"/>
                <a:gd name="T19" fmla="*/ 112 h 246"/>
                <a:gd name="T20" fmla="*/ 484 w 500"/>
                <a:gd name="T21" fmla="*/ 125 h 246"/>
                <a:gd name="T22" fmla="*/ 494 w 500"/>
                <a:gd name="T23" fmla="*/ 134 h 246"/>
                <a:gd name="T24" fmla="*/ 499 w 500"/>
                <a:gd name="T25" fmla="*/ 141 h 246"/>
                <a:gd name="T26" fmla="*/ 500 w 500"/>
                <a:gd name="T27" fmla="*/ 143 h 246"/>
                <a:gd name="T28" fmla="*/ 498 w 500"/>
                <a:gd name="T29" fmla="*/ 145 h 246"/>
                <a:gd name="T30" fmla="*/ 493 w 500"/>
                <a:gd name="T31" fmla="*/ 151 h 246"/>
                <a:gd name="T32" fmla="*/ 483 w 500"/>
                <a:gd name="T33" fmla="*/ 160 h 246"/>
                <a:gd name="T34" fmla="*/ 471 w 500"/>
                <a:gd name="T35" fmla="*/ 170 h 246"/>
                <a:gd name="T36" fmla="*/ 455 w 500"/>
                <a:gd name="T37" fmla="*/ 182 h 246"/>
                <a:gd name="T38" fmla="*/ 437 w 500"/>
                <a:gd name="T39" fmla="*/ 195 h 246"/>
                <a:gd name="T40" fmla="*/ 414 w 500"/>
                <a:gd name="T41" fmla="*/ 208 h 246"/>
                <a:gd name="T42" fmla="*/ 390 w 500"/>
                <a:gd name="T43" fmla="*/ 220 h 246"/>
                <a:gd name="T44" fmla="*/ 362 w 500"/>
                <a:gd name="T45" fmla="*/ 230 h 246"/>
                <a:gd name="T46" fmla="*/ 334 w 500"/>
                <a:gd name="T47" fmla="*/ 238 h 246"/>
                <a:gd name="T48" fmla="*/ 302 w 500"/>
                <a:gd name="T49" fmla="*/ 244 h 246"/>
                <a:gd name="T50" fmla="*/ 268 w 500"/>
                <a:gd name="T51" fmla="*/ 246 h 246"/>
                <a:gd name="T52" fmla="*/ 232 w 500"/>
                <a:gd name="T53" fmla="*/ 243 h 246"/>
                <a:gd name="T54" fmla="*/ 197 w 500"/>
                <a:gd name="T55" fmla="*/ 235 h 246"/>
                <a:gd name="T56" fmla="*/ 165 w 500"/>
                <a:gd name="T57" fmla="*/ 225 h 246"/>
                <a:gd name="T58" fmla="*/ 136 w 500"/>
                <a:gd name="T59" fmla="*/ 212 h 246"/>
                <a:gd name="T60" fmla="*/ 110 w 500"/>
                <a:gd name="T61" fmla="*/ 197 h 246"/>
                <a:gd name="T62" fmla="*/ 86 w 500"/>
                <a:gd name="T63" fmla="*/ 181 h 246"/>
                <a:gd name="T64" fmla="*/ 66 w 500"/>
                <a:gd name="T65" fmla="*/ 164 h 246"/>
                <a:gd name="T66" fmla="*/ 48 w 500"/>
                <a:gd name="T67" fmla="*/ 148 h 246"/>
                <a:gd name="T68" fmla="*/ 33 w 500"/>
                <a:gd name="T69" fmla="*/ 132 h 246"/>
                <a:gd name="T70" fmla="*/ 21 w 500"/>
                <a:gd name="T71" fmla="*/ 117 h 246"/>
                <a:gd name="T72" fmla="*/ 12 w 500"/>
                <a:gd name="T73" fmla="*/ 105 h 246"/>
                <a:gd name="T74" fmla="*/ 5 w 500"/>
                <a:gd name="T75" fmla="*/ 96 h 246"/>
                <a:gd name="T76" fmla="*/ 1 w 500"/>
                <a:gd name="T77" fmla="*/ 90 h 246"/>
                <a:gd name="T78" fmla="*/ 0 w 500"/>
                <a:gd name="T79" fmla="*/ 87 h 246"/>
                <a:gd name="T80" fmla="*/ 2 w 500"/>
                <a:gd name="T81" fmla="*/ 85 h 246"/>
                <a:gd name="T82" fmla="*/ 8 w 500"/>
                <a:gd name="T83" fmla="*/ 79 h 246"/>
                <a:gd name="T84" fmla="*/ 17 w 500"/>
                <a:gd name="T85" fmla="*/ 70 h 246"/>
                <a:gd name="T86" fmla="*/ 30 w 500"/>
                <a:gd name="T87" fmla="*/ 60 h 246"/>
                <a:gd name="T88" fmla="*/ 47 w 500"/>
                <a:gd name="T89" fmla="*/ 48 h 246"/>
                <a:gd name="T90" fmla="*/ 66 w 500"/>
                <a:gd name="T91" fmla="*/ 36 h 246"/>
                <a:gd name="T92" fmla="*/ 89 w 500"/>
                <a:gd name="T93" fmla="*/ 25 h 246"/>
                <a:gd name="T94" fmla="*/ 116 w 500"/>
                <a:gd name="T95" fmla="*/ 15 h 246"/>
                <a:gd name="T96" fmla="*/ 146 w 500"/>
                <a:gd name="T97" fmla="*/ 7 h 246"/>
                <a:gd name="T98" fmla="*/ 179 w 500"/>
                <a:gd name="T99" fmla="*/ 1 h 246"/>
                <a:gd name="T100" fmla="*/ 215 w 500"/>
                <a:gd name="T101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00" h="246">
                  <a:moveTo>
                    <a:pt x="215" y="0"/>
                  </a:moveTo>
                  <a:lnTo>
                    <a:pt x="254" y="3"/>
                  </a:lnTo>
                  <a:lnTo>
                    <a:pt x="293" y="11"/>
                  </a:lnTo>
                  <a:lnTo>
                    <a:pt x="329" y="21"/>
                  </a:lnTo>
                  <a:lnTo>
                    <a:pt x="361" y="35"/>
                  </a:lnTo>
                  <a:lnTo>
                    <a:pt x="390" y="50"/>
                  </a:lnTo>
                  <a:lnTo>
                    <a:pt x="416" y="66"/>
                  </a:lnTo>
                  <a:lnTo>
                    <a:pt x="439" y="82"/>
                  </a:lnTo>
                  <a:lnTo>
                    <a:pt x="457" y="98"/>
                  </a:lnTo>
                  <a:lnTo>
                    <a:pt x="473" y="112"/>
                  </a:lnTo>
                  <a:lnTo>
                    <a:pt x="484" y="125"/>
                  </a:lnTo>
                  <a:lnTo>
                    <a:pt x="494" y="134"/>
                  </a:lnTo>
                  <a:lnTo>
                    <a:pt x="499" y="141"/>
                  </a:lnTo>
                  <a:lnTo>
                    <a:pt x="500" y="143"/>
                  </a:lnTo>
                  <a:lnTo>
                    <a:pt x="498" y="145"/>
                  </a:lnTo>
                  <a:lnTo>
                    <a:pt x="493" y="151"/>
                  </a:lnTo>
                  <a:lnTo>
                    <a:pt x="483" y="160"/>
                  </a:lnTo>
                  <a:lnTo>
                    <a:pt x="471" y="170"/>
                  </a:lnTo>
                  <a:lnTo>
                    <a:pt x="455" y="182"/>
                  </a:lnTo>
                  <a:lnTo>
                    <a:pt x="437" y="195"/>
                  </a:lnTo>
                  <a:lnTo>
                    <a:pt x="414" y="208"/>
                  </a:lnTo>
                  <a:lnTo>
                    <a:pt x="390" y="220"/>
                  </a:lnTo>
                  <a:lnTo>
                    <a:pt x="362" y="230"/>
                  </a:lnTo>
                  <a:lnTo>
                    <a:pt x="334" y="238"/>
                  </a:lnTo>
                  <a:lnTo>
                    <a:pt x="302" y="244"/>
                  </a:lnTo>
                  <a:lnTo>
                    <a:pt x="268" y="246"/>
                  </a:lnTo>
                  <a:lnTo>
                    <a:pt x="232" y="243"/>
                  </a:lnTo>
                  <a:lnTo>
                    <a:pt x="197" y="235"/>
                  </a:lnTo>
                  <a:lnTo>
                    <a:pt x="165" y="225"/>
                  </a:lnTo>
                  <a:lnTo>
                    <a:pt x="136" y="212"/>
                  </a:lnTo>
                  <a:lnTo>
                    <a:pt x="110" y="197"/>
                  </a:lnTo>
                  <a:lnTo>
                    <a:pt x="86" y="181"/>
                  </a:lnTo>
                  <a:lnTo>
                    <a:pt x="66" y="164"/>
                  </a:lnTo>
                  <a:lnTo>
                    <a:pt x="48" y="148"/>
                  </a:lnTo>
                  <a:lnTo>
                    <a:pt x="33" y="132"/>
                  </a:lnTo>
                  <a:lnTo>
                    <a:pt x="21" y="117"/>
                  </a:lnTo>
                  <a:lnTo>
                    <a:pt x="12" y="105"/>
                  </a:lnTo>
                  <a:lnTo>
                    <a:pt x="5" y="96"/>
                  </a:lnTo>
                  <a:lnTo>
                    <a:pt x="1" y="90"/>
                  </a:lnTo>
                  <a:lnTo>
                    <a:pt x="0" y="87"/>
                  </a:lnTo>
                  <a:lnTo>
                    <a:pt x="2" y="85"/>
                  </a:lnTo>
                  <a:lnTo>
                    <a:pt x="8" y="79"/>
                  </a:lnTo>
                  <a:lnTo>
                    <a:pt x="17" y="70"/>
                  </a:lnTo>
                  <a:lnTo>
                    <a:pt x="30" y="60"/>
                  </a:lnTo>
                  <a:lnTo>
                    <a:pt x="47" y="48"/>
                  </a:lnTo>
                  <a:lnTo>
                    <a:pt x="66" y="36"/>
                  </a:lnTo>
                  <a:lnTo>
                    <a:pt x="89" y="25"/>
                  </a:lnTo>
                  <a:lnTo>
                    <a:pt x="116" y="15"/>
                  </a:lnTo>
                  <a:lnTo>
                    <a:pt x="146" y="7"/>
                  </a:lnTo>
                  <a:lnTo>
                    <a:pt x="179" y="1"/>
                  </a:lnTo>
                  <a:lnTo>
                    <a:pt x="2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7"/>
            <p:cNvSpPr>
              <a:spLocks/>
            </p:cNvSpPr>
            <p:nvPr/>
          </p:nvSpPr>
          <p:spPr bwMode="auto">
            <a:xfrm>
              <a:off x="221" y="544"/>
              <a:ext cx="257" cy="249"/>
            </a:xfrm>
            <a:custGeom>
              <a:avLst/>
              <a:gdLst>
                <a:gd name="T0" fmla="*/ 1284 w 1284"/>
                <a:gd name="T1" fmla="*/ 2 h 1242"/>
                <a:gd name="T2" fmla="*/ 1284 w 1284"/>
                <a:gd name="T3" fmla="*/ 19 h 1242"/>
                <a:gd name="T4" fmla="*/ 1282 w 1284"/>
                <a:gd name="T5" fmla="*/ 49 h 1242"/>
                <a:gd name="T6" fmla="*/ 1277 w 1284"/>
                <a:gd name="T7" fmla="*/ 90 h 1242"/>
                <a:gd name="T8" fmla="*/ 1268 w 1284"/>
                <a:gd name="T9" fmla="*/ 143 h 1242"/>
                <a:gd name="T10" fmla="*/ 1252 w 1284"/>
                <a:gd name="T11" fmla="*/ 206 h 1242"/>
                <a:gd name="T12" fmla="*/ 1230 w 1284"/>
                <a:gd name="T13" fmla="*/ 276 h 1242"/>
                <a:gd name="T14" fmla="*/ 1199 w 1284"/>
                <a:gd name="T15" fmla="*/ 354 h 1242"/>
                <a:gd name="T16" fmla="*/ 1159 w 1284"/>
                <a:gd name="T17" fmla="*/ 437 h 1242"/>
                <a:gd name="T18" fmla="*/ 1107 w 1284"/>
                <a:gd name="T19" fmla="*/ 524 h 1242"/>
                <a:gd name="T20" fmla="*/ 1043 w 1284"/>
                <a:gd name="T21" fmla="*/ 614 h 1242"/>
                <a:gd name="T22" fmla="*/ 964 w 1284"/>
                <a:gd name="T23" fmla="*/ 706 h 1242"/>
                <a:gd name="T24" fmla="*/ 871 w 1284"/>
                <a:gd name="T25" fmla="*/ 797 h 1242"/>
                <a:gd name="T26" fmla="*/ 760 w 1284"/>
                <a:gd name="T27" fmla="*/ 887 h 1242"/>
                <a:gd name="T28" fmla="*/ 633 w 1284"/>
                <a:gd name="T29" fmla="*/ 975 h 1242"/>
                <a:gd name="T30" fmla="*/ 485 w 1284"/>
                <a:gd name="T31" fmla="*/ 1059 h 1242"/>
                <a:gd name="T32" fmla="*/ 316 w 1284"/>
                <a:gd name="T33" fmla="*/ 1137 h 1242"/>
                <a:gd name="T34" fmla="*/ 126 w 1284"/>
                <a:gd name="T35" fmla="*/ 1209 h 1242"/>
                <a:gd name="T36" fmla="*/ 0 w 1284"/>
                <a:gd name="T37" fmla="*/ 1166 h 1242"/>
                <a:gd name="T38" fmla="*/ 203 w 1284"/>
                <a:gd name="T39" fmla="*/ 1098 h 1242"/>
                <a:gd name="T40" fmla="*/ 381 w 1284"/>
                <a:gd name="T41" fmla="*/ 1023 h 1242"/>
                <a:gd name="T42" fmla="*/ 537 w 1284"/>
                <a:gd name="T43" fmla="*/ 942 h 1242"/>
                <a:gd name="T44" fmla="*/ 673 w 1284"/>
                <a:gd name="T45" fmla="*/ 857 h 1242"/>
                <a:gd name="T46" fmla="*/ 788 w 1284"/>
                <a:gd name="T47" fmla="*/ 769 h 1242"/>
                <a:gd name="T48" fmla="*/ 886 w 1284"/>
                <a:gd name="T49" fmla="*/ 680 h 1242"/>
                <a:gd name="T50" fmla="*/ 967 w 1284"/>
                <a:gd name="T51" fmla="*/ 591 h 1242"/>
                <a:gd name="T52" fmla="*/ 1033 w 1284"/>
                <a:gd name="T53" fmla="*/ 503 h 1242"/>
                <a:gd name="T54" fmla="*/ 1086 w 1284"/>
                <a:gd name="T55" fmla="*/ 418 h 1242"/>
                <a:gd name="T56" fmla="*/ 1127 w 1284"/>
                <a:gd name="T57" fmla="*/ 337 h 1242"/>
                <a:gd name="T58" fmla="*/ 1158 w 1284"/>
                <a:gd name="T59" fmla="*/ 261 h 1242"/>
                <a:gd name="T60" fmla="*/ 1179 w 1284"/>
                <a:gd name="T61" fmla="*/ 193 h 1242"/>
                <a:gd name="T62" fmla="*/ 1193 w 1284"/>
                <a:gd name="T63" fmla="*/ 133 h 1242"/>
                <a:gd name="T64" fmla="*/ 1201 w 1284"/>
                <a:gd name="T65" fmla="*/ 81 h 1242"/>
                <a:gd name="T66" fmla="*/ 1204 w 1284"/>
                <a:gd name="T67" fmla="*/ 42 h 1242"/>
                <a:gd name="T68" fmla="*/ 1206 w 1284"/>
                <a:gd name="T69" fmla="*/ 16 h 1242"/>
                <a:gd name="T70" fmla="*/ 1205 w 1284"/>
                <a:gd name="T71" fmla="*/ 3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84" h="1242">
                  <a:moveTo>
                    <a:pt x="1284" y="0"/>
                  </a:moveTo>
                  <a:lnTo>
                    <a:pt x="1284" y="2"/>
                  </a:lnTo>
                  <a:lnTo>
                    <a:pt x="1284" y="8"/>
                  </a:lnTo>
                  <a:lnTo>
                    <a:pt x="1284" y="19"/>
                  </a:lnTo>
                  <a:lnTo>
                    <a:pt x="1283" y="31"/>
                  </a:lnTo>
                  <a:lnTo>
                    <a:pt x="1282" y="49"/>
                  </a:lnTo>
                  <a:lnTo>
                    <a:pt x="1280" y="68"/>
                  </a:lnTo>
                  <a:lnTo>
                    <a:pt x="1277" y="90"/>
                  </a:lnTo>
                  <a:lnTo>
                    <a:pt x="1273" y="116"/>
                  </a:lnTo>
                  <a:lnTo>
                    <a:pt x="1268" y="143"/>
                  </a:lnTo>
                  <a:lnTo>
                    <a:pt x="1261" y="173"/>
                  </a:lnTo>
                  <a:lnTo>
                    <a:pt x="1252" y="206"/>
                  </a:lnTo>
                  <a:lnTo>
                    <a:pt x="1243" y="240"/>
                  </a:lnTo>
                  <a:lnTo>
                    <a:pt x="1230" y="276"/>
                  </a:lnTo>
                  <a:lnTo>
                    <a:pt x="1216" y="314"/>
                  </a:lnTo>
                  <a:lnTo>
                    <a:pt x="1199" y="354"/>
                  </a:lnTo>
                  <a:lnTo>
                    <a:pt x="1180" y="395"/>
                  </a:lnTo>
                  <a:lnTo>
                    <a:pt x="1159" y="437"/>
                  </a:lnTo>
                  <a:lnTo>
                    <a:pt x="1134" y="480"/>
                  </a:lnTo>
                  <a:lnTo>
                    <a:pt x="1107" y="524"/>
                  </a:lnTo>
                  <a:lnTo>
                    <a:pt x="1077" y="569"/>
                  </a:lnTo>
                  <a:lnTo>
                    <a:pt x="1043" y="614"/>
                  </a:lnTo>
                  <a:lnTo>
                    <a:pt x="1006" y="660"/>
                  </a:lnTo>
                  <a:lnTo>
                    <a:pt x="964" y="706"/>
                  </a:lnTo>
                  <a:lnTo>
                    <a:pt x="920" y="752"/>
                  </a:lnTo>
                  <a:lnTo>
                    <a:pt x="871" y="797"/>
                  </a:lnTo>
                  <a:lnTo>
                    <a:pt x="818" y="842"/>
                  </a:lnTo>
                  <a:lnTo>
                    <a:pt x="760" y="887"/>
                  </a:lnTo>
                  <a:lnTo>
                    <a:pt x="699" y="931"/>
                  </a:lnTo>
                  <a:lnTo>
                    <a:pt x="633" y="975"/>
                  </a:lnTo>
                  <a:lnTo>
                    <a:pt x="561" y="1018"/>
                  </a:lnTo>
                  <a:lnTo>
                    <a:pt x="485" y="1059"/>
                  </a:lnTo>
                  <a:lnTo>
                    <a:pt x="403" y="1098"/>
                  </a:lnTo>
                  <a:lnTo>
                    <a:pt x="316" y="1137"/>
                  </a:lnTo>
                  <a:lnTo>
                    <a:pt x="224" y="1174"/>
                  </a:lnTo>
                  <a:lnTo>
                    <a:pt x="126" y="1209"/>
                  </a:lnTo>
                  <a:lnTo>
                    <a:pt x="22" y="1242"/>
                  </a:lnTo>
                  <a:lnTo>
                    <a:pt x="0" y="1166"/>
                  </a:lnTo>
                  <a:lnTo>
                    <a:pt x="104" y="1134"/>
                  </a:lnTo>
                  <a:lnTo>
                    <a:pt x="203" y="1098"/>
                  </a:lnTo>
                  <a:lnTo>
                    <a:pt x="295" y="1061"/>
                  </a:lnTo>
                  <a:lnTo>
                    <a:pt x="381" y="1023"/>
                  </a:lnTo>
                  <a:lnTo>
                    <a:pt x="462" y="984"/>
                  </a:lnTo>
                  <a:lnTo>
                    <a:pt x="537" y="942"/>
                  </a:lnTo>
                  <a:lnTo>
                    <a:pt x="607" y="899"/>
                  </a:lnTo>
                  <a:lnTo>
                    <a:pt x="673" y="857"/>
                  </a:lnTo>
                  <a:lnTo>
                    <a:pt x="733" y="813"/>
                  </a:lnTo>
                  <a:lnTo>
                    <a:pt x="788" y="769"/>
                  </a:lnTo>
                  <a:lnTo>
                    <a:pt x="839" y="725"/>
                  </a:lnTo>
                  <a:lnTo>
                    <a:pt x="886" y="680"/>
                  </a:lnTo>
                  <a:lnTo>
                    <a:pt x="928" y="636"/>
                  </a:lnTo>
                  <a:lnTo>
                    <a:pt x="967" y="591"/>
                  </a:lnTo>
                  <a:lnTo>
                    <a:pt x="1001" y="546"/>
                  </a:lnTo>
                  <a:lnTo>
                    <a:pt x="1033" y="503"/>
                  </a:lnTo>
                  <a:lnTo>
                    <a:pt x="1061" y="460"/>
                  </a:lnTo>
                  <a:lnTo>
                    <a:pt x="1086" y="418"/>
                  </a:lnTo>
                  <a:lnTo>
                    <a:pt x="1108" y="376"/>
                  </a:lnTo>
                  <a:lnTo>
                    <a:pt x="1127" y="337"/>
                  </a:lnTo>
                  <a:lnTo>
                    <a:pt x="1143" y="298"/>
                  </a:lnTo>
                  <a:lnTo>
                    <a:pt x="1158" y="261"/>
                  </a:lnTo>
                  <a:lnTo>
                    <a:pt x="1169" y="226"/>
                  </a:lnTo>
                  <a:lnTo>
                    <a:pt x="1179" y="193"/>
                  </a:lnTo>
                  <a:lnTo>
                    <a:pt x="1186" y="161"/>
                  </a:lnTo>
                  <a:lnTo>
                    <a:pt x="1193" y="133"/>
                  </a:lnTo>
                  <a:lnTo>
                    <a:pt x="1197" y="106"/>
                  </a:lnTo>
                  <a:lnTo>
                    <a:pt x="1201" y="81"/>
                  </a:lnTo>
                  <a:lnTo>
                    <a:pt x="1203" y="61"/>
                  </a:lnTo>
                  <a:lnTo>
                    <a:pt x="1204" y="42"/>
                  </a:lnTo>
                  <a:lnTo>
                    <a:pt x="1205" y="27"/>
                  </a:lnTo>
                  <a:lnTo>
                    <a:pt x="1206" y="16"/>
                  </a:lnTo>
                  <a:lnTo>
                    <a:pt x="1206" y="7"/>
                  </a:lnTo>
                  <a:lnTo>
                    <a:pt x="1205" y="3"/>
                  </a:lnTo>
                  <a:lnTo>
                    <a:pt x="12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8"/>
            <p:cNvSpPr>
              <a:spLocks/>
            </p:cNvSpPr>
            <p:nvPr/>
          </p:nvSpPr>
          <p:spPr bwMode="auto">
            <a:xfrm>
              <a:off x="4" y="227"/>
              <a:ext cx="404" cy="385"/>
            </a:xfrm>
            <a:custGeom>
              <a:avLst/>
              <a:gdLst>
                <a:gd name="T0" fmla="*/ 1010 w 2022"/>
                <a:gd name="T1" fmla="*/ 0 h 1926"/>
                <a:gd name="T2" fmla="*/ 1010 w 2022"/>
                <a:gd name="T3" fmla="*/ 0 h 1926"/>
                <a:gd name="T4" fmla="*/ 1010 w 2022"/>
                <a:gd name="T5" fmla="*/ 3 h 1926"/>
                <a:gd name="T6" fmla="*/ 1326 w 2022"/>
                <a:gd name="T7" fmla="*/ 613 h 1926"/>
                <a:gd name="T8" fmla="*/ 2022 w 2022"/>
                <a:gd name="T9" fmla="*/ 707 h 1926"/>
                <a:gd name="T10" fmla="*/ 1536 w 2022"/>
                <a:gd name="T11" fmla="*/ 1201 h 1926"/>
                <a:gd name="T12" fmla="*/ 1625 w 2022"/>
                <a:gd name="T13" fmla="*/ 1926 h 1926"/>
                <a:gd name="T14" fmla="*/ 1010 w 2022"/>
                <a:gd name="T15" fmla="*/ 1592 h 1926"/>
                <a:gd name="T16" fmla="*/ 1010 w 2022"/>
                <a:gd name="T17" fmla="*/ 1590 h 1926"/>
                <a:gd name="T18" fmla="*/ 396 w 2022"/>
                <a:gd name="T19" fmla="*/ 1924 h 1926"/>
                <a:gd name="T20" fmla="*/ 485 w 2022"/>
                <a:gd name="T21" fmla="*/ 1198 h 1926"/>
                <a:gd name="T22" fmla="*/ 0 w 2022"/>
                <a:gd name="T23" fmla="*/ 705 h 1926"/>
                <a:gd name="T24" fmla="*/ 695 w 2022"/>
                <a:gd name="T25" fmla="*/ 611 h 1926"/>
                <a:gd name="T26" fmla="*/ 1010 w 2022"/>
                <a:gd name="T27" fmla="*/ 0 h 1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22" h="1926">
                  <a:moveTo>
                    <a:pt x="1010" y="0"/>
                  </a:moveTo>
                  <a:lnTo>
                    <a:pt x="1010" y="0"/>
                  </a:lnTo>
                  <a:lnTo>
                    <a:pt x="1010" y="3"/>
                  </a:lnTo>
                  <a:lnTo>
                    <a:pt x="1326" y="613"/>
                  </a:lnTo>
                  <a:lnTo>
                    <a:pt x="2022" y="707"/>
                  </a:lnTo>
                  <a:lnTo>
                    <a:pt x="1536" y="1201"/>
                  </a:lnTo>
                  <a:lnTo>
                    <a:pt x="1625" y="1926"/>
                  </a:lnTo>
                  <a:lnTo>
                    <a:pt x="1010" y="1592"/>
                  </a:lnTo>
                  <a:lnTo>
                    <a:pt x="1010" y="1590"/>
                  </a:lnTo>
                  <a:lnTo>
                    <a:pt x="396" y="1924"/>
                  </a:lnTo>
                  <a:lnTo>
                    <a:pt x="485" y="1198"/>
                  </a:lnTo>
                  <a:lnTo>
                    <a:pt x="0" y="705"/>
                  </a:lnTo>
                  <a:lnTo>
                    <a:pt x="695" y="611"/>
                  </a:lnTo>
                  <a:lnTo>
                    <a:pt x="10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Freeform 43"/>
          <p:cNvSpPr>
            <a:spLocks noEditPoints="1"/>
          </p:cNvSpPr>
          <p:nvPr/>
        </p:nvSpPr>
        <p:spPr bwMode="auto">
          <a:xfrm>
            <a:off x="8897937" y="2897981"/>
            <a:ext cx="1196976" cy="1062038"/>
          </a:xfrm>
          <a:custGeom>
            <a:avLst/>
            <a:gdLst>
              <a:gd name="T0" fmla="*/ 1008 w 3770"/>
              <a:gd name="T1" fmla="*/ 2342 h 3342"/>
              <a:gd name="T2" fmla="*/ 382 w 3770"/>
              <a:gd name="T3" fmla="*/ 2579 h 3342"/>
              <a:gd name="T4" fmla="*/ 283 w 3770"/>
              <a:gd name="T5" fmla="*/ 2641 h 3342"/>
              <a:gd name="T6" fmla="*/ 296 w 3770"/>
              <a:gd name="T7" fmla="*/ 2755 h 3342"/>
              <a:gd name="T8" fmla="*/ 653 w 3770"/>
              <a:gd name="T9" fmla="*/ 3015 h 3342"/>
              <a:gd name="T10" fmla="*/ 1171 w 3770"/>
              <a:gd name="T11" fmla="*/ 2488 h 3342"/>
              <a:gd name="T12" fmla="*/ 1190 w 3770"/>
              <a:gd name="T13" fmla="*/ 2374 h 3342"/>
              <a:gd name="T14" fmla="*/ 1094 w 3770"/>
              <a:gd name="T15" fmla="*/ 2307 h 3342"/>
              <a:gd name="T16" fmla="*/ 2310 w 3770"/>
              <a:gd name="T17" fmla="*/ 2718 h 3342"/>
              <a:gd name="T18" fmla="*/ 2321 w 3770"/>
              <a:gd name="T19" fmla="*/ 2803 h 3342"/>
              <a:gd name="T20" fmla="*/ 3597 w 3770"/>
              <a:gd name="T21" fmla="*/ 2246 h 3342"/>
              <a:gd name="T22" fmla="*/ 708 w 3770"/>
              <a:gd name="T23" fmla="*/ 1925 h 3342"/>
              <a:gd name="T24" fmla="*/ 1027 w 3770"/>
              <a:gd name="T25" fmla="*/ 2000 h 3342"/>
              <a:gd name="T26" fmla="*/ 1272 w 3770"/>
              <a:gd name="T27" fmla="*/ 2205 h 3342"/>
              <a:gd name="T28" fmla="*/ 1403 w 3770"/>
              <a:gd name="T29" fmla="*/ 2499 h 3342"/>
              <a:gd name="T30" fmla="*/ 1388 w 3770"/>
              <a:gd name="T31" fmla="*/ 2832 h 3342"/>
              <a:gd name="T32" fmla="*/ 1230 w 3770"/>
              <a:gd name="T33" fmla="*/ 3111 h 3342"/>
              <a:gd name="T34" fmla="*/ 969 w 3770"/>
              <a:gd name="T35" fmla="*/ 3293 h 3342"/>
              <a:gd name="T36" fmla="*/ 640 w 3770"/>
              <a:gd name="T37" fmla="*/ 3339 h 3342"/>
              <a:gd name="T38" fmla="*/ 332 w 3770"/>
              <a:gd name="T39" fmla="*/ 3235 h 3342"/>
              <a:gd name="T40" fmla="*/ 107 w 3770"/>
              <a:gd name="T41" fmla="*/ 3009 h 3342"/>
              <a:gd name="T42" fmla="*/ 3 w 3770"/>
              <a:gd name="T43" fmla="*/ 2702 h 3342"/>
              <a:gd name="T44" fmla="*/ 49 w 3770"/>
              <a:gd name="T45" fmla="*/ 2372 h 3342"/>
              <a:gd name="T46" fmla="*/ 231 w 3770"/>
              <a:gd name="T47" fmla="*/ 2110 h 3342"/>
              <a:gd name="T48" fmla="*/ 510 w 3770"/>
              <a:gd name="T49" fmla="*/ 1953 h 3342"/>
              <a:gd name="T50" fmla="*/ 2600 w 3770"/>
              <a:gd name="T51" fmla="*/ 1541 h 3342"/>
              <a:gd name="T52" fmla="*/ 2390 w 3770"/>
              <a:gd name="T53" fmla="*/ 1949 h 3342"/>
              <a:gd name="T54" fmla="*/ 2413 w 3770"/>
              <a:gd name="T55" fmla="*/ 1998 h 3342"/>
              <a:gd name="T56" fmla="*/ 2513 w 3770"/>
              <a:gd name="T57" fmla="*/ 2505 h 3342"/>
              <a:gd name="T58" fmla="*/ 2674 w 3770"/>
              <a:gd name="T59" fmla="*/ 2449 h 3342"/>
              <a:gd name="T60" fmla="*/ 2769 w 3770"/>
              <a:gd name="T61" fmla="*/ 1835 h 3342"/>
              <a:gd name="T62" fmla="*/ 2814 w 3770"/>
              <a:gd name="T63" fmla="*/ 1776 h 3342"/>
              <a:gd name="T64" fmla="*/ 2612 w 3770"/>
              <a:gd name="T65" fmla="*/ 1539 h 3342"/>
              <a:gd name="T66" fmla="*/ 3250 w 3770"/>
              <a:gd name="T67" fmla="*/ 1236 h 3342"/>
              <a:gd name="T68" fmla="*/ 3057 w 3770"/>
              <a:gd name="T69" fmla="*/ 1674 h 3342"/>
              <a:gd name="T70" fmla="*/ 3176 w 3770"/>
              <a:gd name="T71" fmla="*/ 1647 h 3342"/>
              <a:gd name="T72" fmla="*/ 3208 w 3770"/>
              <a:gd name="T73" fmla="*/ 2219 h 3342"/>
              <a:gd name="T74" fmla="*/ 3378 w 3770"/>
              <a:gd name="T75" fmla="*/ 2130 h 3342"/>
              <a:gd name="T76" fmla="*/ 3482 w 3770"/>
              <a:gd name="T77" fmla="*/ 1503 h 3342"/>
              <a:gd name="T78" fmla="*/ 3515 w 3770"/>
              <a:gd name="T79" fmla="*/ 1435 h 3342"/>
              <a:gd name="T80" fmla="*/ 2104 w 3770"/>
              <a:gd name="T81" fmla="*/ 0 h 3342"/>
              <a:gd name="T82" fmla="*/ 2237 w 3770"/>
              <a:gd name="T83" fmla="*/ 24 h 3342"/>
              <a:gd name="T84" fmla="*/ 1444 w 3770"/>
              <a:gd name="T85" fmla="*/ 1155 h 3342"/>
              <a:gd name="T86" fmla="*/ 3674 w 3770"/>
              <a:gd name="T87" fmla="*/ 694 h 3342"/>
              <a:gd name="T88" fmla="*/ 3767 w 3770"/>
              <a:gd name="T89" fmla="*/ 880 h 3342"/>
              <a:gd name="T90" fmla="*/ 3739 w 3770"/>
              <a:gd name="T91" fmla="*/ 2437 h 3342"/>
              <a:gd name="T92" fmla="*/ 3604 w 3770"/>
              <a:gd name="T93" fmla="*/ 2599 h 3342"/>
              <a:gd name="T94" fmla="*/ 2140 w 3770"/>
              <a:gd name="T95" fmla="*/ 3210 h 3342"/>
              <a:gd name="T96" fmla="*/ 1976 w 3770"/>
              <a:gd name="T97" fmla="*/ 3189 h 3342"/>
              <a:gd name="T98" fmla="*/ 1575 w 3770"/>
              <a:gd name="T99" fmla="*/ 2708 h 3342"/>
              <a:gd name="T100" fmla="*/ 1524 w 3770"/>
              <a:gd name="T101" fmla="*/ 2330 h 3342"/>
              <a:gd name="T102" fmla="*/ 1323 w 3770"/>
              <a:gd name="T103" fmla="*/ 2017 h 3342"/>
              <a:gd name="T104" fmla="*/ 1011 w 3770"/>
              <a:gd name="T105" fmla="*/ 1816 h 3342"/>
              <a:gd name="T106" fmla="*/ 639 w 3770"/>
              <a:gd name="T107" fmla="*/ 1765 h 3342"/>
              <a:gd name="T108" fmla="*/ 443 w 3770"/>
              <a:gd name="T109" fmla="*/ 880 h 3342"/>
              <a:gd name="T110" fmla="*/ 536 w 3770"/>
              <a:gd name="T111" fmla="*/ 694 h 3342"/>
              <a:gd name="T112" fmla="*/ 2002 w 3770"/>
              <a:gd name="T113" fmla="*/ 14 h 3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770" h="3342">
                <a:moveTo>
                  <a:pt x="1094" y="2307"/>
                </a:moveTo>
                <a:lnTo>
                  <a:pt x="1070" y="2308"/>
                </a:lnTo>
                <a:lnTo>
                  <a:pt x="1048" y="2315"/>
                </a:lnTo>
                <a:lnTo>
                  <a:pt x="1027" y="2326"/>
                </a:lnTo>
                <a:lnTo>
                  <a:pt x="1008" y="2342"/>
                </a:lnTo>
                <a:lnTo>
                  <a:pt x="641" y="2756"/>
                </a:lnTo>
                <a:lnTo>
                  <a:pt x="449" y="2603"/>
                </a:lnTo>
                <a:lnTo>
                  <a:pt x="428" y="2589"/>
                </a:lnTo>
                <a:lnTo>
                  <a:pt x="404" y="2581"/>
                </a:lnTo>
                <a:lnTo>
                  <a:pt x="382" y="2579"/>
                </a:lnTo>
                <a:lnTo>
                  <a:pt x="358" y="2581"/>
                </a:lnTo>
                <a:lnTo>
                  <a:pt x="335" y="2589"/>
                </a:lnTo>
                <a:lnTo>
                  <a:pt x="314" y="2602"/>
                </a:lnTo>
                <a:lnTo>
                  <a:pt x="296" y="2620"/>
                </a:lnTo>
                <a:lnTo>
                  <a:pt x="283" y="2641"/>
                </a:lnTo>
                <a:lnTo>
                  <a:pt x="275" y="2664"/>
                </a:lnTo>
                <a:lnTo>
                  <a:pt x="272" y="2688"/>
                </a:lnTo>
                <a:lnTo>
                  <a:pt x="275" y="2712"/>
                </a:lnTo>
                <a:lnTo>
                  <a:pt x="282" y="2735"/>
                </a:lnTo>
                <a:lnTo>
                  <a:pt x="296" y="2755"/>
                </a:lnTo>
                <a:lnTo>
                  <a:pt x="313" y="2774"/>
                </a:lnTo>
                <a:lnTo>
                  <a:pt x="585" y="2991"/>
                </a:lnTo>
                <a:lnTo>
                  <a:pt x="607" y="3005"/>
                </a:lnTo>
                <a:lnTo>
                  <a:pt x="629" y="3013"/>
                </a:lnTo>
                <a:lnTo>
                  <a:pt x="653" y="3015"/>
                </a:lnTo>
                <a:lnTo>
                  <a:pt x="676" y="3013"/>
                </a:lnTo>
                <a:lnTo>
                  <a:pt x="697" y="3006"/>
                </a:lnTo>
                <a:lnTo>
                  <a:pt x="717" y="2994"/>
                </a:lnTo>
                <a:lnTo>
                  <a:pt x="735" y="2978"/>
                </a:lnTo>
                <a:lnTo>
                  <a:pt x="1171" y="2488"/>
                </a:lnTo>
                <a:lnTo>
                  <a:pt x="1185" y="2467"/>
                </a:lnTo>
                <a:lnTo>
                  <a:pt x="1194" y="2444"/>
                </a:lnTo>
                <a:lnTo>
                  <a:pt x="1198" y="2421"/>
                </a:lnTo>
                <a:lnTo>
                  <a:pt x="1196" y="2397"/>
                </a:lnTo>
                <a:lnTo>
                  <a:pt x="1190" y="2374"/>
                </a:lnTo>
                <a:lnTo>
                  <a:pt x="1178" y="2353"/>
                </a:lnTo>
                <a:lnTo>
                  <a:pt x="1162" y="2334"/>
                </a:lnTo>
                <a:lnTo>
                  <a:pt x="1141" y="2319"/>
                </a:lnTo>
                <a:lnTo>
                  <a:pt x="1118" y="2310"/>
                </a:lnTo>
                <a:lnTo>
                  <a:pt x="1094" y="2307"/>
                </a:lnTo>
                <a:close/>
                <a:moveTo>
                  <a:pt x="3583" y="2167"/>
                </a:moveTo>
                <a:lnTo>
                  <a:pt x="3574" y="2170"/>
                </a:lnTo>
                <a:lnTo>
                  <a:pt x="2328" y="2700"/>
                </a:lnTo>
                <a:lnTo>
                  <a:pt x="2318" y="2707"/>
                </a:lnTo>
                <a:lnTo>
                  <a:pt x="2310" y="2718"/>
                </a:lnTo>
                <a:lnTo>
                  <a:pt x="2308" y="2729"/>
                </a:lnTo>
                <a:lnTo>
                  <a:pt x="2309" y="2791"/>
                </a:lnTo>
                <a:lnTo>
                  <a:pt x="2310" y="2798"/>
                </a:lnTo>
                <a:lnTo>
                  <a:pt x="2315" y="2802"/>
                </a:lnTo>
                <a:lnTo>
                  <a:pt x="2321" y="2803"/>
                </a:lnTo>
                <a:lnTo>
                  <a:pt x="2329" y="2801"/>
                </a:lnTo>
                <a:lnTo>
                  <a:pt x="3572" y="2278"/>
                </a:lnTo>
                <a:lnTo>
                  <a:pt x="3585" y="2270"/>
                </a:lnTo>
                <a:lnTo>
                  <a:pt x="3594" y="2259"/>
                </a:lnTo>
                <a:lnTo>
                  <a:pt x="3597" y="2246"/>
                </a:lnTo>
                <a:lnTo>
                  <a:pt x="3597" y="2181"/>
                </a:lnTo>
                <a:lnTo>
                  <a:pt x="3595" y="2173"/>
                </a:lnTo>
                <a:lnTo>
                  <a:pt x="3591" y="2168"/>
                </a:lnTo>
                <a:lnTo>
                  <a:pt x="3583" y="2167"/>
                </a:lnTo>
                <a:close/>
                <a:moveTo>
                  <a:pt x="708" y="1925"/>
                </a:moveTo>
                <a:lnTo>
                  <a:pt x="776" y="1928"/>
                </a:lnTo>
                <a:lnTo>
                  <a:pt x="842" y="1937"/>
                </a:lnTo>
                <a:lnTo>
                  <a:pt x="907" y="1953"/>
                </a:lnTo>
                <a:lnTo>
                  <a:pt x="969" y="1974"/>
                </a:lnTo>
                <a:lnTo>
                  <a:pt x="1027" y="2000"/>
                </a:lnTo>
                <a:lnTo>
                  <a:pt x="1084" y="2032"/>
                </a:lnTo>
                <a:lnTo>
                  <a:pt x="1137" y="2069"/>
                </a:lnTo>
                <a:lnTo>
                  <a:pt x="1186" y="2110"/>
                </a:lnTo>
                <a:lnTo>
                  <a:pt x="1230" y="2156"/>
                </a:lnTo>
                <a:lnTo>
                  <a:pt x="1272" y="2205"/>
                </a:lnTo>
                <a:lnTo>
                  <a:pt x="1308" y="2258"/>
                </a:lnTo>
                <a:lnTo>
                  <a:pt x="1340" y="2314"/>
                </a:lnTo>
                <a:lnTo>
                  <a:pt x="1366" y="2372"/>
                </a:lnTo>
                <a:lnTo>
                  <a:pt x="1388" y="2435"/>
                </a:lnTo>
                <a:lnTo>
                  <a:pt x="1403" y="2499"/>
                </a:lnTo>
                <a:lnTo>
                  <a:pt x="1413" y="2565"/>
                </a:lnTo>
                <a:lnTo>
                  <a:pt x="1415" y="2634"/>
                </a:lnTo>
                <a:lnTo>
                  <a:pt x="1413" y="2702"/>
                </a:lnTo>
                <a:lnTo>
                  <a:pt x="1403" y="2768"/>
                </a:lnTo>
                <a:lnTo>
                  <a:pt x="1388" y="2832"/>
                </a:lnTo>
                <a:lnTo>
                  <a:pt x="1366" y="2895"/>
                </a:lnTo>
                <a:lnTo>
                  <a:pt x="1340" y="2953"/>
                </a:lnTo>
                <a:lnTo>
                  <a:pt x="1308" y="3009"/>
                </a:lnTo>
                <a:lnTo>
                  <a:pt x="1272" y="3062"/>
                </a:lnTo>
                <a:lnTo>
                  <a:pt x="1230" y="3111"/>
                </a:lnTo>
                <a:lnTo>
                  <a:pt x="1186" y="3157"/>
                </a:lnTo>
                <a:lnTo>
                  <a:pt x="1137" y="3198"/>
                </a:lnTo>
                <a:lnTo>
                  <a:pt x="1084" y="3235"/>
                </a:lnTo>
                <a:lnTo>
                  <a:pt x="1027" y="3267"/>
                </a:lnTo>
                <a:lnTo>
                  <a:pt x="969" y="3293"/>
                </a:lnTo>
                <a:lnTo>
                  <a:pt x="907" y="3314"/>
                </a:lnTo>
                <a:lnTo>
                  <a:pt x="842" y="3330"/>
                </a:lnTo>
                <a:lnTo>
                  <a:pt x="776" y="3339"/>
                </a:lnTo>
                <a:lnTo>
                  <a:pt x="708" y="3342"/>
                </a:lnTo>
                <a:lnTo>
                  <a:pt x="640" y="3339"/>
                </a:lnTo>
                <a:lnTo>
                  <a:pt x="573" y="3330"/>
                </a:lnTo>
                <a:lnTo>
                  <a:pt x="510" y="3314"/>
                </a:lnTo>
                <a:lnTo>
                  <a:pt x="448" y="3293"/>
                </a:lnTo>
                <a:lnTo>
                  <a:pt x="388" y="3267"/>
                </a:lnTo>
                <a:lnTo>
                  <a:pt x="332" y="3235"/>
                </a:lnTo>
                <a:lnTo>
                  <a:pt x="280" y="3198"/>
                </a:lnTo>
                <a:lnTo>
                  <a:pt x="231" y="3157"/>
                </a:lnTo>
                <a:lnTo>
                  <a:pt x="185" y="3111"/>
                </a:lnTo>
                <a:lnTo>
                  <a:pt x="144" y="3062"/>
                </a:lnTo>
                <a:lnTo>
                  <a:pt x="107" y="3009"/>
                </a:lnTo>
                <a:lnTo>
                  <a:pt x="77" y="2953"/>
                </a:lnTo>
                <a:lnTo>
                  <a:pt x="49" y="2895"/>
                </a:lnTo>
                <a:lnTo>
                  <a:pt x="29" y="2832"/>
                </a:lnTo>
                <a:lnTo>
                  <a:pt x="13" y="2768"/>
                </a:lnTo>
                <a:lnTo>
                  <a:pt x="3" y="2702"/>
                </a:lnTo>
                <a:lnTo>
                  <a:pt x="0" y="2634"/>
                </a:lnTo>
                <a:lnTo>
                  <a:pt x="3" y="2565"/>
                </a:lnTo>
                <a:lnTo>
                  <a:pt x="13" y="2499"/>
                </a:lnTo>
                <a:lnTo>
                  <a:pt x="29" y="2435"/>
                </a:lnTo>
                <a:lnTo>
                  <a:pt x="49" y="2372"/>
                </a:lnTo>
                <a:lnTo>
                  <a:pt x="77" y="2314"/>
                </a:lnTo>
                <a:lnTo>
                  <a:pt x="107" y="2258"/>
                </a:lnTo>
                <a:lnTo>
                  <a:pt x="144" y="2205"/>
                </a:lnTo>
                <a:lnTo>
                  <a:pt x="185" y="2156"/>
                </a:lnTo>
                <a:lnTo>
                  <a:pt x="231" y="2110"/>
                </a:lnTo>
                <a:lnTo>
                  <a:pt x="280" y="2069"/>
                </a:lnTo>
                <a:lnTo>
                  <a:pt x="332" y="2032"/>
                </a:lnTo>
                <a:lnTo>
                  <a:pt x="388" y="2000"/>
                </a:lnTo>
                <a:lnTo>
                  <a:pt x="448" y="1974"/>
                </a:lnTo>
                <a:lnTo>
                  <a:pt x="510" y="1953"/>
                </a:lnTo>
                <a:lnTo>
                  <a:pt x="573" y="1937"/>
                </a:lnTo>
                <a:lnTo>
                  <a:pt x="640" y="1928"/>
                </a:lnTo>
                <a:lnTo>
                  <a:pt x="708" y="1925"/>
                </a:lnTo>
                <a:close/>
                <a:moveTo>
                  <a:pt x="2612" y="1539"/>
                </a:moveTo>
                <a:lnTo>
                  <a:pt x="2600" y="1541"/>
                </a:lnTo>
                <a:lnTo>
                  <a:pt x="2586" y="1547"/>
                </a:lnTo>
                <a:lnTo>
                  <a:pt x="2575" y="1557"/>
                </a:lnTo>
                <a:lnTo>
                  <a:pt x="2564" y="1569"/>
                </a:lnTo>
                <a:lnTo>
                  <a:pt x="2556" y="1584"/>
                </a:lnTo>
                <a:lnTo>
                  <a:pt x="2390" y="1949"/>
                </a:lnTo>
                <a:lnTo>
                  <a:pt x="2385" y="1965"/>
                </a:lnTo>
                <a:lnTo>
                  <a:pt x="2385" y="1980"/>
                </a:lnTo>
                <a:lnTo>
                  <a:pt x="2391" y="1990"/>
                </a:lnTo>
                <a:lnTo>
                  <a:pt x="2400" y="1997"/>
                </a:lnTo>
                <a:lnTo>
                  <a:pt x="2413" y="1998"/>
                </a:lnTo>
                <a:lnTo>
                  <a:pt x="2429" y="1994"/>
                </a:lnTo>
                <a:lnTo>
                  <a:pt x="2498" y="1961"/>
                </a:lnTo>
                <a:lnTo>
                  <a:pt x="2505" y="2483"/>
                </a:lnTo>
                <a:lnTo>
                  <a:pt x="2508" y="2496"/>
                </a:lnTo>
                <a:lnTo>
                  <a:pt x="2513" y="2505"/>
                </a:lnTo>
                <a:lnTo>
                  <a:pt x="2524" y="2509"/>
                </a:lnTo>
                <a:lnTo>
                  <a:pt x="2535" y="2511"/>
                </a:lnTo>
                <a:lnTo>
                  <a:pt x="2549" y="2506"/>
                </a:lnTo>
                <a:lnTo>
                  <a:pt x="2657" y="2459"/>
                </a:lnTo>
                <a:lnTo>
                  <a:pt x="2674" y="2449"/>
                </a:lnTo>
                <a:lnTo>
                  <a:pt x="2688" y="2434"/>
                </a:lnTo>
                <a:lnTo>
                  <a:pt x="2698" y="2416"/>
                </a:lnTo>
                <a:lnTo>
                  <a:pt x="2702" y="2398"/>
                </a:lnTo>
                <a:lnTo>
                  <a:pt x="2696" y="1870"/>
                </a:lnTo>
                <a:lnTo>
                  <a:pt x="2769" y="1835"/>
                </a:lnTo>
                <a:lnTo>
                  <a:pt x="2783" y="1827"/>
                </a:lnTo>
                <a:lnTo>
                  <a:pt x="2796" y="1816"/>
                </a:lnTo>
                <a:lnTo>
                  <a:pt x="2805" y="1803"/>
                </a:lnTo>
                <a:lnTo>
                  <a:pt x="2810" y="1790"/>
                </a:lnTo>
                <a:lnTo>
                  <a:pt x="2814" y="1776"/>
                </a:lnTo>
                <a:lnTo>
                  <a:pt x="2813" y="1763"/>
                </a:lnTo>
                <a:lnTo>
                  <a:pt x="2808" y="1753"/>
                </a:lnTo>
                <a:lnTo>
                  <a:pt x="2632" y="1547"/>
                </a:lnTo>
                <a:lnTo>
                  <a:pt x="2623" y="1540"/>
                </a:lnTo>
                <a:lnTo>
                  <a:pt x="2612" y="1539"/>
                </a:lnTo>
                <a:close/>
                <a:moveTo>
                  <a:pt x="3303" y="1204"/>
                </a:moveTo>
                <a:lnTo>
                  <a:pt x="3289" y="1206"/>
                </a:lnTo>
                <a:lnTo>
                  <a:pt x="3275" y="1213"/>
                </a:lnTo>
                <a:lnTo>
                  <a:pt x="3262" y="1223"/>
                </a:lnTo>
                <a:lnTo>
                  <a:pt x="3250" y="1236"/>
                </a:lnTo>
                <a:lnTo>
                  <a:pt x="3241" y="1252"/>
                </a:lnTo>
                <a:lnTo>
                  <a:pt x="3059" y="1635"/>
                </a:lnTo>
                <a:lnTo>
                  <a:pt x="3054" y="1650"/>
                </a:lnTo>
                <a:lnTo>
                  <a:pt x="3054" y="1664"/>
                </a:lnTo>
                <a:lnTo>
                  <a:pt x="3057" y="1674"/>
                </a:lnTo>
                <a:lnTo>
                  <a:pt x="3063" y="1682"/>
                </a:lnTo>
                <a:lnTo>
                  <a:pt x="3073" y="1687"/>
                </a:lnTo>
                <a:lnTo>
                  <a:pt x="3086" y="1687"/>
                </a:lnTo>
                <a:lnTo>
                  <a:pt x="3099" y="1682"/>
                </a:lnTo>
                <a:lnTo>
                  <a:pt x="3176" y="1647"/>
                </a:lnTo>
                <a:lnTo>
                  <a:pt x="3176" y="2192"/>
                </a:lnTo>
                <a:lnTo>
                  <a:pt x="3178" y="2205"/>
                </a:lnTo>
                <a:lnTo>
                  <a:pt x="3185" y="2213"/>
                </a:lnTo>
                <a:lnTo>
                  <a:pt x="3195" y="2219"/>
                </a:lnTo>
                <a:lnTo>
                  <a:pt x="3208" y="2219"/>
                </a:lnTo>
                <a:lnTo>
                  <a:pt x="3223" y="2215"/>
                </a:lnTo>
                <a:lnTo>
                  <a:pt x="3340" y="2164"/>
                </a:lnTo>
                <a:lnTo>
                  <a:pt x="3355" y="2156"/>
                </a:lnTo>
                <a:lnTo>
                  <a:pt x="3368" y="2143"/>
                </a:lnTo>
                <a:lnTo>
                  <a:pt x="3378" y="2130"/>
                </a:lnTo>
                <a:lnTo>
                  <a:pt x="3385" y="2115"/>
                </a:lnTo>
                <a:lnTo>
                  <a:pt x="3387" y="2100"/>
                </a:lnTo>
                <a:lnTo>
                  <a:pt x="3390" y="1547"/>
                </a:lnTo>
                <a:lnTo>
                  <a:pt x="3467" y="1512"/>
                </a:lnTo>
                <a:lnTo>
                  <a:pt x="3482" y="1503"/>
                </a:lnTo>
                <a:lnTo>
                  <a:pt x="3496" y="1490"/>
                </a:lnTo>
                <a:lnTo>
                  <a:pt x="3506" y="1476"/>
                </a:lnTo>
                <a:lnTo>
                  <a:pt x="3513" y="1462"/>
                </a:lnTo>
                <a:lnTo>
                  <a:pt x="3516" y="1448"/>
                </a:lnTo>
                <a:lnTo>
                  <a:pt x="3515" y="1435"/>
                </a:lnTo>
                <a:lnTo>
                  <a:pt x="3510" y="1425"/>
                </a:lnTo>
                <a:lnTo>
                  <a:pt x="3323" y="1212"/>
                </a:lnTo>
                <a:lnTo>
                  <a:pt x="3314" y="1205"/>
                </a:lnTo>
                <a:lnTo>
                  <a:pt x="3303" y="1204"/>
                </a:lnTo>
                <a:close/>
                <a:moveTo>
                  <a:pt x="2104" y="0"/>
                </a:moveTo>
                <a:lnTo>
                  <a:pt x="2105" y="0"/>
                </a:lnTo>
                <a:lnTo>
                  <a:pt x="2141" y="1"/>
                </a:lnTo>
                <a:lnTo>
                  <a:pt x="2175" y="6"/>
                </a:lnTo>
                <a:lnTo>
                  <a:pt x="2208" y="14"/>
                </a:lnTo>
                <a:lnTo>
                  <a:pt x="2237" y="24"/>
                </a:lnTo>
                <a:lnTo>
                  <a:pt x="2781" y="267"/>
                </a:lnTo>
                <a:lnTo>
                  <a:pt x="1162" y="1029"/>
                </a:lnTo>
                <a:lnTo>
                  <a:pt x="1162" y="1519"/>
                </a:lnTo>
                <a:lnTo>
                  <a:pt x="1444" y="1644"/>
                </a:lnTo>
                <a:lnTo>
                  <a:pt x="1444" y="1155"/>
                </a:lnTo>
                <a:lnTo>
                  <a:pt x="3064" y="393"/>
                </a:lnTo>
                <a:lnTo>
                  <a:pt x="3577" y="620"/>
                </a:lnTo>
                <a:lnTo>
                  <a:pt x="3611" y="640"/>
                </a:lnTo>
                <a:lnTo>
                  <a:pt x="3644" y="664"/>
                </a:lnTo>
                <a:lnTo>
                  <a:pt x="3674" y="694"/>
                </a:lnTo>
                <a:lnTo>
                  <a:pt x="3701" y="727"/>
                </a:lnTo>
                <a:lnTo>
                  <a:pt x="3724" y="762"/>
                </a:lnTo>
                <a:lnTo>
                  <a:pt x="3744" y="801"/>
                </a:lnTo>
                <a:lnTo>
                  <a:pt x="3757" y="840"/>
                </a:lnTo>
                <a:lnTo>
                  <a:pt x="3767" y="880"/>
                </a:lnTo>
                <a:lnTo>
                  <a:pt x="3770" y="920"/>
                </a:lnTo>
                <a:lnTo>
                  <a:pt x="3767" y="2317"/>
                </a:lnTo>
                <a:lnTo>
                  <a:pt x="3763" y="2357"/>
                </a:lnTo>
                <a:lnTo>
                  <a:pt x="3754" y="2397"/>
                </a:lnTo>
                <a:lnTo>
                  <a:pt x="3739" y="2437"/>
                </a:lnTo>
                <a:lnTo>
                  <a:pt x="3720" y="2476"/>
                </a:lnTo>
                <a:lnTo>
                  <a:pt x="3696" y="2512"/>
                </a:lnTo>
                <a:lnTo>
                  <a:pt x="3668" y="2545"/>
                </a:lnTo>
                <a:lnTo>
                  <a:pt x="3637" y="2575"/>
                </a:lnTo>
                <a:lnTo>
                  <a:pt x="3604" y="2599"/>
                </a:lnTo>
                <a:lnTo>
                  <a:pt x="3569" y="2617"/>
                </a:lnTo>
                <a:lnTo>
                  <a:pt x="2232" y="3189"/>
                </a:lnTo>
                <a:lnTo>
                  <a:pt x="2205" y="3199"/>
                </a:lnTo>
                <a:lnTo>
                  <a:pt x="2173" y="3206"/>
                </a:lnTo>
                <a:lnTo>
                  <a:pt x="2140" y="3210"/>
                </a:lnTo>
                <a:lnTo>
                  <a:pt x="2104" y="3212"/>
                </a:lnTo>
                <a:lnTo>
                  <a:pt x="2070" y="3210"/>
                </a:lnTo>
                <a:lnTo>
                  <a:pt x="2037" y="3206"/>
                </a:lnTo>
                <a:lnTo>
                  <a:pt x="2005" y="3198"/>
                </a:lnTo>
                <a:lnTo>
                  <a:pt x="1976" y="3189"/>
                </a:lnTo>
                <a:lnTo>
                  <a:pt x="1503" y="2986"/>
                </a:lnTo>
                <a:lnTo>
                  <a:pt x="1530" y="2920"/>
                </a:lnTo>
                <a:lnTo>
                  <a:pt x="1551" y="2851"/>
                </a:lnTo>
                <a:lnTo>
                  <a:pt x="1566" y="2781"/>
                </a:lnTo>
                <a:lnTo>
                  <a:pt x="1575" y="2708"/>
                </a:lnTo>
                <a:lnTo>
                  <a:pt x="1579" y="2634"/>
                </a:lnTo>
                <a:lnTo>
                  <a:pt x="1575" y="2554"/>
                </a:lnTo>
                <a:lnTo>
                  <a:pt x="1565" y="2477"/>
                </a:lnTo>
                <a:lnTo>
                  <a:pt x="1548" y="2402"/>
                </a:lnTo>
                <a:lnTo>
                  <a:pt x="1524" y="2330"/>
                </a:lnTo>
                <a:lnTo>
                  <a:pt x="1494" y="2260"/>
                </a:lnTo>
                <a:lnTo>
                  <a:pt x="1460" y="2194"/>
                </a:lnTo>
                <a:lnTo>
                  <a:pt x="1419" y="2131"/>
                </a:lnTo>
                <a:lnTo>
                  <a:pt x="1373" y="2072"/>
                </a:lnTo>
                <a:lnTo>
                  <a:pt x="1323" y="2017"/>
                </a:lnTo>
                <a:lnTo>
                  <a:pt x="1269" y="1967"/>
                </a:lnTo>
                <a:lnTo>
                  <a:pt x="1210" y="1921"/>
                </a:lnTo>
                <a:lnTo>
                  <a:pt x="1147" y="1880"/>
                </a:lnTo>
                <a:lnTo>
                  <a:pt x="1081" y="1846"/>
                </a:lnTo>
                <a:lnTo>
                  <a:pt x="1011" y="1816"/>
                </a:lnTo>
                <a:lnTo>
                  <a:pt x="939" y="1792"/>
                </a:lnTo>
                <a:lnTo>
                  <a:pt x="865" y="1775"/>
                </a:lnTo>
                <a:lnTo>
                  <a:pt x="787" y="1765"/>
                </a:lnTo>
                <a:lnTo>
                  <a:pt x="708" y="1761"/>
                </a:lnTo>
                <a:lnTo>
                  <a:pt x="639" y="1765"/>
                </a:lnTo>
                <a:lnTo>
                  <a:pt x="571" y="1773"/>
                </a:lnTo>
                <a:lnTo>
                  <a:pt x="506" y="1785"/>
                </a:lnTo>
                <a:lnTo>
                  <a:pt x="442" y="1803"/>
                </a:lnTo>
                <a:lnTo>
                  <a:pt x="440" y="920"/>
                </a:lnTo>
                <a:lnTo>
                  <a:pt x="443" y="880"/>
                </a:lnTo>
                <a:lnTo>
                  <a:pt x="451" y="840"/>
                </a:lnTo>
                <a:lnTo>
                  <a:pt x="466" y="801"/>
                </a:lnTo>
                <a:lnTo>
                  <a:pt x="486" y="762"/>
                </a:lnTo>
                <a:lnTo>
                  <a:pt x="508" y="727"/>
                </a:lnTo>
                <a:lnTo>
                  <a:pt x="536" y="694"/>
                </a:lnTo>
                <a:lnTo>
                  <a:pt x="566" y="664"/>
                </a:lnTo>
                <a:lnTo>
                  <a:pt x="599" y="640"/>
                </a:lnTo>
                <a:lnTo>
                  <a:pt x="633" y="620"/>
                </a:lnTo>
                <a:lnTo>
                  <a:pt x="1973" y="24"/>
                </a:lnTo>
                <a:lnTo>
                  <a:pt x="2002" y="14"/>
                </a:lnTo>
                <a:lnTo>
                  <a:pt x="2035" y="6"/>
                </a:lnTo>
                <a:lnTo>
                  <a:pt x="2069" y="1"/>
                </a:lnTo>
                <a:lnTo>
                  <a:pt x="210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 flipV="1">
            <a:off x="8291940" y="455652"/>
            <a:ext cx="1608870" cy="1631872"/>
          </a:xfrm>
          <a:custGeom>
            <a:avLst/>
            <a:gdLst>
              <a:gd name="connsiteX0" fmla="*/ 154656 w 1608870"/>
              <a:gd name="connsiteY0" fmla="*/ 1631872 h 1631872"/>
              <a:gd name="connsiteX1" fmla="*/ 1454214 w 1608870"/>
              <a:gd name="connsiteY1" fmla="*/ 1631872 h 1631872"/>
              <a:gd name="connsiteX2" fmla="*/ 1608870 w 1608870"/>
              <a:gd name="connsiteY2" fmla="*/ 1477216 h 1631872"/>
              <a:gd name="connsiteX3" fmla="*/ 1608870 w 1608870"/>
              <a:gd name="connsiteY3" fmla="*/ 515728 h 1631872"/>
              <a:gd name="connsiteX4" fmla="*/ 1454214 w 1608870"/>
              <a:gd name="connsiteY4" fmla="*/ 361072 h 1631872"/>
              <a:gd name="connsiteX5" fmla="*/ 969223 w 1608870"/>
              <a:gd name="connsiteY5" fmla="*/ 361072 h 1631872"/>
              <a:gd name="connsiteX6" fmla="*/ 804435 w 1608870"/>
              <a:gd name="connsiteY6" fmla="*/ 0 h 1631872"/>
              <a:gd name="connsiteX7" fmla="*/ 639647 w 1608870"/>
              <a:gd name="connsiteY7" fmla="*/ 361072 h 1631872"/>
              <a:gd name="connsiteX8" fmla="*/ 154656 w 1608870"/>
              <a:gd name="connsiteY8" fmla="*/ 361072 h 1631872"/>
              <a:gd name="connsiteX9" fmla="*/ 0 w 1608870"/>
              <a:gd name="connsiteY9" fmla="*/ 515728 h 1631872"/>
              <a:gd name="connsiteX10" fmla="*/ 0 w 1608870"/>
              <a:gd name="connsiteY10" fmla="*/ 1477216 h 1631872"/>
              <a:gd name="connsiteX11" fmla="*/ 154656 w 1608870"/>
              <a:gd name="connsiteY11" fmla="*/ 1631872 h 163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08870" h="1631872">
                <a:moveTo>
                  <a:pt x="154656" y="1631872"/>
                </a:moveTo>
                <a:lnTo>
                  <a:pt x="1454214" y="1631872"/>
                </a:lnTo>
                <a:cubicBezTo>
                  <a:pt x="1539628" y="1631872"/>
                  <a:pt x="1608870" y="1562630"/>
                  <a:pt x="1608870" y="1477216"/>
                </a:cubicBezTo>
                <a:lnTo>
                  <a:pt x="1608870" y="515728"/>
                </a:lnTo>
                <a:cubicBezTo>
                  <a:pt x="1608870" y="430314"/>
                  <a:pt x="1539628" y="361072"/>
                  <a:pt x="1454214" y="361072"/>
                </a:cubicBezTo>
                <a:lnTo>
                  <a:pt x="969223" y="361072"/>
                </a:lnTo>
                <a:lnTo>
                  <a:pt x="804435" y="0"/>
                </a:lnTo>
                <a:lnTo>
                  <a:pt x="639647" y="361072"/>
                </a:lnTo>
                <a:lnTo>
                  <a:pt x="154656" y="361072"/>
                </a:lnTo>
                <a:cubicBezTo>
                  <a:pt x="69242" y="361072"/>
                  <a:pt x="0" y="430314"/>
                  <a:pt x="0" y="515728"/>
                </a:cubicBezTo>
                <a:lnTo>
                  <a:pt x="0" y="1477216"/>
                </a:lnTo>
                <a:cubicBezTo>
                  <a:pt x="0" y="1562630"/>
                  <a:pt x="69242" y="1631872"/>
                  <a:pt x="154656" y="163187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flipV="1">
            <a:off x="6297317" y="1473213"/>
            <a:ext cx="1608870" cy="1631872"/>
          </a:xfrm>
          <a:custGeom>
            <a:avLst/>
            <a:gdLst>
              <a:gd name="connsiteX0" fmla="*/ 154656 w 1608870"/>
              <a:gd name="connsiteY0" fmla="*/ 1631872 h 1631872"/>
              <a:gd name="connsiteX1" fmla="*/ 1454214 w 1608870"/>
              <a:gd name="connsiteY1" fmla="*/ 1631872 h 1631872"/>
              <a:gd name="connsiteX2" fmla="*/ 1608870 w 1608870"/>
              <a:gd name="connsiteY2" fmla="*/ 1477216 h 1631872"/>
              <a:gd name="connsiteX3" fmla="*/ 1608870 w 1608870"/>
              <a:gd name="connsiteY3" fmla="*/ 515728 h 1631872"/>
              <a:gd name="connsiteX4" fmla="*/ 1454214 w 1608870"/>
              <a:gd name="connsiteY4" fmla="*/ 361072 h 1631872"/>
              <a:gd name="connsiteX5" fmla="*/ 969223 w 1608870"/>
              <a:gd name="connsiteY5" fmla="*/ 361072 h 1631872"/>
              <a:gd name="connsiteX6" fmla="*/ 804435 w 1608870"/>
              <a:gd name="connsiteY6" fmla="*/ 0 h 1631872"/>
              <a:gd name="connsiteX7" fmla="*/ 639647 w 1608870"/>
              <a:gd name="connsiteY7" fmla="*/ 361072 h 1631872"/>
              <a:gd name="connsiteX8" fmla="*/ 154656 w 1608870"/>
              <a:gd name="connsiteY8" fmla="*/ 361072 h 1631872"/>
              <a:gd name="connsiteX9" fmla="*/ 0 w 1608870"/>
              <a:gd name="connsiteY9" fmla="*/ 515728 h 1631872"/>
              <a:gd name="connsiteX10" fmla="*/ 0 w 1608870"/>
              <a:gd name="connsiteY10" fmla="*/ 1477216 h 1631872"/>
              <a:gd name="connsiteX11" fmla="*/ 154656 w 1608870"/>
              <a:gd name="connsiteY11" fmla="*/ 1631872 h 163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08870" h="1631872">
                <a:moveTo>
                  <a:pt x="154656" y="1631872"/>
                </a:moveTo>
                <a:lnTo>
                  <a:pt x="1454214" y="1631872"/>
                </a:lnTo>
                <a:cubicBezTo>
                  <a:pt x="1539628" y="1631872"/>
                  <a:pt x="1608870" y="1562630"/>
                  <a:pt x="1608870" y="1477216"/>
                </a:cubicBezTo>
                <a:lnTo>
                  <a:pt x="1608870" y="515728"/>
                </a:lnTo>
                <a:cubicBezTo>
                  <a:pt x="1608870" y="430314"/>
                  <a:pt x="1539628" y="361072"/>
                  <a:pt x="1454214" y="361072"/>
                </a:cubicBezTo>
                <a:lnTo>
                  <a:pt x="969223" y="361072"/>
                </a:lnTo>
                <a:lnTo>
                  <a:pt x="804435" y="0"/>
                </a:lnTo>
                <a:lnTo>
                  <a:pt x="639647" y="361072"/>
                </a:lnTo>
                <a:lnTo>
                  <a:pt x="154656" y="361072"/>
                </a:lnTo>
                <a:cubicBezTo>
                  <a:pt x="69242" y="361072"/>
                  <a:pt x="0" y="430314"/>
                  <a:pt x="0" y="515728"/>
                </a:cubicBezTo>
                <a:lnTo>
                  <a:pt x="0" y="1477216"/>
                </a:lnTo>
                <a:cubicBezTo>
                  <a:pt x="0" y="1562630"/>
                  <a:pt x="69242" y="1631872"/>
                  <a:pt x="154656" y="16318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flipV="1">
            <a:off x="4302695" y="2490774"/>
            <a:ext cx="1608870" cy="1631872"/>
          </a:xfrm>
          <a:custGeom>
            <a:avLst/>
            <a:gdLst>
              <a:gd name="connsiteX0" fmla="*/ 154656 w 1608870"/>
              <a:gd name="connsiteY0" fmla="*/ 1631872 h 1631872"/>
              <a:gd name="connsiteX1" fmla="*/ 1454214 w 1608870"/>
              <a:gd name="connsiteY1" fmla="*/ 1631872 h 1631872"/>
              <a:gd name="connsiteX2" fmla="*/ 1608870 w 1608870"/>
              <a:gd name="connsiteY2" fmla="*/ 1477216 h 1631872"/>
              <a:gd name="connsiteX3" fmla="*/ 1608870 w 1608870"/>
              <a:gd name="connsiteY3" fmla="*/ 515728 h 1631872"/>
              <a:gd name="connsiteX4" fmla="*/ 1454214 w 1608870"/>
              <a:gd name="connsiteY4" fmla="*/ 361072 h 1631872"/>
              <a:gd name="connsiteX5" fmla="*/ 969223 w 1608870"/>
              <a:gd name="connsiteY5" fmla="*/ 361072 h 1631872"/>
              <a:gd name="connsiteX6" fmla="*/ 804435 w 1608870"/>
              <a:gd name="connsiteY6" fmla="*/ 0 h 1631872"/>
              <a:gd name="connsiteX7" fmla="*/ 639647 w 1608870"/>
              <a:gd name="connsiteY7" fmla="*/ 361072 h 1631872"/>
              <a:gd name="connsiteX8" fmla="*/ 154656 w 1608870"/>
              <a:gd name="connsiteY8" fmla="*/ 361072 h 1631872"/>
              <a:gd name="connsiteX9" fmla="*/ 0 w 1608870"/>
              <a:gd name="connsiteY9" fmla="*/ 515728 h 1631872"/>
              <a:gd name="connsiteX10" fmla="*/ 0 w 1608870"/>
              <a:gd name="connsiteY10" fmla="*/ 1477216 h 1631872"/>
              <a:gd name="connsiteX11" fmla="*/ 154656 w 1608870"/>
              <a:gd name="connsiteY11" fmla="*/ 1631872 h 163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08870" h="1631872">
                <a:moveTo>
                  <a:pt x="154656" y="1631872"/>
                </a:moveTo>
                <a:lnTo>
                  <a:pt x="1454214" y="1631872"/>
                </a:lnTo>
                <a:cubicBezTo>
                  <a:pt x="1539628" y="1631872"/>
                  <a:pt x="1608870" y="1562630"/>
                  <a:pt x="1608870" y="1477216"/>
                </a:cubicBezTo>
                <a:lnTo>
                  <a:pt x="1608870" y="515728"/>
                </a:lnTo>
                <a:cubicBezTo>
                  <a:pt x="1608870" y="430314"/>
                  <a:pt x="1539628" y="361072"/>
                  <a:pt x="1454214" y="361072"/>
                </a:cubicBezTo>
                <a:lnTo>
                  <a:pt x="969223" y="361072"/>
                </a:lnTo>
                <a:lnTo>
                  <a:pt x="804435" y="0"/>
                </a:lnTo>
                <a:lnTo>
                  <a:pt x="639647" y="361072"/>
                </a:lnTo>
                <a:lnTo>
                  <a:pt x="154656" y="361072"/>
                </a:lnTo>
                <a:cubicBezTo>
                  <a:pt x="69242" y="361072"/>
                  <a:pt x="0" y="430314"/>
                  <a:pt x="0" y="515728"/>
                </a:cubicBezTo>
                <a:lnTo>
                  <a:pt x="0" y="1477216"/>
                </a:lnTo>
                <a:cubicBezTo>
                  <a:pt x="0" y="1562630"/>
                  <a:pt x="69242" y="1631872"/>
                  <a:pt x="154656" y="16318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flipV="1">
            <a:off x="2308073" y="3508336"/>
            <a:ext cx="1608870" cy="1631872"/>
          </a:xfrm>
          <a:custGeom>
            <a:avLst/>
            <a:gdLst>
              <a:gd name="connsiteX0" fmla="*/ 154656 w 1608870"/>
              <a:gd name="connsiteY0" fmla="*/ 1631872 h 1631872"/>
              <a:gd name="connsiteX1" fmla="*/ 1454214 w 1608870"/>
              <a:gd name="connsiteY1" fmla="*/ 1631872 h 1631872"/>
              <a:gd name="connsiteX2" fmla="*/ 1608870 w 1608870"/>
              <a:gd name="connsiteY2" fmla="*/ 1477216 h 1631872"/>
              <a:gd name="connsiteX3" fmla="*/ 1608870 w 1608870"/>
              <a:gd name="connsiteY3" fmla="*/ 515728 h 1631872"/>
              <a:gd name="connsiteX4" fmla="*/ 1454214 w 1608870"/>
              <a:gd name="connsiteY4" fmla="*/ 361072 h 1631872"/>
              <a:gd name="connsiteX5" fmla="*/ 969223 w 1608870"/>
              <a:gd name="connsiteY5" fmla="*/ 361072 h 1631872"/>
              <a:gd name="connsiteX6" fmla="*/ 804435 w 1608870"/>
              <a:gd name="connsiteY6" fmla="*/ 0 h 1631872"/>
              <a:gd name="connsiteX7" fmla="*/ 639647 w 1608870"/>
              <a:gd name="connsiteY7" fmla="*/ 361072 h 1631872"/>
              <a:gd name="connsiteX8" fmla="*/ 154656 w 1608870"/>
              <a:gd name="connsiteY8" fmla="*/ 361072 h 1631872"/>
              <a:gd name="connsiteX9" fmla="*/ 0 w 1608870"/>
              <a:gd name="connsiteY9" fmla="*/ 515728 h 1631872"/>
              <a:gd name="connsiteX10" fmla="*/ 0 w 1608870"/>
              <a:gd name="connsiteY10" fmla="*/ 1477216 h 1631872"/>
              <a:gd name="connsiteX11" fmla="*/ 154656 w 1608870"/>
              <a:gd name="connsiteY11" fmla="*/ 1631872 h 163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08870" h="1631872">
                <a:moveTo>
                  <a:pt x="154656" y="1631872"/>
                </a:moveTo>
                <a:lnTo>
                  <a:pt x="1454214" y="1631872"/>
                </a:lnTo>
                <a:cubicBezTo>
                  <a:pt x="1539628" y="1631872"/>
                  <a:pt x="1608870" y="1562630"/>
                  <a:pt x="1608870" y="1477216"/>
                </a:cubicBezTo>
                <a:lnTo>
                  <a:pt x="1608870" y="515728"/>
                </a:lnTo>
                <a:cubicBezTo>
                  <a:pt x="1608870" y="430314"/>
                  <a:pt x="1539628" y="361072"/>
                  <a:pt x="1454214" y="361072"/>
                </a:cubicBezTo>
                <a:lnTo>
                  <a:pt x="969223" y="361072"/>
                </a:lnTo>
                <a:lnTo>
                  <a:pt x="804435" y="0"/>
                </a:lnTo>
                <a:lnTo>
                  <a:pt x="639647" y="361072"/>
                </a:lnTo>
                <a:lnTo>
                  <a:pt x="154656" y="361072"/>
                </a:lnTo>
                <a:cubicBezTo>
                  <a:pt x="69242" y="361072"/>
                  <a:pt x="0" y="430314"/>
                  <a:pt x="0" y="515728"/>
                </a:cubicBezTo>
                <a:lnTo>
                  <a:pt x="0" y="1477216"/>
                </a:lnTo>
                <a:cubicBezTo>
                  <a:pt x="0" y="1562630"/>
                  <a:pt x="69242" y="1631872"/>
                  <a:pt x="154656" y="1631872"/>
                </a:cubicBezTo>
                <a:close/>
              </a:path>
            </a:pathLst>
          </a:cu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371600" y="1416011"/>
            <a:ext cx="9448800" cy="491490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943225" y="5264111"/>
            <a:ext cx="304800" cy="323850"/>
          </a:xfrm>
          <a:prstGeom prst="ellipse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2095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943975" y="2158961"/>
            <a:ext cx="304800" cy="323850"/>
          </a:xfrm>
          <a:prstGeom prst="ellipse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2095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43475" y="4229061"/>
            <a:ext cx="304800" cy="323850"/>
          </a:xfrm>
          <a:prstGeom prst="ellipse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2095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943725" y="3194011"/>
            <a:ext cx="304800" cy="323850"/>
          </a:xfrm>
          <a:prstGeom prst="ellipse">
            <a:avLst/>
          </a:prstGeom>
          <a:solidFill>
            <a:schemeClr val="accent3"/>
          </a:solidFill>
          <a:ln>
            <a:noFill/>
          </a:ln>
          <a:scene3d>
            <a:camera prst="orthographicFront"/>
            <a:lightRig rig="threePt" dir="t"/>
          </a:scene3d>
          <a:sp3d>
            <a:bevelT w="2095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2975" y="3465513"/>
            <a:ext cx="1314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6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43725" y="308015"/>
            <a:ext cx="1314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66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3475" y="1360514"/>
            <a:ext cx="1314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66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43225" y="2413013"/>
            <a:ext cx="1314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6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43975" y="2692155"/>
            <a:ext cx="279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64090" y="3683813"/>
            <a:ext cx="279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84205" y="4675471"/>
            <a:ext cx="279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4320" y="5667130"/>
            <a:ext cx="279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4"/>
          <p:cNvGrpSpPr>
            <a:grpSpLocks noChangeAspect="1"/>
          </p:cNvGrpSpPr>
          <p:nvPr/>
        </p:nvGrpSpPr>
        <p:grpSpPr bwMode="auto">
          <a:xfrm>
            <a:off x="2764052" y="3808348"/>
            <a:ext cx="696912" cy="693670"/>
            <a:chOff x="-1070" y="680"/>
            <a:chExt cx="645" cy="642"/>
          </a:xfrm>
          <a:solidFill>
            <a:schemeClr val="bg1"/>
          </a:solidFill>
        </p:grpSpPr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-949" y="699"/>
              <a:ext cx="403" cy="228"/>
            </a:xfrm>
            <a:custGeom>
              <a:avLst/>
              <a:gdLst>
                <a:gd name="T0" fmla="*/ 1325 w 2419"/>
                <a:gd name="T1" fmla="*/ 1 h 1366"/>
                <a:gd name="T2" fmla="*/ 1554 w 2419"/>
                <a:gd name="T3" fmla="*/ 44 h 1366"/>
                <a:gd name="T4" fmla="*/ 1758 w 2419"/>
                <a:gd name="T5" fmla="*/ 137 h 1366"/>
                <a:gd name="T6" fmla="*/ 1938 w 2419"/>
                <a:gd name="T7" fmla="*/ 281 h 1366"/>
                <a:gd name="T8" fmla="*/ 2093 w 2419"/>
                <a:gd name="T9" fmla="*/ 473 h 1366"/>
                <a:gd name="T10" fmla="*/ 2194 w 2419"/>
                <a:gd name="T11" fmla="*/ 658 h 1366"/>
                <a:gd name="T12" fmla="*/ 2263 w 2419"/>
                <a:gd name="T13" fmla="*/ 829 h 1366"/>
                <a:gd name="T14" fmla="*/ 2306 w 2419"/>
                <a:gd name="T15" fmla="*/ 966 h 1366"/>
                <a:gd name="T16" fmla="*/ 2324 w 2419"/>
                <a:gd name="T17" fmla="*/ 1038 h 1366"/>
                <a:gd name="T18" fmla="*/ 2331 w 2419"/>
                <a:gd name="T19" fmla="*/ 1060 h 1366"/>
                <a:gd name="T20" fmla="*/ 2349 w 2419"/>
                <a:gd name="T21" fmla="*/ 1127 h 1366"/>
                <a:gd name="T22" fmla="*/ 2376 w 2419"/>
                <a:gd name="T23" fmla="*/ 1206 h 1366"/>
                <a:gd name="T24" fmla="*/ 2404 w 2419"/>
                <a:gd name="T25" fmla="*/ 1249 h 1366"/>
                <a:gd name="T26" fmla="*/ 2419 w 2419"/>
                <a:gd name="T27" fmla="*/ 1301 h 1366"/>
                <a:gd name="T28" fmla="*/ 2392 w 2419"/>
                <a:gd name="T29" fmla="*/ 1349 h 1366"/>
                <a:gd name="T30" fmla="*/ 2345 w 2419"/>
                <a:gd name="T31" fmla="*/ 1366 h 1366"/>
                <a:gd name="T32" fmla="*/ 2300 w 2419"/>
                <a:gd name="T33" fmla="*/ 1352 h 1366"/>
                <a:gd name="T34" fmla="*/ 2248 w 2419"/>
                <a:gd name="T35" fmla="*/ 1282 h 1366"/>
                <a:gd name="T36" fmla="*/ 2209 w 2419"/>
                <a:gd name="T37" fmla="*/ 1177 h 1366"/>
                <a:gd name="T38" fmla="*/ 2186 w 2419"/>
                <a:gd name="T39" fmla="*/ 1095 h 1366"/>
                <a:gd name="T40" fmla="*/ 2151 w 2419"/>
                <a:gd name="T41" fmla="*/ 967 h 1366"/>
                <a:gd name="T42" fmla="*/ 2051 w 2419"/>
                <a:gd name="T43" fmla="*/ 706 h 1366"/>
                <a:gd name="T44" fmla="*/ 1925 w 2419"/>
                <a:gd name="T45" fmla="*/ 492 h 1366"/>
                <a:gd name="T46" fmla="*/ 1771 w 2419"/>
                <a:gd name="T47" fmla="*/ 330 h 1366"/>
                <a:gd name="T48" fmla="*/ 1592 w 2419"/>
                <a:gd name="T49" fmla="*/ 218 h 1366"/>
                <a:gd name="T50" fmla="*/ 1388 w 2419"/>
                <a:gd name="T51" fmla="*/ 157 h 1366"/>
                <a:gd name="T52" fmla="*/ 1174 w 2419"/>
                <a:gd name="T53" fmla="*/ 155 h 1366"/>
                <a:gd name="T54" fmla="*/ 979 w 2419"/>
                <a:gd name="T55" fmla="*/ 205 h 1366"/>
                <a:gd name="T56" fmla="*/ 803 w 2419"/>
                <a:gd name="T57" fmla="*/ 293 h 1366"/>
                <a:gd name="T58" fmla="*/ 649 w 2419"/>
                <a:gd name="T59" fmla="*/ 406 h 1366"/>
                <a:gd name="T60" fmla="*/ 517 w 2419"/>
                <a:gd name="T61" fmla="*/ 530 h 1366"/>
                <a:gd name="T62" fmla="*/ 408 w 2419"/>
                <a:gd name="T63" fmla="*/ 654 h 1366"/>
                <a:gd name="T64" fmla="*/ 324 w 2419"/>
                <a:gd name="T65" fmla="*/ 761 h 1366"/>
                <a:gd name="T66" fmla="*/ 258 w 2419"/>
                <a:gd name="T67" fmla="*/ 846 h 1366"/>
                <a:gd name="T68" fmla="*/ 189 w 2419"/>
                <a:gd name="T69" fmla="*/ 913 h 1366"/>
                <a:gd name="T70" fmla="*/ 127 w 2419"/>
                <a:gd name="T71" fmla="*/ 959 h 1366"/>
                <a:gd name="T72" fmla="*/ 86 w 2419"/>
                <a:gd name="T73" fmla="*/ 976 h 1366"/>
                <a:gd name="T74" fmla="*/ 58 w 2419"/>
                <a:gd name="T75" fmla="*/ 975 h 1366"/>
                <a:gd name="T76" fmla="*/ 9 w 2419"/>
                <a:gd name="T77" fmla="*/ 938 h 1366"/>
                <a:gd name="T78" fmla="*/ 4 w 2419"/>
                <a:gd name="T79" fmla="*/ 876 h 1366"/>
                <a:gd name="T80" fmla="*/ 39 w 2419"/>
                <a:gd name="T81" fmla="*/ 837 h 1366"/>
                <a:gd name="T82" fmla="*/ 71 w 2419"/>
                <a:gd name="T83" fmla="*/ 818 h 1366"/>
                <a:gd name="T84" fmla="*/ 124 w 2419"/>
                <a:gd name="T85" fmla="*/ 772 h 1366"/>
                <a:gd name="T86" fmla="*/ 182 w 2419"/>
                <a:gd name="T87" fmla="*/ 703 h 1366"/>
                <a:gd name="T88" fmla="*/ 262 w 2419"/>
                <a:gd name="T89" fmla="*/ 599 h 1366"/>
                <a:gd name="T90" fmla="*/ 365 w 2419"/>
                <a:gd name="T91" fmla="*/ 475 h 1366"/>
                <a:gd name="T92" fmla="*/ 494 w 2419"/>
                <a:gd name="T93" fmla="*/ 344 h 1366"/>
                <a:gd name="T94" fmla="*/ 647 w 2419"/>
                <a:gd name="T95" fmla="*/ 218 h 1366"/>
                <a:gd name="T96" fmla="*/ 822 w 2419"/>
                <a:gd name="T97" fmla="*/ 111 h 1366"/>
                <a:gd name="T98" fmla="*/ 1023 w 2419"/>
                <a:gd name="T99" fmla="*/ 33 h 1366"/>
                <a:gd name="T100" fmla="*/ 1245 w 2419"/>
                <a:gd name="T101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19" h="1366">
                  <a:moveTo>
                    <a:pt x="1245" y="0"/>
                  </a:moveTo>
                  <a:lnTo>
                    <a:pt x="1323" y="1"/>
                  </a:lnTo>
                  <a:lnTo>
                    <a:pt x="1325" y="1"/>
                  </a:lnTo>
                  <a:lnTo>
                    <a:pt x="1403" y="10"/>
                  </a:lnTo>
                  <a:lnTo>
                    <a:pt x="1480" y="24"/>
                  </a:lnTo>
                  <a:lnTo>
                    <a:pt x="1554" y="44"/>
                  </a:lnTo>
                  <a:lnTo>
                    <a:pt x="1624" y="69"/>
                  </a:lnTo>
                  <a:lnTo>
                    <a:pt x="1692" y="100"/>
                  </a:lnTo>
                  <a:lnTo>
                    <a:pt x="1758" y="137"/>
                  </a:lnTo>
                  <a:lnTo>
                    <a:pt x="1821" y="180"/>
                  </a:lnTo>
                  <a:lnTo>
                    <a:pt x="1881" y="227"/>
                  </a:lnTo>
                  <a:lnTo>
                    <a:pt x="1938" y="281"/>
                  </a:lnTo>
                  <a:lnTo>
                    <a:pt x="1993" y="339"/>
                  </a:lnTo>
                  <a:lnTo>
                    <a:pt x="2044" y="404"/>
                  </a:lnTo>
                  <a:lnTo>
                    <a:pt x="2093" y="473"/>
                  </a:lnTo>
                  <a:lnTo>
                    <a:pt x="2130" y="535"/>
                  </a:lnTo>
                  <a:lnTo>
                    <a:pt x="2164" y="597"/>
                  </a:lnTo>
                  <a:lnTo>
                    <a:pt x="2194" y="658"/>
                  </a:lnTo>
                  <a:lnTo>
                    <a:pt x="2221" y="717"/>
                  </a:lnTo>
                  <a:lnTo>
                    <a:pt x="2243" y="774"/>
                  </a:lnTo>
                  <a:lnTo>
                    <a:pt x="2263" y="829"/>
                  </a:lnTo>
                  <a:lnTo>
                    <a:pt x="2280" y="879"/>
                  </a:lnTo>
                  <a:lnTo>
                    <a:pt x="2294" y="925"/>
                  </a:lnTo>
                  <a:lnTo>
                    <a:pt x="2306" y="966"/>
                  </a:lnTo>
                  <a:lnTo>
                    <a:pt x="2315" y="1001"/>
                  </a:lnTo>
                  <a:lnTo>
                    <a:pt x="2322" y="1029"/>
                  </a:lnTo>
                  <a:lnTo>
                    <a:pt x="2324" y="1038"/>
                  </a:lnTo>
                  <a:lnTo>
                    <a:pt x="2327" y="1048"/>
                  </a:lnTo>
                  <a:lnTo>
                    <a:pt x="2329" y="1054"/>
                  </a:lnTo>
                  <a:lnTo>
                    <a:pt x="2331" y="1060"/>
                  </a:lnTo>
                  <a:lnTo>
                    <a:pt x="2333" y="1067"/>
                  </a:lnTo>
                  <a:lnTo>
                    <a:pt x="2340" y="1096"/>
                  </a:lnTo>
                  <a:lnTo>
                    <a:pt x="2349" y="1127"/>
                  </a:lnTo>
                  <a:lnTo>
                    <a:pt x="2358" y="1156"/>
                  </a:lnTo>
                  <a:lnTo>
                    <a:pt x="2367" y="1183"/>
                  </a:lnTo>
                  <a:lnTo>
                    <a:pt x="2376" y="1206"/>
                  </a:lnTo>
                  <a:lnTo>
                    <a:pt x="2384" y="1224"/>
                  </a:lnTo>
                  <a:lnTo>
                    <a:pt x="2391" y="1234"/>
                  </a:lnTo>
                  <a:lnTo>
                    <a:pt x="2404" y="1249"/>
                  </a:lnTo>
                  <a:lnTo>
                    <a:pt x="2414" y="1265"/>
                  </a:lnTo>
                  <a:lnTo>
                    <a:pt x="2419" y="1282"/>
                  </a:lnTo>
                  <a:lnTo>
                    <a:pt x="2419" y="1301"/>
                  </a:lnTo>
                  <a:lnTo>
                    <a:pt x="2414" y="1319"/>
                  </a:lnTo>
                  <a:lnTo>
                    <a:pt x="2404" y="1335"/>
                  </a:lnTo>
                  <a:lnTo>
                    <a:pt x="2392" y="1349"/>
                  </a:lnTo>
                  <a:lnTo>
                    <a:pt x="2378" y="1359"/>
                  </a:lnTo>
                  <a:lnTo>
                    <a:pt x="2361" y="1364"/>
                  </a:lnTo>
                  <a:lnTo>
                    <a:pt x="2345" y="1366"/>
                  </a:lnTo>
                  <a:lnTo>
                    <a:pt x="2329" y="1365"/>
                  </a:lnTo>
                  <a:lnTo>
                    <a:pt x="2315" y="1360"/>
                  </a:lnTo>
                  <a:lnTo>
                    <a:pt x="2300" y="1352"/>
                  </a:lnTo>
                  <a:lnTo>
                    <a:pt x="2281" y="1334"/>
                  </a:lnTo>
                  <a:lnTo>
                    <a:pt x="2265" y="1311"/>
                  </a:lnTo>
                  <a:lnTo>
                    <a:pt x="2248" y="1282"/>
                  </a:lnTo>
                  <a:lnTo>
                    <a:pt x="2234" y="1250"/>
                  </a:lnTo>
                  <a:lnTo>
                    <a:pt x="2221" y="1214"/>
                  </a:lnTo>
                  <a:lnTo>
                    <a:pt x="2209" y="1177"/>
                  </a:lnTo>
                  <a:lnTo>
                    <a:pt x="2198" y="1142"/>
                  </a:lnTo>
                  <a:lnTo>
                    <a:pt x="2190" y="1106"/>
                  </a:lnTo>
                  <a:lnTo>
                    <a:pt x="2186" y="1095"/>
                  </a:lnTo>
                  <a:lnTo>
                    <a:pt x="2182" y="1082"/>
                  </a:lnTo>
                  <a:lnTo>
                    <a:pt x="2178" y="1066"/>
                  </a:lnTo>
                  <a:lnTo>
                    <a:pt x="2151" y="967"/>
                  </a:lnTo>
                  <a:lnTo>
                    <a:pt x="2122" y="875"/>
                  </a:lnTo>
                  <a:lnTo>
                    <a:pt x="2088" y="787"/>
                  </a:lnTo>
                  <a:lnTo>
                    <a:pt x="2051" y="706"/>
                  </a:lnTo>
                  <a:lnTo>
                    <a:pt x="2012" y="629"/>
                  </a:lnTo>
                  <a:lnTo>
                    <a:pt x="1970" y="559"/>
                  </a:lnTo>
                  <a:lnTo>
                    <a:pt x="1925" y="492"/>
                  </a:lnTo>
                  <a:lnTo>
                    <a:pt x="1876" y="433"/>
                  </a:lnTo>
                  <a:lnTo>
                    <a:pt x="1824" y="378"/>
                  </a:lnTo>
                  <a:lnTo>
                    <a:pt x="1771" y="330"/>
                  </a:lnTo>
                  <a:lnTo>
                    <a:pt x="1714" y="287"/>
                  </a:lnTo>
                  <a:lnTo>
                    <a:pt x="1654" y="249"/>
                  </a:lnTo>
                  <a:lnTo>
                    <a:pt x="1592" y="218"/>
                  </a:lnTo>
                  <a:lnTo>
                    <a:pt x="1526" y="192"/>
                  </a:lnTo>
                  <a:lnTo>
                    <a:pt x="1458" y="171"/>
                  </a:lnTo>
                  <a:lnTo>
                    <a:pt x="1388" y="157"/>
                  </a:lnTo>
                  <a:lnTo>
                    <a:pt x="1315" y="149"/>
                  </a:lnTo>
                  <a:lnTo>
                    <a:pt x="1243" y="149"/>
                  </a:lnTo>
                  <a:lnTo>
                    <a:pt x="1174" y="155"/>
                  </a:lnTo>
                  <a:lnTo>
                    <a:pt x="1106" y="165"/>
                  </a:lnTo>
                  <a:lnTo>
                    <a:pt x="1041" y="183"/>
                  </a:lnTo>
                  <a:lnTo>
                    <a:pt x="979" y="205"/>
                  </a:lnTo>
                  <a:lnTo>
                    <a:pt x="918" y="231"/>
                  </a:lnTo>
                  <a:lnTo>
                    <a:pt x="859" y="259"/>
                  </a:lnTo>
                  <a:lnTo>
                    <a:pt x="803" y="293"/>
                  </a:lnTo>
                  <a:lnTo>
                    <a:pt x="750" y="328"/>
                  </a:lnTo>
                  <a:lnTo>
                    <a:pt x="698" y="366"/>
                  </a:lnTo>
                  <a:lnTo>
                    <a:pt x="649" y="406"/>
                  </a:lnTo>
                  <a:lnTo>
                    <a:pt x="603" y="447"/>
                  </a:lnTo>
                  <a:lnTo>
                    <a:pt x="559" y="489"/>
                  </a:lnTo>
                  <a:lnTo>
                    <a:pt x="517" y="530"/>
                  </a:lnTo>
                  <a:lnTo>
                    <a:pt x="479" y="572"/>
                  </a:lnTo>
                  <a:lnTo>
                    <a:pt x="442" y="614"/>
                  </a:lnTo>
                  <a:lnTo>
                    <a:pt x="408" y="654"/>
                  </a:lnTo>
                  <a:lnTo>
                    <a:pt x="377" y="692"/>
                  </a:lnTo>
                  <a:lnTo>
                    <a:pt x="349" y="728"/>
                  </a:lnTo>
                  <a:lnTo>
                    <a:pt x="324" y="761"/>
                  </a:lnTo>
                  <a:lnTo>
                    <a:pt x="301" y="792"/>
                  </a:lnTo>
                  <a:lnTo>
                    <a:pt x="283" y="816"/>
                  </a:lnTo>
                  <a:lnTo>
                    <a:pt x="258" y="846"/>
                  </a:lnTo>
                  <a:lnTo>
                    <a:pt x="234" y="872"/>
                  </a:lnTo>
                  <a:lnTo>
                    <a:pt x="210" y="894"/>
                  </a:lnTo>
                  <a:lnTo>
                    <a:pt x="189" y="913"/>
                  </a:lnTo>
                  <a:lnTo>
                    <a:pt x="170" y="929"/>
                  </a:lnTo>
                  <a:lnTo>
                    <a:pt x="147" y="945"/>
                  </a:lnTo>
                  <a:lnTo>
                    <a:pt x="127" y="959"/>
                  </a:lnTo>
                  <a:lnTo>
                    <a:pt x="111" y="967"/>
                  </a:lnTo>
                  <a:lnTo>
                    <a:pt x="97" y="973"/>
                  </a:lnTo>
                  <a:lnTo>
                    <a:pt x="86" y="976"/>
                  </a:lnTo>
                  <a:lnTo>
                    <a:pt x="76" y="978"/>
                  </a:lnTo>
                  <a:lnTo>
                    <a:pt x="67" y="976"/>
                  </a:lnTo>
                  <a:lnTo>
                    <a:pt x="58" y="975"/>
                  </a:lnTo>
                  <a:lnTo>
                    <a:pt x="39" y="968"/>
                  </a:lnTo>
                  <a:lnTo>
                    <a:pt x="22" y="955"/>
                  </a:lnTo>
                  <a:lnTo>
                    <a:pt x="9" y="938"/>
                  </a:lnTo>
                  <a:lnTo>
                    <a:pt x="2" y="919"/>
                  </a:lnTo>
                  <a:lnTo>
                    <a:pt x="0" y="898"/>
                  </a:lnTo>
                  <a:lnTo>
                    <a:pt x="4" y="876"/>
                  </a:lnTo>
                  <a:lnTo>
                    <a:pt x="15" y="859"/>
                  </a:lnTo>
                  <a:lnTo>
                    <a:pt x="29" y="843"/>
                  </a:lnTo>
                  <a:lnTo>
                    <a:pt x="39" y="837"/>
                  </a:lnTo>
                  <a:lnTo>
                    <a:pt x="47" y="834"/>
                  </a:lnTo>
                  <a:lnTo>
                    <a:pt x="58" y="828"/>
                  </a:lnTo>
                  <a:lnTo>
                    <a:pt x="71" y="818"/>
                  </a:lnTo>
                  <a:lnTo>
                    <a:pt x="86" y="805"/>
                  </a:lnTo>
                  <a:lnTo>
                    <a:pt x="105" y="790"/>
                  </a:lnTo>
                  <a:lnTo>
                    <a:pt x="124" y="772"/>
                  </a:lnTo>
                  <a:lnTo>
                    <a:pt x="145" y="750"/>
                  </a:lnTo>
                  <a:lnTo>
                    <a:pt x="165" y="725"/>
                  </a:lnTo>
                  <a:lnTo>
                    <a:pt x="182" y="703"/>
                  </a:lnTo>
                  <a:lnTo>
                    <a:pt x="206" y="671"/>
                  </a:lnTo>
                  <a:lnTo>
                    <a:pt x="232" y="636"/>
                  </a:lnTo>
                  <a:lnTo>
                    <a:pt x="262" y="599"/>
                  </a:lnTo>
                  <a:lnTo>
                    <a:pt x="294" y="559"/>
                  </a:lnTo>
                  <a:lnTo>
                    <a:pt x="328" y="517"/>
                  </a:lnTo>
                  <a:lnTo>
                    <a:pt x="365" y="475"/>
                  </a:lnTo>
                  <a:lnTo>
                    <a:pt x="406" y="432"/>
                  </a:lnTo>
                  <a:lnTo>
                    <a:pt x="449" y="388"/>
                  </a:lnTo>
                  <a:lnTo>
                    <a:pt x="494" y="344"/>
                  </a:lnTo>
                  <a:lnTo>
                    <a:pt x="543" y="301"/>
                  </a:lnTo>
                  <a:lnTo>
                    <a:pt x="593" y="258"/>
                  </a:lnTo>
                  <a:lnTo>
                    <a:pt x="647" y="218"/>
                  </a:lnTo>
                  <a:lnTo>
                    <a:pt x="703" y="180"/>
                  </a:lnTo>
                  <a:lnTo>
                    <a:pt x="761" y="143"/>
                  </a:lnTo>
                  <a:lnTo>
                    <a:pt x="822" y="111"/>
                  </a:lnTo>
                  <a:lnTo>
                    <a:pt x="887" y="81"/>
                  </a:lnTo>
                  <a:lnTo>
                    <a:pt x="954" y="55"/>
                  </a:lnTo>
                  <a:lnTo>
                    <a:pt x="1023" y="33"/>
                  </a:lnTo>
                  <a:lnTo>
                    <a:pt x="1093" y="17"/>
                  </a:lnTo>
                  <a:lnTo>
                    <a:pt x="1168" y="6"/>
                  </a:lnTo>
                  <a:lnTo>
                    <a:pt x="12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-950" y="806"/>
              <a:ext cx="328" cy="312"/>
            </a:xfrm>
            <a:custGeom>
              <a:avLst/>
              <a:gdLst>
                <a:gd name="T0" fmla="*/ 1718 w 1966"/>
                <a:gd name="T1" fmla="*/ 32 h 1871"/>
                <a:gd name="T2" fmla="*/ 1875 w 1966"/>
                <a:gd name="T3" fmla="*/ 145 h 1871"/>
                <a:gd name="T4" fmla="*/ 1956 w 1966"/>
                <a:gd name="T5" fmla="*/ 313 h 1871"/>
                <a:gd name="T6" fmla="*/ 1954 w 1966"/>
                <a:gd name="T7" fmla="*/ 515 h 1871"/>
                <a:gd name="T8" fmla="*/ 1855 w 1966"/>
                <a:gd name="T9" fmla="*/ 747 h 1871"/>
                <a:gd name="T10" fmla="*/ 1650 w 1966"/>
                <a:gd name="T11" fmla="*/ 987 h 1871"/>
                <a:gd name="T12" fmla="*/ 1394 w 1966"/>
                <a:gd name="T13" fmla="*/ 1198 h 1871"/>
                <a:gd name="T14" fmla="*/ 1167 w 1966"/>
                <a:gd name="T15" fmla="*/ 1352 h 1871"/>
                <a:gd name="T16" fmla="*/ 982 w 1966"/>
                <a:gd name="T17" fmla="*/ 1467 h 1871"/>
                <a:gd name="T18" fmla="*/ 744 w 1966"/>
                <a:gd name="T19" fmla="*/ 1608 h 1871"/>
                <a:gd name="T20" fmla="*/ 488 w 1966"/>
                <a:gd name="T21" fmla="*/ 1748 h 1871"/>
                <a:gd name="T22" fmla="*/ 243 w 1966"/>
                <a:gd name="T23" fmla="*/ 1866 h 1871"/>
                <a:gd name="T24" fmla="*/ 181 w 1966"/>
                <a:gd name="T25" fmla="*/ 1863 h 1871"/>
                <a:gd name="T26" fmla="*/ 141 w 1966"/>
                <a:gd name="T27" fmla="*/ 1807 h 1871"/>
                <a:gd name="T28" fmla="*/ 167 w 1966"/>
                <a:gd name="T29" fmla="*/ 1739 h 1871"/>
                <a:gd name="T30" fmla="*/ 361 w 1966"/>
                <a:gd name="T31" fmla="*/ 1647 h 1871"/>
                <a:gd name="T32" fmla="*/ 612 w 1966"/>
                <a:gd name="T33" fmla="*/ 1512 h 1871"/>
                <a:gd name="T34" fmla="*/ 850 w 1966"/>
                <a:gd name="T35" fmla="*/ 1373 h 1871"/>
                <a:gd name="T36" fmla="*/ 1047 w 1966"/>
                <a:gd name="T37" fmla="*/ 1252 h 1871"/>
                <a:gd name="T38" fmla="*/ 1287 w 1966"/>
                <a:gd name="T39" fmla="*/ 1093 h 1871"/>
                <a:gd name="T40" fmla="*/ 1555 w 1966"/>
                <a:gd name="T41" fmla="*/ 871 h 1871"/>
                <a:gd name="T42" fmla="*/ 1733 w 1966"/>
                <a:gd name="T43" fmla="*/ 662 h 1871"/>
                <a:gd name="T44" fmla="*/ 1810 w 1966"/>
                <a:gd name="T45" fmla="*/ 478 h 1871"/>
                <a:gd name="T46" fmla="*/ 1805 w 1966"/>
                <a:gd name="T47" fmla="*/ 321 h 1871"/>
                <a:gd name="T48" fmla="*/ 1727 w 1966"/>
                <a:gd name="T49" fmla="*/ 208 h 1871"/>
                <a:gd name="T50" fmla="*/ 1589 w 1966"/>
                <a:gd name="T51" fmla="*/ 148 h 1871"/>
                <a:gd name="T52" fmla="*/ 1437 w 1966"/>
                <a:gd name="T53" fmla="*/ 182 h 1871"/>
                <a:gd name="T54" fmla="*/ 1288 w 1966"/>
                <a:gd name="T55" fmla="*/ 283 h 1871"/>
                <a:gd name="T56" fmla="*/ 1187 w 1966"/>
                <a:gd name="T57" fmla="*/ 384 h 1871"/>
                <a:gd name="T58" fmla="*/ 1137 w 1966"/>
                <a:gd name="T59" fmla="*/ 435 h 1871"/>
                <a:gd name="T60" fmla="*/ 1034 w 1966"/>
                <a:gd name="T61" fmla="*/ 533 h 1871"/>
                <a:gd name="T62" fmla="*/ 890 w 1966"/>
                <a:gd name="T63" fmla="*/ 660 h 1871"/>
                <a:gd name="T64" fmla="*/ 717 w 1966"/>
                <a:gd name="T65" fmla="*/ 794 h 1871"/>
                <a:gd name="T66" fmla="*/ 571 w 1966"/>
                <a:gd name="T67" fmla="*/ 890 h 1871"/>
                <a:gd name="T68" fmla="*/ 501 w 1966"/>
                <a:gd name="T69" fmla="*/ 930 h 1871"/>
                <a:gd name="T70" fmla="*/ 367 w 1966"/>
                <a:gd name="T71" fmla="*/ 995 h 1871"/>
                <a:gd name="T72" fmla="*/ 191 w 1966"/>
                <a:gd name="T73" fmla="*/ 1066 h 1871"/>
                <a:gd name="T74" fmla="*/ 55 w 1966"/>
                <a:gd name="T75" fmla="*/ 1096 h 1871"/>
                <a:gd name="T76" fmla="*/ 2 w 1966"/>
                <a:gd name="T77" fmla="*/ 1044 h 1871"/>
                <a:gd name="T78" fmla="*/ 21 w 1966"/>
                <a:gd name="T79" fmla="*/ 973 h 1871"/>
                <a:gd name="T80" fmla="*/ 144 w 1966"/>
                <a:gd name="T81" fmla="*/ 925 h 1871"/>
                <a:gd name="T82" fmla="*/ 308 w 1966"/>
                <a:gd name="T83" fmla="*/ 860 h 1871"/>
                <a:gd name="T84" fmla="*/ 433 w 1966"/>
                <a:gd name="T85" fmla="*/ 798 h 1871"/>
                <a:gd name="T86" fmla="*/ 495 w 1966"/>
                <a:gd name="T87" fmla="*/ 763 h 1871"/>
                <a:gd name="T88" fmla="*/ 637 w 1966"/>
                <a:gd name="T89" fmla="*/ 669 h 1871"/>
                <a:gd name="T90" fmla="*/ 806 w 1966"/>
                <a:gd name="T91" fmla="*/ 536 h 1871"/>
                <a:gd name="T92" fmla="*/ 946 w 1966"/>
                <a:gd name="T93" fmla="*/ 412 h 1871"/>
                <a:gd name="T94" fmla="*/ 1041 w 1966"/>
                <a:gd name="T95" fmla="*/ 321 h 1871"/>
                <a:gd name="T96" fmla="*/ 1077 w 1966"/>
                <a:gd name="T97" fmla="*/ 284 h 1871"/>
                <a:gd name="T98" fmla="*/ 1297 w 1966"/>
                <a:gd name="T99" fmla="*/ 90 h 1871"/>
                <a:gd name="T100" fmla="*/ 1515 w 1966"/>
                <a:gd name="T101" fmla="*/ 3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66" h="1871">
                  <a:moveTo>
                    <a:pt x="1567" y="0"/>
                  </a:moveTo>
                  <a:lnTo>
                    <a:pt x="1619" y="3"/>
                  </a:lnTo>
                  <a:lnTo>
                    <a:pt x="1668" y="14"/>
                  </a:lnTo>
                  <a:lnTo>
                    <a:pt x="1718" y="32"/>
                  </a:lnTo>
                  <a:lnTo>
                    <a:pt x="1763" y="55"/>
                  </a:lnTo>
                  <a:lnTo>
                    <a:pt x="1805" y="81"/>
                  </a:lnTo>
                  <a:lnTo>
                    <a:pt x="1842" y="110"/>
                  </a:lnTo>
                  <a:lnTo>
                    <a:pt x="1875" y="145"/>
                  </a:lnTo>
                  <a:lnTo>
                    <a:pt x="1903" y="183"/>
                  </a:lnTo>
                  <a:lnTo>
                    <a:pt x="1926" y="223"/>
                  </a:lnTo>
                  <a:lnTo>
                    <a:pt x="1943" y="267"/>
                  </a:lnTo>
                  <a:lnTo>
                    <a:pt x="1956" y="313"/>
                  </a:lnTo>
                  <a:lnTo>
                    <a:pt x="1963" y="361"/>
                  </a:lnTo>
                  <a:lnTo>
                    <a:pt x="1966" y="411"/>
                  </a:lnTo>
                  <a:lnTo>
                    <a:pt x="1962" y="462"/>
                  </a:lnTo>
                  <a:lnTo>
                    <a:pt x="1954" y="515"/>
                  </a:lnTo>
                  <a:lnTo>
                    <a:pt x="1941" y="567"/>
                  </a:lnTo>
                  <a:lnTo>
                    <a:pt x="1922" y="619"/>
                  </a:lnTo>
                  <a:lnTo>
                    <a:pt x="1893" y="684"/>
                  </a:lnTo>
                  <a:lnTo>
                    <a:pt x="1855" y="747"/>
                  </a:lnTo>
                  <a:lnTo>
                    <a:pt x="1812" y="808"/>
                  </a:lnTo>
                  <a:lnTo>
                    <a:pt x="1763" y="869"/>
                  </a:lnTo>
                  <a:lnTo>
                    <a:pt x="1708" y="929"/>
                  </a:lnTo>
                  <a:lnTo>
                    <a:pt x="1650" y="987"/>
                  </a:lnTo>
                  <a:lnTo>
                    <a:pt x="1589" y="1043"/>
                  </a:lnTo>
                  <a:lnTo>
                    <a:pt x="1526" y="1097"/>
                  </a:lnTo>
                  <a:lnTo>
                    <a:pt x="1460" y="1149"/>
                  </a:lnTo>
                  <a:lnTo>
                    <a:pt x="1394" y="1198"/>
                  </a:lnTo>
                  <a:lnTo>
                    <a:pt x="1329" y="1245"/>
                  </a:lnTo>
                  <a:lnTo>
                    <a:pt x="1263" y="1289"/>
                  </a:lnTo>
                  <a:lnTo>
                    <a:pt x="1201" y="1330"/>
                  </a:lnTo>
                  <a:lnTo>
                    <a:pt x="1167" y="1352"/>
                  </a:lnTo>
                  <a:lnTo>
                    <a:pt x="1126" y="1377"/>
                  </a:lnTo>
                  <a:lnTo>
                    <a:pt x="1082" y="1405"/>
                  </a:lnTo>
                  <a:lnTo>
                    <a:pt x="1033" y="1435"/>
                  </a:lnTo>
                  <a:lnTo>
                    <a:pt x="982" y="1467"/>
                  </a:lnTo>
                  <a:lnTo>
                    <a:pt x="926" y="1500"/>
                  </a:lnTo>
                  <a:lnTo>
                    <a:pt x="867" y="1535"/>
                  </a:lnTo>
                  <a:lnTo>
                    <a:pt x="807" y="1571"/>
                  </a:lnTo>
                  <a:lnTo>
                    <a:pt x="744" y="1608"/>
                  </a:lnTo>
                  <a:lnTo>
                    <a:pt x="681" y="1643"/>
                  </a:lnTo>
                  <a:lnTo>
                    <a:pt x="617" y="1679"/>
                  </a:lnTo>
                  <a:lnTo>
                    <a:pt x="552" y="1715"/>
                  </a:lnTo>
                  <a:lnTo>
                    <a:pt x="488" y="1748"/>
                  </a:lnTo>
                  <a:lnTo>
                    <a:pt x="424" y="1781"/>
                  </a:lnTo>
                  <a:lnTo>
                    <a:pt x="362" y="1811"/>
                  </a:lnTo>
                  <a:lnTo>
                    <a:pt x="302" y="1839"/>
                  </a:lnTo>
                  <a:lnTo>
                    <a:pt x="243" y="1866"/>
                  </a:lnTo>
                  <a:lnTo>
                    <a:pt x="229" y="1870"/>
                  </a:lnTo>
                  <a:lnTo>
                    <a:pt x="213" y="1871"/>
                  </a:lnTo>
                  <a:lnTo>
                    <a:pt x="197" y="1869"/>
                  </a:lnTo>
                  <a:lnTo>
                    <a:pt x="181" y="1863"/>
                  </a:lnTo>
                  <a:lnTo>
                    <a:pt x="167" y="1855"/>
                  </a:lnTo>
                  <a:lnTo>
                    <a:pt x="154" y="1842"/>
                  </a:lnTo>
                  <a:lnTo>
                    <a:pt x="145" y="1826"/>
                  </a:lnTo>
                  <a:lnTo>
                    <a:pt x="141" y="1807"/>
                  </a:lnTo>
                  <a:lnTo>
                    <a:pt x="139" y="1788"/>
                  </a:lnTo>
                  <a:lnTo>
                    <a:pt x="144" y="1769"/>
                  </a:lnTo>
                  <a:lnTo>
                    <a:pt x="154" y="1754"/>
                  </a:lnTo>
                  <a:lnTo>
                    <a:pt x="167" y="1739"/>
                  </a:lnTo>
                  <a:lnTo>
                    <a:pt x="185" y="1729"/>
                  </a:lnTo>
                  <a:lnTo>
                    <a:pt x="241" y="1704"/>
                  </a:lnTo>
                  <a:lnTo>
                    <a:pt x="300" y="1676"/>
                  </a:lnTo>
                  <a:lnTo>
                    <a:pt x="361" y="1647"/>
                  </a:lnTo>
                  <a:lnTo>
                    <a:pt x="423" y="1615"/>
                  </a:lnTo>
                  <a:lnTo>
                    <a:pt x="485" y="1581"/>
                  </a:lnTo>
                  <a:lnTo>
                    <a:pt x="549" y="1548"/>
                  </a:lnTo>
                  <a:lnTo>
                    <a:pt x="612" y="1512"/>
                  </a:lnTo>
                  <a:lnTo>
                    <a:pt x="674" y="1477"/>
                  </a:lnTo>
                  <a:lnTo>
                    <a:pt x="735" y="1442"/>
                  </a:lnTo>
                  <a:lnTo>
                    <a:pt x="793" y="1407"/>
                  </a:lnTo>
                  <a:lnTo>
                    <a:pt x="850" y="1373"/>
                  </a:lnTo>
                  <a:lnTo>
                    <a:pt x="905" y="1340"/>
                  </a:lnTo>
                  <a:lnTo>
                    <a:pt x="957" y="1309"/>
                  </a:lnTo>
                  <a:lnTo>
                    <a:pt x="1004" y="1279"/>
                  </a:lnTo>
                  <a:lnTo>
                    <a:pt x="1047" y="1252"/>
                  </a:lnTo>
                  <a:lnTo>
                    <a:pt x="1087" y="1227"/>
                  </a:lnTo>
                  <a:lnTo>
                    <a:pt x="1120" y="1206"/>
                  </a:lnTo>
                  <a:lnTo>
                    <a:pt x="1206" y="1150"/>
                  </a:lnTo>
                  <a:lnTo>
                    <a:pt x="1287" y="1093"/>
                  </a:lnTo>
                  <a:lnTo>
                    <a:pt x="1362" y="1037"/>
                  </a:lnTo>
                  <a:lnTo>
                    <a:pt x="1433" y="981"/>
                  </a:lnTo>
                  <a:lnTo>
                    <a:pt x="1497" y="926"/>
                  </a:lnTo>
                  <a:lnTo>
                    <a:pt x="1555" y="871"/>
                  </a:lnTo>
                  <a:lnTo>
                    <a:pt x="1609" y="818"/>
                  </a:lnTo>
                  <a:lnTo>
                    <a:pt x="1657" y="764"/>
                  </a:lnTo>
                  <a:lnTo>
                    <a:pt x="1699" y="712"/>
                  </a:lnTo>
                  <a:lnTo>
                    <a:pt x="1733" y="662"/>
                  </a:lnTo>
                  <a:lnTo>
                    <a:pt x="1762" y="612"/>
                  </a:lnTo>
                  <a:lnTo>
                    <a:pt x="1785" y="565"/>
                  </a:lnTo>
                  <a:lnTo>
                    <a:pt x="1799" y="521"/>
                  </a:lnTo>
                  <a:lnTo>
                    <a:pt x="1810" y="478"/>
                  </a:lnTo>
                  <a:lnTo>
                    <a:pt x="1816" y="436"/>
                  </a:lnTo>
                  <a:lnTo>
                    <a:pt x="1817" y="396"/>
                  </a:lnTo>
                  <a:lnTo>
                    <a:pt x="1813" y="358"/>
                  </a:lnTo>
                  <a:lnTo>
                    <a:pt x="1805" y="321"/>
                  </a:lnTo>
                  <a:lnTo>
                    <a:pt x="1792" y="288"/>
                  </a:lnTo>
                  <a:lnTo>
                    <a:pt x="1775" y="258"/>
                  </a:lnTo>
                  <a:lnTo>
                    <a:pt x="1753" y="232"/>
                  </a:lnTo>
                  <a:lnTo>
                    <a:pt x="1727" y="208"/>
                  </a:lnTo>
                  <a:lnTo>
                    <a:pt x="1697" y="188"/>
                  </a:lnTo>
                  <a:lnTo>
                    <a:pt x="1663" y="170"/>
                  </a:lnTo>
                  <a:lnTo>
                    <a:pt x="1625" y="156"/>
                  </a:lnTo>
                  <a:lnTo>
                    <a:pt x="1589" y="148"/>
                  </a:lnTo>
                  <a:lnTo>
                    <a:pt x="1552" y="148"/>
                  </a:lnTo>
                  <a:lnTo>
                    <a:pt x="1515" y="154"/>
                  </a:lnTo>
                  <a:lnTo>
                    <a:pt x="1477" y="165"/>
                  </a:lnTo>
                  <a:lnTo>
                    <a:pt x="1437" y="182"/>
                  </a:lnTo>
                  <a:lnTo>
                    <a:pt x="1399" y="202"/>
                  </a:lnTo>
                  <a:lnTo>
                    <a:pt x="1361" y="226"/>
                  </a:lnTo>
                  <a:lnTo>
                    <a:pt x="1324" y="253"/>
                  </a:lnTo>
                  <a:lnTo>
                    <a:pt x="1288" y="283"/>
                  </a:lnTo>
                  <a:lnTo>
                    <a:pt x="1252" y="315"/>
                  </a:lnTo>
                  <a:lnTo>
                    <a:pt x="1220" y="348"/>
                  </a:lnTo>
                  <a:lnTo>
                    <a:pt x="1189" y="382"/>
                  </a:lnTo>
                  <a:lnTo>
                    <a:pt x="1187" y="384"/>
                  </a:lnTo>
                  <a:lnTo>
                    <a:pt x="1180" y="391"/>
                  </a:lnTo>
                  <a:lnTo>
                    <a:pt x="1169" y="402"/>
                  </a:lnTo>
                  <a:lnTo>
                    <a:pt x="1155" y="417"/>
                  </a:lnTo>
                  <a:lnTo>
                    <a:pt x="1137" y="435"/>
                  </a:lnTo>
                  <a:lnTo>
                    <a:pt x="1115" y="455"/>
                  </a:lnTo>
                  <a:lnTo>
                    <a:pt x="1091" y="479"/>
                  </a:lnTo>
                  <a:lnTo>
                    <a:pt x="1064" y="505"/>
                  </a:lnTo>
                  <a:lnTo>
                    <a:pt x="1034" y="533"/>
                  </a:lnTo>
                  <a:lnTo>
                    <a:pt x="1002" y="562"/>
                  </a:lnTo>
                  <a:lnTo>
                    <a:pt x="966" y="594"/>
                  </a:lnTo>
                  <a:lnTo>
                    <a:pt x="929" y="627"/>
                  </a:lnTo>
                  <a:lnTo>
                    <a:pt x="890" y="660"/>
                  </a:lnTo>
                  <a:lnTo>
                    <a:pt x="849" y="693"/>
                  </a:lnTo>
                  <a:lnTo>
                    <a:pt x="806" y="726"/>
                  </a:lnTo>
                  <a:lnTo>
                    <a:pt x="762" y="761"/>
                  </a:lnTo>
                  <a:lnTo>
                    <a:pt x="717" y="794"/>
                  </a:lnTo>
                  <a:lnTo>
                    <a:pt x="670" y="826"/>
                  </a:lnTo>
                  <a:lnTo>
                    <a:pt x="624" y="857"/>
                  </a:lnTo>
                  <a:lnTo>
                    <a:pt x="576" y="888"/>
                  </a:lnTo>
                  <a:lnTo>
                    <a:pt x="571" y="890"/>
                  </a:lnTo>
                  <a:lnTo>
                    <a:pt x="560" y="896"/>
                  </a:lnTo>
                  <a:lnTo>
                    <a:pt x="545" y="906"/>
                  </a:lnTo>
                  <a:lnTo>
                    <a:pt x="526" y="917"/>
                  </a:lnTo>
                  <a:lnTo>
                    <a:pt x="501" y="930"/>
                  </a:lnTo>
                  <a:lnTo>
                    <a:pt x="472" y="944"/>
                  </a:lnTo>
                  <a:lnTo>
                    <a:pt x="440" y="961"/>
                  </a:lnTo>
                  <a:lnTo>
                    <a:pt x="405" y="977"/>
                  </a:lnTo>
                  <a:lnTo>
                    <a:pt x="367" y="995"/>
                  </a:lnTo>
                  <a:lnTo>
                    <a:pt x="325" y="1014"/>
                  </a:lnTo>
                  <a:lnTo>
                    <a:pt x="283" y="1032"/>
                  </a:lnTo>
                  <a:lnTo>
                    <a:pt x="237" y="1050"/>
                  </a:lnTo>
                  <a:lnTo>
                    <a:pt x="191" y="1066"/>
                  </a:lnTo>
                  <a:lnTo>
                    <a:pt x="143" y="1082"/>
                  </a:lnTo>
                  <a:lnTo>
                    <a:pt x="94" y="1096"/>
                  </a:lnTo>
                  <a:lnTo>
                    <a:pt x="74" y="1099"/>
                  </a:lnTo>
                  <a:lnTo>
                    <a:pt x="55" y="1096"/>
                  </a:lnTo>
                  <a:lnTo>
                    <a:pt x="38" y="1089"/>
                  </a:lnTo>
                  <a:lnTo>
                    <a:pt x="22" y="1077"/>
                  </a:lnTo>
                  <a:lnTo>
                    <a:pt x="11" y="1062"/>
                  </a:lnTo>
                  <a:lnTo>
                    <a:pt x="2" y="1044"/>
                  </a:lnTo>
                  <a:lnTo>
                    <a:pt x="0" y="1024"/>
                  </a:lnTo>
                  <a:lnTo>
                    <a:pt x="2" y="1005"/>
                  </a:lnTo>
                  <a:lnTo>
                    <a:pt x="11" y="988"/>
                  </a:lnTo>
                  <a:lnTo>
                    <a:pt x="21" y="973"/>
                  </a:lnTo>
                  <a:lnTo>
                    <a:pt x="37" y="961"/>
                  </a:lnTo>
                  <a:lnTo>
                    <a:pt x="55" y="954"/>
                  </a:lnTo>
                  <a:lnTo>
                    <a:pt x="100" y="940"/>
                  </a:lnTo>
                  <a:lnTo>
                    <a:pt x="144" y="925"/>
                  </a:lnTo>
                  <a:lnTo>
                    <a:pt x="187" y="910"/>
                  </a:lnTo>
                  <a:lnTo>
                    <a:pt x="230" y="893"/>
                  </a:lnTo>
                  <a:lnTo>
                    <a:pt x="269" y="876"/>
                  </a:lnTo>
                  <a:lnTo>
                    <a:pt x="308" y="860"/>
                  </a:lnTo>
                  <a:lnTo>
                    <a:pt x="343" y="843"/>
                  </a:lnTo>
                  <a:lnTo>
                    <a:pt x="377" y="826"/>
                  </a:lnTo>
                  <a:lnTo>
                    <a:pt x="407" y="812"/>
                  </a:lnTo>
                  <a:lnTo>
                    <a:pt x="433" y="798"/>
                  </a:lnTo>
                  <a:lnTo>
                    <a:pt x="455" y="786"/>
                  </a:lnTo>
                  <a:lnTo>
                    <a:pt x="473" y="776"/>
                  </a:lnTo>
                  <a:lnTo>
                    <a:pt x="487" y="768"/>
                  </a:lnTo>
                  <a:lnTo>
                    <a:pt x="495" y="763"/>
                  </a:lnTo>
                  <a:lnTo>
                    <a:pt x="498" y="761"/>
                  </a:lnTo>
                  <a:lnTo>
                    <a:pt x="545" y="732"/>
                  </a:lnTo>
                  <a:lnTo>
                    <a:pt x="591" y="701"/>
                  </a:lnTo>
                  <a:lnTo>
                    <a:pt x="637" y="669"/>
                  </a:lnTo>
                  <a:lnTo>
                    <a:pt x="681" y="636"/>
                  </a:lnTo>
                  <a:lnTo>
                    <a:pt x="724" y="603"/>
                  </a:lnTo>
                  <a:lnTo>
                    <a:pt x="766" y="569"/>
                  </a:lnTo>
                  <a:lnTo>
                    <a:pt x="806" y="536"/>
                  </a:lnTo>
                  <a:lnTo>
                    <a:pt x="844" y="503"/>
                  </a:lnTo>
                  <a:lnTo>
                    <a:pt x="880" y="472"/>
                  </a:lnTo>
                  <a:lnTo>
                    <a:pt x="914" y="441"/>
                  </a:lnTo>
                  <a:lnTo>
                    <a:pt x="946" y="412"/>
                  </a:lnTo>
                  <a:lnTo>
                    <a:pt x="974" y="385"/>
                  </a:lnTo>
                  <a:lnTo>
                    <a:pt x="1000" y="361"/>
                  </a:lnTo>
                  <a:lnTo>
                    <a:pt x="1022" y="340"/>
                  </a:lnTo>
                  <a:lnTo>
                    <a:pt x="1041" y="321"/>
                  </a:lnTo>
                  <a:lnTo>
                    <a:pt x="1056" y="305"/>
                  </a:lnTo>
                  <a:lnTo>
                    <a:pt x="1068" y="294"/>
                  </a:lnTo>
                  <a:lnTo>
                    <a:pt x="1075" y="286"/>
                  </a:lnTo>
                  <a:lnTo>
                    <a:pt x="1077" y="284"/>
                  </a:lnTo>
                  <a:lnTo>
                    <a:pt x="1132" y="226"/>
                  </a:lnTo>
                  <a:lnTo>
                    <a:pt x="1187" y="173"/>
                  </a:lnTo>
                  <a:lnTo>
                    <a:pt x="1242" y="128"/>
                  </a:lnTo>
                  <a:lnTo>
                    <a:pt x="1297" y="90"/>
                  </a:lnTo>
                  <a:lnTo>
                    <a:pt x="1353" y="58"/>
                  </a:lnTo>
                  <a:lnTo>
                    <a:pt x="1408" y="33"/>
                  </a:lnTo>
                  <a:lnTo>
                    <a:pt x="1461" y="14"/>
                  </a:lnTo>
                  <a:lnTo>
                    <a:pt x="1515" y="3"/>
                  </a:lnTo>
                  <a:lnTo>
                    <a:pt x="15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-945" y="752"/>
              <a:ext cx="241" cy="172"/>
            </a:xfrm>
            <a:custGeom>
              <a:avLst/>
              <a:gdLst>
                <a:gd name="T0" fmla="*/ 1393 w 1448"/>
                <a:gd name="T1" fmla="*/ 3 h 1031"/>
                <a:gd name="T2" fmla="*/ 1425 w 1448"/>
                <a:gd name="T3" fmla="*/ 22 h 1031"/>
                <a:gd name="T4" fmla="*/ 1445 w 1448"/>
                <a:gd name="T5" fmla="*/ 56 h 1031"/>
                <a:gd name="T6" fmla="*/ 1445 w 1448"/>
                <a:gd name="T7" fmla="*/ 96 h 1031"/>
                <a:gd name="T8" fmla="*/ 1425 w 1448"/>
                <a:gd name="T9" fmla="*/ 126 h 1031"/>
                <a:gd name="T10" fmla="*/ 1393 w 1448"/>
                <a:gd name="T11" fmla="*/ 145 h 1031"/>
                <a:gd name="T12" fmla="*/ 1363 w 1448"/>
                <a:gd name="T13" fmla="*/ 150 h 1031"/>
                <a:gd name="T14" fmla="*/ 1344 w 1448"/>
                <a:gd name="T15" fmla="*/ 153 h 1031"/>
                <a:gd name="T16" fmla="*/ 1282 w 1448"/>
                <a:gd name="T17" fmla="*/ 167 h 1031"/>
                <a:gd name="T18" fmla="*/ 1195 w 1448"/>
                <a:gd name="T19" fmla="*/ 198 h 1031"/>
                <a:gd name="T20" fmla="*/ 1096 w 1448"/>
                <a:gd name="T21" fmla="*/ 249 h 1031"/>
                <a:gd name="T22" fmla="*/ 988 w 1448"/>
                <a:gd name="T23" fmla="*/ 321 h 1031"/>
                <a:gd name="T24" fmla="*/ 983 w 1448"/>
                <a:gd name="T25" fmla="*/ 325 h 1031"/>
                <a:gd name="T26" fmla="*/ 979 w 1448"/>
                <a:gd name="T27" fmla="*/ 330 h 1031"/>
                <a:gd name="T28" fmla="*/ 974 w 1448"/>
                <a:gd name="T29" fmla="*/ 333 h 1031"/>
                <a:gd name="T30" fmla="*/ 963 w 1448"/>
                <a:gd name="T31" fmla="*/ 342 h 1031"/>
                <a:gd name="T32" fmla="*/ 920 w 1448"/>
                <a:gd name="T33" fmla="*/ 379 h 1031"/>
                <a:gd name="T34" fmla="*/ 803 w 1448"/>
                <a:gd name="T35" fmla="*/ 494 h 1031"/>
                <a:gd name="T36" fmla="*/ 702 w 1448"/>
                <a:gd name="T37" fmla="*/ 613 h 1031"/>
                <a:gd name="T38" fmla="*/ 595 w 1448"/>
                <a:gd name="T39" fmla="*/ 725 h 1031"/>
                <a:gd name="T40" fmla="*/ 476 w 1448"/>
                <a:gd name="T41" fmla="*/ 824 h 1031"/>
                <a:gd name="T42" fmla="*/ 394 w 1448"/>
                <a:gd name="T43" fmla="*/ 879 h 1031"/>
                <a:gd name="T44" fmla="*/ 308 w 1448"/>
                <a:gd name="T45" fmla="*/ 928 h 1031"/>
                <a:gd name="T46" fmla="*/ 204 w 1448"/>
                <a:gd name="T47" fmla="*/ 984 h 1031"/>
                <a:gd name="T48" fmla="*/ 95 w 1448"/>
                <a:gd name="T49" fmla="*/ 1028 h 1031"/>
                <a:gd name="T50" fmla="*/ 55 w 1448"/>
                <a:gd name="T51" fmla="*/ 1029 h 1031"/>
                <a:gd name="T52" fmla="*/ 23 w 1448"/>
                <a:gd name="T53" fmla="*/ 1010 h 1031"/>
                <a:gd name="T54" fmla="*/ 3 w 1448"/>
                <a:gd name="T55" fmla="*/ 977 h 1031"/>
                <a:gd name="T56" fmla="*/ 3 w 1448"/>
                <a:gd name="T57" fmla="*/ 937 h 1031"/>
                <a:gd name="T58" fmla="*/ 22 w 1448"/>
                <a:gd name="T59" fmla="*/ 905 h 1031"/>
                <a:gd name="T60" fmla="*/ 55 w 1448"/>
                <a:gd name="T61" fmla="*/ 885 h 1031"/>
                <a:gd name="T62" fmla="*/ 99 w 1448"/>
                <a:gd name="T63" fmla="*/ 870 h 1031"/>
                <a:gd name="T64" fmla="*/ 218 w 1448"/>
                <a:gd name="T65" fmla="*/ 810 h 1031"/>
                <a:gd name="T66" fmla="*/ 355 w 1448"/>
                <a:gd name="T67" fmla="*/ 731 h 1031"/>
                <a:gd name="T68" fmla="*/ 426 w 1448"/>
                <a:gd name="T69" fmla="*/ 677 h 1031"/>
                <a:gd name="T70" fmla="*/ 511 w 1448"/>
                <a:gd name="T71" fmla="*/ 601 h 1031"/>
                <a:gd name="T72" fmla="*/ 600 w 1448"/>
                <a:gd name="T73" fmla="*/ 505 h 1031"/>
                <a:gd name="T74" fmla="*/ 665 w 1448"/>
                <a:gd name="T75" fmla="*/ 428 h 1031"/>
                <a:gd name="T76" fmla="*/ 747 w 1448"/>
                <a:gd name="T77" fmla="*/ 338 h 1031"/>
                <a:gd name="T78" fmla="*/ 853 w 1448"/>
                <a:gd name="T79" fmla="*/ 239 h 1031"/>
                <a:gd name="T80" fmla="*/ 970 w 1448"/>
                <a:gd name="T81" fmla="*/ 153 h 1031"/>
                <a:gd name="T82" fmla="*/ 1096 w 1448"/>
                <a:gd name="T83" fmla="*/ 81 h 1031"/>
                <a:gd name="T84" fmla="*/ 1230 w 1448"/>
                <a:gd name="T85" fmla="*/ 29 h 1031"/>
                <a:gd name="T86" fmla="*/ 1372 w 1448"/>
                <a:gd name="T8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48" h="1031">
                  <a:moveTo>
                    <a:pt x="1372" y="0"/>
                  </a:moveTo>
                  <a:lnTo>
                    <a:pt x="1393" y="3"/>
                  </a:lnTo>
                  <a:lnTo>
                    <a:pt x="1411" y="10"/>
                  </a:lnTo>
                  <a:lnTo>
                    <a:pt x="1425" y="22"/>
                  </a:lnTo>
                  <a:lnTo>
                    <a:pt x="1437" y="38"/>
                  </a:lnTo>
                  <a:lnTo>
                    <a:pt x="1445" y="56"/>
                  </a:lnTo>
                  <a:lnTo>
                    <a:pt x="1448" y="75"/>
                  </a:lnTo>
                  <a:lnTo>
                    <a:pt x="1445" y="96"/>
                  </a:lnTo>
                  <a:lnTo>
                    <a:pt x="1437" y="112"/>
                  </a:lnTo>
                  <a:lnTo>
                    <a:pt x="1425" y="126"/>
                  </a:lnTo>
                  <a:lnTo>
                    <a:pt x="1411" y="137"/>
                  </a:lnTo>
                  <a:lnTo>
                    <a:pt x="1393" y="145"/>
                  </a:lnTo>
                  <a:lnTo>
                    <a:pt x="1372" y="149"/>
                  </a:lnTo>
                  <a:lnTo>
                    <a:pt x="1363" y="150"/>
                  </a:lnTo>
                  <a:lnTo>
                    <a:pt x="1353" y="151"/>
                  </a:lnTo>
                  <a:lnTo>
                    <a:pt x="1344" y="153"/>
                  </a:lnTo>
                  <a:lnTo>
                    <a:pt x="1329" y="156"/>
                  </a:lnTo>
                  <a:lnTo>
                    <a:pt x="1282" y="167"/>
                  </a:lnTo>
                  <a:lnTo>
                    <a:pt x="1236" y="181"/>
                  </a:lnTo>
                  <a:lnTo>
                    <a:pt x="1195" y="198"/>
                  </a:lnTo>
                  <a:lnTo>
                    <a:pt x="1153" y="217"/>
                  </a:lnTo>
                  <a:lnTo>
                    <a:pt x="1096" y="249"/>
                  </a:lnTo>
                  <a:lnTo>
                    <a:pt x="1041" y="283"/>
                  </a:lnTo>
                  <a:lnTo>
                    <a:pt x="988" y="321"/>
                  </a:lnTo>
                  <a:lnTo>
                    <a:pt x="986" y="323"/>
                  </a:lnTo>
                  <a:lnTo>
                    <a:pt x="983" y="325"/>
                  </a:lnTo>
                  <a:lnTo>
                    <a:pt x="981" y="327"/>
                  </a:lnTo>
                  <a:lnTo>
                    <a:pt x="979" y="330"/>
                  </a:lnTo>
                  <a:lnTo>
                    <a:pt x="975" y="332"/>
                  </a:lnTo>
                  <a:lnTo>
                    <a:pt x="974" y="333"/>
                  </a:lnTo>
                  <a:lnTo>
                    <a:pt x="973" y="335"/>
                  </a:lnTo>
                  <a:lnTo>
                    <a:pt x="963" y="342"/>
                  </a:lnTo>
                  <a:lnTo>
                    <a:pt x="955" y="349"/>
                  </a:lnTo>
                  <a:lnTo>
                    <a:pt x="920" y="379"/>
                  </a:lnTo>
                  <a:lnTo>
                    <a:pt x="858" y="437"/>
                  </a:lnTo>
                  <a:lnTo>
                    <a:pt x="803" y="494"/>
                  </a:lnTo>
                  <a:lnTo>
                    <a:pt x="752" y="553"/>
                  </a:lnTo>
                  <a:lnTo>
                    <a:pt x="702" y="613"/>
                  </a:lnTo>
                  <a:lnTo>
                    <a:pt x="649" y="670"/>
                  </a:lnTo>
                  <a:lnTo>
                    <a:pt x="595" y="725"/>
                  </a:lnTo>
                  <a:lnTo>
                    <a:pt x="537" y="776"/>
                  </a:lnTo>
                  <a:lnTo>
                    <a:pt x="476" y="824"/>
                  </a:lnTo>
                  <a:lnTo>
                    <a:pt x="436" y="853"/>
                  </a:lnTo>
                  <a:lnTo>
                    <a:pt x="394" y="879"/>
                  </a:lnTo>
                  <a:lnTo>
                    <a:pt x="351" y="903"/>
                  </a:lnTo>
                  <a:lnTo>
                    <a:pt x="308" y="928"/>
                  </a:lnTo>
                  <a:lnTo>
                    <a:pt x="256" y="956"/>
                  </a:lnTo>
                  <a:lnTo>
                    <a:pt x="204" y="984"/>
                  </a:lnTo>
                  <a:lnTo>
                    <a:pt x="150" y="1009"/>
                  </a:lnTo>
                  <a:lnTo>
                    <a:pt x="95" y="1028"/>
                  </a:lnTo>
                  <a:lnTo>
                    <a:pt x="74" y="1031"/>
                  </a:lnTo>
                  <a:lnTo>
                    <a:pt x="55" y="1029"/>
                  </a:lnTo>
                  <a:lnTo>
                    <a:pt x="37" y="1021"/>
                  </a:lnTo>
                  <a:lnTo>
                    <a:pt x="23" y="1010"/>
                  </a:lnTo>
                  <a:lnTo>
                    <a:pt x="11" y="995"/>
                  </a:lnTo>
                  <a:lnTo>
                    <a:pt x="3" y="977"/>
                  </a:lnTo>
                  <a:lnTo>
                    <a:pt x="0" y="956"/>
                  </a:lnTo>
                  <a:lnTo>
                    <a:pt x="3" y="937"/>
                  </a:lnTo>
                  <a:lnTo>
                    <a:pt x="10" y="921"/>
                  </a:lnTo>
                  <a:lnTo>
                    <a:pt x="22" y="905"/>
                  </a:lnTo>
                  <a:lnTo>
                    <a:pt x="36" y="893"/>
                  </a:lnTo>
                  <a:lnTo>
                    <a:pt x="55" y="885"/>
                  </a:lnTo>
                  <a:lnTo>
                    <a:pt x="78" y="878"/>
                  </a:lnTo>
                  <a:lnTo>
                    <a:pt x="99" y="870"/>
                  </a:lnTo>
                  <a:lnTo>
                    <a:pt x="121" y="860"/>
                  </a:lnTo>
                  <a:lnTo>
                    <a:pt x="218" y="810"/>
                  </a:lnTo>
                  <a:lnTo>
                    <a:pt x="313" y="757"/>
                  </a:lnTo>
                  <a:lnTo>
                    <a:pt x="355" y="731"/>
                  </a:lnTo>
                  <a:lnTo>
                    <a:pt x="392" y="706"/>
                  </a:lnTo>
                  <a:lnTo>
                    <a:pt x="426" y="677"/>
                  </a:lnTo>
                  <a:lnTo>
                    <a:pt x="462" y="645"/>
                  </a:lnTo>
                  <a:lnTo>
                    <a:pt x="511" y="601"/>
                  </a:lnTo>
                  <a:lnTo>
                    <a:pt x="556" y="553"/>
                  </a:lnTo>
                  <a:lnTo>
                    <a:pt x="600" y="505"/>
                  </a:lnTo>
                  <a:lnTo>
                    <a:pt x="633" y="467"/>
                  </a:lnTo>
                  <a:lnTo>
                    <a:pt x="665" y="428"/>
                  </a:lnTo>
                  <a:lnTo>
                    <a:pt x="697" y="390"/>
                  </a:lnTo>
                  <a:lnTo>
                    <a:pt x="747" y="338"/>
                  </a:lnTo>
                  <a:lnTo>
                    <a:pt x="799" y="288"/>
                  </a:lnTo>
                  <a:lnTo>
                    <a:pt x="853" y="239"/>
                  </a:lnTo>
                  <a:lnTo>
                    <a:pt x="911" y="194"/>
                  </a:lnTo>
                  <a:lnTo>
                    <a:pt x="970" y="153"/>
                  </a:lnTo>
                  <a:lnTo>
                    <a:pt x="1032" y="115"/>
                  </a:lnTo>
                  <a:lnTo>
                    <a:pt x="1096" y="81"/>
                  </a:lnTo>
                  <a:lnTo>
                    <a:pt x="1162" y="53"/>
                  </a:lnTo>
                  <a:lnTo>
                    <a:pt x="1230" y="29"/>
                  </a:lnTo>
                  <a:lnTo>
                    <a:pt x="1301" y="12"/>
                  </a:lnTo>
                  <a:lnTo>
                    <a:pt x="13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/>
            <p:cNvSpPr>
              <a:spLocks/>
            </p:cNvSpPr>
            <p:nvPr/>
          </p:nvSpPr>
          <p:spPr bwMode="auto">
            <a:xfrm>
              <a:off x="-942" y="865"/>
              <a:ext cx="262" cy="189"/>
            </a:xfrm>
            <a:custGeom>
              <a:avLst/>
              <a:gdLst>
                <a:gd name="T0" fmla="*/ 1521 w 1570"/>
                <a:gd name="T1" fmla="*/ 5 h 1135"/>
                <a:gd name="T2" fmla="*/ 1553 w 1570"/>
                <a:gd name="T3" fmla="*/ 28 h 1135"/>
                <a:gd name="T4" fmla="*/ 1569 w 1570"/>
                <a:gd name="T5" fmla="*/ 62 h 1135"/>
                <a:gd name="T6" fmla="*/ 1565 w 1570"/>
                <a:gd name="T7" fmla="*/ 100 h 1135"/>
                <a:gd name="T8" fmla="*/ 1500 w 1570"/>
                <a:gd name="T9" fmla="*/ 194 h 1135"/>
                <a:gd name="T10" fmla="*/ 1376 w 1570"/>
                <a:gd name="T11" fmla="*/ 337 h 1135"/>
                <a:gd name="T12" fmla="*/ 1242 w 1570"/>
                <a:gd name="T13" fmla="*/ 467 h 1135"/>
                <a:gd name="T14" fmla="*/ 1104 w 1570"/>
                <a:gd name="T15" fmla="*/ 584 h 1135"/>
                <a:gd name="T16" fmla="*/ 962 w 1570"/>
                <a:gd name="T17" fmla="*/ 690 h 1135"/>
                <a:gd name="T18" fmla="*/ 820 w 1570"/>
                <a:gd name="T19" fmla="*/ 784 h 1135"/>
                <a:gd name="T20" fmla="*/ 681 w 1570"/>
                <a:gd name="T21" fmla="*/ 866 h 1135"/>
                <a:gd name="T22" fmla="*/ 550 w 1570"/>
                <a:gd name="T23" fmla="*/ 936 h 1135"/>
                <a:gd name="T24" fmla="*/ 428 w 1570"/>
                <a:gd name="T25" fmla="*/ 996 h 1135"/>
                <a:gd name="T26" fmla="*/ 320 w 1570"/>
                <a:gd name="T27" fmla="*/ 1044 h 1135"/>
                <a:gd name="T28" fmla="*/ 227 w 1570"/>
                <a:gd name="T29" fmla="*/ 1084 h 1135"/>
                <a:gd name="T30" fmla="*/ 153 w 1570"/>
                <a:gd name="T31" fmla="*/ 1111 h 1135"/>
                <a:gd name="T32" fmla="*/ 102 w 1570"/>
                <a:gd name="T33" fmla="*/ 1130 h 1135"/>
                <a:gd name="T34" fmla="*/ 87 w 1570"/>
                <a:gd name="T35" fmla="*/ 1134 h 1135"/>
                <a:gd name="T36" fmla="*/ 56 w 1570"/>
                <a:gd name="T37" fmla="*/ 1132 h 1135"/>
                <a:gd name="T38" fmla="*/ 25 w 1570"/>
                <a:gd name="T39" fmla="*/ 1117 h 1135"/>
                <a:gd name="T40" fmla="*/ 5 w 1570"/>
                <a:gd name="T41" fmla="*/ 1087 h 1135"/>
                <a:gd name="T42" fmla="*/ 1 w 1570"/>
                <a:gd name="T43" fmla="*/ 1049 h 1135"/>
                <a:gd name="T44" fmla="*/ 17 w 1570"/>
                <a:gd name="T45" fmla="*/ 1015 h 1135"/>
                <a:gd name="T46" fmla="*/ 48 w 1570"/>
                <a:gd name="T47" fmla="*/ 992 h 1135"/>
                <a:gd name="T48" fmla="*/ 51 w 1570"/>
                <a:gd name="T49" fmla="*/ 991 h 1135"/>
                <a:gd name="T50" fmla="*/ 76 w 1570"/>
                <a:gd name="T51" fmla="*/ 981 h 1135"/>
                <a:gd name="T52" fmla="*/ 140 w 1570"/>
                <a:gd name="T53" fmla="*/ 959 h 1135"/>
                <a:gd name="T54" fmla="*/ 224 w 1570"/>
                <a:gd name="T55" fmla="*/ 924 h 1135"/>
                <a:gd name="T56" fmla="*/ 326 w 1570"/>
                <a:gd name="T57" fmla="*/ 880 h 1135"/>
                <a:gd name="T58" fmla="*/ 443 w 1570"/>
                <a:gd name="T59" fmla="*/ 824 h 1135"/>
                <a:gd name="T60" fmla="*/ 572 w 1570"/>
                <a:gd name="T61" fmla="*/ 758 h 1135"/>
                <a:gd name="T62" fmla="*/ 706 w 1570"/>
                <a:gd name="T63" fmla="*/ 679 h 1135"/>
                <a:gd name="T64" fmla="*/ 847 w 1570"/>
                <a:gd name="T65" fmla="*/ 589 h 1135"/>
                <a:gd name="T66" fmla="*/ 987 w 1570"/>
                <a:gd name="T67" fmla="*/ 488 h 1135"/>
                <a:gd name="T68" fmla="*/ 1125 w 1570"/>
                <a:gd name="T69" fmla="*/ 373 h 1135"/>
                <a:gd name="T70" fmla="*/ 1258 w 1570"/>
                <a:gd name="T71" fmla="*/ 247 h 1135"/>
                <a:gd name="T72" fmla="*/ 1379 w 1570"/>
                <a:gd name="T73" fmla="*/ 106 h 1135"/>
                <a:gd name="T74" fmla="*/ 1450 w 1570"/>
                <a:gd name="T75" fmla="*/ 17 h 1135"/>
                <a:gd name="T76" fmla="*/ 1484 w 1570"/>
                <a:gd name="T77" fmla="*/ 2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70" h="1135">
                  <a:moveTo>
                    <a:pt x="1503" y="0"/>
                  </a:moveTo>
                  <a:lnTo>
                    <a:pt x="1521" y="5"/>
                  </a:lnTo>
                  <a:lnTo>
                    <a:pt x="1539" y="15"/>
                  </a:lnTo>
                  <a:lnTo>
                    <a:pt x="1553" y="28"/>
                  </a:lnTo>
                  <a:lnTo>
                    <a:pt x="1564" y="44"/>
                  </a:lnTo>
                  <a:lnTo>
                    <a:pt x="1569" y="62"/>
                  </a:lnTo>
                  <a:lnTo>
                    <a:pt x="1570" y="81"/>
                  </a:lnTo>
                  <a:lnTo>
                    <a:pt x="1565" y="100"/>
                  </a:lnTo>
                  <a:lnTo>
                    <a:pt x="1557" y="117"/>
                  </a:lnTo>
                  <a:lnTo>
                    <a:pt x="1500" y="194"/>
                  </a:lnTo>
                  <a:lnTo>
                    <a:pt x="1439" y="267"/>
                  </a:lnTo>
                  <a:lnTo>
                    <a:pt x="1376" y="337"/>
                  </a:lnTo>
                  <a:lnTo>
                    <a:pt x="1310" y="403"/>
                  </a:lnTo>
                  <a:lnTo>
                    <a:pt x="1242" y="467"/>
                  </a:lnTo>
                  <a:lnTo>
                    <a:pt x="1174" y="527"/>
                  </a:lnTo>
                  <a:lnTo>
                    <a:pt x="1104" y="584"/>
                  </a:lnTo>
                  <a:lnTo>
                    <a:pt x="1033" y="639"/>
                  </a:lnTo>
                  <a:lnTo>
                    <a:pt x="962" y="690"/>
                  </a:lnTo>
                  <a:lnTo>
                    <a:pt x="890" y="738"/>
                  </a:lnTo>
                  <a:lnTo>
                    <a:pt x="820" y="784"/>
                  </a:lnTo>
                  <a:lnTo>
                    <a:pt x="751" y="826"/>
                  </a:lnTo>
                  <a:lnTo>
                    <a:pt x="681" y="866"/>
                  </a:lnTo>
                  <a:lnTo>
                    <a:pt x="614" y="903"/>
                  </a:lnTo>
                  <a:lnTo>
                    <a:pt x="550" y="936"/>
                  </a:lnTo>
                  <a:lnTo>
                    <a:pt x="488" y="967"/>
                  </a:lnTo>
                  <a:lnTo>
                    <a:pt x="428" y="996"/>
                  </a:lnTo>
                  <a:lnTo>
                    <a:pt x="372" y="1022"/>
                  </a:lnTo>
                  <a:lnTo>
                    <a:pt x="320" y="1044"/>
                  </a:lnTo>
                  <a:lnTo>
                    <a:pt x="271" y="1066"/>
                  </a:lnTo>
                  <a:lnTo>
                    <a:pt x="227" y="1084"/>
                  </a:lnTo>
                  <a:lnTo>
                    <a:pt x="187" y="1099"/>
                  </a:lnTo>
                  <a:lnTo>
                    <a:pt x="153" y="1111"/>
                  </a:lnTo>
                  <a:lnTo>
                    <a:pt x="124" y="1122"/>
                  </a:lnTo>
                  <a:lnTo>
                    <a:pt x="102" y="1130"/>
                  </a:lnTo>
                  <a:lnTo>
                    <a:pt x="99" y="1131"/>
                  </a:lnTo>
                  <a:lnTo>
                    <a:pt x="87" y="1134"/>
                  </a:lnTo>
                  <a:lnTo>
                    <a:pt x="74" y="1135"/>
                  </a:lnTo>
                  <a:lnTo>
                    <a:pt x="56" y="1132"/>
                  </a:lnTo>
                  <a:lnTo>
                    <a:pt x="39" y="1126"/>
                  </a:lnTo>
                  <a:lnTo>
                    <a:pt x="25" y="1117"/>
                  </a:lnTo>
                  <a:lnTo>
                    <a:pt x="13" y="1104"/>
                  </a:lnTo>
                  <a:lnTo>
                    <a:pt x="5" y="1087"/>
                  </a:lnTo>
                  <a:lnTo>
                    <a:pt x="0" y="1068"/>
                  </a:lnTo>
                  <a:lnTo>
                    <a:pt x="1" y="1049"/>
                  </a:lnTo>
                  <a:lnTo>
                    <a:pt x="6" y="1030"/>
                  </a:lnTo>
                  <a:lnTo>
                    <a:pt x="17" y="1015"/>
                  </a:lnTo>
                  <a:lnTo>
                    <a:pt x="30" y="1002"/>
                  </a:lnTo>
                  <a:lnTo>
                    <a:pt x="48" y="992"/>
                  </a:lnTo>
                  <a:lnTo>
                    <a:pt x="49" y="991"/>
                  </a:lnTo>
                  <a:lnTo>
                    <a:pt x="51" y="991"/>
                  </a:lnTo>
                  <a:lnTo>
                    <a:pt x="54" y="990"/>
                  </a:lnTo>
                  <a:lnTo>
                    <a:pt x="76" y="981"/>
                  </a:lnTo>
                  <a:lnTo>
                    <a:pt x="105" y="972"/>
                  </a:lnTo>
                  <a:lnTo>
                    <a:pt x="140" y="959"/>
                  </a:lnTo>
                  <a:lnTo>
                    <a:pt x="179" y="943"/>
                  </a:lnTo>
                  <a:lnTo>
                    <a:pt x="224" y="924"/>
                  </a:lnTo>
                  <a:lnTo>
                    <a:pt x="273" y="904"/>
                  </a:lnTo>
                  <a:lnTo>
                    <a:pt x="326" y="880"/>
                  </a:lnTo>
                  <a:lnTo>
                    <a:pt x="383" y="854"/>
                  </a:lnTo>
                  <a:lnTo>
                    <a:pt x="443" y="824"/>
                  </a:lnTo>
                  <a:lnTo>
                    <a:pt x="506" y="792"/>
                  </a:lnTo>
                  <a:lnTo>
                    <a:pt x="572" y="758"/>
                  </a:lnTo>
                  <a:lnTo>
                    <a:pt x="638" y="720"/>
                  </a:lnTo>
                  <a:lnTo>
                    <a:pt x="706" y="679"/>
                  </a:lnTo>
                  <a:lnTo>
                    <a:pt x="777" y="637"/>
                  </a:lnTo>
                  <a:lnTo>
                    <a:pt x="847" y="589"/>
                  </a:lnTo>
                  <a:lnTo>
                    <a:pt x="918" y="540"/>
                  </a:lnTo>
                  <a:lnTo>
                    <a:pt x="987" y="488"/>
                  </a:lnTo>
                  <a:lnTo>
                    <a:pt x="1057" y="432"/>
                  </a:lnTo>
                  <a:lnTo>
                    <a:pt x="1125" y="373"/>
                  </a:lnTo>
                  <a:lnTo>
                    <a:pt x="1192" y="311"/>
                  </a:lnTo>
                  <a:lnTo>
                    <a:pt x="1258" y="247"/>
                  </a:lnTo>
                  <a:lnTo>
                    <a:pt x="1320" y="178"/>
                  </a:lnTo>
                  <a:lnTo>
                    <a:pt x="1379" y="106"/>
                  </a:lnTo>
                  <a:lnTo>
                    <a:pt x="1435" y="31"/>
                  </a:lnTo>
                  <a:lnTo>
                    <a:pt x="1450" y="17"/>
                  </a:lnTo>
                  <a:lnTo>
                    <a:pt x="1465" y="6"/>
                  </a:lnTo>
                  <a:lnTo>
                    <a:pt x="1484" y="2"/>
                  </a:lnTo>
                  <a:lnTo>
                    <a:pt x="15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"/>
            <p:cNvSpPr>
              <a:spLocks/>
            </p:cNvSpPr>
            <p:nvPr/>
          </p:nvSpPr>
          <p:spPr bwMode="auto">
            <a:xfrm>
              <a:off x="-898" y="1056"/>
              <a:ext cx="318" cy="120"/>
            </a:xfrm>
            <a:custGeom>
              <a:avLst/>
              <a:gdLst>
                <a:gd name="T0" fmla="*/ 1134 w 1911"/>
                <a:gd name="T1" fmla="*/ 5 h 722"/>
                <a:gd name="T2" fmla="*/ 1219 w 1911"/>
                <a:gd name="T3" fmla="*/ 33 h 722"/>
                <a:gd name="T4" fmla="*/ 1310 w 1911"/>
                <a:gd name="T5" fmla="*/ 80 h 722"/>
                <a:gd name="T6" fmla="*/ 1406 w 1911"/>
                <a:gd name="T7" fmla="*/ 143 h 722"/>
                <a:gd name="T8" fmla="*/ 1509 w 1911"/>
                <a:gd name="T9" fmla="*/ 216 h 722"/>
                <a:gd name="T10" fmla="*/ 1601 w 1911"/>
                <a:gd name="T11" fmla="*/ 280 h 722"/>
                <a:gd name="T12" fmla="*/ 1691 w 1911"/>
                <a:gd name="T13" fmla="*/ 341 h 722"/>
                <a:gd name="T14" fmla="*/ 1780 w 1911"/>
                <a:gd name="T15" fmla="*/ 391 h 722"/>
                <a:gd name="T16" fmla="*/ 1860 w 1911"/>
                <a:gd name="T17" fmla="*/ 426 h 722"/>
                <a:gd name="T18" fmla="*/ 1893 w 1911"/>
                <a:gd name="T19" fmla="*/ 448 h 722"/>
                <a:gd name="T20" fmla="*/ 1910 w 1911"/>
                <a:gd name="T21" fmla="*/ 481 h 722"/>
                <a:gd name="T22" fmla="*/ 1907 w 1911"/>
                <a:gd name="T23" fmla="*/ 519 h 722"/>
                <a:gd name="T24" fmla="*/ 1886 w 1911"/>
                <a:gd name="T25" fmla="*/ 552 h 722"/>
                <a:gd name="T26" fmla="*/ 1852 w 1911"/>
                <a:gd name="T27" fmla="*/ 569 h 722"/>
                <a:gd name="T28" fmla="*/ 1813 w 1911"/>
                <a:gd name="T29" fmla="*/ 566 h 722"/>
                <a:gd name="T30" fmla="*/ 1705 w 1911"/>
                <a:gd name="T31" fmla="*/ 519 h 722"/>
                <a:gd name="T32" fmla="*/ 1592 w 1911"/>
                <a:gd name="T33" fmla="*/ 452 h 722"/>
                <a:gd name="T34" fmla="*/ 1479 w 1911"/>
                <a:gd name="T35" fmla="*/ 376 h 722"/>
                <a:gd name="T36" fmla="*/ 1392 w 1911"/>
                <a:gd name="T37" fmla="*/ 314 h 722"/>
                <a:gd name="T38" fmla="*/ 1326 w 1911"/>
                <a:gd name="T39" fmla="*/ 268 h 722"/>
                <a:gd name="T40" fmla="*/ 1261 w 1911"/>
                <a:gd name="T41" fmla="*/ 225 h 722"/>
                <a:gd name="T42" fmla="*/ 1199 w 1911"/>
                <a:gd name="T43" fmla="*/ 188 h 722"/>
                <a:gd name="T44" fmla="*/ 1144 w 1911"/>
                <a:gd name="T45" fmla="*/ 161 h 722"/>
                <a:gd name="T46" fmla="*/ 1100 w 1911"/>
                <a:gd name="T47" fmla="*/ 149 h 722"/>
                <a:gd name="T48" fmla="*/ 1064 w 1911"/>
                <a:gd name="T49" fmla="*/ 154 h 722"/>
                <a:gd name="T50" fmla="*/ 1019 w 1911"/>
                <a:gd name="T51" fmla="*/ 173 h 722"/>
                <a:gd name="T52" fmla="*/ 960 w 1911"/>
                <a:gd name="T53" fmla="*/ 204 h 722"/>
                <a:gd name="T54" fmla="*/ 892 w 1911"/>
                <a:gd name="T55" fmla="*/ 244 h 722"/>
                <a:gd name="T56" fmla="*/ 817 w 1911"/>
                <a:gd name="T57" fmla="*/ 291 h 722"/>
                <a:gd name="T58" fmla="*/ 739 w 1911"/>
                <a:gd name="T59" fmla="*/ 341 h 722"/>
                <a:gd name="T60" fmla="*/ 662 w 1911"/>
                <a:gd name="T61" fmla="*/ 392 h 722"/>
                <a:gd name="T62" fmla="*/ 566 w 1911"/>
                <a:gd name="T63" fmla="*/ 454 h 722"/>
                <a:gd name="T64" fmla="*/ 453 w 1911"/>
                <a:gd name="T65" fmla="*/ 527 h 722"/>
                <a:gd name="T66" fmla="*/ 347 w 1911"/>
                <a:gd name="T67" fmla="*/ 594 h 722"/>
                <a:gd name="T68" fmla="*/ 250 w 1911"/>
                <a:gd name="T69" fmla="*/ 651 h 722"/>
                <a:gd name="T70" fmla="*/ 164 w 1911"/>
                <a:gd name="T71" fmla="*/ 694 h 722"/>
                <a:gd name="T72" fmla="*/ 94 w 1911"/>
                <a:gd name="T73" fmla="*/ 720 h 722"/>
                <a:gd name="T74" fmla="*/ 56 w 1911"/>
                <a:gd name="T75" fmla="*/ 720 h 722"/>
                <a:gd name="T76" fmla="*/ 22 w 1911"/>
                <a:gd name="T77" fmla="*/ 701 h 722"/>
                <a:gd name="T78" fmla="*/ 2 w 1911"/>
                <a:gd name="T79" fmla="*/ 668 h 722"/>
                <a:gd name="T80" fmla="*/ 2 w 1911"/>
                <a:gd name="T81" fmla="*/ 630 h 722"/>
                <a:gd name="T82" fmla="*/ 21 w 1911"/>
                <a:gd name="T83" fmla="*/ 596 h 722"/>
                <a:gd name="T84" fmla="*/ 55 w 1911"/>
                <a:gd name="T85" fmla="*/ 577 h 722"/>
                <a:gd name="T86" fmla="*/ 105 w 1911"/>
                <a:gd name="T87" fmla="*/ 558 h 722"/>
                <a:gd name="T88" fmla="*/ 169 w 1911"/>
                <a:gd name="T89" fmla="*/ 526 h 722"/>
                <a:gd name="T90" fmla="*/ 243 w 1911"/>
                <a:gd name="T91" fmla="*/ 483 h 722"/>
                <a:gd name="T92" fmla="*/ 325 w 1911"/>
                <a:gd name="T93" fmla="*/ 433 h 722"/>
                <a:gd name="T94" fmla="*/ 411 w 1911"/>
                <a:gd name="T95" fmla="*/ 377 h 722"/>
                <a:gd name="T96" fmla="*/ 500 w 1911"/>
                <a:gd name="T97" fmla="*/ 320 h 722"/>
                <a:gd name="T98" fmla="*/ 611 w 1911"/>
                <a:gd name="T99" fmla="*/ 248 h 722"/>
                <a:gd name="T100" fmla="*/ 732 w 1911"/>
                <a:gd name="T101" fmla="*/ 169 h 722"/>
                <a:gd name="T102" fmla="*/ 837 w 1911"/>
                <a:gd name="T103" fmla="*/ 104 h 722"/>
                <a:gd name="T104" fmla="*/ 926 w 1911"/>
                <a:gd name="T105" fmla="*/ 54 h 722"/>
                <a:gd name="T106" fmla="*/ 998 w 1911"/>
                <a:gd name="T107" fmla="*/ 21 h 722"/>
                <a:gd name="T108" fmla="*/ 1057 w 1911"/>
                <a:gd name="T109" fmla="*/ 3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11" h="722">
                  <a:moveTo>
                    <a:pt x="1095" y="0"/>
                  </a:moveTo>
                  <a:lnTo>
                    <a:pt x="1134" y="5"/>
                  </a:lnTo>
                  <a:lnTo>
                    <a:pt x="1176" y="16"/>
                  </a:lnTo>
                  <a:lnTo>
                    <a:pt x="1219" y="33"/>
                  </a:lnTo>
                  <a:lnTo>
                    <a:pt x="1263" y="54"/>
                  </a:lnTo>
                  <a:lnTo>
                    <a:pt x="1310" y="80"/>
                  </a:lnTo>
                  <a:lnTo>
                    <a:pt x="1357" y="110"/>
                  </a:lnTo>
                  <a:lnTo>
                    <a:pt x="1406" y="143"/>
                  </a:lnTo>
                  <a:lnTo>
                    <a:pt x="1458" y="179"/>
                  </a:lnTo>
                  <a:lnTo>
                    <a:pt x="1509" y="216"/>
                  </a:lnTo>
                  <a:lnTo>
                    <a:pt x="1555" y="248"/>
                  </a:lnTo>
                  <a:lnTo>
                    <a:pt x="1601" y="280"/>
                  </a:lnTo>
                  <a:lnTo>
                    <a:pt x="1647" y="311"/>
                  </a:lnTo>
                  <a:lnTo>
                    <a:pt x="1691" y="341"/>
                  </a:lnTo>
                  <a:lnTo>
                    <a:pt x="1736" y="367"/>
                  </a:lnTo>
                  <a:lnTo>
                    <a:pt x="1780" y="391"/>
                  </a:lnTo>
                  <a:lnTo>
                    <a:pt x="1820" y="411"/>
                  </a:lnTo>
                  <a:lnTo>
                    <a:pt x="1860" y="426"/>
                  </a:lnTo>
                  <a:lnTo>
                    <a:pt x="1879" y="435"/>
                  </a:lnTo>
                  <a:lnTo>
                    <a:pt x="1893" y="448"/>
                  </a:lnTo>
                  <a:lnTo>
                    <a:pt x="1904" y="463"/>
                  </a:lnTo>
                  <a:lnTo>
                    <a:pt x="1910" y="481"/>
                  </a:lnTo>
                  <a:lnTo>
                    <a:pt x="1911" y="500"/>
                  </a:lnTo>
                  <a:lnTo>
                    <a:pt x="1907" y="519"/>
                  </a:lnTo>
                  <a:lnTo>
                    <a:pt x="1899" y="537"/>
                  </a:lnTo>
                  <a:lnTo>
                    <a:pt x="1886" y="552"/>
                  </a:lnTo>
                  <a:lnTo>
                    <a:pt x="1870" y="562"/>
                  </a:lnTo>
                  <a:lnTo>
                    <a:pt x="1852" y="569"/>
                  </a:lnTo>
                  <a:lnTo>
                    <a:pt x="1833" y="570"/>
                  </a:lnTo>
                  <a:lnTo>
                    <a:pt x="1813" y="566"/>
                  </a:lnTo>
                  <a:lnTo>
                    <a:pt x="1759" y="545"/>
                  </a:lnTo>
                  <a:lnTo>
                    <a:pt x="1705" y="519"/>
                  </a:lnTo>
                  <a:lnTo>
                    <a:pt x="1648" y="488"/>
                  </a:lnTo>
                  <a:lnTo>
                    <a:pt x="1592" y="452"/>
                  </a:lnTo>
                  <a:lnTo>
                    <a:pt x="1536" y="415"/>
                  </a:lnTo>
                  <a:lnTo>
                    <a:pt x="1479" y="376"/>
                  </a:lnTo>
                  <a:lnTo>
                    <a:pt x="1423" y="336"/>
                  </a:lnTo>
                  <a:lnTo>
                    <a:pt x="1392" y="314"/>
                  </a:lnTo>
                  <a:lnTo>
                    <a:pt x="1359" y="291"/>
                  </a:lnTo>
                  <a:lnTo>
                    <a:pt x="1326" y="268"/>
                  </a:lnTo>
                  <a:lnTo>
                    <a:pt x="1293" y="247"/>
                  </a:lnTo>
                  <a:lnTo>
                    <a:pt x="1261" y="225"/>
                  </a:lnTo>
                  <a:lnTo>
                    <a:pt x="1230" y="206"/>
                  </a:lnTo>
                  <a:lnTo>
                    <a:pt x="1199" y="188"/>
                  </a:lnTo>
                  <a:lnTo>
                    <a:pt x="1170" y="173"/>
                  </a:lnTo>
                  <a:lnTo>
                    <a:pt x="1144" y="161"/>
                  </a:lnTo>
                  <a:lnTo>
                    <a:pt x="1120" y="153"/>
                  </a:lnTo>
                  <a:lnTo>
                    <a:pt x="1100" y="149"/>
                  </a:lnTo>
                  <a:lnTo>
                    <a:pt x="1082" y="149"/>
                  </a:lnTo>
                  <a:lnTo>
                    <a:pt x="1064" y="154"/>
                  </a:lnTo>
                  <a:lnTo>
                    <a:pt x="1044" y="162"/>
                  </a:lnTo>
                  <a:lnTo>
                    <a:pt x="1019" y="173"/>
                  </a:lnTo>
                  <a:lnTo>
                    <a:pt x="991" y="187"/>
                  </a:lnTo>
                  <a:lnTo>
                    <a:pt x="960" y="204"/>
                  </a:lnTo>
                  <a:lnTo>
                    <a:pt x="927" y="224"/>
                  </a:lnTo>
                  <a:lnTo>
                    <a:pt x="892" y="244"/>
                  </a:lnTo>
                  <a:lnTo>
                    <a:pt x="855" y="267"/>
                  </a:lnTo>
                  <a:lnTo>
                    <a:pt x="817" y="291"/>
                  </a:lnTo>
                  <a:lnTo>
                    <a:pt x="779" y="316"/>
                  </a:lnTo>
                  <a:lnTo>
                    <a:pt x="739" y="341"/>
                  </a:lnTo>
                  <a:lnTo>
                    <a:pt x="700" y="366"/>
                  </a:lnTo>
                  <a:lnTo>
                    <a:pt x="662" y="392"/>
                  </a:lnTo>
                  <a:lnTo>
                    <a:pt x="625" y="415"/>
                  </a:lnTo>
                  <a:lnTo>
                    <a:pt x="566" y="454"/>
                  </a:lnTo>
                  <a:lnTo>
                    <a:pt x="509" y="492"/>
                  </a:lnTo>
                  <a:lnTo>
                    <a:pt x="453" y="527"/>
                  </a:lnTo>
                  <a:lnTo>
                    <a:pt x="399" y="562"/>
                  </a:lnTo>
                  <a:lnTo>
                    <a:pt x="347" y="594"/>
                  </a:lnTo>
                  <a:lnTo>
                    <a:pt x="297" y="624"/>
                  </a:lnTo>
                  <a:lnTo>
                    <a:pt x="250" y="651"/>
                  </a:lnTo>
                  <a:lnTo>
                    <a:pt x="205" y="674"/>
                  </a:lnTo>
                  <a:lnTo>
                    <a:pt x="164" y="694"/>
                  </a:lnTo>
                  <a:lnTo>
                    <a:pt x="127" y="709"/>
                  </a:lnTo>
                  <a:lnTo>
                    <a:pt x="94" y="720"/>
                  </a:lnTo>
                  <a:lnTo>
                    <a:pt x="75" y="722"/>
                  </a:lnTo>
                  <a:lnTo>
                    <a:pt x="56" y="720"/>
                  </a:lnTo>
                  <a:lnTo>
                    <a:pt x="38" y="713"/>
                  </a:lnTo>
                  <a:lnTo>
                    <a:pt x="22" y="701"/>
                  </a:lnTo>
                  <a:lnTo>
                    <a:pt x="10" y="687"/>
                  </a:lnTo>
                  <a:lnTo>
                    <a:pt x="2" y="668"/>
                  </a:lnTo>
                  <a:lnTo>
                    <a:pt x="0" y="649"/>
                  </a:lnTo>
                  <a:lnTo>
                    <a:pt x="2" y="630"/>
                  </a:lnTo>
                  <a:lnTo>
                    <a:pt x="10" y="612"/>
                  </a:lnTo>
                  <a:lnTo>
                    <a:pt x="21" y="596"/>
                  </a:lnTo>
                  <a:lnTo>
                    <a:pt x="37" y="584"/>
                  </a:lnTo>
                  <a:lnTo>
                    <a:pt x="55" y="577"/>
                  </a:lnTo>
                  <a:lnTo>
                    <a:pt x="78" y="569"/>
                  </a:lnTo>
                  <a:lnTo>
                    <a:pt x="105" y="558"/>
                  </a:lnTo>
                  <a:lnTo>
                    <a:pt x="136" y="544"/>
                  </a:lnTo>
                  <a:lnTo>
                    <a:pt x="169" y="526"/>
                  </a:lnTo>
                  <a:lnTo>
                    <a:pt x="205" y="506"/>
                  </a:lnTo>
                  <a:lnTo>
                    <a:pt x="243" y="483"/>
                  </a:lnTo>
                  <a:lnTo>
                    <a:pt x="284" y="458"/>
                  </a:lnTo>
                  <a:lnTo>
                    <a:pt x="325" y="433"/>
                  </a:lnTo>
                  <a:lnTo>
                    <a:pt x="368" y="406"/>
                  </a:lnTo>
                  <a:lnTo>
                    <a:pt x="411" y="377"/>
                  </a:lnTo>
                  <a:lnTo>
                    <a:pt x="455" y="349"/>
                  </a:lnTo>
                  <a:lnTo>
                    <a:pt x="500" y="320"/>
                  </a:lnTo>
                  <a:lnTo>
                    <a:pt x="543" y="292"/>
                  </a:lnTo>
                  <a:lnTo>
                    <a:pt x="611" y="248"/>
                  </a:lnTo>
                  <a:lnTo>
                    <a:pt x="674" y="206"/>
                  </a:lnTo>
                  <a:lnTo>
                    <a:pt x="732" y="169"/>
                  </a:lnTo>
                  <a:lnTo>
                    <a:pt x="787" y="135"/>
                  </a:lnTo>
                  <a:lnTo>
                    <a:pt x="837" y="104"/>
                  </a:lnTo>
                  <a:lnTo>
                    <a:pt x="884" y="78"/>
                  </a:lnTo>
                  <a:lnTo>
                    <a:pt x="926" y="54"/>
                  </a:lnTo>
                  <a:lnTo>
                    <a:pt x="964" y="35"/>
                  </a:lnTo>
                  <a:lnTo>
                    <a:pt x="998" y="21"/>
                  </a:lnTo>
                  <a:lnTo>
                    <a:pt x="1029" y="10"/>
                  </a:lnTo>
                  <a:lnTo>
                    <a:pt x="1057" y="3"/>
                  </a:lnTo>
                  <a:lnTo>
                    <a:pt x="10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-853" y="1133"/>
              <a:ext cx="242" cy="99"/>
            </a:xfrm>
            <a:custGeom>
              <a:avLst/>
              <a:gdLst>
                <a:gd name="T0" fmla="*/ 803 w 1455"/>
                <a:gd name="T1" fmla="*/ 5 h 590"/>
                <a:gd name="T2" fmla="*/ 883 w 1455"/>
                <a:gd name="T3" fmla="*/ 31 h 590"/>
                <a:gd name="T4" fmla="*/ 977 w 1455"/>
                <a:gd name="T5" fmla="*/ 79 h 590"/>
                <a:gd name="T6" fmla="*/ 1090 w 1455"/>
                <a:gd name="T7" fmla="*/ 145 h 590"/>
                <a:gd name="T8" fmla="*/ 1195 w 1455"/>
                <a:gd name="T9" fmla="*/ 209 h 590"/>
                <a:gd name="T10" fmla="*/ 1273 w 1455"/>
                <a:gd name="T11" fmla="*/ 256 h 590"/>
                <a:gd name="T12" fmla="*/ 1346 w 1455"/>
                <a:gd name="T13" fmla="*/ 297 h 590"/>
                <a:gd name="T14" fmla="*/ 1406 w 1455"/>
                <a:gd name="T15" fmla="*/ 324 h 590"/>
                <a:gd name="T16" fmla="*/ 1437 w 1455"/>
                <a:gd name="T17" fmla="*/ 345 h 590"/>
                <a:gd name="T18" fmla="*/ 1453 w 1455"/>
                <a:gd name="T19" fmla="*/ 380 h 590"/>
                <a:gd name="T20" fmla="*/ 1450 w 1455"/>
                <a:gd name="T21" fmla="*/ 419 h 590"/>
                <a:gd name="T22" fmla="*/ 1427 w 1455"/>
                <a:gd name="T23" fmla="*/ 450 h 590"/>
                <a:gd name="T24" fmla="*/ 1394 w 1455"/>
                <a:gd name="T25" fmla="*/ 467 h 590"/>
                <a:gd name="T26" fmla="*/ 1354 w 1455"/>
                <a:gd name="T27" fmla="*/ 463 h 590"/>
                <a:gd name="T28" fmla="*/ 1285 w 1455"/>
                <a:gd name="T29" fmla="*/ 432 h 590"/>
                <a:gd name="T30" fmla="*/ 1207 w 1455"/>
                <a:gd name="T31" fmla="*/ 389 h 590"/>
                <a:gd name="T32" fmla="*/ 1121 w 1455"/>
                <a:gd name="T33" fmla="*/ 337 h 590"/>
                <a:gd name="T34" fmla="*/ 1049 w 1455"/>
                <a:gd name="T35" fmla="*/ 294 h 590"/>
                <a:gd name="T36" fmla="*/ 991 w 1455"/>
                <a:gd name="T37" fmla="*/ 258 h 590"/>
                <a:gd name="T38" fmla="*/ 930 w 1455"/>
                <a:gd name="T39" fmla="*/ 223 h 590"/>
                <a:gd name="T40" fmla="*/ 869 w 1455"/>
                <a:gd name="T41" fmla="*/ 189 h 590"/>
                <a:gd name="T42" fmla="*/ 816 w 1455"/>
                <a:gd name="T43" fmla="*/ 165 h 590"/>
                <a:gd name="T44" fmla="*/ 776 w 1455"/>
                <a:gd name="T45" fmla="*/ 150 h 590"/>
                <a:gd name="T46" fmla="*/ 747 w 1455"/>
                <a:gd name="T47" fmla="*/ 153 h 590"/>
                <a:gd name="T48" fmla="*/ 705 w 1455"/>
                <a:gd name="T49" fmla="*/ 173 h 590"/>
                <a:gd name="T50" fmla="*/ 648 w 1455"/>
                <a:gd name="T51" fmla="*/ 206 h 590"/>
                <a:gd name="T52" fmla="*/ 583 w 1455"/>
                <a:gd name="T53" fmla="*/ 248 h 590"/>
                <a:gd name="T54" fmla="*/ 510 w 1455"/>
                <a:gd name="T55" fmla="*/ 297 h 590"/>
                <a:gd name="T56" fmla="*/ 436 w 1455"/>
                <a:gd name="T57" fmla="*/ 348 h 590"/>
                <a:gd name="T58" fmla="*/ 363 w 1455"/>
                <a:gd name="T59" fmla="*/ 399 h 590"/>
                <a:gd name="T60" fmla="*/ 296 w 1455"/>
                <a:gd name="T61" fmla="*/ 446 h 590"/>
                <a:gd name="T62" fmla="*/ 240 w 1455"/>
                <a:gd name="T63" fmla="*/ 488 h 590"/>
                <a:gd name="T64" fmla="*/ 188 w 1455"/>
                <a:gd name="T65" fmla="*/ 526 h 590"/>
                <a:gd name="T66" fmla="*/ 138 w 1455"/>
                <a:gd name="T67" fmla="*/ 562 h 590"/>
                <a:gd name="T68" fmla="*/ 103 w 1455"/>
                <a:gd name="T69" fmla="*/ 584 h 590"/>
                <a:gd name="T70" fmla="*/ 74 w 1455"/>
                <a:gd name="T71" fmla="*/ 590 h 590"/>
                <a:gd name="T72" fmla="*/ 40 w 1455"/>
                <a:gd name="T73" fmla="*/ 582 h 590"/>
                <a:gd name="T74" fmla="*/ 13 w 1455"/>
                <a:gd name="T75" fmla="*/ 559 h 590"/>
                <a:gd name="T76" fmla="*/ 0 w 1455"/>
                <a:gd name="T77" fmla="*/ 522 h 590"/>
                <a:gd name="T78" fmla="*/ 6 w 1455"/>
                <a:gd name="T79" fmla="*/ 486 h 590"/>
                <a:gd name="T80" fmla="*/ 31 w 1455"/>
                <a:gd name="T81" fmla="*/ 456 h 590"/>
                <a:gd name="T82" fmla="*/ 74 w 1455"/>
                <a:gd name="T83" fmla="*/ 425 h 590"/>
                <a:gd name="T84" fmla="*/ 129 w 1455"/>
                <a:gd name="T85" fmla="*/ 384 h 590"/>
                <a:gd name="T86" fmla="*/ 269 w 1455"/>
                <a:gd name="T87" fmla="*/ 283 h 590"/>
                <a:gd name="T88" fmla="*/ 392 w 1455"/>
                <a:gd name="T89" fmla="*/ 198 h 590"/>
                <a:gd name="T90" fmla="*/ 497 w 1455"/>
                <a:gd name="T91" fmla="*/ 126 h 590"/>
                <a:gd name="T92" fmla="*/ 585 w 1455"/>
                <a:gd name="T93" fmla="*/ 72 h 590"/>
                <a:gd name="T94" fmla="*/ 658 w 1455"/>
                <a:gd name="T95" fmla="*/ 31 h 590"/>
                <a:gd name="T96" fmla="*/ 715 w 1455"/>
                <a:gd name="T97" fmla="*/ 9 h 590"/>
                <a:gd name="T98" fmla="*/ 769 w 1455"/>
                <a:gd name="T99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55" h="590">
                  <a:moveTo>
                    <a:pt x="769" y="0"/>
                  </a:moveTo>
                  <a:lnTo>
                    <a:pt x="803" y="5"/>
                  </a:lnTo>
                  <a:lnTo>
                    <a:pt x="841" y="16"/>
                  </a:lnTo>
                  <a:lnTo>
                    <a:pt x="883" y="31"/>
                  </a:lnTo>
                  <a:lnTo>
                    <a:pt x="929" y="53"/>
                  </a:lnTo>
                  <a:lnTo>
                    <a:pt x="977" y="79"/>
                  </a:lnTo>
                  <a:lnTo>
                    <a:pt x="1031" y="110"/>
                  </a:lnTo>
                  <a:lnTo>
                    <a:pt x="1090" y="145"/>
                  </a:lnTo>
                  <a:lnTo>
                    <a:pt x="1154" y="184"/>
                  </a:lnTo>
                  <a:lnTo>
                    <a:pt x="1195" y="209"/>
                  </a:lnTo>
                  <a:lnTo>
                    <a:pt x="1234" y="233"/>
                  </a:lnTo>
                  <a:lnTo>
                    <a:pt x="1273" y="256"/>
                  </a:lnTo>
                  <a:lnTo>
                    <a:pt x="1310" y="277"/>
                  </a:lnTo>
                  <a:lnTo>
                    <a:pt x="1346" y="297"/>
                  </a:lnTo>
                  <a:lnTo>
                    <a:pt x="1377" y="312"/>
                  </a:lnTo>
                  <a:lnTo>
                    <a:pt x="1406" y="324"/>
                  </a:lnTo>
                  <a:lnTo>
                    <a:pt x="1422" y="332"/>
                  </a:lnTo>
                  <a:lnTo>
                    <a:pt x="1437" y="345"/>
                  </a:lnTo>
                  <a:lnTo>
                    <a:pt x="1447" y="362"/>
                  </a:lnTo>
                  <a:lnTo>
                    <a:pt x="1453" y="380"/>
                  </a:lnTo>
                  <a:lnTo>
                    <a:pt x="1455" y="399"/>
                  </a:lnTo>
                  <a:lnTo>
                    <a:pt x="1450" y="419"/>
                  </a:lnTo>
                  <a:lnTo>
                    <a:pt x="1440" y="436"/>
                  </a:lnTo>
                  <a:lnTo>
                    <a:pt x="1427" y="450"/>
                  </a:lnTo>
                  <a:lnTo>
                    <a:pt x="1412" y="461"/>
                  </a:lnTo>
                  <a:lnTo>
                    <a:pt x="1394" y="467"/>
                  </a:lnTo>
                  <a:lnTo>
                    <a:pt x="1375" y="467"/>
                  </a:lnTo>
                  <a:lnTo>
                    <a:pt x="1354" y="463"/>
                  </a:lnTo>
                  <a:lnTo>
                    <a:pt x="1321" y="450"/>
                  </a:lnTo>
                  <a:lnTo>
                    <a:pt x="1285" y="432"/>
                  </a:lnTo>
                  <a:lnTo>
                    <a:pt x="1247" y="412"/>
                  </a:lnTo>
                  <a:lnTo>
                    <a:pt x="1207" y="389"/>
                  </a:lnTo>
                  <a:lnTo>
                    <a:pt x="1164" y="364"/>
                  </a:lnTo>
                  <a:lnTo>
                    <a:pt x="1121" y="337"/>
                  </a:lnTo>
                  <a:lnTo>
                    <a:pt x="1075" y="310"/>
                  </a:lnTo>
                  <a:lnTo>
                    <a:pt x="1049" y="294"/>
                  </a:lnTo>
                  <a:lnTo>
                    <a:pt x="1020" y="276"/>
                  </a:lnTo>
                  <a:lnTo>
                    <a:pt x="991" y="258"/>
                  </a:lnTo>
                  <a:lnTo>
                    <a:pt x="961" y="241"/>
                  </a:lnTo>
                  <a:lnTo>
                    <a:pt x="930" y="223"/>
                  </a:lnTo>
                  <a:lnTo>
                    <a:pt x="899" y="205"/>
                  </a:lnTo>
                  <a:lnTo>
                    <a:pt x="869" y="189"/>
                  </a:lnTo>
                  <a:lnTo>
                    <a:pt x="841" y="175"/>
                  </a:lnTo>
                  <a:lnTo>
                    <a:pt x="816" y="165"/>
                  </a:lnTo>
                  <a:lnTo>
                    <a:pt x="795" y="155"/>
                  </a:lnTo>
                  <a:lnTo>
                    <a:pt x="776" y="150"/>
                  </a:lnTo>
                  <a:lnTo>
                    <a:pt x="763" y="149"/>
                  </a:lnTo>
                  <a:lnTo>
                    <a:pt x="747" y="153"/>
                  </a:lnTo>
                  <a:lnTo>
                    <a:pt x="728" y="161"/>
                  </a:lnTo>
                  <a:lnTo>
                    <a:pt x="705" y="173"/>
                  </a:lnTo>
                  <a:lnTo>
                    <a:pt x="678" y="188"/>
                  </a:lnTo>
                  <a:lnTo>
                    <a:pt x="648" y="206"/>
                  </a:lnTo>
                  <a:lnTo>
                    <a:pt x="616" y="226"/>
                  </a:lnTo>
                  <a:lnTo>
                    <a:pt x="583" y="248"/>
                  </a:lnTo>
                  <a:lnTo>
                    <a:pt x="547" y="272"/>
                  </a:lnTo>
                  <a:lnTo>
                    <a:pt x="510" y="297"/>
                  </a:lnTo>
                  <a:lnTo>
                    <a:pt x="473" y="321"/>
                  </a:lnTo>
                  <a:lnTo>
                    <a:pt x="436" y="348"/>
                  </a:lnTo>
                  <a:lnTo>
                    <a:pt x="399" y="374"/>
                  </a:lnTo>
                  <a:lnTo>
                    <a:pt x="363" y="399"/>
                  </a:lnTo>
                  <a:lnTo>
                    <a:pt x="328" y="424"/>
                  </a:lnTo>
                  <a:lnTo>
                    <a:pt x="296" y="446"/>
                  </a:lnTo>
                  <a:lnTo>
                    <a:pt x="266" y="469"/>
                  </a:lnTo>
                  <a:lnTo>
                    <a:pt x="240" y="488"/>
                  </a:lnTo>
                  <a:lnTo>
                    <a:pt x="216" y="505"/>
                  </a:lnTo>
                  <a:lnTo>
                    <a:pt x="188" y="526"/>
                  </a:lnTo>
                  <a:lnTo>
                    <a:pt x="161" y="545"/>
                  </a:lnTo>
                  <a:lnTo>
                    <a:pt x="138" y="562"/>
                  </a:lnTo>
                  <a:lnTo>
                    <a:pt x="117" y="577"/>
                  </a:lnTo>
                  <a:lnTo>
                    <a:pt x="103" y="584"/>
                  </a:lnTo>
                  <a:lnTo>
                    <a:pt x="89" y="589"/>
                  </a:lnTo>
                  <a:lnTo>
                    <a:pt x="74" y="590"/>
                  </a:lnTo>
                  <a:lnTo>
                    <a:pt x="56" y="588"/>
                  </a:lnTo>
                  <a:lnTo>
                    <a:pt x="40" y="582"/>
                  </a:lnTo>
                  <a:lnTo>
                    <a:pt x="25" y="572"/>
                  </a:lnTo>
                  <a:lnTo>
                    <a:pt x="13" y="559"/>
                  </a:lnTo>
                  <a:lnTo>
                    <a:pt x="4" y="541"/>
                  </a:lnTo>
                  <a:lnTo>
                    <a:pt x="0" y="522"/>
                  </a:lnTo>
                  <a:lnTo>
                    <a:pt x="0" y="503"/>
                  </a:lnTo>
                  <a:lnTo>
                    <a:pt x="6" y="486"/>
                  </a:lnTo>
                  <a:lnTo>
                    <a:pt x="17" y="469"/>
                  </a:lnTo>
                  <a:lnTo>
                    <a:pt x="31" y="456"/>
                  </a:lnTo>
                  <a:lnTo>
                    <a:pt x="50" y="442"/>
                  </a:lnTo>
                  <a:lnTo>
                    <a:pt x="74" y="425"/>
                  </a:lnTo>
                  <a:lnTo>
                    <a:pt x="101" y="406"/>
                  </a:lnTo>
                  <a:lnTo>
                    <a:pt x="129" y="384"/>
                  </a:lnTo>
                  <a:lnTo>
                    <a:pt x="201" y="332"/>
                  </a:lnTo>
                  <a:lnTo>
                    <a:pt x="269" y="283"/>
                  </a:lnTo>
                  <a:lnTo>
                    <a:pt x="332" y="238"/>
                  </a:lnTo>
                  <a:lnTo>
                    <a:pt x="392" y="198"/>
                  </a:lnTo>
                  <a:lnTo>
                    <a:pt x="447" y="160"/>
                  </a:lnTo>
                  <a:lnTo>
                    <a:pt x="497" y="126"/>
                  </a:lnTo>
                  <a:lnTo>
                    <a:pt x="543" y="97"/>
                  </a:lnTo>
                  <a:lnTo>
                    <a:pt x="585" y="72"/>
                  </a:lnTo>
                  <a:lnTo>
                    <a:pt x="623" y="49"/>
                  </a:lnTo>
                  <a:lnTo>
                    <a:pt x="658" y="31"/>
                  </a:lnTo>
                  <a:lnTo>
                    <a:pt x="688" y="18"/>
                  </a:lnTo>
                  <a:lnTo>
                    <a:pt x="715" y="9"/>
                  </a:lnTo>
                  <a:lnTo>
                    <a:pt x="738" y="3"/>
                  </a:lnTo>
                  <a:lnTo>
                    <a:pt x="7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2"/>
            <p:cNvSpPr>
              <a:spLocks/>
            </p:cNvSpPr>
            <p:nvPr/>
          </p:nvSpPr>
          <p:spPr bwMode="auto">
            <a:xfrm>
              <a:off x="-804" y="1211"/>
              <a:ext cx="149" cy="67"/>
            </a:xfrm>
            <a:custGeom>
              <a:avLst/>
              <a:gdLst>
                <a:gd name="T0" fmla="*/ 474 w 891"/>
                <a:gd name="T1" fmla="*/ 2 h 399"/>
                <a:gd name="T2" fmla="*/ 549 w 891"/>
                <a:gd name="T3" fmla="*/ 25 h 399"/>
                <a:gd name="T4" fmla="*/ 623 w 891"/>
                <a:gd name="T5" fmla="*/ 64 h 399"/>
                <a:gd name="T6" fmla="*/ 701 w 891"/>
                <a:gd name="T7" fmla="*/ 116 h 399"/>
                <a:gd name="T8" fmla="*/ 798 w 891"/>
                <a:gd name="T9" fmla="*/ 184 h 399"/>
                <a:gd name="T10" fmla="*/ 874 w 891"/>
                <a:gd name="T11" fmla="*/ 237 h 399"/>
                <a:gd name="T12" fmla="*/ 890 w 891"/>
                <a:gd name="T13" fmla="*/ 272 h 399"/>
                <a:gd name="T14" fmla="*/ 889 w 891"/>
                <a:gd name="T15" fmla="*/ 310 h 399"/>
                <a:gd name="T16" fmla="*/ 866 w 891"/>
                <a:gd name="T17" fmla="*/ 342 h 399"/>
                <a:gd name="T18" fmla="*/ 833 w 891"/>
                <a:gd name="T19" fmla="*/ 360 h 399"/>
                <a:gd name="T20" fmla="*/ 795 w 891"/>
                <a:gd name="T21" fmla="*/ 357 h 399"/>
                <a:gd name="T22" fmla="*/ 734 w 891"/>
                <a:gd name="T23" fmla="*/ 319 h 399"/>
                <a:gd name="T24" fmla="*/ 655 w 891"/>
                <a:gd name="T25" fmla="*/ 265 h 399"/>
                <a:gd name="T26" fmla="*/ 586 w 891"/>
                <a:gd name="T27" fmla="*/ 217 h 399"/>
                <a:gd name="T28" fmla="*/ 524 w 891"/>
                <a:gd name="T29" fmla="*/ 178 h 399"/>
                <a:gd name="T30" fmla="*/ 469 w 891"/>
                <a:gd name="T31" fmla="*/ 153 h 399"/>
                <a:gd name="T32" fmla="*/ 424 w 891"/>
                <a:gd name="T33" fmla="*/ 148 h 399"/>
                <a:gd name="T34" fmla="*/ 389 w 891"/>
                <a:gd name="T35" fmla="*/ 161 h 399"/>
                <a:gd name="T36" fmla="*/ 345 w 891"/>
                <a:gd name="T37" fmla="*/ 189 h 399"/>
                <a:gd name="T38" fmla="*/ 293 w 891"/>
                <a:gd name="T39" fmla="*/ 228 h 399"/>
                <a:gd name="T40" fmla="*/ 236 w 891"/>
                <a:gd name="T41" fmla="*/ 274 h 399"/>
                <a:gd name="T42" fmla="*/ 180 w 891"/>
                <a:gd name="T43" fmla="*/ 324 h 399"/>
                <a:gd name="T44" fmla="*/ 128 w 891"/>
                <a:gd name="T45" fmla="*/ 376 h 399"/>
                <a:gd name="T46" fmla="*/ 93 w 891"/>
                <a:gd name="T47" fmla="*/ 397 h 399"/>
                <a:gd name="T48" fmla="*/ 56 w 891"/>
                <a:gd name="T49" fmla="*/ 397 h 399"/>
                <a:gd name="T50" fmla="*/ 23 w 891"/>
                <a:gd name="T51" fmla="*/ 378 h 399"/>
                <a:gd name="T52" fmla="*/ 3 w 891"/>
                <a:gd name="T53" fmla="*/ 344 h 399"/>
                <a:gd name="T54" fmla="*/ 3 w 891"/>
                <a:gd name="T55" fmla="*/ 308 h 399"/>
                <a:gd name="T56" fmla="*/ 21 w 891"/>
                <a:gd name="T57" fmla="*/ 273 h 399"/>
                <a:gd name="T58" fmla="*/ 46 w 891"/>
                <a:gd name="T59" fmla="*/ 249 h 399"/>
                <a:gd name="T60" fmla="*/ 84 w 891"/>
                <a:gd name="T61" fmla="*/ 211 h 399"/>
                <a:gd name="T62" fmla="*/ 134 w 891"/>
                <a:gd name="T63" fmla="*/ 166 h 399"/>
                <a:gd name="T64" fmla="*/ 191 w 891"/>
                <a:gd name="T65" fmla="*/ 118 h 399"/>
                <a:gd name="T66" fmla="*/ 252 w 891"/>
                <a:gd name="T67" fmla="*/ 73 h 399"/>
                <a:gd name="T68" fmla="*/ 313 w 891"/>
                <a:gd name="T69" fmla="*/ 35 h 399"/>
                <a:gd name="T70" fmla="*/ 371 w 891"/>
                <a:gd name="T71" fmla="*/ 9 h 399"/>
                <a:gd name="T72" fmla="*/ 437 w 891"/>
                <a:gd name="T73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91" h="399">
                  <a:moveTo>
                    <a:pt x="437" y="0"/>
                  </a:moveTo>
                  <a:lnTo>
                    <a:pt x="474" y="2"/>
                  </a:lnTo>
                  <a:lnTo>
                    <a:pt x="511" y="11"/>
                  </a:lnTo>
                  <a:lnTo>
                    <a:pt x="549" y="25"/>
                  </a:lnTo>
                  <a:lnTo>
                    <a:pt x="586" y="42"/>
                  </a:lnTo>
                  <a:lnTo>
                    <a:pt x="623" y="64"/>
                  </a:lnTo>
                  <a:lnTo>
                    <a:pt x="662" y="89"/>
                  </a:lnTo>
                  <a:lnTo>
                    <a:pt x="701" y="116"/>
                  </a:lnTo>
                  <a:lnTo>
                    <a:pt x="741" y="143"/>
                  </a:lnTo>
                  <a:lnTo>
                    <a:pt x="798" y="184"/>
                  </a:lnTo>
                  <a:lnTo>
                    <a:pt x="858" y="224"/>
                  </a:lnTo>
                  <a:lnTo>
                    <a:pt x="874" y="237"/>
                  </a:lnTo>
                  <a:lnTo>
                    <a:pt x="884" y="254"/>
                  </a:lnTo>
                  <a:lnTo>
                    <a:pt x="890" y="272"/>
                  </a:lnTo>
                  <a:lnTo>
                    <a:pt x="891" y="291"/>
                  </a:lnTo>
                  <a:lnTo>
                    <a:pt x="889" y="310"/>
                  </a:lnTo>
                  <a:lnTo>
                    <a:pt x="879" y="328"/>
                  </a:lnTo>
                  <a:lnTo>
                    <a:pt x="866" y="342"/>
                  </a:lnTo>
                  <a:lnTo>
                    <a:pt x="851" y="353"/>
                  </a:lnTo>
                  <a:lnTo>
                    <a:pt x="833" y="360"/>
                  </a:lnTo>
                  <a:lnTo>
                    <a:pt x="814" y="361"/>
                  </a:lnTo>
                  <a:lnTo>
                    <a:pt x="795" y="357"/>
                  </a:lnTo>
                  <a:lnTo>
                    <a:pt x="777" y="349"/>
                  </a:lnTo>
                  <a:lnTo>
                    <a:pt x="734" y="319"/>
                  </a:lnTo>
                  <a:lnTo>
                    <a:pt x="692" y="292"/>
                  </a:lnTo>
                  <a:lnTo>
                    <a:pt x="655" y="265"/>
                  </a:lnTo>
                  <a:lnTo>
                    <a:pt x="619" y="240"/>
                  </a:lnTo>
                  <a:lnTo>
                    <a:pt x="586" y="217"/>
                  </a:lnTo>
                  <a:lnTo>
                    <a:pt x="554" y="196"/>
                  </a:lnTo>
                  <a:lnTo>
                    <a:pt x="524" y="178"/>
                  </a:lnTo>
                  <a:lnTo>
                    <a:pt x="495" y="164"/>
                  </a:lnTo>
                  <a:lnTo>
                    <a:pt x="469" y="153"/>
                  </a:lnTo>
                  <a:lnTo>
                    <a:pt x="445" y="148"/>
                  </a:lnTo>
                  <a:lnTo>
                    <a:pt x="424" y="148"/>
                  </a:lnTo>
                  <a:lnTo>
                    <a:pt x="408" y="153"/>
                  </a:lnTo>
                  <a:lnTo>
                    <a:pt x="389" y="161"/>
                  </a:lnTo>
                  <a:lnTo>
                    <a:pt x="368" y="173"/>
                  </a:lnTo>
                  <a:lnTo>
                    <a:pt x="345" y="189"/>
                  </a:lnTo>
                  <a:lnTo>
                    <a:pt x="319" y="206"/>
                  </a:lnTo>
                  <a:lnTo>
                    <a:pt x="293" y="228"/>
                  </a:lnTo>
                  <a:lnTo>
                    <a:pt x="265" y="250"/>
                  </a:lnTo>
                  <a:lnTo>
                    <a:pt x="236" y="274"/>
                  </a:lnTo>
                  <a:lnTo>
                    <a:pt x="208" y="299"/>
                  </a:lnTo>
                  <a:lnTo>
                    <a:pt x="180" y="324"/>
                  </a:lnTo>
                  <a:lnTo>
                    <a:pt x="153" y="350"/>
                  </a:lnTo>
                  <a:lnTo>
                    <a:pt x="128" y="376"/>
                  </a:lnTo>
                  <a:lnTo>
                    <a:pt x="111" y="390"/>
                  </a:lnTo>
                  <a:lnTo>
                    <a:pt x="93" y="397"/>
                  </a:lnTo>
                  <a:lnTo>
                    <a:pt x="74" y="399"/>
                  </a:lnTo>
                  <a:lnTo>
                    <a:pt x="56" y="397"/>
                  </a:lnTo>
                  <a:lnTo>
                    <a:pt x="38" y="390"/>
                  </a:lnTo>
                  <a:lnTo>
                    <a:pt x="23" y="378"/>
                  </a:lnTo>
                  <a:lnTo>
                    <a:pt x="10" y="362"/>
                  </a:lnTo>
                  <a:lnTo>
                    <a:pt x="3" y="344"/>
                  </a:lnTo>
                  <a:lnTo>
                    <a:pt x="0" y="327"/>
                  </a:lnTo>
                  <a:lnTo>
                    <a:pt x="3" y="308"/>
                  </a:lnTo>
                  <a:lnTo>
                    <a:pt x="9" y="290"/>
                  </a:lnTo>
                  <a:lnTo>
                    <a:pt x="21" y="273"/>
                  </a:lnTo>
                  <a:lnTo>
                    <a:pt x="31" y="264"/>
                  </a:lnTo>
                  <a:lnTo>
                    <a:pt x="46" y="249"/>
                  </a:lnTo>
                  <a:lnTo>
                    <a:pt x="63" y="231"/>
                  </a:lnTo>
                  <a:lnTo>
                    <a:pt x="84" y="211"/>
                  </a:lnTo>
                  <a:lnTo>
                    <a:pt x="108" y="190"/>
                  </a:lnTo>
                  <a:lnTo>
                    <a:pt x="134" y="166"/>
                  </a:lnTo>
                  <a:lnTo>
                    <a:pt x="161" y="142"/>
                  </a:lnTo>
                  <a:lnTo>
                    <a:pt x="191" y="118"/>
                  </a:lnTo>
                  <a:lnTo>
                    <a:pt x="221" y="96"/>
                  </a:lnTo>
                  <a:lnTo>
                    <a:pt x="252" y="73"/>
                  </a:lnTo>
                  <a:lnTo>
                    <a:pt x="282" y="53"/>
                  </a:lnTo>
                  <a:lnTo>
                    <a:pt x="313" y="35"/>
                  </a:lnTo>
                  <a:lnTo>
                    <a:pt x="343" y="20"/>
                  </a:lnTo>
                  <a:lnTo>
                    <a:pt x="371" y="9"/>
                  </a:lnTo>
                  <a:lnTo>
                    <a:pt x="399" y="2"/>
                  </a:lnTo>
                  <a:lnTo>
                    <a:pt x="4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3"/>
            <p:cNvSpPr>
              <a:spLocks/>
            </p:cNvSpPr>
            <p:nvPr/>
          </p:nvSpPr>
          <p:spPr bwMode="auto">
            <a:xfrm>
              <a:off x="-622" y="938"/>
              <a:ext cx="76" cy="78"/>
            </a:xfrm>
            <a:custGeom>
              <a:avLst/>
              <a:gdLst>
                <a:gd name="T0" fmla="*/ 86 w 456"/>
                <a:gd name="T1" fmla="*/ 0 h 469"/>
                <a:gd name="T2" fmla="*/ 101 w 456"/>
                <a:gd name="T3" fmla="*/ 3 h 469"/>
                <a:gd name="T4" fmla="*/ 117 w 456"/>
                <a:gd name="T5" fmla="*/ 9 h 469"/>
                <a:gd name="T6" fmla="*/ 129 w 456"/>
                <a:gd name="T7" fmla="*/ 19 h 469"/>
                <a:gd name="T8" fmla="*/ 138 w 456"/>
                <a:gd name="T9" fmla="*/ 35 h 469"/>
                <a:gd name="T10" fmla="*/ 144 w 456"/>
                <a:gd name="T11" fmla="*/ 54 h 469"/>
                <a:gd name="T12" fmla="*/ 152 w 456"/>
                <a:gd name="T13" fmla="*/ 90 h 469"/>
                <a:gd name="T14" fmla="*/ 162 w 456"/>
                <a:gd name="T15" fmla="*/ 123 h 469"/>
                <a:gd name="T16" fmla="*/ 175 w 456"/>
                <a:gd name="T17" fmla="*/ 154 h 469"/>
                <a:gd name="T18" fmla="*/ 192 w 456"/>
                <a:gd name="T19" fmla="*/ 183 h 469"/>
                <a:gd name="T20" fmla="*/ 214 w 456"/>
                <a:gd name="T21" fmla="*/ 211 h 469"/>
                <a:gd name="T22" fmla="*/ 240 w 456"/>
                <a:gd name="T23" fmla="*/ 236 h 469"/>
                <a:gd name="T24" fmla="*/ 273 w 456"/>
                <a:gd name="T25" fmla="*/ 260 h 469"/>
                <a:gd name="T26" fmla="*/ 308 w 456"/>
                <a:gd name="T27" fmla="*/ 281 h 469"/>
                <a:gd name="T28" fmla="*/ 345 w 456"/>
                <a:gd name="T29" fmla="*/ 300 h 469"/>
                <a:gd name="T30" fmla="*/ 382 w 456"/>
                <a:gd name="T31" fmla="*/ 317 h 469"/>
                <a:gd name="T32" fmla="*/ 419 w 456"/>
                <a:gd name="T33" fmla="*/ 332 h 469"/>
                <a:gd name="T34" fmla="*/ 433 w 456"/>
                <a:gd name="T35" fmla="*/ 342 h 469"/>
                <a:gd name="T36" fmla="*/ 444 w 456"/>
                <a:gd name="T37" fmla="*/ 355 h 469"/>
                <a:gd name="T38" fmla="*/ 451 w 456"/>
                <a:gd name="T39" fmla="*/ 369 h 469"/>
                <a:gd name="T40" fmla="*/ 455 w 456"/>
                <a:gd name="T41" fmla="*/ 386 h 469"/>
                <a:gd name="T42" fmla="*/ 456 w 456"/>
                <a:gd name="T43" fmla="*/ 403 h 469"/>
                <a:gd name="T44" fmla="*/ 452 w 456"/>
                <a:gd name="T45" fmla="*/ 419 h 469"/>
                <a:gd name="T46" fmla="*/ 446 w 456"/>
                <a:gd name="T47" fmla="*/ 434 h 469"/>
                <a:gd name="T48" fmla="*/ 433 w 456"/>
                <a:gd name="T49" fmla="*/ 451 h 469"/>
                <a:gd name="T50" fmla="*/ 418 w 456"/>
                <a:gd name="T51" fmla="*/ 462 h 469"/>
                <a:gd name="T52" fmla="*/ 401 w 456"/>
                <a:gd name="T53" fmla="*/ 468 h 469"/>
                <a:gd name="T54" fmla="*/ 382 w 456"/>
                <a:gd name="T55" fmla="*/ 469 h 469"/>
                <a:gd name="T56" fmla="*/ 363 w 456"/>
                <a:gd name="T57" fmla="*/ 466 h 469"/>
                <a:gd name="T58" fmla="*/ 344 w 456"/>
                <a:gd name="T59" fmla="*/ 461 h 469"/>
                <a:gd name="T60" fmla="*/ 302 w 456"/>
                <a:gd name="T61" fmla="*/ 443 h 469"/>
                <a:gd name="T62" fmla="*/ 262 w 456"/>
                <a:gd name="T63" fmla="*/ 422 h 469"/>
                <a:gd name="T64" fmla="*/ 223 w 456"/>
                <a:gd name="T65" fmla="*/ 400 h 469"/>
                <a:gd name="T66" fmla="*/ 187 w 456"/>
                <a:gd name="T67" fmla="*/ 376 h 469"/>
                <a:gd name="T68" fmla="*/ 153 w 456"/>
                <a:gd name="T69" fmla="*/ 350 h 469"/>
                <a:gd name="T70" fmla="*/ 121 w 456"/>
                <a:gd name="T71" fmla="*/ 323 h 469"/>
                <a:gd name="T72" fmla="*/ 92 w 456"/>
                <a:gd name="T73" fmla="*/ 292 h 469"/>
                <a:gd name="T74" fmla="*/ 67 w 456"/>
                <a:gd name="T75" fmla="*/ 258 h 469"/>
                <a:gd name="T76" fmla="*/ 44 w 456"/>
                <a:gd name="T77" fmla="*/ 222 h 469"/>
                <a:gd name="T78" fmla="*/ 25 w 456"/>
                <a:gd name="T79" fmla="*/ 182 h 469"/>
                <a:gd name="T80" fmla="*/ 11 w 456"/>
                <a:gd name="T81" fmla="*/ 139 h 469"/>
                <a:gd name="T82" fmla="*/ 1 w 456"/>
                <a:gd name="T83" fmla="*/ 93 h 469"/>
                <a:gd name="T84" fmla="*/ 0 w 456"/>
                <a:gd name="T85" fmla="*/ 73 h 469"/>
                <a:gd name="T86" fmla="*/ 4 w 456"/>
                <a:gd name="T87" fmla="*/ 54 h 469"/>
                <a:gd name="T88" fmla="*/ 12 w 456"/>
                <a:gd name="T89" fmla="*/ 38 h 469"/>
                <a:gd name="T90" fmla="*/ 24 w 456"/>
                <a:gd name="T91" fmla="*/ 24 h 469"/>
                <a:gd name="T92" fmla="*/ 37 w 456"/>
                <a:gd name="T93" fmla="*/ 13 h 469"/>
                <a:gd name="T94" fmla="*/ 53 w 456"/>
                <a:gd name="T95" fmla="*/ 6 h 469"/>
                <a:gd name="T96" fmla="*/ 69 w 456"/>
                <a:gd name="T97" fmla="*/ 2 h 469"/>
                <a:gd name="T98" fmla="*/ 86 w 456"/>
                <a:gd name="T9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6" h="469">
                  <a:moveTo>
                    <a:pt x="86" y="0"/>
                  </a:moveTo>
                  <a:lnTo>
                    <a:pt x="101" y="3"/>
                  </a:lnTo>
                  <a:lnTo>
                    <a:pt x="117" y="9"/>
                  </a:lnTo>
                  <a:lnTo>
                    <a:pt x="129" y="19"/>
                  </a:lnTo>
                  <a:lnTo>
                    <a:pt x="138" y="35"/>
                  </a:lnTo>
                  <a:lnTo>
                    <a:pt x="144" y="54"/>
                  </a:lnTo>
                  <a:lnTo>
                    <a:pt x="152" y="90"/>
                  </a:lnTo>
                  <a:lnTo>
                    <a:pt x="162" y="123"/>
                  </a:lnTo>
                  <a:lnTo>
                    <a:pt x="175" y="154"/>
                  </a:lnTo>
                  <a:lnTo>
                    <a:pt x="192" y="183"/>
                  </a:lnTo>
                  <a:lnTo>
                    <a:pt x="214" y="211"/>
                  </a:lnTo>
                  <a:lnTo>
                    <a:pt x="240" y="236"/>
                  </a:lnTo>
                  <a:lnTo>
                    <a:pt x="273" y="260"/>
                  </a:lnTo>
                  <a:lnTo>
                    <a:pt x="308" y="281"/>
                  </a:lnTo>
                  <a:lnTo>
                    <a:pt x="345" y="300"/>
                  </a:lnTo>
                  <a:lnTo>
                    <a:pt x="382" y="317"/>
                  </a:lnTo>
                  <a:lnTo>
                    <a:pt x="419" y="332"/>
                  </a:lnTo>
                  <a:lnTo>
                    <a:pt x="433" y="342"/>
                  </a:lnTo>
                  <a:lnTo>
                    <a:pt x="444" y="355"/>
                  </a:lnTo>
                  <a:lnTo>
                    <a:pt x="451" y="369"/>
                  </a:lnTo>
                  <a:lnTo>
                    <a:pt x="455" y="386"/>
                  </a:lnTo>
                  <a:lnTo>
                    <a:pt x="456" y="403"/>
                  </a:lnTo>
                  <a:lnTo>
                    <a:pt x="452" y="419"/>
                  </a:lnTo>
                  <a:lnTo>
                    <a:pt x="446" y="434"/>
                  </a:lnTo>
                  <a:lnTo>
                    <a:pt x="433" y="451"/>
                  </a:lnTo>
                  <a:lnTo>
                    <a:pt x="418" y="462"/>
                  </a:lnTo>
                  <a:lnTo>
                    <a:pt x="401" y="468"/>
                  </a:lnTo>
                  <a:lnTo>
                    <a:pt x="382" y="469"/>
                  </a:lnTo>
                  <a:lnTo>
                    <a:pt x="363" y="466"/>
                  </a:lnTo>
                  <a:lnTo>
                    <a:pt x="344" y="461"/>
                  </a:lnTo>
                  <a:lnTo>
                    <a:pt x="302" y="443"/>
                  </a:lnTo>
                  <a:lnTo>
                    <a:pt x="262" y="422"/>
                  </a:lnTo>
                  <a:lnTo>
                    <a:pt x="223" y="400"/>
                  </a:lnTo>
                  <a:lnTo>
                    <a:pt x="187" y="376"/>
                  </a:lnTo>
                  <a:lnTo>
                    <a:pt x="153" y="350"/>
                  </a:lnTo>
                  <a:lnTo>
                    <a:pt x="121" y="323"/>
                  </a:lnTo>
                  <a:lnTo>
                    <a:pt x="92" y="292"/>
                  </a:lnTo>
                  <a:lnTo>
                    <a:pt x="67" y="258"/>
                  </a:lnTo>
                  <a:lnTo>
                    <a:pt x="44" y="222"/>
                  </a:lnTo>
                  <a:lnTo>
                    <a:pt x="25" y="182"/>
                  </a:lnTo>
                  <a:lnTo>
                    <a:pt x="11" y="139"/>
                  </a:lnTo>
                  <a:lnTo>
                    <a:pt x="1" y="93"/>
                  </a:lnTo>
                  <a:lnTo>
                    <a:pt x="0" y="73"/>
                  </a:lnTo>
                  <a:lnTo>
                    <a:pt x="4" y="54"/>
                  </a:lnTo>
                  <a:lnTo>
                    <a:pt x="12" y="38"/>
                  </a:lnTo>
                  <a:lnTo>
                    <a:pt x="24" y="24"/>
                  </a:lnTo>
                  <a:lnTo>
                    <a:pt x="37" y="13"/>
                  </a:lnTo>
                  <a:lnTo>
                    <a:pt x="53" y="6"/>
                  </a:lnTo>
                  <a:lnTo>
                    <a:pt x="69" y="2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4"/>
            <p:cNvSpPr>
              <a:spLocks/>
            </p:cNvSpPr>
            <p:nvPr/>
          </p:nvSpPr>
          <p:spPr bwMode="auto">
            <a:xfrm>
              <a:off x="-669" y="991"/>
              <a:ext cx="102" cy="92"/>
            </a:xfrm>
            <a:custGeom>
              <a:avLst/>
              <a:gdLst>
                <a:gd name="T0" fmla="*/ 76 w 611"/>
                <a:gd name="T1" fmla="*/ 0 h 549"/>
                <a:gd name="T2" fmla="*/ 94 w 611"/>
                <a:gd name="T3" fmla="*/ 3 h 549"/>
                <a:gd name="T4" fmla="*/ 111 w 611"/>
                <a:gd name="T5" fmla="*/ 10 h 549"/>
                <a:gd name="T6" fmla="*/ 125 w 611"/>
                <a:gd name="T7" fmla="*/ 22 h 549"/>
                <a:gd name="T8" fmla="*/ 137 w 611"/>
                <a:gd name="T9" fmla="*/ 38 h 549"/>
                <a:gd name="T10" fmla="*/ 147 w 611"/>
                <a:gd name="T11" fmla="*/ 54 h 549"/>
                <a:gd name="T12" fmla="*/ 171 w 611"/>
                <a:gd name="T13" fmla="*/ 104 h 549"/>
                <a:gd name="T14" fmla="*/ 199 w 611"/>
                <a:gd name="T15" fmla="*/ 149 h 549"/>
                <a:gd name="T16" fmla="*/ 233 w 611"/>
                <a:gd name="T17" fmla="*/ 192 h 549"/>
                <a:gd name="T18" fmla="*/ 271 w 611"/>
                <a:gd name="T19" fmla="*/ 232 h 549"/>
                <a:gd name="T20" fmla="*/ 313 w 611"/>
                <a:gd name="T21" fmla="*/ 267 h 549"/>
                <a:gd name="T22" fmla="*/ 356 w 611"/>
                <a:gd name="T23" fmla="*/ 299 h 549"/>
                <a:gd name="T24" fmla="*/ 402 w 611"/>
                <a:gd name="T25" fmla="*/ 329 h 549"/>
                <a:gd name="T26" fmla="*/ 436 w 611"/>
                <a:gd name="T27" fmla="*/ 348 h 549"/>
                <a:gd name="T28" fmla="*/ 467 w 611"/>
                <a:gd name="T29" fmla="*/ 365 h 549"/>
                <a:gd name="T30" fmla="*/ 496 w 611"/>
                <a:gd name="T31" fmla="*/ 379 h 549"/>
                <a:gd name="T32" fmla="*/ 527 w 611"/>
                <a:gd name="T33" fmla="*/ 391 h 549"/>
                <a:gd name="T34" fmla="*/ 560 w 611"/>
                <a:gd name="T35" fmla="*/ 403 h 549"/>
                <a:gd name="T36" fmla="*/ 578 w 611"/>
                <a:gd name="T37" fmla="*/ 411 h 549"/>
                <a:gd name="T38" fmla="*/ 592 w 611"/>
                <a:gd name="T39" fmla="*/ 422 h 549"/>
                <a:gd name="T40" fmla="*/ 603 w 611"/>
                <a:gd name="T41" fmla="*/ 436 h 549"/>
                <a:gd name="T42" fmla="*/ 609 w 611"/>
                <a:gd name="T43" fmla="*/ 453 h 549"/>
                <a:gd name="T44" fmla="*/ 611 w 611"/>
                <a:gd name="T45" fmla="*/ 469 h 549"/>
                <a:gd name="T46" fmla="*/ 610 w 611"/>
                <a:gd name="T47" fmla="*/ 486 h 549"/>
                <a:gd name="T48" fmla="*/ 605 w 611"/>
                <a:gd name="T49" fmla="*/ 503 h 549"/>
                <a:gd name="T50" fmla="*/ 598 w 611"/>
                <a:gd name="T51" fmla="*/ 518 h 549"/>
                <a:gd name="T52" fmla="*/ 587 w 611"/>
                <a:gd name="T53" fmla="*/ 531 h 549"/>
                <a:gd name="T54" fmla="*/ 574 w 611"/>
                <a:gd name="T55" fmla="*/ 541 h 549"/>
                <a:gd name="T56" fmla="*/ 558 w 611"/>
                <a:gd name="T57" fmla="*/ 547 h 549"/>
                <a:gd name="T58" fmla="*/ 539 w 611"/>
                <a:gd name="T59" fmla="*/ 549 h 549"/>
                <a:gd name="T60" fmla="*/ 519 w 611"/>
                <a:gd name="T61" fmla="*/ 545 h 549"/>
                <a:gd name="T62" fmla="*/ 459 w 611"/>
                <a:gd name="T63" fmla="*/ 524 h 549"/>
                <a:gd name="T64" fmla="*/ 400 w 611"/>
                <a:gd name="T65" fmla="*/ 498 h 549"/>
                <a:gd name="T66" fmla="*/ 342 w 611"/>
                <a:gd name="T67" fmla="*/ 468 h 549"/>
                <a:gd name="T68" fmla="*/ 288 w 611"/>
                <a:gd name="T69" fmla="*/ 434 h 549"/>
                <a:gd name="T70" fmla="*/ 235 w 611"/>
                <a:gd name="T71" fmla="*/ 396 h 549"/>
                <a:gd name="T72" fmla="*/ 186 w 611"/>
                <a:gd name="T73" fmla="*/ 354 h 549"/>
                <a:gd name="T74" fmla="*/ 141 w 611"/>
                <a:gd name="T75" fmla="*/ 309 h 549"/>
                <a:gd name="T76" fmla="*/ 100 w 611"/>
                <a:gd name="T77" fmla="*/ 260 h 549"/>
                <a:gd name="T78" fmla="*/ 62 w 611"/>
                <a:gd name="T79" fmla="*/ 208 h 549"/>
                <a:gd name="T80" fmla="*/ 30 w 611"/>
                <a:gd name="T81" fmla="*/ 152 h 549"/>
                <a:gd name="T82" fmla="*/ 4 w 611"/>
                <a:gd name="T83" fmla="*/ 94 h 549"/>
                <a:gd name="T84" fmla="*/ 0 w 611"/>
                <a:gd name="T85" fmla="*/ 75 h 549"/>
                <a:gd name="T86" fmla="*/ 2 w 611"/>
                <a:gd name="T87" fmla="*/ 56 h 549"/>
                <a:gd name="T88" fmla="*/ 11 w 611"/>
                <a:gd name="T89" fmla="*/ 38 h 549"/>
                <a:gd name="T90" fmla="*/ 23 w 611"/>
                <a:gd name="T91" fmla="*/ 22 h 549"/>
                <a:gd name="T92" fmla="*/ 38 w 611"/>
                <a:gd name="T93" fmla="*/ 10 h 549"/>
                <a:gd name="T94" fmla="*/ 55 w 611"/>
                <a:gd name="T95" fmla="*/ 3 h 549"/>
                <a:gd name="T96" fmla="*/ 76 w 611"/>
                <a:gd name="T9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1" h="549">
                  <a:moveTo>
                    <a:pt x="76" y="0"/>
                  </a:moveTo>
                  <a:lnTo>
                    <a:pt x="94" y="3"/>
                  </a:lnTo>
                  <a:lnTo>
                    <a:pt x="111" y="10"/>
                  </a:lnTo>
                  <a:lnTo>
                    <a:pt x="125" y="22"/>
                  </a:lnTo>
                  <a:lnTo>
                    <a:pt x="137" y="38"/>
                  </a:lnTo>
                  <a:lnTo>
                    <a:pt x="147" y="54"/>
                  </a:lnTo>
                  <a:lnTo>
                    <a:pt x="171" y="104"/>
                  </a:lnTo>
                  <a:lnTo>
                    <a:pt x="199" y="149"/>
                  </a:lnTo>
                  <a:lnTo>
                    <a:pt x="233" y="192"/>
                  </a:lnTo>
                  <a:lnTo>
                    <a:pt x="271" y="232"/>
                  </a:lnTo>
                  <a:lnTo>
                    <a:pt x="313" y="267"/>
                  </a:lnTo>
                  <a:lnTo>
                    <a:pt x="356" y="299"/>
                  </a:lnTo>
                  <a:lnTo>
                    <a:pt x="402" y="329"/>
                  </a:lnTo>
                  <a:lnTo>
                    <a:pt x="436" y="348"/>
                  </a:lnTo>
                  <a:lnTo>
                    <a:pt x="467" y="365"/>
                  </a:lnTo>
                  <a:lnTo>
                    <a:pt x="496" y="379"/>
                  </a:lnTo>
                  <a:lnTo>
                    <a:pt x="527" y="391"/>
                  </a:lnTo>
                  <a:lnTo>
                    <a:pt x="560" y="403"/>
                  </a:lnTo>
                  <a:lnTo>
                    <a:pt x="578" y="411"/>
                  </a:lnTo>
                  <a:lnTo>
                    <a:pt x="592" y="422"/>
                  </a:lnTo>
                  <a:lnTo>
                    <a:pt x="603" y="436"/>
                  </a:lnTo>
                  <a:lnTo>
                    <a:pt x="609" y="453"/>
                  </a:lnTo>
                  <a:lnTo>
                    <a:pt x="611" y="469"/>
                  </a:lnTo>
                  <a:lnTo>
                    <a:pt x="610" y="486"/>
                  </a:lnTo>
                  <a:lnTo>
                    <a:pt x="605" y="503"/>
                  </a:lnTo>
                  <a:lnTo>
                    <a:pt x="598" y="518"/>
                  </a:lnTo>
                  <a:lnTo>
                    <a:pt x="587" y="531"/>
                  </a:lnTo>
                  <a:lnTo>
                    <a:pt x="574" y="541"/>
                  </a:lnTo>
                  <a:lnTo>
                    <a:pt x="558" y="547"/>
                  </a:lnTo>
                  <a:lnTo>
                    <a:pt x="539" y="549"/>
                  </a:lnTo>
                  <a:lnTo>
                    <a:pt x="519" y="545"/>
                  </a:lnTo>
                  <a:lnTo>
                    <a:pt x="459" y="524"/>
                  </a:lnTo>
                  <a:lnTo>
                    <a:pt x="400" y="498"/>
                  </a:lnTo>
                  <a:lnTo>
                    <a:pt x="342" y="468"/>
                  </a:lnTo>
                  <a:lnTo>
                    <a:pt x="288" y="434"/>
                  </a:lnTo>
                  <a:lnTo>
                    <a:pt x="235" y="396"/>
                  </a:lnTo>
                  <a:lnTo>
                    <a:pt x="186" y="354"/>
                  </a:lnTo>
                  <a:lnTo>
                    <a:pt x="141" y="309"/>
                  </a:lnTo>
                  <a:lnTo>
                    <a:pt x="100" y="260"/>
                  </a:lnTo>
                  <a:lnTo>
                    <a:pt x="62" y="208"/>
                  </a:lnTo>
                  <a:lnTo>
                    <a:pt x="30" y="152"/>
                  </a:lnTo>
                  <a:lnTo>
                    <a:pt x="4" y="94"/>
                  </a:lnTo>
                  <a:lnTo>
                    <a:pt x="0" y="75"/>
                  </a:lnTo>
                  <a:lnTo>
                    <a:pt x="2" y="56"/>
                  </a:lnTo>
                  <a:lnTo>
                    <a:pt x="11" y="38"/>
                  </a:lnTo>
                  <a:lnTo>
                    <a:pt x="23" y="22"/>
                  </a:lnTo>
                  <a:lnTo>
                    <a:pt x="38" y="10"/>
                  </a:lnTo>
                  <a:lnTo>
                    <a:pt x="55" y="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5"/>
            <p:cNvSpPr>
              <a:spLocks/>
            </p:cNvSpPr>
            <p:nvPr/>
          </p:nvSpPr>
          <p:spPr bwMode="auto">
            <a:xfrm>
              <a:off x="-1070" y="680"/>
              <a:ext cx="140" cy="139"/>
            </a:xfrm>
            <a:custGeom>
              <a:avLst/>
              <a:gdLst>
                <a:gd name="T0" fmla="*/ 0 w 837"/>
                <a:gd name="T1" fmla="*/ 0 h 835"/>
                <a:gd name="T2" fmla="*/ 837 w 837"/>
                <a:gd name="T3" fmla="*/ 0 h 835"/>
                <a:gd name="T4" fmla="*/ 837 w 837"/>
                <a:gd name="T5" fmla="*/ 114 h 835"/>
                <a:gd name="T6" fmla="*/ 116 w 837"/>
                <a:gd name="T7" fmla="*/ 114 h 835"/>
                <a:gd name="T8" fmla="*/ 116 w 837"/>
                <a:gd name="T9" fmla="*/ 835 h 835"/>
                <a:gd name="T10" fmla="*/ 0 w 837"/>
                <a:gd name="T11" fmla="*/ 835 h 835"/>
                <a:gd name="T12" fmla="*/ 0 w 837"/>
                <a:gd name="T13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7" h="835">
                  <a:moveTo>
                    <a:pt x="0" y="0"/>
                  </a:moveTo>
                  <a:lnTo>
                    <a:pt x="837" y="0"/>
                  </a:lnTo>
                  <a:lnTo>
                    <a:pt x="837" y="114"/>
                  </a:lnTo>
                  <a:lnTo>
                    <a:pt x="116" y="114"/>
                  </a:lnTo>
                  <a:lnTo>
                    <a:pt x="116" y="835"/>
                  </a:lnTo>
                  <a:lnTo>
                    <a:pt x="0" y="83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6"/>
            <p:cNvSpPr>
              <a:spLocks/>
            </p:cNvSpPr>
            <p:nvPr/>
          </p:nvSpPr>
          <p:spPr bwMode="auto">
            <a:xfrm>
              <a:off x="-565" y="680"/>
              <a:ext cx="140" cy="139"/>
            </a:xfrm>
            <a:custGeom>
              <a:avLst/>
              <a:gdLst>
                <a:gd name="T0" fmla="*/ 0 w 838"/>
                <a:gd name="T1" fmla="*/ 0 h 835"/>
                <a:gd name="T2" fmla="*/ 838 w 838"/>
                <a:gd name="T3" fmla="*/ 0 h 835"/>
                <a:gd name="T4" fmla="*/ 838 w 838"/>
                <a:gd name="T5" fmla="*/ 835 h 835"/>
                <a:gd name="T6" fmla="*/ 722 w 838"/>
                <a:gd name="T7" fmla="*/ 835 h 835"/>
                <a:gd name="T8" fmla="*/ 722 w 838"/>
                <a:gd name="T9" fmla="*/ 114 h 835"/>
                <a:gd name="T10" fmla="*/ 0 w 838"/>
                <a:gd name="T11" fmla="*/ 114 h 835"/>
                <a:gd name="T12" fmla="*/ 0 w 838"/>
                <a:gd name="T13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8" h="835">
                  <a:moveTo>
                    <a:pt x="0" y="0"/>
                  </a:moveTo>
                  <a:lnTo>
                    <a:pt x="838" y="0"/>
                  </a:lnTo>
                  <a:lnTo>
                    <a:pt x="838" y="835"/>
                  </a:lnTo>
                  <a:lnTo>
                    <a:pt x="722" y="835"/>
                  </a:lnTo>
                  <a:lnTo>
                    <a:pt x="722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7"/>
            <p:cNvSpPr>
              <a:spLocks/>
            </p:cNvSpPr>
            <p:nvPr/>
          </p:nvSpPr>
          <p:spPr bwMode="auto">
            <a:xfrm>
              <a:off x="-1070" y="1183"/>
              <a:ext cx="139" cy="139"/>
            </a:xfrm>
            <a:custGeom>
              <a:avLst/>
              <a:gdLst>
                <a:gd name="T0" fmla="*/ 0 w 837"/>
                <a:gd name="T1" fmla="*/ 0 h 834"/>
                <a:gd name="T2" fmla="*/ 116 w 837"/>
                <a:gd name="T3" fmla="*/ 0 h 834"/>
                <a:gd name="T4" fmla="*/ 116 w 837"/>
                <a:gd name="T5" fmla="*/ 719 h 834"/>
                <a:gd name="T6" fmla="*/ 837 w 837"/>
                <a:gd name="T7" fmla="*/ 719 h 834"/>
                <a:gd name="T8" fmla="*/ 837 w 837"/>
                <a:gd name="T9" fmla="*/ 834 h 834"/>
                <a:gd name="T10" fmla="*/ 0 w 837"/>
                <a:gd name="T11" fmla="*/ 834 h 834"/>
                <a:gd name="T12" fmla="*/ 0 w 837"/>
                <a:gd name="T13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7" h="834">
                  <a:moveTo>
                    <a:pt x="0" y="0"/>
                  </a:moveTo>
                  <a:lnTo>
                    <a:pt x="116" y="0"/>
                  </a:lnTo>
                  <a:lnTo>
                    <a:pt x="116" y="719"/>
                  </a:lnTo>
                  <a:lnTo>
                    <a:pt x="837" y="719"/>
                  </a:lnTo>
                  <a:lnTo>
                    <a:pt x="837" y="834"/>
                  </a:lnTo>
                  <a:lnTo>
                    <a:pt x="0" y="83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8"/>
            <p:cNvSpPr>
              <a:spLocks/>
            </p:cNvSpPr>
            <p:nvPr/>
          </p:nvSpPr>
          <p:spPr bwMode="auto">
            <a:xfrm>
              <a:off x="-565" y="1183"/>
              <a:ext cx="139" cy="139"/>
            </a:xfrm>
            <a:custGeom>
              <a:avLst/>
              <a:gdLst>
                <a:gd name="T0" fmla="*/ 722 w 838"/>
                <a:gd name="T1" fmla="*/ 0 h 834"/>
                <a:gd name="T2" fmla="*/ 838 w 838"/>
                <a:gd name="T3" fmla="*/ 0 h 834"/>
                <a:gd name="T4" fmla="*/ 838 w 838"/>
                <a:gd name="T5" fmla="*/ 834 h 834"/>
                <a:gd name="T6" fmla="*/ 0 w 838"/>
                <a:gd name="T7" fmla="*/ 834 h 834"/>
                <a:gd name="T8" fmla="*/ 0 w 838"/>
                <a:gd name="T9" fmla="*/ 719 h 834"/>
                <a:gd name="T10" fmla="*/ 722 w 838"/>
                <a:gd name="T11" fmla="*/ 719 h 834"/>
                <a:gd name="T12" fmla="*/ 722 w 838"/>
                <a:gd name="T13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8" h="834">
                  <a:moveTo>
                    <a:pt x="722" y="0"/>
                  </a:moveTo>
                  <a:lnTo>
                    <a:pt x="838" y="0"/>
                  </a:lnTo>
                  <a:lnTo>
                    <a:pt x="838" y="834"/>
                  </a:lnTo>
                  <a:lnTo>
                    <a:pt x="0" y="834"/>
                  </a:lnTo>
                  <a:lnTo>
                    <a:pt x="0" y="719"/>
                  </a:lnTo>
                  <a:lnTo>
                    <a:pt x="722" y="719"/>
                  </a:lnTo>
                  <a:lnTo>
                    <a:pt x="7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21"/>
          <p:cNvGrpSpPr>
            <a:grpSpLocks noChangeAspect="1"/>
          </p:cNvGrpSpPr>
          <p:nvPr/>
        </p:nvGrpSpPr>
        <p:grpSpPr bwMode="auto">
          <a:xfrm>
            <a:off x="4776930" y="2755068"/>
            <a:ext cx="660400" cy="657225"/>
            <a:chOff x="-729" y="996"/>
            <a:chExt cx="416" cy="414"/>
          </a:xfrm>
          <a:solidFill>
            <a:schemeClr val="bg1"/>
          </a:solidFill>
        </p:grpSpPr>
        <p:sp>
          <p:nvSpPr>
            <p:cNvPr id="45" name="Freeform 23"/>
            <p:cNvSpPr>
              <a:spLocks/>
            </p:cNvSpPr>
            <p:nvPr/>
          </p:nvSpPr>
          <p:spPr bwMode="auto">
            <a:xfrm>
              <a:off x="-433" y="1077"/>
              <a:ext cx="19" cy="22"/>
            </a:xfrm>
            <a:custGeom>
              <a:avLst/>
              <a:gdLst>
                <a:gd name="T0" fmla="*/ 65 w 154"/>
                <a:gd name="T1" fmla="*/ 0 h 177"/>
                <a:gd name="T2" fmla="*/ 77 w 154"/>
                <a:gd name="T3" fmla="*/ 60 h 177"/>
                <a:gd name="T4" fmla="*/ 104 w 154"/>
                <a:gd name="T5" fmla="*/ 103 h 177"/>
                <a:gd name="T6" fmla="*/ 122 w 154"/>
                <a:gd name="T7" fmla="*/ 123 h 177"/>
                <a:gd name="T8" fmla="*/ 154 w 154"/>
                <a:gd name="T9" fmla="*/ 136 h 177"/>
                <a:gd name="T10" fmla="*/ 124 w 154"/>
                <a:gd name="T11" fmla="*/ 171 h 177"/>
                <a:gd name="T12" fmla="*/ 65 w 154"/>
                <a:gd name="T13" fmla="*/ 177 h 177"/>
                <a:gd name="T14" fmla="*/ 20 w 154"/>
                <a:gd name="T15" fmla="*/ 177 h 177"/>
                <a:gd name="T16" fmla="*/ 25 w 154"/>
                <a:gd name="T17" fmla="*/ 125 h 177"/>
                <a:gd name="T18" fmla="*/ 63 w 154"/>
                <a:gd name="T19" fmla="*/ 117 h 177"/>
                <a:gd name="T20" fmla="*/ 59 w 154"/>
                <a:gd name="T21" fmla="*/ 93 h 177"/>
                <a:gd name="T22" fmla="*/ 24 w 154"/>
                <a:gd name="T23" fmla="*/ 71 h 177"/>
                <a:gd name="T24" fmla="*/ 0 w 154"/>
                <a:gd name="T25" fmla="*/ 54 h 177"/>
                <a:gd name="T26" fmla="*/ 0 w 154"/>
                <a:gd name="T27" fmla="*/ 31 h 177"/>
                <a:gd name="T28" fmla="*/ 15 w 154"/>
                <a:gd name="T29" fmla="*/ 9 h 177"/>
                <a:gd name="T30" fmla="*/ 65 w 154"/>
                <a:gd name="T31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177">
                  <a:moveTo>
                    <a:pt x="65" y="0"/>
                  </a:moveTo>
                  <a:lnTo>
                    <a:pt x="77" y="60"/>
                  </a:lnTo>
                  <a:lnTo>
                    <a:pt x="104" y="103"/>
                  </a:lnTo>
                  <a:lnTo>
                    <a:pt x="122" y="123"/>
                  </a:lnTo>
                  <a:lnTo>
                    <a:pt x="154" y="136"/>
                  </a:lnTo>
                  <a:lnTo>
                    <a:pt x="124" y="171"/>
                  </a:lnTo>
                  <a:lnTo>
                    <a:pt x="65" y="177"/>
                  </a:lnTo>
                  <a:lnTo>
                    <a:pt x="20" y="177"/>
                  </a:lnTo>
                  <a:lnTo>
                    <a:pt x="25" y="125"/>
                  </a:lnTo>
                  <a:lnTo>
                    <a:pt x="63" y="117"/>
                  </a:lnTo>
                  <a:lnTo>
                    <a:pt x="59" y="93"/>
                  </a:lnTo>
                  <a:lnTo>
                    <a:pt x="24" y="71"/>
                  </a:lnTo>
                  <a:lnTo>
                    <a:pt x="0" y="54"/>
                  </a:lnTo>
                  <a:lnTo>
                    <a:pt x="0" y="31"/>
                  </a:lnTo>
                  <a:lnTo>
                    <a:pt x="15" y="9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4"/>
            <p:cNvSpPr>
              <a:spLocks/>
            </p:cNvSpPr>
            <p:nvPr/>
          </p:nvSpPr>
          <p:spPr bwMode="auto">
            <a:xfrm>
              <a:off x="-444" y="1085"/>
              <a:ext cx="13" cy="11"/>
            </a:xfrm>
            <a:custGeom>
              <a:avLst/>
              <a:gdLst>
                <a:gd name="T0" fmla="*/ 72 w 101"/>
                <a:gd name="T1" fmla="*/ 0 h 89"/>
                <a:gd name="T2" fmla="*/ 101 w 101"/>
                <a:gd name="T3" fmla="*/ 12 h 89"/>
                <a:gd name="T4" fmla="*/ 99 w 101"/>
                <a:gd name="T5" fmla="*/ 45 h 89"/>
                <a:gd name="T6" fmla="*/ 36 w 101"/>
                <a:gd name="T7" fmla="*/ 89 h 89"/>
                <a:gd name="T8" fmla="*/ 0 w 101"/>
                <a:gd name="T9" fmla="*/ 89 h 89"/>
                <a:gd name="T10" fmla="*/ 0 w 101"/>
                <a:gd name="T11" fmla="*/ 58 h 89"/>
                <a:gd name="T12" fmla="*/ 31 w 101"/>
                <a:gd name="T13" fmla="*/ 9 h 89"/>
                <a:gd name="T14" fmla="*/ 72 w 101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89">
                  <a:moveTo>
                    <a:pt x="72" y="0"/>
                  </a:moveTo>
                  <a:lnTo>
                    <a:pt x="101" y="12"/>
                  </a:lnTo>
                  <a:lnTo>
                    <a:pt x="99" y="45"/>
                  </a:lnTo>
                  <a:lnTo>
                    <a:pt x="36" y="89"/>
                  </a:lnTo>
                  <a:lnTo>
                    <a:pt x="0" y="89"/>
                  </a:lnTo>
                  <a:lnTo>
                    <a:pt x="0" y="58"/>
                  </a:lnTo>
                  <a:lnTo>
                    <a:pt x="31" y="9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5"/>
            <p:cNvSpPr>
              <a:spLocks/>
            </p:cNvSpPr>
            <p:nvPr/>
          </p:nvSpPr>
          <p:spPr bwMode="auto">
            <a:xfrm>
              <a:off x="-544" y="1108"/>
              <a:ext cx="12" cy="7"/>
            </a:xfrm>
            <a:custGeom>
              <a:avLst/>
              <a:gdLst>
                <a:gd name="T0" fmla="*/ 69 w 89"/>
                <a:gd name="T1" fmla="*/ 0 h 58"/>
                <a:gd name="T2" fmla="*/ 89 w 89"/>
                <a:gd name="T3" fmla="*/ 4 h 58"/>
                <a:gd name="T4" fmla="*/ 81 w 89"/>
                <a:gd name="T5" fmla="*/ 21 h 58"/>
                <a:gd name="T6" fmla="*/ 59 w 89"/>
                <a:gd name="T7" fmla="*/ 23 h 58"/>
                <a:gd name="T8" fmla="*/ 55 w 89"/>
                <a:gd name="T9" fmla="*/ 44 h 58"/>
                <a:gd name="T10" fmla="*/ 38 w 89"/>
                <a:gd name="T11" fmla="*/ 54 h 58"/>
                <a:gd name="T12" fmla="*/ 11 w 89"/>
                <a:gd name="T13" fmla="*/ 58 h 58"/>
                <a:gd name="T14" fmla="*/ 11 w 89"/>
                <a:gd name="T15" fmla="*/ 52 h 58"/>
                <a:gd name="T16" fmla="*/ 10 w 89"/>
                <a:gd name="T17" fmla="*/ 49 h 58"/>
                <a:gd name="T18" fmla="*/ 10 w 89"/>
                <a:gd name="T19" fmla="*/ 47 h 58"/>
                <a:gd name="T20" fmla="*/ 10 w 89"/>
                <a:gd name="T21" fmla="*/ 46 h 58"/>
                <a:gd name="T22" fmla="*/ 0 w 89"/>
                <a:gd name="T23" fmla="*/ 46 h 58"/>
                <a:gd name="T24" fmla="*/ 0 w 89"/>
                <a:gd name="T25" fmla="*/ 23 h 58"/>
                <a:gd name="T26" fmla="*/ 43 w 89"/>
                <a:gd name="T27" fmla="*/ 23 h 58"/>
                <a:gd name="T28" fmla="*/ 53 w 89"/>
                <a:gd name="T29" fmla="*/ 1 h 58"/>
                <a:gd name="T30" fmla="*/ 69 w 89"/>
                <a:gd name="T3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9" h="58">
                  <a:moveTo>
                    <a:pt x="69" y="0"/>
                  </a:moveTo>
                  <a:lnTo>
                    <a:pt x="89" y="4"/>
                  </a:lnTo>
                  <a:lnTo>
                    <a:pt x="81" y="21"/>
                  </a:lnTo>
                  <a:lnTo>
                    <a:pt x="59" y="23"/>
                  </a:lnTo>
                  <a:lnTo>
                    <a:pt x="55" y="44"/>
                  </a:lnTo>
                  <a:lnTo>
                    <a:pt x="38" y="54"/>
                  </a:lnTo>
                  <a:lnTo>
                    <a:pt x="11" y="58"/>
                  </a:lnTo>
                  <a:lnTo>
                    <a:pt x="11" y="52"/>
                  </a:lnTo>
                  <a:lnTo>
                    <a:pt x="10" y="49"/>
                  </a:lnTo>
                  <a:lnTo>
                    <a:pt x="10" y="47"/>
                  </a:lnTo>
                  <a:lnTo>
                    <a:pt x="10" y="46"/>
                  </a:lnTo>
                  <a:lnTo>
                    <a:pt x="0" y="46"/>
                  </a:lnTo>
                  <a:lnTo>
                    <a:pt x="0" y="23"/>
                  </a:lnTo>
                  <a:lnTo>
                    <a:pt x="43" y="23"/>
                  </a:lnTo>
                  <a:lnTo>
                    <a:pt x="53" y="1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6"/>
            <p:cNvSpPr>
              <a:spLocks/>
            </p:cNvSpPr>
            <p:nvPr/>
          </p:nvSpPr>
          <p:spPr bwMode="auto">
            <a:xfrm>
              <a:off x="-551" y="1111"/>
              <a:ext cx="4" cy="5"/>
            </a:xfrm>
            <a:custGeom>
              <a:avLst/>
              <a:gdLst>
                <a:gd name="T0" fmla="*/ 16 w 35"/>
                <a:gd name="T1" fmla="*/ 0 h 41"/>
                <a:gd name="T2" fmla="*/ 35 w 35"/>
                <a:gd name="T3" fmla="*/ 16 h 41"/>
                <a:gd name="T4" fmla="*/ 32 w 35"/>
                <a:gd name="T5" fmla="*/ 38 h 41"/>
                <a:gd name="T6" fmla="*/ 0 w 35"/>
                <a:gd name="T7" fmla="*/ 41 h 41"/>
                <a:gd name="T8" fmla="*/ 2 w 35"/>
                <a:gd name="T9" fmla="*/ 18 h 41"/>
                <a:gd name="T10" fmla="*/ 16 w 35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1">
                  <a:moveTo>
                    <a:pt x="16" y="0"/>
                  </a:moveTo>
                  <a:lnTo>
                    <a:pt x="35" y="16"/>
                  </a:lnTo>
                  <a:lnTo>
                    <a:pt x="32" y="38"/>
                  </a:lnTo>
                  <a:lnTo>
                    <a:pt x="0" y="41"/>
                  </a:lnTo>
                  <a:lnTo>
                    <a:pt x="2" y="1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7"/>
            <p:cNvSpPr>
              <a:spLocks noEditPoints="1"/>
            </p:cNvSpPr>
            <p:nvPr/>
          </p:nvSpPr>
          <p:spPr bwMode="auto">
            <a:xfrm>
              <a:off x="-729" y="996"/>
              <a:ext cx="416" cy="414"/>
            </a:xfrm>
            <a:custGeom>
              <a:avLst/>
              <a:gdLst>
                <a:gd name="T0" fmla="*/ 1129 w 3328"/>
                <a:gd name="T1" fmla="*/ 1023 h 3314"/>
                <a:gd name="T2" fmla="*/ 1174 w 3328"/>
                <a:gd name="T3" fmla="*/ 971 h 3314"/>
                <a:gd name="T4" fmla="*/ 1161 w 3328"/>
                <a:gd name="T5" fmla="*/ 911 h 3314"/>
                <a:gd name="T6" fmla="*/ 1210 w 3328"/>
                <a:gd name="T7" fmla="*/ 936 h 3314"/>
                <a:gd name="T8" fmla="*/ 1029 w 3328"/>
                <a:gd name="T9" fmla="*/ 899 h 3314"/>
                <a:gd name="T10" fmla="*/ 984 w 3328"/>
                <a:gd name="T11" fmla="*/ 743 h 3314"/>
                <a:gd name="T12" fmla="*/ 857 w 3328"/>
                <a:gd name="T13" fmla="*/ 573 h 3314"/>
                <a:gd name="T14" fmla="*/ 857 w 3328"/>
                <a:gd name="T15" fmla="*/ 604 h 3314"/>
                <a:gd name="T16" fmla="*/ 842 w 3328"/>
                <a:gd name="T17" fmla="*/ 535 h 3314"/>
                <a:gd name="T18" fmla="*/ 1095 w 3328"/>
                <a:gd name="T19" fmla="*/ 246 h 3314"/>
                <a:gd name="T20" fmla="*/ 1037 w 3328"/>
                <a:gd name="T21" fmla="*/ 457 h 3314"/>
                <a:gd name="T22" fmla="*/ 1232 w 3328"/>
                <a:gd name="T23" fmla="*/ 378 h 3314"/>
                <a:gd name="T24" fmla="*/ 1104 w 3328"/>
                <a:gd name="T25" fmla="*/ 437 h 3314"/>
                <a:gd name="T26" fmla="*/ 1286 w 3328"/>
                <a:gd name="T27" fmla="*/ 417 h 3314"/>
                <a:gd name="T28" fmla="*/ 1553 w 3328"/>
                <a:gd name="T29" fmla="*/ 361 h 3314"/>
                <a:gd name="T30" fmla="*/ 1459 w 3328"/>
                <a:gd name="T31" fmla="*/ 461 h 3314"/>
                <a:gd name="T32" fmla="*/ 1350 w 3328"/>
                <a:gd name="T33" fmla="*/ 572 h 3314"/>
                <a:gd name="T34" fmla="*/ 1300 w 3328"/>
                <a:gd name="T35" fmla="*/ 732 h 3314"/>
                <a:gd name="T36" fmla="*/ 1696 w 3328"/>
                <a:gd name="T37" fmla="*/ 803 h 3314"/>
                <a:gd name="T38" fmla="*/ 1627 w 3328"/>
                <a:gd name="T39" fmla="*/ 812 h 3314"/>
                <a:gd name="T40" fmla="*/ 1450 w 3328"/>
                <a:gd name="T41" fmla="*/ 818 h 3314"/>
                <a:gd name="T42" fmla="*/ 1280 w 3328"/>
                <a:gd name="T43" fmla="*/ 995 h 3314"/>
                <a:gd name="T44" fmla="*/ 665 w 3328"/>
                <a:gd name="T45" fmla="*/ 1374 h 3314"/>
                <a:gd name="T46" fmla="*/ 1138 w 3328"/>
                <a:gd name="T47" fmla="*/ 1610 h 3314"/>
                <a:gd name="T48" fmla="*/ 1706 w 3328"/>
                <a:gd name="T49" fmla="*/ 1934 h 3314"/>
                <a:gd name="T50" fmla="*/ 1689 w 3328"/>
                <a:gd name="T51" fmla="*/ 2526 h 3314"/>
                <a:gd name="T52" fmla="*/ 1478 w 3328"/>
                <a:gd name="T53" fmla="*/ 2886 h 3314"/>
                <a:gd name="T54" fmla="*/ 1222 w 3328"/>
                <a:gd name="T55" fmla="*/ 2674 h 3314"/>
                <a:gd name="T56" fmla="*/ 1149 w 3328"/>
                <a:gd name="T57" fmla="*/ 2238 h 3314"/>
                <a:gd name="T58" fmla="*/ 1073 w 3328"/>
                <a:gd name="T59" fmla="*/ 2207 h 3314"/>
                <a:gd name="T60" fmla="*/ 758 w 3328"/>
                <a:gd name="T61" fmla="*/ 1596 h 3314"/>
                <a:gd name="T62" fmla="*/ 369 w 3328"/>
                <a:gd name="T63" fmla="*/ 1198 h 3314"/>
                <a:gd name="T64" fmla="*/ 314 w 3328"/>
                <a:gd name="T65" fmla="*/ 949 h 3314"/>
                <a:gd name="T66" fmla="*/ 161 w 3328"/>
                <a:gd name="T67" fmla="*/ 1392 h 3314"/>
                <a:gd name="T68" fmla="*/ 287 w 3328"/>
                <a:gd name="T69" fmla="*/ 2314 h 3314"/>
                <a:gd name="T70" fmla="*/ 921 w 3328"/>
                <a:gd name="T71" fmla="*/ 2986 h 3314"/>
                <a:gd name="T72" fmla="*/ 1852 w 3328"/>
                <a:gd name="T73" fmla="*/ 3167 h 3314"/>
                <a:gd name="T74" fmla="*/ 2664 w 3328"/>
                <a:gd name="T75" fmla="*/ 2806 h 3314"/>
                <a:gd name="T76" fmla="*/ 2748 w 3328"/>
                <a:gd name="T77" fmla="*/ 2113 h 3314"/>
                <a:gd name="T78" fmla="*/ 2097 w 3328"/>
                <a:gd name="T79" fmla="*/ 1627 h 3314"/>
                <a:gd name="T80" fmla="*/ 2436 w 3328"/>
                <a:gd name="T81" fmla="*/ 1138 h 3314"/>
                <a:gd name="T82" fmla="*/ 3120 w 3328"/>
                <a:gd name="T83" fmla="*/ 1236 h 3314"/>
                <a:gd name="T84" fmla="*/ 2836 w 3328"/>
                <a:gd name="T85" fmla="*/ 982 h 3314"/>
                <a:gd name="T86" fmla="*/ 2718 w 3328"/>
                <a:gd name="T87" fmla="*/ 1094 h 3314"/>
                <a:gd name="T88" fmla="*/ 2403 w 3328"/>
                <a:gd name="T89" fmla="*/ 1106 h 3314"/>
                <a:gd name="T90" fmla="*/ 2509 w 3328"/>
                <a:gd name="T91" fmla="*/ 834 h 3314"/>
                <a:gd name="T92" fmla="*/ 2584 w 3328"/>
                <a:gd name="T93" fmla="*/ 577 h 3314"/>
                <a:gd name="T94" fmla="*/ 2038 w 3328"/>
                <a:gd name="T95" fmla="*/ 183 h 3314"/>
                <a:gd name="T96" fmla="*/ 2140 w 3328"/>
                <a:gd name="T97" fmla="*/ 69 h 3314"/>
                <a:gd name="T98" fmla="*/ 2860 w 3328"/>
                <a:gd name="T99" fmla="*/ 506 h 3314"/>
                <a:gd name="T100" fmla="*/ 3269 w 3328"/>
                <a:gd name="T101" fmla="*/ 1220 h 3314"/>
                <a:gd name="T102" fmla="*/ 3282 w 3328"/>
                <a:gd name="T103" fmla="*/ 2046 h 3314"/>
                <a:gd name="T104" fmla="*/ 2806 w 3328"/>
                <a:gd name="T105" fmla="*/ 2862 h 3314"/>
                <a:gd name="T106" fmla="*/ 1963 w 3328"/>
                <a:gd name="T107" fmla="*/ 3287 h 3314"/>
                <a:gd name="T108" fmla="*/ 972 w 3328"/>
                <a:gd name="T109" fmla="*/ 3165 h 3314"/>
                <a:gd name="T110" fmla="*/ 245 w 3328"/>
                <a:gd name="T111" fmla="*/ 2521 h 3314"/>
                <a:gd name="T112" fmla="*/ 3 w 3328"/>
                <a:gd name="T113" fmla="*/ 1555 h 3314"/>
                <a:gd name="T114" fmla="*/ 347 w 3328"/>
                <a:gd name="T115" fmla="*/ 646 h 3314"/>
                <a:gd name="T116" fmla="*/ 1093 w 3328"/>
                <a:gd name="T117" fmla="*/ 101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28" h="3314">
                  <a:moveTo>
                    <a:pt x="3150" y="1308"/>
                  </a:moveTo>
                  <a:lnTo>
                    <a:pt x="3145" y="1314"/>
                  </a:lnTo>
                  <a:lnTo>
                    <a:pt x="3157" y="1335"/>
                  </a:lnTo>
                  <a:lnTo>
                    <a:pt x="3150" y="1308"/>
                  </a:lnTo>
                  <a:close/>
                  <a:moveTo>
                    <a:pt x="1150" y="971"/>
                  </a:moveTo>
                  <a:lnTo>
                    <a:pt x="1116" y="976"/>
                  </a:lnTo>
                  <a:lnTo>
                    <a:pt x="1111" y="988"/>
                  </a:lnTo>
                  <a:lnTo>
                    <a:pt x="1088" y="990"/>
                  </a:lnTo>
                  <a:lnTo>
                    <a:pt x="1079" y="1023"/>
                  </a:lnTo>
                  <a:lnTo>
                    <a:pt x="1129" y="1023"/>
                  </a:lnTo>
                  <a:lnTo>
                    <a:pt x="1150" y="1001"/>
                  </a:lnTo>
                  <a:lnTo>
                    <a:pt x="1150" y="971"/>
                  </a:lnTo>
                  <a:close/>
                  <a:moveTo>
                    <a:pt x="3024" y="967"/>
                  </a:moveTo>
                  <a:lnTo>
                    <a:pt x="3014" y="978"/>
                  </a:lnTo>
                  <a:lnTo>
                    <a:pt x="3014" y="1045"/>
                  </a:lnTo>
                  <a:lnTo>
                    <a:pt x="3045" y="1041"/>
                  </a:lnTo>
                  <a:lnTo>
                    <a:pt x="3060" y="1042"/>
                  </a:lnTo>
                  <a:lnTo>
                    <a:pt x="3024" y="967"/>
                  </a:lnTo>
                  <a:close/>
                  <a:moveTo>
                    <a:pt x="1174" y="944"/>
                  </a:moveTo>
                  <a:lnTo>
                    <a:pt x="1174" y="971"/>
                  </a:lnTo>
                  <a:lnTo>
                    <a:pt x="1187" y="991"/>
                  </a:lnTo>
                  <a:lnTo>
                    <a:pt x="1236" y="991"/>
                  </a:lnTo>
                  <a:lnTo>
                    <a:pt x="1236" y="961"/>
                  </a:lnTo>
                  <a:lnTo>
                    <a:pt x="1178" y="944"/>
                  </a:lnTo>
                  <a:lnTo>
                    <a:pt x="1174" y="944"/>
                  </a:lnTo>
                  <a:close/>
                  <a:moveTo>
                    <a:pt x="1111" y="911"/>
                  </a:moveTo>
                  <a:lnTo>
                    <a:pt x="1111" y="961"/>
                  </a:lnTo>
                  <a:lnTo>
                    <a:pt x="1139" y="956"/>
                  </a:lnTo>
                  <a:lnTo>
                    <a:pt x="1161" y="941"/>
                  </a:lnTo>
                  <a:lnTo>
                    <a:pt x="1161" y="911"/>
                  </a:lnTo>
                  <a:lnTo>
                    <a:pt x="1111" y="911"/>
                  </a:lnTo>
                  <a:close/>
                  <a:moveTo>
                    <a:pt x="1030" y="911"/>
                  </a:moveTo>
                  <a:lnTo>
                    <a:pt x="994" y="948"/>
                  </a:lnTo>
                  <a:lnTo>
                    <a:pt x="989" y="987"/>
                  </a:lnTo>
                  <a:lnTo>
                    <a:pt x="1015" y="1001"/>
                  </a:lnTo>
                  <a:lnTo>
                    <a:pt x="1079" y="911"/>
                  </a:lnTo>
                  <a:lnTo>
                    <a:pt x="1030" y="911"/>
                  </a:lnTo>
                  <a:close/>
                  <a:moveTo>
                    <a:pt x="1205" y="906"/>
                  </a:moveTo>
                  <a:lnTo>
                    <a:pt x="1191" y="920"/>
                  </a:lnTo>
                  <a:lnTo>
                    <a:pt x="1210" y="936"/>
                  </a:lnTo>
                  <a:lnTo>
                    <a:pt x="1229" y="920"/>
                  </a:lnTo>
                  <a:lnTo>
                    <a:pt x="1205" y="906"/>
                  </a:lnTo>
                  <a:close/>
                  <a:moveTo>
                    <a:pt x="1137" y="863"/>
                  </a:moveTo>
                  <a:lnTo>
                    <a:pt x="1137" y="899"/>
                  </a:lnTo>
                  <a:lnTo>
                    <a:pt x="1168" y="890"/>
                  </a:lnTo>
                  <a:lnTo>
                    <a:pt x="1137" y="863"/>
                  </a:lnTo>
                  <a:close/>
                  <a:moveTo>
                    <a:pt x="1047" y="849"/>
                  </a:moveTo>
                  <a:lnTo>
                    <a:pt x="1003" y="867"/>
                  </a:lnTo>
                  <a:lnTo>
                    <a:pt x="994" y="889"/>
                  </a:lnTo>
                  <a:lnTo>
                    <a:pt x="1029" y="899"/>
                  </a:lnTo>
                  <a:lnTo>
                    <a:pt x="1120" y="899"/>
                  </a:lnTo>
                  <a:lnTo>
                    <a:pt x="1120" y="867"/>
                  </a:lnTo>
                  <a:lnTo>
                    <a:pt x="1106" y="867"/>
                  </a:lnTo>
                  <a:lnTo>
                    <a:pt x="1106" y="849"/>
                  </a:lnTo>
                  <a:lnTo>
                    <a:pt x="1047" y="849"/>
                  </a:lnTo>
                  <a:close/>
                  <a:moveTo>
                    <a:pt x="948" y="735"/>
                  </a:moveTo>
                  <a:lnTo>
                    <a:pt x="907" y="753"/>
                  </a:lnTo>
                  <a:lnTo>
                    <a:pt x="932" y="804"/>
                  </a:lnTo>
                  <a:lnTo>
                    <a:pt x="972" y="791"/>
                  </a:lnTo>
                  <a:lnTo>
                    <a:pt x="984" y="743"/>
                  </a:lnTo>
                  <a:lnTo>
                    <a:pt x="948" y="735"/>
                  </a:lnTo>
                  <a:close/>
                  <a:moveTo>
                    <a:pt x="2774" y="615"/>
                  </a:moveTo>
                  <a:lnTo>
                    <a:pt x="2774" y="689"/>
                  </a:lnTo>
                  <a:lnTo>
                    <a:pt x="2709" y="722"/>
                  </a:lnTo>
                  <a:lnTo>
                    <a:pt x="2715" y="744"/>
                  </a:lnTo>
                  <a:lnTo>
                    <a:pt x="2820" y="745"/>
                  </a:lnTo>
                  <a:lnTo>
                    <a:pt x="2850" y="700"/>
                  </a:lnTo>
                  <a:lnTo>
                    <a:pt x="2812" y="657"/>
                  </a:lnTo>
                  <a:lnTo>
                    <a:pt x="2774" y="615"/>
                  </a:lnTo>
                  <a:close/>
                  <a:moveTo>
                    <a:pt x="857" y="573"/>
                  </a:moveTo>
                  <a:lnTo>
                    <a:pt x="852" y="573"/>
                  </a:lnTo>
                  <a:lnTo>
                    <a:pt x="846" y="574"/>
                  </a:lnTo>
                  <a:lnTo>
                    <a:pt x="837" y="577"/>
                  </a:lnTo>
                  <a:lnTo>
                    <a:pt x="829" y="578"/>
                  </a:lnTo>
                  <a:lnTo>
                    <a:pt x="822" y="579"/>
                  </a:lnTo>
                  <a:lnTo>
                    <a:pt x="820" y="579"/>
                  </a:lnTo>
                  <a:lnTo>
                    <a:pt x="767" y="594"/>
                  </a:lnTo>
                  <a:lnTo>
                    <a:pt x="781" y="612"/>
                  </a:lnTo>
                  <a:lnTo>
                    <a:pt x="857" y="606"/>
                  </a:lnTo>
                  <a:lnTo>
                    <a:pt x="857" y="604"/>
                  </a:lnTo>
                  <a:lnTo>
                    <a:pt x="857" y="598"/>
                  </a:lnTo>
                  <a:lnTo>
                    <a:pt x="858" y="590"/>
                  </a:lnTo>
                  <a:lnTo>
                    <a:pt x="858" y="582"/>
                  </a:lnTo>
                  <a:lnTo>
                    <a:pt x="858" y="575"/>
                  </a:lnTo>
                  <a:lnTo>
                    <a:pt x="857" y="573"/>
                  </a:lnTo>
                  <a:close/>
                  <a:moveTo>
                    <a:pt x="803" y="491"/>
                  </a:moveTo>
                  <a:lnTo>
                    <a:pt x="801" y="502"/>
                  </a:lnTo>
                  <a:lnTo>
                    <a:pt x="767" y="502"/>
                  </a:lnTo>
                  <a:lnTo>
                    <a:pt x="767" y="535"/>
                  </a:lnTo>
                  <a:lnTo>
                    <a:pt x="842" y="535"/>
                  </a:lnTo>
                  <a:lnTo>
                    <a:pt x="858" y="515"/>
                  </a:lnTo>
                  <a:lnTo>
                    <a:pt x="858" y="491"/>
                  </a:lnTo>
                  <a:lnTo>
                    <a:pt x="803" y="491"/>
                  </a:lnTo>
                  <a:close/>
                  <a:moveTo>
                    <a:pt x="1664" y="137"/>
                  </a:moveTo>
                  <a:lnTo>
                    <a:pt x="1565" y="141"/>
                  </a:lnTo>
                  <a:lnTo>
                    <a:pt x="1466" y="150"/>
                  </a:lnTo>
                  <a:lnTo>
                    <a:pt x="1370" y="165"/>
                  </a:lnTo>
                  <a:lnTo>
                    <a:pt x="1276" y="187"/>
                  </a:lnTo>
                  <a:lnTo>
                    <a:pt x="1184" y="214"/>
                  </a:lnTo>
                  <a:lnTo>
                    <a:pt x="1095" y="246"/>
                  </a:lnTo>
                  <a:lnTo>
                    <a:pt x="1009" y="284"/>
                  </a:lnTo>
                  <a:lnTo>
                    <a:pt x="925" y="328"/>
                  </a:lnTo>
                  <a:lnTo>
                    <a:pt x="844" y="375"/>
                  </a:lnTo>
                  <a:lnTo>
                    <a:pt x="767" y="428"/>
                  </a:lnTo>
                  <a:lnTo>
                    <a:pt x="844" y="427"/>
                  </a:lnTo>
                  <a:lnTo>
                    <a:pt x="878" y="446"/>
                  </a:lnTo>
                  <a:lnTo>
                    <a:pt x="943" y="460"/>
                  </a:lnTo>
                  <a:lnTo>
                    <a:pt x="948" y="486"/>
                  </a:lnTo>
                  <a:lnTo>
                    <a:pt x="1050" y="490"/>
                  </a:lnTo>
                  <a:lnTo>
                    <a:pt x="1037" y="457"/>
                  </a:lnTo>
                  <a:lnTo>
                    <a:pt x="946" y="454"/>
                  </a:lnTo>
                  <a:lnTo>
                    <a:pt x="967" y="434"/>
                  </a:lnTo>
                  <a:lnTo>
                    <a:pt x="959" y="410"/>
                  </a:lnTo>
                  <a:lnTo>
                    <a:pt x="877" y="410"/>
                  </a:lnTo>
                  <a:lnTo>
                    <a:pt x="967" y="343"/>
                  </a:lnTo>
                  <a:lnTo>
                    <a:pt x="1054" y="343"/>
                  </a:lnTo>
                  <a:lnTo>
                    <a:pt x="1094" y="399"/>
                  </a:lnTo>
                  <a:lnTo>
                    <a:pt x="1161" y="403"/>
                  </a:lnTo>
                  <a:lnTo>
                    <a:pt x="1202" y="364"/>
                  </a:lnTo>
                  <a:lnTo>
                    <a:pt x="1232" y="378"/>
                  </a:lnTo>
                  <a:lnTo>
                    <a:pt x="1176" y="433"/>
                  </a:lnTo>
                  <a:lnTo>
                    <a:pt x="1173" y="433"/>
                  </a:lnTo>
                  <a:lnTo>
                    <a:pt x="1165" y="433"/>
                  </a:lnTo>
                  <a:lnTo>
                    <a:pt x="1152" y="433"/>
                  </a:lnTo>
                  <a:lnTo>
                    <a:pt x="1139" y="434"/>
                  </a:lnTo>
                  <a:lnTo>
                    <a:pt x="1124" y="434"/>
                  </a:lnTo>
                  <a:lnTo>
                    <a:pt x="1113" y="434"/>
                  </a:lnTo>
                  <a:lnTo>
                    <a:pt x="1104" y="434"/>
                  </a:lnTo>
                  <a:lnTo>
                    <a:pt x="1102" y="434"/>
                  </a:lnTo>
                  <a:lnTo>
                    <a:pt x="1104" y="437"/>
                  </a:lnTo>
                  <a:lnTo>
                    <a:pt x="1105" y="444"/>
                  </a:lnTo>
                  <a:lnTo>
                    <a:pt x="1106" y="455"/>
                  </a:lnTo>
                  <a:lnTo>
                    <a:pt x="1107" y="466"/>
                  </a:lnTo>
                  <a:lnTo>
                    <a:pt x="1109" y="476"/>
                  </a:lnTo>
                  <a:lnTo>
                    <a:pt x="1109" y="485"/>
                  </a:lnTo>
                  <a:lnTo>
                    <a:pt x="1110" y="487"/>
                  </a:lnTo>
                  <a:lnTo>
                    <a:pt x="1203" y="485"/>
                  </a:lnTo>
                  <a:lnTo>
                    <a:pt x="1213" y="460"/>
                  </a:lnTo>
                  <a:lnTo>
                    <a:pt x="1278" y="456"/>
                  </a:lnTo>
                  <a:lnTo>
                    <a:pt x="1286" y="417"/>
                  </a:lnTo>
                  <a:lnTo>
                    <a:pt x="1247" y="411"/>
                  </a:lnTo>
                  <a:lnTo>
                    <a:pt x="1260" y="377"/>
                  </a:lnTo>
                  <a:lnTo>
                    <a:pt x="1289" y="368"/>
                  </a:lnTo>
                  <a:lnTo>
                    <a:pt x="1391" y="373"/>
                  </a:lnTo>
                  <a:lnTo>
                    <a:pt x="1335" y="424"/>
                  </a:lnTo>
                  <a:lnTo>
                    <a:pt x="1344" y="463"/>
                  </a:lnTo>
                  <a:lnTo>
                    <a:pt x="1402" y="472"/>
                  </a:lnTo>
                  <a:lnTo>
                    <a:pt x="1399" y="401"/>
                  </a:lnTo>
                  <a:lnTo>
                    <a:pt x="1454" y="372"/>
                  </a:lnTo>
                  <a:lnTo>
                    <a:pt x="1553" y="361"/>
                  </a:lnTo>
                  <a:lnTo>
                    <a:pt x="1696" y="424"/>
                  </a:lnTo>
                  <a:lnTo>
                    <a:pt x="1696" y="478"/>
                  </a:lnTo>
                  <a:lnTo>
                    <a:pt x="1742" y="490"/>
                  </a:lnTo>
                  <a:lnTo>
                    <a:pt x="1719" y="533"/>
                  </a:lnTo>
                  <a:lnTo>
                    <a:pt x="1655" y="533"/>
                  </a:lnTo>
                  <a:lnTo>
                    <a:pt x="1635" y="582"/>
                  </a:lnTo>
                  <a:lnTo>
                    <a:pt x="1488" y="547"/>
                  </a:lnTo>
                  <a:lnTo>
                    <a:pt x="1604" y="486"/>
                  </a:lnTo>
                  <a:lnTo>
                    <a:pt x="1560" y="447"/>
                  </a:lnTo>
                  <a:lnTo>
                    <a:pt x="1459" y="461"/>
                  </a:lnTo>
                  <a:lnTo>
                    <a:pt x="1451" y="469"/>
                  </a:lnTo>
                  <a:lnTo>
                    <a:pt x="1451" y="469"/>
                  </a:lnTo>
                  <a:lnTo>
                    <a:pt x="1449" y="471"/>
                  </a:lnTo>
                  <a:lnTo>
                    <a:pt x="1420" y="501"/>
                  </a:lnTo>
                  <a:lnTo>
                    <a:pt x="1372" y="505"/>
                  </a:lnTo>
                  <a:lnTo>
                    <a:pt x="1376" y="529"/>
                  </a:lnTo>
                  <a:lnTo>
                    <a:pt x="1393" y="536"/>
                  </a:lnTo>
                  <a:lnTo>
                    <a:pt x="1392" y="545"/>
                  </a:lnTo>
                  <a:lnTo>
                    <a:pt x="1353" y="550"/>
                  </a:lnTo>
                  <a:lnTo>
                    <a:pt x="1350" y="572"/>
                  </a:lnTo>
                  <a:lnTo>
                    <a:pt x="1313" y="573"/>
                  </a:lnTo>
                  <a:lnTo>
                    <a:pt x="1307" y="529"/>
                  </a:lnTo>
                  <a:lnTo>
                    <a:pt x="1240" y="550"/>
                  </a:lnTo>
                  <a:lnTo>
                    <a:pt x="1103" y="628"/>
                  </a:lnTo>
                  <a:lnTo>
                    <a:pt x="1119" y="684"/>
                  </a:lnTo>
                  <a:lnTo>
                    <a:pt x="1157" y="709"/>
                  </a:lnTo>
                  <a:lnTo>
                    <a:pt x="1233" y="720"/>
                  </a:lnTo>
                  <a:lnTo>
                    <a:pt x="1233" y="806"/>
                  </a:lnTo>
                  <a:lnTo>
                    <a:pt x="1268" y="801"/>
                  </a:lnTo>
                  <a:lnTo>
                    <a:pt x="1300" y="732"/>
                  </a:lnTo>
                  <a:lnTo>
                    <a:pt x="1381" y="708"/>
                  </a:lnTo>
                  <a:lnTo>
                    <a:pt x="1381" y="604"/>
                  </a:lnTo>
                  <a:lnTo>
                    <a:pt x="1427" y="570"/>
                  </a:lnTo>
                  <a:lnTo>
                    <a:pt x="1536" y="595"/>
                  </a:lnTo>
                  <a:lnTo>
                    <a:pt x="1528" y="664"/>
                  </a:lnTo>
                  <a:lnTo>
                    <a:pt x="1558" y="664"/>
                  </a:lnTo>
                  <a:lnTo>
                    <a:pt x="1637" y="625"/>
                  </a:lnTo>
                  <a:lnTo>
                    <a:pt x="1640" y="715"/>
                  </a:lnTo>
                  <a:lnTo>
                    <a:pt x="1700" y="750"/>
                  </a:lnTo>
                  <a:lnTo>
                    <a:pt x="1696" y="803"/>
                  </a:lnTo>
                  <a:lnTo>
                    <a:pt x="1642" y="822"/>
                  </a:lnTo>
                  <a:lnTo>
                    <a:pt x="1645" y="840"/>
                  </a:lnTo>
                  <a:lnTo>
                    <a:pt x="1712" y="870"/>
                  </a:lnTo>
                  <a:lnTo>
                    <a:pt x="1711" y="906"/>
                  </a:lnTo>
                  <a:lnTo>
                    <a:pt x="1691" y="908"/>
                  </a:lnTo>
                  <a:lnTo>
                    <a:pt x="1691" y="907"/>
                  </a:lnTo>
                  <a:lnTo>
                    <a:pt x="1606" y="881"/>
                  </a:lnTo>
                  <a:lnTo>
                    <a:pt x="1602" y="854"/>
                  </a:lnTo>
                  <a:lnTo>
                    <a:pt x="1627" y="837"/>
                  </a:lnTo>
                  <a:lnTo>
                    <a:pt x="1627" y="812"/>
                  </a:lnTo>
                  <a:lnTo>
                    <a:pt x="1601" y="806"/>
                  </a:lnTo>
                  <a:lnTo>
                    <a:pt x="1594" y="829"/>
                  </a:lnTo>
                  <a:lnTo>
                    <a:pt x="1547" y="836"/>
                  </a:lnTo>
                  <a:lnTo>
                    <a:pt x="1542" y="834"/>
                  </a:lnTo>
                  <a:lnTo>
                    <a:pt x="1542" y="836"/>
                  </a:lnTo>
                  <a:lnTo>
                    <a:pt x="1526" y="839"/>
                  </a:lnTo>
                  <a:lnTo>
                    <a:pt x="1513" y="812"/>
                  </a:lnTo>
                  <a:lnTo>
                    <a:pt x="1497" y="806"/>
                  </a:lnTo>
                  <a:lnTo>
                    <a:pt x="1464" y="806"/>
                  </a:lnTo>
                  <a:lnTo>
                    <a:pt x="1450" y="818"/>
                  </a:lnTo>
                  <a:lnTo>
                    <a:pt x="1450" y="845"/>
                  </a:lnTo>
                  <a:lnTo>
                    <a:pt x="1478" y="854"/>
                  </a:lnTo>
                  <a:lnTo>
                    <a:pt x="1506" y="858"/>
                  </a:lnTo>
                  <a:lnTo>
                    <a:pt x="1499" y="862"/>
                  </a:lnTo>
                  <a:lnTo>
                    <a:pt x="1474" y="889"/>
                  </a:lnTo>
                  <a:lnTo>
                    <a:pt x="1463" y="876"/>
                  </a:lnTo>
                  <a:lnTo>
                    <a:pt x="1438" y="869"/>
                  </a:lnTo>
                  <a:lnTo>
                    <a:pt x="1371" y="933"/>
                  </a:lnTo>
                  <a:lnTo>
                    <a:pt x="1379" y="940"/>
                  </a:lnTo>
                  <a:lnTo>
                    <a:pt x="1280" y="995"/>
                  </a:lnTo>
                  <a:lnTo>
                    <a:pt x="1185" y="1092"/>
                  </a:lnTo>
                  <a:lnTo>
                    <a:pt x="1179" y="1135"/>
                  </a:lnTo>
                  <a:lnTo>
                    <a:pt x="1085" y="1197"/>
                  </a:lnTo>
                  <a:lnTo>
                    <a:pt x="1038" y="1244"/>
                  </a:lnTo>
                  <a:lnTo>
                    <a:pt x="1043" y="1338"/>
                  </a:lnTo>
                  <a:lnTo>
                    <a:pt x="979" y="1307"/>
                  </a:lnTo>
                  <a:lnTo>
                    <a:pt x="979" y="1253"/>
                  </a:lnTo>
                  <a:lnTo>
                    <a:pt x="798" y="1253"/>
                  </a:lnTo>
                  <a:lnTo>
                    <a:pt x="706" y="1299"/>
                  </a:lnTo>
                  <a:lnTo>
                    <a:pt x="665" y="1374"/>
                  </a:lnTo>
                  <a:lnTo>
                    <a:pt x="649" y="1433"/>
                  </a:lnTo>
                  <a:lnTo>
                    <a:pt x="675" y="1490"/>
                  </a:lnTo>
                  <a:lnTo>
                    <a:pt x="749" y="1499"/>
                  </a:lnTo>
                  <a:lnTo>
                    <a:pt x="866" y="1421"/>
                  </a:lnTo>
                  <a:lnTo>
                    <a:pt x="876" y="1460"/>
                  </a:lnTo>
                  <a:lnTo>
                    <a:pt x="840" y="1527"/>
                  </a:lnTo>
                  <a:lnTo>
                    <a:pt x="929" y="1542"/>
                  </a:lnTo>
                  <a:lnTo>
                    <a:pt x="938" y="1678"/>
                  </a:lnTo>
                  <a:lnTo>
                    <a:pt x="1060" y="1699"/>
                  </a:lnTo>
                  <a:lnTo>
                    <a:pt x="1138" y="1610"/>
                  </a:lnTo>
                  <a:lnTo>
                    <a:pt x="1231" y="1629"/>
                  </a:lnTo>
                  <a:lnTo>
                    <a:pt x="1264" y="1675"/>
                  </a:lnTo>
                  <a:lnTo>
                    <a:pt x="1354" y="1669"/>
                  </a:lnTo>
                  <a:lnTo>
                    <a:pt x="1356" y="1643"/>
                  </a:lnTo>
                  <a:lnTo>
                    <a:pt x="1406" y="1667"/>
                  </a:lnTo>
                  <a:lnTo>
                    <a:pt x="1462" y="1755"/>
                  </a:lnTo>
                  <a:lnTo>
                    <a:pt x="1559" y="1756"/>
                  </a:lnTo>
                  <a:lnTo>
                    <a:pt x="1594" y="1818"/>
                  </a:lnTo>
                  <a:lnTo>
                    <a:pt x="1599" y="1893"/>
                  </a:lnTo>
                  <a:lnTo>
                    <a:pt x="1706" y="1934"/>
                  </a:lnTo>
                  <a:lnTo>
                    <a:pt x="1840" y="1936"/>
                  </a:lnTo>
                  <a:lnTo>
                    <a:pt x="1879" y="2000"/>
                  </a:lnTo>
                  <a:lnTo>
                    <a:pt x="1939" y="2018"/>
                  </a:lnTo>
                  <a:lnTo>
                    <a:pt x="1928" y="2072"/>
                  </a:lnTo>
                  <a:lnTo>
                    <a:pt x="1862" y="2155"/>
                  </a:lnTo>
                  <a:lnTo>
                    <a:pt x="1844" y="2337"/>
                  </a:lnTo>
                  <a:lnTo>
                    <a:pt x="1785" y="2384"/>
                  </a:lnTo>
                  <a:lnTo>
                    <a:pt x="1696" y="2381"/>
                  </a:lnTo>
                  <a:lnTo>
                    <a:pt x="1667" y="2431"/>
                  </a:lnTo>
                  <a:lnTo>
                    <a:pt x="1689" y="2526"/>
                  </a:lnTo>
                  <a:lnTo>
                    <a:pt x="1594" y="2648"/>
                  </a:lnTo>
                  <a:lnTo>
                    <a:pt x="1564" y="2704"/>
                  </a:lnTo>
                  <a:lnTo>
                    <a:pt x="1472" y="2747"/>
                  </a:lnTo>
                  <a:lnTo>
                    <a:pt x="1412" y="2756"/>
                  </a:lnTo>
                  <a:lnTo>
                    <a:pt x="1410" y="2781"/>
                  </a:lnTo>
                  <a:lnTo>
                    <a:pt x="1453" y="2793"/>
                  </a:lnTo>
                  <a:lnTo>
                    <a:pt x="1448" y="2821"/>
                  </a:lnTo>
                  <a:lnTo>
                    <a:pt x="1410" y="2857"/>
                  </a:lnTo>
                  <a:lnTo>
                    <a:pt x="1432" y="2885"/>
                  </a:lnTo>
                  <a:lnTo>
                    <a:pt x="1478" y="2886"/>
                  </a:lnTo>
                  <a:lnTo>
                    <a:pt x="1476" y="2921"/>
                  </a:lnTo>
                  <a:lnTo>
                    <a:pt x="1463" y="2955"/>
                  </a:lnTo>
                  <a:lnTo>
                    <a:pt x="1460" y="2983"/>
                  </a:lnTo>
                  <a:lnTo>
                    <a:pt x="1526" y="3039"/>
                  </a:lnTo>
                  <a:lnTo>
                    <a:pt x="1517" y="3067"/>
                  </a:lnTo>
                  <a:lnTo>
                    <a:pt x="1427" y="3066"/>
                  </a:lnTo>
                  <a:lnTo>
                    <a:pt x="1336" y="2988"/>
                  </a:lnTo>
                  <a:lnTo>
                    <a:pt x="1266" y="2864"/>
                  </a:lnTo>
                  <a:lnTo>
                    <a:pt x="1275" y="2745"/>
                  </a:lnTo>
                  <a:lnTo>
                    <a:pt x="1222" y="2674"/>
                  </a:lnTo>
                  <a:lnTo>
                    <a:pt x="1243" y="2554"/>
                  </a:lnTo>
                  <a:lnTo>
                    <a:pt x="1212" y="2546"/>
                  </a:lnTo>
                  <a:lnTo>
                    <a:pt x="1212" y="2285"/>
                  </a:lnTo>
                  <a:lnTo>
                    <a:pt x="1210" y="2284"/>
                  </a:lnTo>
                  <a:lnTo>
                    <a:pt x="1204" y="2279"/>
                  </a:lnTo>
                  <a:lnTo>
                    <a:pt x="1196" y="2272"/>
                  </a:lnTo>
                  <a:lnTo>
                    <a:pt x="1185" y="2265"/>
                  </a:lnTo>
                  <a:lnTo>
                    <a:pt x="1173" y="2256"/>
                  </a:lnTo>
                  <a:lnTo>
                    <a:pt x="1160" y="2246"/>
                  </a:lnTo>
                  <a:lnTo>
                    <a:pt x="1149" y="2238"/>
                  </a:lnTo>
                  <a:lnTo>
                    <a:pt x="1138" y="2230"/>
                  </a:lnTo>
                  <a:lnTo>
                    <a:pt x="1128" y="2224"/>
                  </a:lnTo>
                  <a:lnTo>
                    <a:pt x="1121" y="2220"/>
                  </a:lnTo>
                  <a:lnTo>
                    <a:pt x="1118" y="2218"/>
                  </a:lnTo>
                  <a:lnTo>
                    <a:pt x="1114" y="2218"/>
                  </a:lnTo>
                  <a:lnTo>
                    <a:pt x="1106" y="2215"/>
                  </a:lnTo>
                  <a:lnTo>
                    <a:pt x="1097" y="2213"/>
                  </a:lnTo>
                  <a:lnTo>
                    <a:pt x="1088" y="2211"/>
                  </a:lnTo>
                  <a:lnTo>
                    <a:pt x="1079" y="2209"/>
                  </a:lnTo>
                  <a:lnTo>
                    <a:pt x="1073" y="2207"/>
                  </a:lnTo>
                  <a:lnTo>
                    <a:pt x="1071" y="2207"/>
                  </a:lnTo>
                  <a:lnTo>
                    <a:pt x="1062" y="2158"/>
                  </a:lnTo>
                  <a:lnTo>
                    <a:pt x="947" y="2013"/>
                  </a:lnTo>
                  <a:lnTo>
                    <a:pt x="958" y="1961"/>
                  </a:lnTo>
                  <a:lnTo>
                    <a:pt x="962" y="1877"/>
                  </a:lnTo>
                  <a:lnTo>
                    <a:pt x="1042" y="1821"/>
                  </a:lnTo>
                  <a:lnTo>
                    <a:pt x="1031" y="1727"/>
                  </a:lnTo>
                  <a:lnTo>
                    <a:pt x="914" y="1718"/>
                  </a:lnTo>
                  <a:lnTo>
                    <a:pt x="822" y="1614"/>
                  </a:lnTo>
                  <a:lnTo>
                    <a:pt x="758" y="1596"/>
                  </a:lnTo>
                  <a:lnTo>
                    <a:pt x="715" y="1589"/>
                  </a:lnTo>
                  <a:lnTo>
                    <a:pt x="721" y="1551"/>
                  </a:lnTo>
                  <a:lnTo>
                    <a:pt x="668" y="1543"/>
                  </a:lnTo>
                  <a:lnTo>
                    <a:pt x="668" y="1565"/>
                  </a:lnTo>
                  <a:lnTo>
                    <a:pt x="534" y="1532"/>
                  </a:lnTo>
                  <a:lnTo>
                    <a:pt x="480" y="1450"/>
                  </a:lnTo>
                  <a:lnTo>
                    <a:pt x="503" y="1411"/>
                  </a:lnTo>
                  <a:lnTo>
                    <a:pt x="418" y="1288"/>
                  </a:lnTo>
                  <a:lnTo>
                    <a:pt x="403" y="1198"/>
                  </a:lnTo>
                  <a:lnTo>
                    <a:pt x="369" y="1198"/>
                  </a:lnTo>
                  <a:lnTo>
                    <a:pt x="381" y="1286"/>
                  </a:lnTo>
                  <a:lnTo>
                    <a:pt x="440" y="1376"/>
                  </a:lnTo>
                  <a:lnTo>
                    <a:pt x="433" y="1411"/>
                  </a:lnTo>
                  <a:lnTo>
                    <a:pt x="384" y="1403"/>
                  </a:lnTo>
                  <a:lnTo>
                    <a:pt x="322" y="1299"/>
                  </a:lnTo>
                  <a:lnTo>
                    <a:pt x="322" y="1180"/>
                  </a:lnTo>
                  <a:lnTo>
                    <a:pt x="259" y="1149"/>
                  </a:lnTo>
                  <a:lnTo>
                    <a:pt x="259" y="1063"/>
                  </a:lnTo>
                  <a:lnTo>
                    <a:pt x="285" y="1005"/>
                  </a:lnTo>
                  <a:lnTo>
                    <a:pt x="314" y="949"/>
                  </a:lnTo>
                  <a:lnTo>
                    <a:pt x="377" y="872"/>
                  </a:lnTo>
                  <a:lnTo>
                    <a:pt x="374" y="844"/>
                  </a:lnTo>
                  <a:lnTo>
                    <a:pt x="343" y="897"/>
                  </a:lnTo>
                  <a:lnTo>
                    <a:pt x="314" y="949"/>
                  </a:lnTo>
                  <a:lnTo>
                    <a:pt x="259" y="1014"/>
                  </a:lnTo>
                  <a:lnTo>
                    <a:pt x="259" y="1063"/>
                  </a:lnTo>
                  <a:lnTo>
                    <a:pt x="227" y="1142"/>
                  </a:lnTo>
                  <a:lnTo>
                    <a:pt x="200" y="1223"/>
                  </a:lnTo>
                  <a:lnTo>
                    <a:pt x="178" y="1307"/>
                  </a:lnTo>
                  <a:lnTo>
                    <a:pt x="161" y="1392"/>
                  </a:lnTo>
                  <a:lnTo>
                    <a:pt x="147" y="1479"/>
                  </a:lnTo>
                  <a:lnTo>
                    <a:pt x="140" y="1568"/>
                  </a:lnTo>
                  <a:lnTo>
                    <a:pt x="137" y="1658"/>
                  </a:lnTo>
                  <a:lnTo>
                    <a:pt x="141" y="1757"/>
                  </a:lnTo>
                  <a:lnTo>
                    <a:pt x="150" y="1856"/>
                  </a:lnTo>
                  <a:lnTo>
                    <a:pt x="166" y="1952"/>
                  </a:lnTo>
                  <a:lnTo>
                    <a:pt x="188" y="2046"/>
                  </a:lnTo>
                  <a:lnTo>
                    <a:pt x="216" y="2138"/>
                  </a:lnTo>
                  <a:lnTo>
                    <a:pt x="248" y="2227"/>
                  </a:lnTo>
                  <a:lnTo>
                    <a:pt x="287" y="2314"/>
                  </a:lnTo>
                  <a:lnTo>
                    <a:pt x="331" y="2397"/>
                  </a:lnTo>
                  <a:lnTo>
                    <a:pt x="378" y="2478"/>
                  </a:lnTo>
                  <a:lnTo>
                    <a:pt x="432" y="2555"/>
                  </a:lnTo>
                  <a:lnTo>
                    <a:pt x="490" y="2629"/>
                  </a:lnTo>
                  <a:lnTo>
                    <a:pt x="553" y="2699"/>
                  </a:lnTo>
                  <a:lnTo>
                    <a:pt x="619" y="2765"/>
                  </a:lnTo>
                  <a:lnTo>
                    <a:pt x="689" y="2827"/>
                  </a:lnTo>
                  <a:lnTo>
                    <a:pt x="763" y="2885"/>
                  </a:lnTo>
                  <a:lnTo>
                    <a:pt x="840" y="2937"/>
                  </a:lnTo>
                  <a:lnTo>
                    <a:pt x="921" y="2986"/>
                  </a:lnTo>
                  <a:lnTo>
                    <a:pt x="1005" y="3029"/>
                  </a:lnTo>
                  <a:lnTo>
                    <a:pt x="1092" y="3067"/>
                  </a:lnTo>
                  <a:lnTo>
                    <a:pt x="1182" y="3101"/>
                  </a:lnTo>
                  <a:lnTo>
                    <a:pt x="1274" y="3128"/>
                  </a:lnTo>
                  <a:lnTo>
                    <a:pt x="1369" y="3150"/>
                  </a:lnTo>
                  <a:lnTo>
                    <a:pt x="1465" y="3166"/>
                  </a:lnTo>
                  <a:lnTo>
                    <a:pt x="1564" y="3175"/>
                  </a:lnTo>
                  <a:lnTo>
                    <a:pt x="1664" y="3179"/>
                  </a:lnTo>
                  <a:lnTo>
                    <a:pt x="1759" y="3176"/>
                  </a:lnTo>
                  <a:lnTo>
                    <a:pt x="1852" y="3167"/>
                  </a:lnTo>
                  <a:lnTo>
                    <a:pt x="1943" y="3153"/>
                  </a:lnTo>
                  <a:lnTo>
                    <a:pt x="2034" y="3134"/>
                  </a:lnTo>
                  <a:lnTo>
                    <a:pt x="2122" y="3109"/>
                  </a:lnTo>
                  <a:lnTo>
                    <a:pt x="2207" y="3079"/>
                  </a:lnTo>
                  <a:lnTo>
                    <a:pt x="2290" y="3045"/>
                  </a:lnTo>
                  <a:lnTo>
                    <a:pt x="2371" y="3005"/>
                  </a:lnTo>
                  <a:lnTo>
                    <a:pt x="2448" y="2962"/>
                  </a:lnTo>
                  <a:lnTo>
                    <a:pt x="2523" y="2915"/>
                  </a:lnTo>
                  <a:lnTo>
                    <a:pt x="2595" y="2862"/>
                  </a:lnTo>
                  <a:lnTo>
                    <a:pt x="2664" y="2806"/>
                  </a:lnTo>
                  <a:lnTo>
                    <a:pt x="2729" y="2746"/>
                  </a:lnTo>
                  <a:lnTo>
                    <a:pt x="2791" y="2683"/>
                  </a:lnTo>
                  <a:lnTo>
                    <a:pt x="2849" y="2616"/>
                  </a:lnTo>
                  <a:lnTo>
                    <a:pt x="2798" y="2616"/>
                  </a:lnTo>
                  <a:lnTo>
                    <a:pt x="2798" y="2515"/>
                  </a:lnTo>
                  <a:lnTo>
                    <a:pt x="2740" y="2437"/>
                  </a:lnTo>
                  <a:lnTo>
                    <a:pt x="2740" y="2316"/>
                  </a:lnTo>
                  <a:lnTo>
                    <a:pt x="2695" y="2271"/>
                  </a:lnTo>
                  <a:lnTo>
                    <a:pt x="2692" y="2221"/>
                  </a:lnTo>
                  <a:lnTo>
                    <a:pt x="2748" y="2113"/>
                  </a:lnTo>
                  <a:lnTo>
                    <a:pt x="2641" y="1925"/>
                  </a:lnTo>
                  <a:lnTo>
                    <a:pt x="2654" y="1797"/>
                  </a:lnTo>
                  <a:lnTo>
                    <a:pt x="2557" y="1787"/>
                  </a:lnTo>
                  <a:lnTo>
                    <a:pt x="2522" y="1752"/>
                  </a:lnTo>
                  <a:lnTo>
                    <a:pt x="2457" y="1752"/>
                  </a:lnTo>
                  <a:lnTo>
                    <a:pt x="2424" y="1782"/>
                  </a:lnTo>
                  <a:lnTo>
                    <a:pt x="2309" y="1782"/>
                  </a:lnTo>
                  <a:lnTo>
                    <a:pt x="2306" y="1792"/>
                  </a:lnTo>
                  <a:lnTo>
                    <a:pt x="2242" y="1792"/>
                  </a:lnTo>
                  <a:lnTo>
                    <a:pt x="2097" y="1627"/>
                  </a:lnTo>
                  <a:lnTo>
                    <a:pt x="2098" y="1498"/>
                  </a:lnTo>
                  <a:lnTo>
                    <a:pt x="2122" y="1488"/>
                  </a:lnTo>
                  <a:lnTo>
                    <a:pt x="2131" y="1440"/>
                  </a:lnTo>
                  <a:lnTo>
                    <a:pt x="2097" y="1440"/>
                  </a:lnTo>
                  <a:lnTo>
                    <a:pt x="2082" y="1387"/>
                  </a:lnTo>
                  <a:lnTo>
                    <a:pt x="2251" y="1266"/>
                  </a:lnTo>
                  <a:lnTo>
                    <a:pt x="2251" y="1181"/>
                  </a:lnTo>
                  <a:lnTo>
                    <a:pt x="2334" y="1134"/>
                  </a:lnTo>
                  <a:lnTo>
                    <a:pt x="2367" y="1138"/>
                  </a:lnTo>
                  <a:lnTo>
                    <a:pt x="2436" y="1138"/>
                  </a:lnTo>
                  <a:lnTo>
                    <a:pt x="2489" y="1109"/>
                  </a:lnTo>
                  <a:lnTo>
                    <a:pt x="2660" y="1096"/>
                  </a:lnTo>
                  <a:lnTo>
                    <a:pt x="2660" y="1184"/>
                  </a:lnTo>
                  <a:lnTo>
                    <a:pt x="2795" y="1218"/>
                  </a:lnTo>
                  <a:lnTo>
                    <a:pt x="2822" y="1236"/>
                  </a:lnTo>
                  <a:lnTo>
                    <a:pt x="2847" y="1236"/>
                  </a:lnTo>
                  <a:lnTo>
                    <a:pt x="2847" y="1189"/>
                  </a:lnTo>
                  <a:lnTo>
                    <a:pt x="2924" y="1182"/>
                  </a:lnTo>
                  <a:lnTo>
                    <a:pt x="2999" y="1236"/>
                  </a:lnTo>
                  <a:lnTo>
                    <a:pt x="3120" y="1236"/>
                  </a:lnTo>
                  <a:lnTo>
                    <a:pt x="3129" y="1229"/>
                  </a:lnTo>
                  <a:lnTo>
                    <a:pt x="3110" y="1168"/>
                  </a:lnTo>
                  <a:lnTo>
                    <a:pt x="3088" y="1108"/>
                  </a:lnTo>
                  <a:lnTo>
                    <a:pt x="3008" y="1110"/>
                  </a:lnTo>
                  <a:lnTo>
                    <a:pt x="2968" y="1066"/>
                  </a:lnTo>
                  <a:lnTo>
                    <a:pt x="2961" y="996"/>
                  </a:lnTo>
                  <a:lnTo>
                    <a:pt x="2920" y="1019"/>
                  </a:lnTo>
                  <a:lnTo>
                    <a:pt x="2897" y="1104"/>
                  </a:lnTo>
                  <a:lnTo>
                    <a:pt x="2839" y="1041"/>
                  </a:lnTo>
                  <a:lnTo>
                    <a:pt x="2836" y="982"/>
                  </a:lnTo>
                  <a:lnTo>
                    <a:pt x="2779" y="934"/>
                  </a:lnTo>
                  <a:lnTo>
                    <a:pt x="2758" y="913"/>
                  </a:lnTo>
                  <a:lnTo>
                    <a:pt x="2692" y="913"/>
                  </a:lnTo>
                  <a:lnTo>
                    <a:pt x="2713" y="972"/>
                  </a:lnTo>
                  <a:lnTo>
                    <a:pt x="2793" y="1015"/>
                  </a:lnTo>
                  <a:lnTo>
                    <a:pt x="2806" y="1030"/>
                  </a:lnTo>
                  <a:lnTo>
                    <a:pt x="2789" y="1039"/>
                  </a:lnTo>
                  <a:lnTo>
                    <a:pt x="2789" y="1086"/>
                  </a:lnTo>
                  <a:lnTo>
                    <a:pt x="2751" y="1101"/>
                  </a:lnTo>
                  <a:lnTo>
                    <a:pt x="2718" y="1094"/>
                  </a:lnTo>
                  <a:lnTo>
                    <a:pt x="2697" y="1065"/>
                  </a:lnTo>
                  <a:lnTo>
                    <a:pt x="2751" y="1068"/>
                  </a:lnTo>
                  <a:lnTo>
                    <a:pt x="2766" y="1048"/>
                  </a:lnTo>
                  <a:lnTo>
                    <a:pt x="2646" y="968"/>
                  </a:lnTo>
                  <a:lnTo>
                    <a:pt x="2638" y="935"/>
                  </a:lnTo>
                  <a:lnTo>
                    <a:pt x="2589" y="978"/>
                  </a:lnTo>
                  <a:lnTo>
                    <a:pt x="2541" y="968"/>
                  </a:lnTo>
                  <a:lnTo>
                    <a:pt x="2465" y="1065"/>
                  </a:lnTo>
                  <a:lnTo>
                    <a:pt x="2450" y="1102"/>
                  </a:lnTo>
                  <a:lnTo>
                    <a:pt x="2403" y="1106"/>
                  </a:lnTo>
                  <a:lnTo>
                    <a:pt x="2332" y="1107"/>
                  </a:lnTo>
                  <a:lnTo>
                    <a:pt x="2290" y="1088"/>
                  </a:lnTo>
                  <a:lnTo>
                    <a:pt x="2277" y="1004"/>
                  </a:lnTo>
                  <a:lnTo>
                    <a:pt x="2293" y="964"/>
                  </a:lnTo>
                  <a:lnTo>
                    <a:pt x="2364" y="948"/>
                  </a:lnTo>
                  <a:lnTo>
                    <a:pt x="2443" y="964"/>
                  </a:lnTo>
                  <a:lnTo>
                    <a:pt x="2452" y="920"/>
                  </a:lnTo>
                  <a:lnTo>
                    <a:pt x="2419" y="913"/>
                  </a:lnTo>
                  <a:lnTo>
                    <a:pt x="2431" y="845"/>
                  </a:lnTo>
                  <a:lnTo>
                    <a:pt x="2509" y="834"/>
                  </a:lnTo>
                  <a:lnTo>
                    <a:pt x="2564" y="755"/>
                  </a:lnTo>
                  <a:lnTo>
                    <a:pt x="2621" y="746"/>
                  </a:lnTo>
                  <a:lnTo>
                    <a:pt x="2673" y="753"/>
                  </a:lnTo>
                  <a:lnTo>
                    <a:pt x="2692" y="753"/>
                  </a:lnTo>
                  <a:lnTo>
                    <a:pt x="2682" y="681"/>
                  </a:lnTo>
                  <a:lnTo>
                    <a:pt x="2619" y="706"/>
                  </a:lnTo>
                  <a:lnTo>
                    <a:pt x="2598" y="651"/>
                  </a:lnTo>
                  <a:lnTo>
                    <a:pt x="2560" y="646"/>
                  </a:lnTo>
                  <a:lnTo>
                    <a:pt x="2554" y="609"/>
                  </a:lnTo>
                  <a:lnTo>
                    <a:pt x="2584" y="577"/>
                  </a:lnTo>
                  <a:lnTo>
                    <a:pt x="2655" y="549"/>
                  </a:lnTo>
                  <a:lnTo>
                    <a:pt x="2672" y="517"/>
                  </a:lnTo>
                  <a:lnTo>
                    <a:pt x="2603" y="460"/>
                  </a:lnTo>
                  <a:lnTo>
                    <a:pt x="2531" y="407"/>
                  </a:lnTo>
                  <a:lnTo>
                    <a:pt x="2456" y="358"/>
                  </a:lnTo>
                  <a:lnTo>
                    <a:pt x="2377" y="313"/>
                  </a:lnTo>
                  <a:lnTo>
                    <a:pt x="2296" y="274"/>
                  </a:lnTo>
                  <a:lnTo>
                    <a:pt x="2212" y="239"/>
                  </a:lnTo>
                  <a:lnTo>
                    <a:pt x="2126" y="208"/>
                  </a:lnTo>
                  <a:lnTo>
                    <a:pt x="2038" y="183"/>
                  </a:lnTo>
                  <a:lnTo>
                    <a:pt x="1946" y="163"/>
                  </a:lnTo>
                  <a:lnTo>
                    <a:pt x="1854" y="149"/>
                  </a:lnTo>
                  <a:lnTo>
                    <a:pt x="1760" y="140"/>
                  </a:lnTo>
                  <a:lnTo>
                    <a:pt x="1664" y="137"/>
                  </a:lnTo>
                  <a:close/>
                  <a:moveTo>
                    <a:pt x="1664" y="0"/>
                  </a:moveTo>
                  <a:lnTo>
                    <a:pt x="1763" y="3"/>
                  </a:lnTo>
                  <a:lnTo>
                    <a:pt x="1860" y="12"/>
                  </a:lnTo>
                  <a:lnTo>
                    <a:pt x="1956" y="26"/>
                  </a:lnTo>
                  <a:lnTo>
                    <a:pt x="2049" y="46"/>
                  </a:lnTo>
                  <a:lnTo>
                    <a:pt x="2140" y="69"/>
                  </a:lnTo>
                  <a:lnTo>
                    <a:pt x="2231" y="99"/>
                  </a:lnTo>
                  <a:lnTo>
                    <a:pt x="2318" y="133"/>
                  </a:lnTo>
                  <a:lnTo>
                    <a:pt x="2403" y="173"/>
                  </a:lnTo>
                  <a:lnTo>
                    <a:pt x="2485" y="216"/>
                  </a:lnTo>
                  <a:lnTo>
                    <a:pt x="2563" y="265"/>
                  </a:lnTo>
                  <a:lnTo>
                    <a:pt x="2640" y="316"/>
                  </a:lnTo>
                  <a:lnTo>
                    <a:pt x="2714" y="372"/>
                  </a:lnTo>
                  <a:lnTo>
                    <a:pt x="2783" y="433"/>
                  </a:lnTo>
                  <a:lnTo>
                    <a:pt x="2822" y="469"/>
                  </a:lnTo>
                  <a:lnTo>
                    <a:pt x="2860" y="506"/>
                  </a:lnTo>
                  <a:lnTo>
                    <a:pt x="2885" y="533"/>
                  </a:lnTo>
                  <a:lnTo>
                    <a:pt x="2948" y="605"/>
                  </a:lnTo>
                  <a:lnTo>
                    <a:pt x="3007" y="681"/>
                  </a:lnTo>
                  <a:lnTo>
                    <a:pt x="3062" y="759"/>
                  </a:lnTo>
                  <a:lnTo>
                    <a:pt x="3112" y="841"/>
                  </a:lnTo>
                  <a:lnTo>
                    <a:pt x="3157" y="926"/>
                  </a:lnTo>
                  <a:lnTo>
                    <a:pt x="3197" y="1013"/>
                  </a:lnTo>
                  <a:lnTo>
                    <a:pt x="3210" y="1045"/>
                  </a:lnTo>
                  <a:lnTo>
                    <a:pt x="3242" y="1131"/>
                  </a:lnTo>
                  <a:lnTo>
                    <a:pt x="3269" y="1220"/>
                  </a:lnTo>
                  <a:lnTo>
                    <a:pt x="3291" y="1311"/>
                  </a:lnTo>
                  <a:lnTo>
                    <a:pt x="3308" y="1403"/>
                  </a:lnTo>
                  <a:lnTo>
                    <a:pt x="3320" y="1497"/>
                  </a:lnTo>
                  <a:lnTo>
                    <a:pt x="3326" y="1568"/>
                  </a:lnTo>
                  <a:lnTo>
                    <a:pt x="3328" y="1640"/>
                  </a:lnTo>
                  <a:lnTo>
                    <a:pt x="3328" y="1658"/>
                  </a:lnTo>
                  <a:lnTo>
                    <a:pt x="3325" y="1756"/>
                  </a:lnTo>
                  <a:lnTo>
                    <a:pt x="3316" y="1852"/>
                  </a:lnTo>
                  <a:lnTo>
                    <a:pt x="3303" y="1947"/>
                  </a:lnTo>
                  <a:lnTo>
                    <a:pt x="3282" y="2046"/>
                  </a:lnTo>
                  <a:lnTo>
                    <a:pt x="3256" y="2141"/>
                  </a:lnTo>
                  <a:lnTo>
                    <a:pt x="3224" y="2233"/>
                  </a:lnTo>
                  <a:lnTo>
                    <a:pt x="3188" y="2323"/>
                  </a:lnTo>
                  <a:lnTo>
                    <a:pt x="3146" y="2411"/>
                  </a:lnTo>
                  <a:lnTo>
                    <a:pt x="3100" y="2493"/>
                  </a:lnTo>
                  <a:lnTo>
                    <a:pt x="3050" y="2574"/>
                  </a:lnTo>
                  <a:lnTo>
                    <a:pt x="2995" y="2651"/>
                  </a:lnTo>
                  <a:lnTo>
                    <a:pt x="2936" y="2725"/>
                  </a:lnTo>
                  <a:lnTo>
                    <a:pt x="2872" y="2795"/>
                  </a:lnTo>
                  <a:lnTo>
                    <a:pt x="2806" y="2862"/>
                  </a:lnTo>
                  <a:lnTo>
                    <a:pt x="2736" y="2925"/>
                  </a:lnTo>
                  <a:lnTo>
                    <a:pt x="2661" y="2984"/>
                  </a:lnTo>
                  <a:lnTo>
                    <a:pt x="2583" y="3038"/>
                  </a:lnTo>
                  <a:lnTo>
                    <a:pt x="2503" y="3088"/>
                  </a:lnTo>
                  <a:lnTo>
                    <a:pt x="2419" y="3134"/>
                  </a:lnTo>
                  <a:lnTo>
                    <a:pt x="2333" y="3175"/>
                  </a:lnTo>
                  <a:lnTo>
                    <a:pt x="2244" y="3211"/>
                  </a:lnTo>
                  <a:lnTo>
                    <a:pt x="2153" y="3242"/>
                  </a:lnTo>
                  <a:lnTo>
                    <a:pt x="2058" y="3268"/>
                  </a:lnTo>
                  <a:lnTo>
                    <a:pt x="1963" y="3287"/>
                  </a:lnTo>
                  <a:lnTo>
                    <a:pt x="1864" y="3303"/>
                  </a:lnTo>
                  <a:lnTo>
                    <a:pt x="1765" y="3311"/>
                  </a:lnTo>
                  <a:lnTo>
                    <a:pt x="1664" y="3314"/>
                  </a:lnTo>
                  <a:lnTo>
                    <a:pt x="1559" y="3311"/>
                  </a:lnTo>
                  <a:lnTo>
                    <a:pt x="1456" y="3302"/>
                  </a:lnTo>
                  <a:lnTo>
                    <a:pt x="1354" y="3285"/>
                  </a:lnTo>
                  <a:lnTo>
                    <a:pt x="1255" y="3264"/>
                  </a:lnTo>
                  <a:lnTo>
                    <a:pt x="1158" y="3236"/>
                  </a:lnTo>
                  <a:lnTo>
                    <a:pt x="1064" y="3203"/>
                  </a:lnTo>
                  <a:lnTo>
                    <a:pt x="972" y="3165"/>
                  </a:lnTo>
                  <a:lnTo>
                    <a:pt x="882" y="3120"/>
                  </a:lnTo>
                  <a:lnTo>
                    <a:pt x="796" y="3072"/>
                  </a:lnTo>
                  <a:lnTo>
                    <a:pt x="714" y="3018"/>
                  </a:lnTo>
                  <a:lnTo>
                    <a:pt x="636" y="2959"/>
                  </a:lnTo>
                  <a:lnTo>
                    <a:pt x="560" y="2896"/>
                  </a:lnTo>
                  <a:lnTo>
                    <a:pt x="488" y="2829"/>
                  </a:lnTo>
                  <a:lnTo>
                    <a:pt x="421" y="2758"/>
                  </a:lnTo>
                  <a:lnTo>
                    <a:pt x="358" y="2682"/>
                  </a:lnTo>
                  <a:lnTo>
                    <a:pt x="299" y="2604"/>
                  </a:lnTo>
                  <a:lnTo>
                    <a:pt x="245" y="2521"/>
                  </a:lnTo>
                  <a:lnTo>
                    <a:pt x="196" y="2436"/>
                  </a:lnTo>
                  <a:lnTo>
                    <a:pt x="151" y="2348"/>
                  </a:lnTo>
                  <a:lnTo>
                    <a:pt x="112" y="2256"/>
                  </a:lnTo>
                  <a:lnTo>
                    <a:pt x="79" y="2162"/>
                  </a:lnTo>
                  <a:lnTo>
                    <a:pt x="51" y="2065"/>
                  </a:lnTo>
                  <a:lnTo>
                    <a:pt x="29" y="1967"/>
                  </a:lnTo>
                  <a:lnTo>
                    <a:pt x="13" y="1865"/>
                  </a:lnTo>
                  <a:lnTo>
                    <a:pt x="3" y="1762"/>
                  </a:lnTo>
                  <a:lnTo>
                    <a:pt x="0" y="1658"/>
                  </a:lnTo>
                  <a:lnTo>
                    <a:pt x="3" y="1555"/>
                  </a:lnTo>
                  <a:lnTo>
                    <a:pt x="12" y="1453"/>
                  </a:lnTo>
                  <a:lnTo>
                    <a:pt x="28" y="1354"/>
                  </a:lnTo>
                  <a:lnTo>
                    <a:pt x="50" y="1256"/>
                  </a:lnTo>
                  <a:lnTo>
                    <a:pt x="77" y="1161"/>
                  </a:lnTo>
                  <a:lnTo>
                    <a:pt x="109" y="1068"/>
                  </a:lnTo>
                  <a:lnTo>
                    <a:pt x="147" y="978"/>
                  </a:lnTo>
                  <a:lnTo>
                    <a:pt x="190" y="890"/>
                  </a:lnTo>
                  <a:lnTo>
                    <a:pt x="237" y="806"/>
                  </a:lnTo>
                  <a:lnTo>
                    <a:pt x="290" y="724"/>
                  </a:lnTo>
                  <a:lnTo>
                    <a:pt x="347" y="646"/>
                  </a:lnTo>
                  <a:lnTo>
                    <a:pt x="406" y="573"/>
                  </a:lnTo>
                  <a:lnTo>
                    <a:pt x="471" y="505"/>
                  </a:lnTo>
                  <a:lnTo>
                    <a:pt x="537" y="439"/>
                  </a:lnTo>
                  <a:lnTo>
                    <a:pt x="608" y="378"/>
                  </a:lnTo>
                  <a:lnTo>
                    <a:pt x="681" y="321"/>
                  </a:lnTo>
                  <a:lnTo>
                    <a:pt x="758" y="269"/>
                  </a:lnTo>
                  <a:lnTo>
                    <a:pt x="838" y="220"/>
                  </a:lnTo>
                  <a:lnTo>
                    <a:pt x="921" y="176"/>
                  </a:lnTo>
                  <a:lnTo>
                    <a:pt x="1006" y="136"/>
                  </a:lnTo>
                  <a:lnTo>
                    <a:pt x="1093" y="101"/>
                  </a:lnTo>
                  <a:lnTo>
                    <a:pt x="1183" y="72"/>
                  </a:lnTo>
                  <a:lnTo>
                    <a:pt x="1276" y="46"/>
                  </a:lnTo>
                  <a:lnTo>
                    <a:pt x="1371" y="26"/>
                  </a:lnTo>
                  <a:lnTo>
                    <a:pt x="1466" y="12"/>
                  </a:lnTo>
                  <a:lnTo>
                    <a:pt x="1565" y="3"/>
                  </a:lnTo>
                  <a:lnTo>
                    <a:pt x="16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8"/>
            <p:cNvSpPr>
              <a:spLocks/>
            </p:cNvSpPr>
            <p:nvPr/>
          </p:nvSpPr>
          <p:spPr bwMode="auto">
            <a:xfrm>
              <a:off x="-697" y="1115"/>
              <a:ext cx="7" cy="14"/>
            </a:xfrm>
            <a:custGeom>
              <a:avLst/>
              <a:gdLst>
                <a:gd name="T0" fmla="*/ 55 w 55"/>
                <a:gd name="T1" fmla="*/ 0 h 114"/>
                <a:gd name="T2" fmla="*/ 26 w 55"/>
                <a:gd name="T3" fmla="*/ 56 h 114"/>
                <a:gd name="T4" fmla="*/ 0 w 55"/>
                <a:gd name="T5" fmla="*/ 114 h 114"/>
                <a:gd name="T6" fmla="*/ 0 w 55"/>
                <a:gd name="T7" fmla="*/ 65 h 114"/>
                <a:gd name="T8" fmla="*/ 55 w 55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114">
                  <a:moveTo>
                    <a:pt x="55" y="0"/>
                  </a:moveTo>
                  <a:lnTo>
                    <a:pt x="26" y="56"/>
                  </a:lnTo>
                  <a:lnTo>
                    <a:pt x="0" y="114"/>
                  </a:lnTo>
                  <a:lnTo>
                    <a:pt x="0" y="65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" name="Group 31"/>
          <p:cNvGrpSpPr>
            <a:grpSpLocks noChangeAspect="1"/>
          </p:cNvGrpSpPr>
          <p:nvPr/>
        </p:nvGrpSpPr>
        <p:grpSpPr bwMode="auto">
          <a:xfrm>
            <a:off x="6729483" y="1731162"/>
            <a:ext cx="744538" cy="696669"/>
            <a:chOff x="-594" y="294"/>
            <a:chExt cx="871" cy="815"/>
          </a:xfrm>
          <a:solidFill>
            <a:schemeClr val="bg1"/>
          </a:solidFill>
        </p:grpSpPr>
        <p:sp>
          <p:nvSpPr>
            <p:cNvPr id="55" name="Freeform 33"/>
            <p:cNvSpPr>
              <a:spLocks noEditPoints="1"/>
            </p:cNvSpPr>
            <p:nvPr/>
          </p:nvSpPr>
          <p:spPr bwMode="auto">
            <a:xfrm>
              <a:off x="-258" y="988"/>
              <a:ext cx="121" cy="121"/>
            </a:xfrm>
            <a:custGeom>
              <a:avLst/>
              <a:gdLst>
                <a:gd name="T0" fmla="*/ 241 w 483"/>
                <a:gd name="T1" fmla="*/ 186 h 482"/>
                <a:gd name="T2" fmla="*/ 224 w 483"/>
                <a:gd name="T3" fmla="*/ 189 h 482"/>
                <a:gd name="T4" fmla="*/ 209 w 483"/>
                <a:gd name="T5" fmla="*/ 197 h 482"/>
                <a:gd name="T6" fmla="*/ 196 w 483"/>
                <a:gd name="T7" fmla="*/ 208 h 482"/>
                <a:gd name="T8" fmla="*/ 189 w 483"/>
                <a:gd name="T9" fmla="*/ 224 h 482"/>
                <a:gd name="T10" fmla="*/ 186 w 483"/>
                <a:gd name="T11" fmla="*/ 241 h 482"/>
                <a:gd name="T12" fmla="*/ 189 w 483"/>
                <a:gd name="T13" fmla="*/ 259 h 482"/>
                <a:gd name="T14" fmla="*/ 196 w 483"/>
                <a:gd name="T15" fmla="*/ 274 h 482"/>
                <a:gd name="T16" fmla="*/ 209 w 483"/>
                <a:gd name="T17" fmla="*/ 285 h 482"/>
                <a:gd name="T18" fmla="*/ 224 w 483"/>
                <a:gd name="T19" fmla="*/ 294 h 482"/>
                <a:gd name="T20" fmla="*/ 241 w 483"/>
                <a:gd name="T21" fmla="*/ 297 h 482"/>
                <a:gd name="T22" fmla="*/ 258 w 483"/>
                <a:gd name="T23" fmla="*/ 294 h 482"/>
                <a:gd name="T24" fmla="*/ 273 w 483"/>
                <a:gd name="T25" fmla="*/ 285 h 482"/>
                <a:gd name="T26" fmla="*/ 286 w 483"/>
                <a:gd name="T27" fmla="*/ 274 h 482"/>
                <a:gd name="T28" fmla="*/ 293 w 483"/>
                <a:gd name="T29" fmla="*/ 259 h 482"/>
                <a:gd name="T30" fmla="*/ 297 w 483"/>
                <a:gd name="T31" fmla="*/ 241 h 482"/>
                <a:gd name="T32" fmla="*/ 293 w 483"/>
                <a:gd name="T33" fmla="*/ 224 h 482"/>
                <a:gd name="T34" fmla="*/ 286 w 483"/>
                <a:gd name="T35" fmla="*/ 208 h 482"/>
                <a:gd name="T36" fmla="*/ 273 w 483"/>
                <a:gd name="T37" fmla="*/ 197 h 482"/>
                <a:gd name="T38" fmla="*/ 258 w 483"/>
                <a:gd name="T39" fmla="*/ 189 h 482"/>
                <a:gd name="T40" fmla="*/ 241 w 483"/>
                <a:gd name="T41" fmla="*/ 186 h 482"/>
                <a:gd name="T42" fmla="*/ 241 w 483"/>
                <a:gd name="T43" fmla="*/ 0 h 482"/>
                <a:gd name="T44" fmla="*/ 281 w 483"/>
                <a:gd name="T45" fmla="*/ 3 h 482"/>
                <a:gd name="T46" fmla="*/ 318 w 483"/>
                <a:gd name="T47" fmla="*/ 12 h 482"/>
                <a:gd name="T48" fmla="*/ 353 w 483"/>
                <a:gd name="T49" fmla="*/ 27 h 482"/>
                <a:gd name="T50" fmla="*/ 384 w 483"/>
                <a:gd name="T51" fmla="*/ 47 h 482"/>
                <a:gd name="T52" fmla="*/ 412 w 483"/>
                <a:gd name="T53" fmla="*/ 71 h 482"/>
                <a:gd name="T54" fmla="*/ 436 w 483"/>
                <a:gd name="T55" fmla="*/ 99 h 482"/>
                <a:gd name="T56" fmla="*/ 456 w 483"/>
                <a:gd name="T57" fmla="*/ 130 h 482"/>
                <a:gd name="T58" fmla="*/ 471 w 483"/>
                <a:gd name="T59" fmla="*/ 165 h 482"/>
                <a:gd name="T60" fmla="*/ 479 w 483"/>
                <a:gd name="T61" fmla="*/ 202 h 482"/>
                <a:gd name="T62" fmla="*/ 483 w 483"/>
                <a:gd name="T63" fmla="*/ 241 h 482"/>
                <a:gd name="T64" fmla="*/ 479 w 483"/>
                <a:gd name="T65" fmla="*/ 280 h 482"/>
                <a:gd name="T66" fmla="*/ 471 w 483"/>
                <a:gd name="T67" fmla="*/ 318 h 482"/>
                <a:gd name="T68" fmla="*/ 456 w 483"/>
                <a:gd name="T69" fmla="*/ 352 h 482"/>
                <a:gd name="T70" fmla="*/ 436 w 483"/>
                <a:gd name="T71" fmla="*/ 383 h 482"/>
                <a:gd name="T72" fmla="*/ 412 w 483"/>
                <a:gd name="T73" fmla="*/ 412 h 482"/>
                <a:gd name="T74" fmla="*/ 384 w 483"/>
                <a:gd name="T75" fmla="*/ 436 h 482"/>
                <a:gd name="T76" fmla="*/ 353 w 483"/>
                <a:gd name="T77" fmla="*/ 456 h 482"/>
                <a:gd name="T78" fmla="*/ 318 w 483"/>
                <a:gd name="T79" fmla="*/ 470 h 482"/>
                <a:gd name="T80" fmla="*/ 281 w 483"/>
                <a:gd name="T81" fmla="*/ 479 h 482"/>
                <a:gd name="T82" fmla="*/ 241 w 483"/>
                <a:gd name="T83" fmla="*/ 482 h 482"/>
                <a:gd name="T84" fmla="*/ 201 w 483"/>
                <a:gd name="T85" fmla="*/ 479 h 482"/>
                <a:gd name="T86" fmla="*/ 164 w 483"/>
                <a:gd name="T87" fmla="*/ 470 h 482"/>
                <a:gd name="T88" fmla="*/ 130 w 483"/>
                <a:gd name="T89" fmla="*/ 456 h 482"/>
                <a:gd name="T90" fmla="*/ 98 w 483"/>
                <a:gd name="T91" fmla="*/ 436 h 482"/>
                <a:gd name="T92" fmla="*/ 70 w 483"/>
                <a:gd name="T93" fmla="*/ 412 h 482"/>
                <a:gd name="T94" fmla="*/ 46 w 483"/>
                <a:gd name="T95" fmla="*/ 383 h 482"/>
                <a:gd name="T96" fmla="*/ 26 w 483"/>
                <a:gd name="T97" fmla="*/ 352 h 482"/>
                <a:gd name="T98" fmla="*/ 11 w 483"/>
                <a:gd name="T99" fmla="*/ 318 h 482"/>
                <a:gd name="T100" fmla="*/ 3 w 483"/>
                <a:gd name="T101" fmla="*/ 280 h 482"/>
                <a:gd name="T102" fmla="*/ 0 w 483"/>
                <a:gd name="T103" fmla="*/ 241 h 482"/>
                <a:gd name="T104" fmla="*/ 3 w 483"/>
                <a:gd name="T105" fmla="*/ 202 h 482"/>
                <a:gd name="T106" fmla="*/ 11 w 483"/>
                <a:gd name="T107" fmla="*/ 165 h 482"/>
                <a:gd name="T108" fmla="*/ 26 w 483"/>
                <a:gd name="T109" fmla="*/ 130 h 482"/>
                <a:gd name="T110" fmla="*/ 46 w 483"/>
                <a:gd name="T111" fmla="*/ 99 h 482"/>
                <a:gd name="T112" fmla="*/ 70 w 483"/>
                <a:gd name="T113" fmla="*/ 71 h 482"/>
                <a:gd name="T114" fmla="*/ 98 w 483"/>
                <a:gd name="T115" fmla="*/ 47 h 482"/>
                <a:gd name="T116" fmla="*/ 130 w 483"/>
                <a:gd name="T117" fmla="*/ 27 h 482"/>
                <a:gd name="T118" fmla="*/ 164 w 483"/>
                <a:gd name="T119" fmla="*/ 12 h 482"/>
                <a:gd name="T120" fmla="*/ 201 w 483"/>
                <a:gd name="T121" fmla="*/ 3 h 482"/>
                <a:gd name="T122" fmla="*/ 241 w 483"/>
                <a:gd name="T123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3" h="482">
                  <a:moveTo>
                    <a:pt x="241" y="186"/>
                  </a:moveTo>
                  <a:lnTo>
                    <a:pt x="224" y="189"/>
                  </a:lnTo>
                  <a:lnTo>
                    <a:pt x="209" y="197"/>
                  </a:lnTo>
                  <a:lnTo>
                    <a:pt x="196" y="208"/>
                  </a:lnTo>
                  <a:lnTo>
                    <a:pt x="189" y="224"/>
                  </a:lnTo>
                  <a:lnTo>
                    <a:pt x="186" y="241"/>
                  </a:lnTo>
                  <a:lnTo>
                    <a:pt x="189" y="259"/>
                  </a:lnTo>
                  <a:lnTo>
                    <a:pt x="196" y="274"/>
                  </a:lnTo>
                  <a:lnTo>
                    <a:pt x="209" y="285"/>
                  </a:lnTo>
                  <a:lnTo>
                    <a:pt x="224" y="294"/>
                  </a:lnTo>
                  <a:lnTo>
                    <a:pt x="241" y="297"/>
                  </a:lnTo>
                  <a:lnTo>
                    <a:pt x="258" y="294"/>
                  </a:lnTo>
                  <a:lnTo>
                    <a:pt x="273" y="285"/>
                  </a:lnTo>
                  <a:lnTo>
                    <a:pt x="286" y="274"/>
                  </a:lnTo>
                  <a:lnTo>
                    <a:pt x="293" y="259"/>
                  </a:lnTo>
                  <a:lnTo>
                    <a:pt x="297" y="241"/>
                  </a:lnTo>
                  <a:lnTo>
                    <a:pt x="293" y="224"/>
                  </a:lnTo>
                  <a:lnTo>
                    <a:pt x="286" y="208"/>
                  </a:lnTo>
                  <a:lnTo>
                    <a:pt x="273" y="197"/>
                  </a:lnTo>
                  <a:lnTo>
                    <a:pt x="258" y="189"/>
                  </a:lnTo>
                  <a:lnTo>
                    <a:pt x="241" y="186"/>
                  </a:lnTo>
                  <a:close/>
                  <a:moveTo>
                    <a:pt x="241" y="0"/>
                  </a:moveTo>
                  <a:lnTo>
                    <a:pt x="281" y="3"/>
                  </a:lnTo>
                  <a:lnTo>
                    <a:pt x="318" y="12"/>
                  </a:lnTo>
                  <a:lnTo>
                    <a:pt x="353" y="27"/>
                  </a:lnTo>
                  <a:lnTo>
                    <a:pt x="384" y="47"/>
                  </a:lnTo>
                  <a:lnTo>
                    <a:pt x="412" y="71"/>
                  </a:lnTo>
                  <a:lnTo>
                    <a:pt x="436" y="99"/>
                  </a:lnTo>
                  <a:lnTo>
                    <a:pt x="456" y="130"/>
                  </a:lnTo>
                  <a:lnTo>
                    <a:pt x="471" y="165"/>
                  </a:lnTo>
                  <a:lnTo>
                    <a:pt x="479" y="202"/>
                  </a:lnTo>
                  <a:lnTo>
                    <a:pt x="483" y="241"/>
                  </a:lnTo>
                  <a:lnTo>
                    <a:pt x="479" y="280"/>
                  </a:lnTo>
                  <a:lnTo>
                    <a:pt x="471" y="318"/>
                  </a:lnTo>
                  <a:lnTo>
                    <a:pt x="456" y="352"/>
                  </a:lnTo>
                  <a:lnTo>
                    <a:pt x="436" y="383"/>
                  </a:lnTo>
                  <a:lnTo>
                    <a:pt x="412" y="412"/>
                  </a:lnTo>
                  <a:lnTo>
                    <a:pt x="384" y="436"/>
                  </a:lnTo>
                  <a:lnTo>
                    <a:pt x="353" y="456"/>
                  </a:lnTo>
                  <a:lnTo>
                    <a:pt x="318" y="470"/>
                  </a:lnTo>
                  <a:lnTo>
                    <a:pt x="281" y="479"/>
                  </a:lnTo>
                  <a:lnTo>
                    <a:pt x="241" y="482"/>
                  </a:lnTo>
                  <a:lnTo>
                    <a:pt x="201" y="479"/>
                  </a:lnTo>
                  <a:lnTo>
                    <a:pt x="164" y="470"/>
                  </a:lnTo>
                  <a:lnTo>
                    <a:pt x="130" y="456"/>
                  </a:lnTo>
                  <a:lnTo>
                    <a:pt x="98" y="436"/>
                  </a:lnTo>
                  <a:lnTo>
                    <a:pt x="70" y="412"/>
                  </a:lnTo>
                  <a:lnTo>
                    <a:pt x="46" y="383"/>
                  </a:lnTo>
                  <a:lnTo>
                    <a:pt x="26" y="352"/>
                  </a:lnTo>
                  <a:lnTo>
                    <a:pt x="11" y="318"/>
                  </a:lnTo>
                  <a:lnTo>
                    <a:pt x="3" y="280"/>
                  </a:lnTo>
                  <a:lnTo>
                    <a:pt x="0" y="241"/>
                  </a:lnTo>
                  <a:lnTo>
                    <a:pt x="3" y="202"/>
                  </a:lnTo>
                  <a:lnTo>
                    <a:pt x="11" y="165"/>
                  </a:lnTo>
                  <a:lnTo>
                    <a:pt x="26" y="130"/>
                  </a:lnTo>
                  <a:lnTo>
                    <a:pt x="46" y="99"/>
                  </a:lnTo>
                  <a:lnTo>
                    <a:pt x="70" y="71"/>
                  </a:lnTo>
                  <a:lnTo>
                    <a:pt x="98" y="47"/>
                  </a:lnTo>
                  <a:lnTo>
                    <a:pt x="130" y="27"/>
                  </a:lnTo>
                  <a:lnTo>
                    <a:pt x="164" y="12"/>
                  </a:lnTo>
                  <a:lnTo>
                    <a:pt x="201" y="3"/>
                  </a:lnTo>
                  <a:lnTo>
                    <a:pt x="2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4"/>
            <p:cNvSpPr>
              <a:spLocks noEditPoints="1"/>
            </p:cNvSpPr>
            <p:nvPr/>
          </p:nvSpPr>
          <p:spPr bwMode="auto">
            <a:xfrm>
              <a:off x="27" y="988"/>
              <a:ext cx="121" cy="121"/>
            </a:xfrm>
            <a:custGeom>
              <a:avLst/>
              <a:gdLst>
                <a:gd name="T0" fmla="*/ 242 w 483"/>
                <a:gd name="T1" fmla="*/ 186 h 482"/>
                <a:gd name="T2" fmla="*/ 224 w 483"/>
                <a:gd name="T3" fmla="*/ 189 h 482"/>
                <a:gd name="T4" fmla="*/ 209 w 483"/>
                <a:gd name="T5" fmla="*/ 197 h 482"/>
                <a:gd name="T6" fmla="*/ 197 w 483"/>
                <a:gd name="T7" fmla="*/ 208 h 482"/>
                <a:gd name="T8" fmla="*/ 189 w 483"/>
                <a:gd name="T9" fmla="*/ 224 h 482"/>
                <a:gd name="T10" fmla="*/ 186 w 483"/>
                <a:gd name="T11" fmla="*/ 241 h 482"/>
                <a:gd name="T12" fmla="*/ 189 w 483"/>
                <a:gd name="T13" fmla="*/ 259 h 482"/>
                <a:gd name="T14" fmla="*/ 197 w 483"/>
                <a:gd name="T15" fmla="*/ 274 h 482"/>
                <a:gd name="T16" fmla="*/ 209 w 483"/>
                <a:gd name="T17" fmla="*/ 285 h 482"/>
                <a:gd name="T18" fmla="*/ 224 w 483"/>
                <a:gd name="T19" fmla="*/ 294 h 482"/>
                <a:gd name="T20" fmla="*/ 242 w 483"/>
                <a:gd name="T21" fmla="*/ 297 h 482"/>
                <a:gd name="T22" fmla="*/ 259 w 483"/>
                <a:gd name="T23" fmla="*/ 294 h 482"/>
                <a:gd name="T24" fmla="*/ 274 w 483"/>
                <a:gd name="T25" fmla="*/ 285 h 482"/>
                <a:gd name="T26" fmla="*/ 286 w 483"/>
                <a:gd name="T27" fmla="*/ 274 h 482"/>
                <a:gd name="T28" fmla="*/ 294 w 483"/>
                <a:gd name="T29" fmla="*/ 259 h 482"/>
                <a:gd name="T30" fmla="*/ 297 w 483"/>
                <a:gd name="T31" fmla="*/ 241 h 482"/>
                <a:gd name="T32" fmla="*/ 294 w 483"/>
                <a:gd name="T33" fmla="*/ 224 h 482"/>
                <a:gd name="T34" fmla="*/ 286 w 483"/>
                <a:gd name="T35" fmla="*/ 208 h 482"/>
                <a:gd name="T36" fmla="*/ 274 w 483"/>
                <a:gd name="T37" fmla="*/ 197 h 482"/>
                <a:gd name="T38" fmla="*/ 259 w 483"/>
                <a:gd name="T39" fmla="*/ 189 h 482"/>
                <a:gd name="T40" fmla="*/ 242 w 483"/>
                <a:gd name="T41" fmla="*/ 186 h 482"/>
                <a:gd name="T42" fmla="*/ 242 w 483"/>
                <a:gd name="T43" fmla="*/ 0 h 482"/>
                <a:gd name="T44" fmla="*/ 281 w 483"/>
                <a:gd name="T45" fmla="*/ 3 h 482"/>
                <a:gd name="T46" fmla="*/ 318 w 483"/>
                <a:gd name="T47" fmla="*/ 12 h 482"/>
                <a:gd name="T48" fmla="*/ 353 w 483"/>
                <a:gd name="T49" fmla="*/ 27 h 482"/>
                <a:gd name="T50" fmla="*/ 385 w 483"/>
                <a:gd name="T51" fmla="*/ 47 h 482"/>
                <a:gd name="T52" fmla="*/ 412 w 483"/>
                <a:gd name="T53" fmla="*/ 71 h 482"/>
                <a:gd name="T54" fmla="*/ 437 w 483"/>
                <a:gd name="T55" fmla="*/ 99 h 482"/>
                <a:gd name="T56" fmla="*/ 457 w 483"/>
                <a:gd name="T57" fmla="*/ 130 h 482"/>
                <a:gd name="T58" fmla="*/ 471 w 483"/>
                <a:gd name="T59" fmla="*/ 165 h 482"/>
                <a:gd name="T60" fmla="*/ 480 w 483"/>
                <a:gd name="T61" fmla="*/ 202 h 482"/>
                <a:gd name="T62" fmla="*/ 483 w 483"/>
                <a:gd name="T63" fmla="*/ 241 h 482"/>
                <a:gd name="T64" fmla="*/ 480 w 483"/>
                <a:gd name="T65" fmla="*/ 280 h 482"/>
                <a:gd name="T66" fmla="*/ 471 w 483"/>
                <a:gd name="T67" fmla="*/ 318 h 482"/>
                <a:gd name="T68" fmla="*/ 457 w 483"/>
                <a:gd name="T69" fmla="*/ 352 h 482"/>
                <a:gd name="T70" fmla="*/ 437 w 483"/>
                <a:gd name="T71" fmla="*/ 383 h 482"/>
                <a:gd name="T72" fmla="*/ 412 w 483"/>
                <a:gd name="T73" fmla="*/ 412 h 482"/>
                <a:gd name="T74" fmla="*/ 385 w 483"/>
                <a:gd name="T75" fmla="*/ 436 h 482"/>
                <a:gd name="T76" fmla="*/ 353 w 483"/>
                <a:gd name="T77" fmla="*/ 456 h 482"/>
                <a:gd name="T78" fmla="*/ 318 w 483"/>
                <a:gd name="T79" fmla="*/ 470 h 482"/>
                <a:gd name="T80" fmla="*/ 281 w 483"/>
                <a:gd name="T81" fmla="*/ 479 h 482"/>
                <a:gd name="T82" fmla="*/ 242 w 483"/>
                <a:gd name="T83" fmla="*/ 482 h 482"/>
                <a:gd name="T84" fmla="*/ 202 w 483"/>
                <a:gd name="T85" fmla="*/ 479 h 482"/>
                <a:gd name="T86" fmla="*/ 165 w 483"/>
                <a:gd name="T87" fmla="*/ 470 h 482"/>
                <a:gd name="T88" fmla="*/ 130 w 483"/>
                <a:gd name="T89" fmla="*/ 456 h 482"/>
                <a:gd name="T90" fmla="*/ 98 w 483"/>
                <a:gd name="T91" fmla="*/ 436 h 482"/>
                <a:gd name="T92" fmla="*/ 71 w 483"/>
                <a:gd name="T93" fmla="*/ 412 h 482"/>
                <a:gd name="T94" fmla="*/ 46 w 483"/>
                <a:gd name="T95" fmla="*/ 383 h 482"/>
                <a:gd name="T96" fmla="*/ 26 w 483"/>
                <a:gd name="T97" fmla="*/ 352 h 482"/>
                <a:gd name="T98" fmla="*/ 12 w 483"/>
                <a:gd name="T99" fmla="*/ 318 h 482"/>
                <a:gd name="T100" fmla="*/ 3 w 483"/>
                <a:gd name="T101" fmla="*/ 280 h 482"/>
                <a:gd name="T102" fmla="*/ 0 w 483"/>
                <a:gd name="T103" fmla="*/ 241 h 482"/>
                <a:gd name="T104" fmla="*/ 3 w 483"/>
                <a:gd name="T105" fmla="*/ 202 h 482"/>
                <a:gd name="T106" fmla="*/ 12 w 483"/>
                <a:gd name="T107" fmla="*/ 165 h 482"/>
                <a:gd name="T108" fmla="*/ 26 w 483"/>
                <a:gd name="T109" fmla="*/ 130 h 482"/>
                <a:gd name="T110" fmla="*/ 46 w 483"/>
                <a:gd name="T111" fmla="*/ 99 h 482"/>
                <a:gd name="T112" fmla="*/ 71 w 483"/>
                <a:gd name="T113" fmla="*/ 71 h 482"/>
                <a:gd name="T114" fmla="*/ 98 w 483"/>
                <a:gd name="T115" fmla="*/ 47 h 482"/>
                <a:gd name="T116" fmla="*/ 130 w 483"/>
                <a:gd name="T117" fmla="*/ 27 h 482"/>
                <a:gd name="T118" fmla="*/ 165 w 483"/>
                <a:gd name="T119" fmla="*/ 12 h 482"/>
                <a:gd name="T120" fmla="*/ 202 w 483"/>
                <a:gd name="T121" fmla="*/ 3 h 482"/>
                <a:gd name="T122" fmla="*/ 242 w 483"/>
                <a:gd name="T123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3" h="482">
                  <a:moveTo>
                    <a:pt x="242" y="186"/>
                  </a:moveTo>
                  <a:lnTo>
                    <a:pt x="224" y="189"/>
                  </a:lnTo>
                  <a:lnTo>
                    <a:pt x="209" y="197"/>
                  </a:lnTo>
                  <a:lnTo>
                    <a:pt x="197" y="208"/>
                  </a:lnTo>
                  <a:lnTo>
                    <a:pt x="189" y="224"/>
                  </a:lnTo>
                  <a:lnTo>
                    <a:pt x="186" y="241"/>
                  </a:lnTo>
                  <a:lnTo>
                    <a:pt x="189" y="259"/>
                  </a:lnTo>
                  <a:lnTo>
                    <a:pt x="197" y="274"/>
                  </a:lnTo>
                  <a:lnTo>
                    <a:pt x="209" y="285"/>
                  </a:lnTo>
                  <a:lnTo>
                    <a:pt x="224" y="294"/>
                  </a:lnTo>
                  <a:lnTo>
                    <a:pt x="242" y="297"/>
                  </a:lnTo>
                  <a:lnTo>
                    <a:pt x="259" y="294"/>
                  </a:lnTo>
                  <a:lnTo>
                    <a:pt x="274" y="285"/>
                  </a:lnTo>
                  <a:lnTo>
                    <a:pt x="286" y="274"/>
                  </a:lnTo>
                  <a:lnTo>
                    <a:pt x="294" y="259"/>
                  </a:lnTo>
                  <a:lnTo>
                    <a:pt x="297" y="241"/>
                  </a:lnTo>
                  <a:lnTo>
                    <a:pt x="294" y="224"/>
                  </a:lnTo>
                  <a:lnTo>
                    <a:pt x="286" y="208"/>
                  </a:lnTo>
                  <a:lnTo>
                    <a:pt x="274" y="197"/>
                  </a:lnTo>
                  <a:lnTo>
                    <a:pt x="259" y="189"/>
                  </a:lnTo>
                  <a:lnTo>
                    <a:pt x="242" y="186"/>
                  </a:lnTo>
                  <a:close/>
                  <a:moveTo>
                    <a:pt x="242" y="0"/>
                  </a:moveTo>
                  <a:lnTo>
                    <a:pt x="281" y="3"/>
                  </a:lnTo>
                  <a:lnTo>
                    <a:pt x="318" y="12"/>
                  </a:lnTo>
                  <a:lnTo>
                    <a:pt x="353" y="27"/>
                  </a:lnTo>
                  <a:lnTo>
                    <a:pt x="385" y="47"/>
                  </a:lnTo>
                  <a:lnTo>
                    <a:pt x="412" y="71"/>
                  </a:lnTo>
                  <a:lnTo>
                    <a:pt x="437" y="99"/>
                  </a:lnTo>
                  <a:lnTo>
                    <a:pt x="457" y="130"/>
                  </a:lnTo>
                  <a:lnTo>
                    <a:pt x="471" y="165"/>
                  </a:lnTo>
                  <a:lnTo>
                    <a:pt x="480" y="202"/>
                  </a:lnTo>
                  <a:lnTo>
                    <a:pt x="483" y="241"/>
                  </a:lnTo>
                  <a:lnTo>
                    <a:pt x="480" y="280"/>
                  </a:lnTo>
                  <a:lnTo>
                    <a:pt x="471" y="318"/>
                  </a:lnTo>
                  <a:lnTo>
                    <a:pt x="457" y="352"/>
                  </a:lnTo>
                  <a:lnTo>
                    <a:pt x="437" y="383"/>
                  </a:lnTo>
                  <a:lnTo>
                    <a:pt x="412" y="412"/>
                  </a:lnTo>
                  <a:lnTo>
                    <a:pt x="385" y="436"/>
                  </a:lnTo>
                  <a:lnTo>
                    <a:pt x="353" y="456"/>
                  </a:lnTo>
                  <a:lnTo>
                    <a:pt x="318" y="470"/>
                  </a:lnTo>
                  <a:lnTo>
                    <a:pt x="281" y="479"/>
                  </a:lnTo>
                  <a:lnTo>
                    <a:pt x="242" y="482"/>
                  </a:lnTo>
                  <a:lnTo>
                    <a:pt x="202" y="479"/>
                  </a:lnTo>
                  <a:lnTo>
                    <a:pt x="165" y="470"/>
                  </a:lnTo>
                  <a:lnTo>
                    <a:pt x="130" y="456"/>
                  </a:lnTo>
                  <a:lnTo>
                    <a:pt x="98" y="436"/>
                  </a:lnTo>
                  <a:lnTo>
                    <a:pt x="71" y="412"/>
                  </a:lnTo>
                  <a:lnTo>
                    <a:pt x="46" y="383"/>
                  </a:lnTo>
                  <a:lnTo>
                    <a:pt x="26" y="352"/>
                  </a:lnTo>
                  <a:lnTo>
                    <a:pt x="12" y="318"/>
                  </a:lnTo>
                  <a:lnTo>
                    <a:pt x="3" y="280"/>
                  </a:lnTo>
                  <a:lnTo>
                    <a:pt x="0" y="241"/>
                  </a:lnTo>
                  <a:lnTo>
                    <a:pt x="3" y="202"/>
                  </a:lnTo>
                  <a:lnTo>
                    <a:pt x="12" y="165"/>
                  </a:lnTo>
                  <a:lnTo>
                    <a:pt x="26" y="130"/>
                  </a:lnTo>
                  <a:lnTo>
                    <a:pt x="46" y="99"/>
                  </a:lnTo>
                  <a:lnTo>
                    <a:pt x="71" y="71"/>
                  </a:lnTo>
                  <a:lnTo>
                    <a:pt x="98" y="47"/>
                  </a:lnTo>
                  <a:lnTo>
                    <a:pt x="130" y="27"/>
                  </a:lnTo>
                  <a:lnTo>
                    <a:pt x="165" y="12"/>
                  </a:lnTo>
                  <a:lnTo>
                    <a:pt x="202" y="3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5"/>
            <p:cNvSpPr>
              <a:spLocks/>
            </p:cNvSpPr>
            <p:nvPr/>
          </p:nvSpPr>
          <p:spPr bwMode="auto">
            <a:xfrm>
              <a:off x="-315" y="922"/>
              <a:ext cx="521" cy="47"/>
            </a:xfrm>
            <a:custGeom>
              <a:avLst/>
              <a:gdLst>
                <a:gd name="T0" fmla="*/ 93 w 2081"/>
                <a:gd name="T1" fmla="*/ 0 h 186"/>
                <a:gd name="T2" fmla="*/ 1987 w 2081"/>
                <a:gd name="T3" fmla="*/ 0 h 186"/>
                <a:gd name="T4" fmla="*/ 2008 w 2081"/>
                <a:gd name="T5" fmla="*/ 2 h 186"/>
                <a:gd name="T6" fmla="*/ 2029 w 2081"/>
                <a:gd name="T7" fmla="*/ 10 h 186"/>
                <a:gd name="T8" fmla="*/ 2045 w 2081"/>
                <a:gd name="T9" fmla="*/ 20 h 186"/>
                <a:gd name="T10" fmla="*/ 2060 w 2081"/>
                <a:gd name="T11" fmla="*/ 35 h 186"/>
                <a:gd name="T12" fmla="*/ 2072 w 2081"/>
                <a:gd name="T13" fmla="*/ 52 h 186"/>
                <a:gd name="T14" fmla="*/ 2078 w 2081"/>
                <a:gd name="T15" fmla="*/ 72 h 186"/>
                <a:gd name="T16" fmla="*/ 2081 w 2081"/>
                <a:gd name="T17" fmla="*/ 93 h 186"/>
                <a:gd name="T18" fmla="*/ 2078 w 2081"/>
                <a:gd name="T19" fmla="*/ 114 h 186"/>
                <a:gd name="T20" fmla="*/ 2072 w 2081"/>
                <a:gd name="T21" fmla="*/ 134 h 186"/>
                <a:gd name="T22" fmla="*/ 2060 w 2081"/>
                <a:gd name="T23" fmla="*/ 151 h 186"/>
                <a:gd name="T24" fmla="*/ 2045 w 2081"/>
                <a:gd name="T25" fmla="*/ 166 h 186"/>
                <a:gd name="T26" fmla="*/ 2029 w 2081"/>
                <a:gd name="T27" fmla="*/ 176 h 186"/>
                <a:gd name="T28" fmla="*/ 2008 w 2081"/>
                <a:gd name="T29" fmla="*/ 184 h 186"/>
                <a:gd name="T30" fmla="*/ 1987 w 2081"/>
                <a:gd name="T31" fmla="*/ 186 h 186"/>
                <a:gd name="T32" fmla="*/ 93 w 2081"/>
                <a:gd name="T33" fmla="*/ 186 h 186"/>
                <a:gd name="T34" fmla="*/ 72 w 2081"/>
                <a:gd name="T35" fmla="*/ 184 h 186"/>
                <a:gd name="T36" fmla="*/ 52 w 2081"/>
                <a:gd name="T37" fmla="*/ 176 h 186"/>
                <a:gd name="T38" fmla="*/ 35 w 2081"/>
                <a:gd name="T39" fmla="*/ 166 h 186"/>
                <a:gd name="T40" fmla="*/ 20 w 2081"/>
                <a:gd name="T41" fmla="*/ 151 h 186"/>
                <a:gd name="T42" fmla="*/ 9 w 2081"/>
                <a:gd name="T43" fmla="*/ 134 h 186"/>
                <a:gd name="T44" fmla="*/ 2 w 2081"/>
                <a:gd name="T45" fmla="*/ 114 h 186"/>
                <a:gd name="T46" fmla="*/ 0 w 2081"/>
                <a:gd name="T47" fmla="*/ 93 h 186"/>
                <a:gd name="T48" fmla="*/ 2 w 2081"/>
                <a:gd name="T49" fmla="*/ 72 h 186"/>
                <a:gd name="T50" fmla="*/ 9 w 2081"/>
                <a:gd name="T51" fmla="*/ 52 h 186"/>
                <a:gd name="T52" fmla="*/ 20 w 2081"/>
                <a:gd name="T53" fmla="*/ 35 h 186"/>
                <a:gd name="T54" fmla="*/ 35 w 2081"/>
                <a:gd name="T55" fmla="*/ 20 h 186"/>
                <a:gd name="T56" fmla="*/ 52 w 2081"/>
                <a:gd name="T57" fmla="*/ 10 h 186"/>
                <a:gd name="T58" fmla="*/ 72 w 2081"/>
                <a:gd name="T59" fmla="*/ 2 h 186"/>
                <a:gd name="T60" fmla="*/ 93 w 2081"/>
                <a:gd name="T6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81" h="186">
                  <a:moveTo>
                    <a:pt x="93" y="0"/>
                  </a:moveTo>
                  <a:lnTo>
                    <a:pt x="1987" y="0"/>
                  </a:lnTo>
                  <a:lnTo>
                    <a:pt x="2008" y="2"/>
                  </a:lnTo>
                  <a:lnTo>
                    <a:pt x="2029" y="10"/>
                  </a:lnTo>
                  <a:lnTo>
                    <a:pt x="2045" y="20"/>
                  </a:lnTo>
                  <a:lnTo>
                    <a:pt x="2060" y="35"/>
                  </a:lnTo>
                  <a:lnTo>
                    <a:pt x="2072" y="52"/>
                  </a:lnTo>
                  <a:lnTo>
                    <a:pt x="2078" y="72"/>
                  </a:lnTo>
                  <a:lnTo>
                    <a:pt x="2081" y="93"/>
                  </a:lnTo>
                  <a:lnTo>
                    <a:pt x="2078" y="114"/>
                  </a:lnTo>
                  <a:lnTo>
                    <a:pt x="2072" y="134"/>
                  </a:lnTo>
                  <a:lnTo>
                    <a:pt x="2060" y="151"/>
                  </a:lnTo>
                  <a:lnTo>
                    <a:pt x="2045" y="166"/>
                  </a:lnTo>
                  <a:lnTo>
                    <a:pt x="2029" y="176"/>
                  </a:lnTo>
                  <a:lnTo>
                    <a:pt x="2008" y="184"/>
                  </a:lnTo>
                  <a:lnTo>
                    <a:pt x="1987" y="186"/>
                  </a:lnTo>
                  <a:lnTo>
                    <a:pt x="93" y="186"/>
                  </a:lnTo>
                  <a:lnTo>
                    <a:pt x="72" y="184"/>
                  </a:lnTo>
                  <a:lnTo>
                    <a:pt x="52" y="176"/>
                  </a:lnTo>
                  <a:lnTo>
                    <a:pt x="35" y="166"/>
                  </a:lnTo>
                  <a:lnTo>
                    <a:pt x="20" y="151"/>
                  </a:lnTo>
                  <a:lnTo>
                    <a:pt x="9" y="134"/>
                  </a:lnTo>
                  <a:lnTo>
                    <a:pt x="2" y="114"/>
                  </a:lnTo>
                  <a:lnTo>
                    <a:pt x="0" y="93"/>
                  </a:lnTo>
                  <a:lnTo>
                    <a:pt x="2" y="72"/>
                  </a:lnTo>
                  <a:lnTo>
                    <a:pt x="9" y="52"/>
                  </a:lnTo>
                  <a:lnTo>
                    <a:pt x="20" y="35"/>
                  </a:lnTo>
                  <a:lnTo>
                    <a:pt x="35" y="20"/>
                  </a:lnTo>
                  <a:lnTo>
                    <a:pt x="52" y="10"/>
                  </a:lnTo>
                  <a:lnTo>
                    <a:pt x="72" y="2"/>
                  </a:lnTo>
                  <a:lnTo>
                    <a:pt x="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6"/>
            <p:cNvSpPr>
              <a:spLocks noEditPoints="1"/>
            </p:cNvSpPr>
            <p:nvPr/>
          </p:nvSpPr>
          <p:spPr bwMode="auto">
            <a:xfrm>
              <a:off x="-594" y="294"/>
              <a:ext cx="871" cy="601"/>
            </a:xfrm>
            <a:custGeom>
              <a:avLst/>
              <a:gdLst>
                <a:gd name="T0" fmla="*/ 2769 w 3485"/>
                <a:gd name="T1" fmla="*/ 2214 h 2407"/>
                <a:gd name="T2" fmla="*/ 3028 w 3485"/>
                <a:gd name="T3" fmla="*/ 2213 h 2407"/>
                <a:gd name="T4" fmla="*/ 3077 w 3485"/>
                <a:gd name="T5" fmla="*/ 2153 h 2407"/>
                <a:gd name="T6" fmla="*/ 3114 w 3485"/>
                <a:gd name="T7" fmla="*/ 1966 h 2407"/>
                <a:gd name="T8" fmla="*/ 3161 w 3485"/>
                <a:gd name="T9" fmla="*/ 1728 h 2407"/>
                <a:gd name="T10" fmla="*/ 3175 w 3485"/>
                <a:gd name="T11" fmla="*/ 1650 h 2407"/>
                <a:gd name="T12" fmla="*/ 2253 w 3485"/>
                <a:gd name="T13" fmla="*/ 1649 h 2407"/>
                <a:gd name="T14" fmla="*/ 2260 w 3485"/>
                <a:gd name="T15" fmla="*/ 2220 h 2407"/>
                <a:gd name="T16" fmla="*/ 2691 w 3485"/>
                <a:gd name="T17" fmla="*/ 1653 h 2407"/>
                <a:gd name="T18" fmla="*/ 1628 w 3485"/>
                <a:gd name="T19" fmla="*/ 1647 h 2407"/>
                <a:gd name="T20" fmla="*/ 1740 w 3485"/>
                <a:gd name="T21" fmla="*/ 2217 h 2407"/>
                <a:gd name="T22" fmla="*/ 2064 w 3485"/>
                <a:gd name="T23" fmla="*/ 2211 h 2407"/>
                <a:gd name="T24" fmla="*/ 1094 w 3485"/>
                <a:gd name="T25" fmla="*/ 1647 h 2407"/>
                <a:gd name="T26" fmla="*/ 1168 w 3485"/>
                <a:gd name="T27" fmla="*/ 2098 h 2407"/>
                <a:gd name="T28" fmla="*/ 1195 w 3485"/>
                <a:gd name="T29" fmla="*/ 2186 h 2407"/>
                <a:gd name="T30" fmla="*/ 1540 w 3485"/>
                <a:gd name="T31" fmla="*/ 2220 h 2407"/>
                <a:gd name="T32" fmla="*/ 1429 w 3485"/>
                <a:gd name="T33" fmla="*/ 1649 h 2407"/>
                <a:gd name="T34" fmla="*/ 1491 w 3485"/>
                <a:gd name="T35" fmla="*/ 994 h 2407"/>
                <a:gd name="T36" fmla="*/ 1593 w 3485"/>
                <a:gd name="T37" fmla="*/ 1460 h 2407"/>
                <a:gd name="T38" fmla="*/ 2063 w 3485"/>
                <a:gd name="T39" fmla="*/ 995 h 2407"/>
                <a:gd name="T40" fmla="*/ 966 w 3485"/>
                <a:gd name="T41" fmla="*/ 991 h 2407"/>
                <a:gd name="T42" fmla="*/ 956 w 3485"/>
                <a:gd name="T43" fmla="*/ 998 h 2407"/>
                <a:gd name="T44" fmla="*/ 1053 w 3485"/>
                <a:gd name="T45" fmla="*/ 1460 h 2407"/>
                <a:gd name="T46" fmla="*/ 1392 w 3485"/>
                <a:gd name="T47" fmla="*/ 1452 h 2407"/>
                <a:gd name="T48" fmla="*/ 3025 w 3485"/>
                <a:gd name="T49" fmla="*/ 990 h 2407"/>
                <a:gd name="T50" fmla="*/ 2924 w 3485"/>
                <a:gd name="T51" fmla="*/ 1457 h 2407"/>
                <a:gd name="T52" fmla="*/ 3214 w 3485"/>
                <a:gd name="T53" fmla="*/ 1455 h 2407"/>
                <a:gd name="T54" fmla="*/ 3302 w 3485"/>
                <a:gd name="T55" fmla="*/ 1002 h 2407"/>
                <a:gd name="T56" fmla="*/ 3289 w 3485"/>
                <a:gd name="T57" fmla="*/ 991 h 2407"/>
                <a:gd name="T58" fmla="*/ 2251 w 3485"/>
                <a:gd name="T59" fmla="*/ 995 h 2407"/>
                <a:gd name="T60" fmla="*/ 2721 w 3485"/>
                <a:gd name="T61" fmla="*/ 1460 h 2407"/>
                <a:gd name="T62" fmla="*/ 2822 w 3485"/>
                <a:gd name="T63" fmla="*/ 994 h 2407"/>
                <a:gd name="T64" fmla="*/ 565 w 3485"/>
                <a:gd name="T65" fmla="*/ 2 h 2407"/>
                <a:gd name="T66" fmla="*/ 739 w 3485"/>
                <a:gd name="T67" fmla="*/ 91 h 2407"/>
                <a:gd name="T68" fmla="*/ 794 w 3485"/>
                <a:gd name="T69" fmla="*/ 203 h 2407"/>
                <a:gd name="T70" fmla="*/ 917 w 3485"/>
                <a:gd name="T71" fmla="*/ 793 h 2407"/>
                <a:gd name="T72" fmla="*/ 3289 w 3485"/>
                <a:gd name="T73" fmla="*/ 806 h 2407"/>
                <a:gd name="T74" fmla="*/ 3393 w 3485"/>
                <a:gd name="T75" fmla="*/ 841 h 2407"/>
                <a:gd name="T76" fmla="*/ 3475 w 3485"/>
                <a:gd name="T77" fmla="*/ 956 h 2407"/>
                <a:gd name="T78" fmla="*/ 3485 w 3485"/>
                <a:gd name="T79" fmla="*/ 1052 h 2407"/>
                <a:gd name="T80" fmla="*/ 3462 w 3485"/>
                <a:gd name="T81" fmla="*/ 1170 h 2407"/>
                <a:gd name="T82" fmla="*/ 3397 w 3485"/>
                <a:gd name="T83" fmla="*/ 1491 h 2407"/>
                <a:gd name="T84" fmla="*/ 3321 w 3485"/>
                <a:gd name="T85" fmla="*/ 1877 h 2407"/>
                <a:gd name="T86" fmla="*/ 3261 w 3485"/>
                <a:gd name="T87" fmla="*/ 2185 h 2407"/>
                <a:gd name="T88" fmla="*/ 3239 w 3485"/>
                <a:gd name="T89" fmla="*/ 2275 h 2407"/>
                <a:gd name="T90" fmla="*/ 3128 w 3485"/>
                <a:gd name="T91" fmla="*/ 2382 h 2407"/>
                <a:gd name="T92" fmla="*/ 1189 w 3485"/>
                <a:gd name="T93" fmla="*/ 2399 h 2407"/>
                <a:gd name="T94" fmla="*/ 1035 w 3485"/>
                <a:gd name="T95" fmla="*/ 2297 h 2407"/>
                <a:gd name="T96" fmla="*/ 996 w 3485"/>
                <a:gd name="T97" fmla="*/ 2194 h 2407"/>
                <a:gd name="T98" fmla="*/ 956 w 3485"/>
                <a:gd name="T99" fmla="*/ 1982 h 2407"/>
                <a:gd name="T100" fmla="*/ 882 w 3485"/>
                <a:gd name="T101" fmla="*/ 1604 h 2407"/>
                <a:gd name="T102" fmla="*/ 812 w 3485"/>
                <a:gd name="T103" fmla="*/ 1243 h 2407"/>
                <a:gd name="T104" fmla="*/ 771 w 3485"/>
                <a:gd name="T105" fmla="*/ 1034 h 2407"/>
                <a:gd name="T106" fmla="*/ 612 w 3485"/>
                <a:gd name="T107" fmla="*/ 248 h 2407"/>
                <a:gd name="T108" fmla="*/ 549 w 3485"/>
                <a:gd name="T109" fmla="*/ 188 h 2407"/>
                <a:gd name="T110" fmla="*/ 10 w 3485"/>
                <a:gd name="T111" fmla="*/ 134 h 2407"/>
                <a:gd name="T112" fmla="*/ 53 w 3485"/>
                <a:gd name="T113" fmla="*/ 10 h 2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85" h="2407">
                  <a:moveTo>
                    <a:pt x="2893" y="1647"/>
                  </a:moveTo>
                  <a:lnTo>
                    <a:pt x="2889" y="1648"/>
                  </a:lnTo>
                  <a:lnTo>
                    <a:pt x="2886" y="1649"/>
                  </a:lnTo>
                  <a:lnTo>
                    <a:pt x="2882" y="1652"/>
                  </a:lnTo>
                  <a:lnTo>
                    <a:pt x="2881" y="1656"/>
                  </a:lnTo>
                  <a:lnTo>
                    <a:pt x="2769" y="2211"/>
                  </a:lnTo>
                  <a:lnTo>
                    <a:pt x="2769" y="2214"/>
                  </a:lnTo>
                  <a:lnTo>
                    <a:pt x="2770" y="2216"/>
                  </a:lnTo>
                  <a:lnTo>
                    <a:pt x="2771" y="2218"/>
                  </a:lnTo>
                  <a:lnTo>
                    <a:pt x="2773" y="2220"/>
                  </a:lnTo>
                  <a:lnTo>
                    <a:pt x="2777" y="2220"/>
                  </a:lnTo>
                  <a:lnTo>
                    <a:pt x="2991" y="2220"/>
                  </a:lnTo>
                  <a:lnTo>
                    <a:pt x="3011" y="2218"/>
                  </a:lnTo>
                  <a:lnTo>
                    <a:pt x="3028" y="2213"/>
                  </a:lnTo>
                  <a:lnTo>
                    <a:pt x="3042" y="2205"/>
                  </a:lnTo>
                  <a:lnTo>
                    <a:pt x="3053" y="2197"/>
                  </a:lnTo>
                  <a:lnTo>
                    <a:pt x="3061" y="2186"/>
                  </a:lnTo>
                  <a:lnTo>
                    <a:pt x="3067" y="2176"/>
                  </a:lnTo>
                  <a:lnTo>
                    <a:pt x="3073" y="2166"/>
                  </a:lnTo>
                  <a:lnTo>
                    <a:pt x="3076" y="2158"/>
                  </a:lnTo>
                  <a:lnTo>
                    <a:pt x="3077" y="2153"/>
                  </a:lnTo>
                  <a:lnTo>
                    <a:pt x="3078" y="2149"/>
                  </a:lnTo>
                  <a:lnTo>
                    <a:pt x="3082" y="2126"/>
                  </a:lnTo>
                  <a:lnTo>
                    <a:pt x="3087" y="2100"/>
                  </a:lnTo>
                  <a:lnTo>
                    <a:pt x="3094" y="2069"/>
                  </a:lnTo>
                  <a:lnTo>
                    <a:pt x="3100" y="2037"/>
                  </a:lnTo>
                  <a:lnTo>
                    <a:pt x="3106" y="2002"/>
                  </a:lnTo>
                  <a:lnTo>
                    <a:pt x="3114" y="1966"/>
                  </a:lnTo>
                  <a:lnTo>
                    <a:pt x="3121" y="1929"/>
                  </a:lnTo>
                  <a:lnTo>
                    <a:pt x="3129" y="1892"/>
                  </a:lnTo>
                  <a:lnTo>
                    <a:pt x="3136" y="1856"/>
                  </a:lnTo>
                  <a:lnTo>
                    <a:pt x="3142" y="1821"/>
                  </a:lnTo>
                  <a:lnTo>
                    <a:pt x="3150" y="1787"/>
                  </a:lnTo>
                  <a:lnTo>
                    <a:pt x="3155" y="1756"/>
                  </a:lnTo>
                  <a:lnTo>
                    <a:pt x="3161" y="1728"/>
                  </a:lnTo>
                  <a:lnTo>
                    <a:pt x="3166" y="1704"/>
                  </a:lnTo>
                  <a:lnTo>
                    <a:pt x="3170" y="1684"/>
                  </a:lnTo>
                  <a:lnTo>
                    <a:pt x="3173" y="1669"/>
                  </a:lnTo>
                  <a:lnTo>
                    <a:pt x="3175" y="1659"/>
                  </a:lnTo>
                  <a:lnTo>
                    <a:pt x="3175" y="1656"/>
                  </a:lnTo>
                  <a:lnTo>
                    <a:pt x="3175" y="1653"/>
                  </a:lnTo>
                  <a:lnTo>
                    <a:pt x="3175" y="1650"/>
                  </a:lnTo>
                  <a:lnTo>
                    <a:pt x="3173" y="1649"/>
                  </a:lnTo>
                  <a:lnTo>
                    <a:pt x="3171" y="1647"/>
                  </a:lnTo>
                  <a:lnTo>
                    <a:pt x="3168" y="1647"/>
                  </a:lnTo>
                  <a:lnTo>
                    <a:pt x="2893" y="1647"/>
                  </a:lnTo>
                  <a:close/>
                  <a:moveTo>
                    <a:pt x="2260" y="1647"/>
                  </a:moveTo>
                  <a:lnTo>
                    <a:pt x="2257" y="1648"/>
                  </a:lnTo>
                  <a:lnTo>
                    <a:pt x="2253" y="1649"/>
                  </a:lnTo>
                  <a:lnTo>
                    <a:pt x="2251" y="1652"/>
                  </a:lnTo>
                  <a:lnTo>
                    <a:pt x="2250" y="1656"/>
                  </a:lnTo>
                  <a:lnTo>
                    <a:pt x="2250" y="2211"/>
                  </a:lnTo>
                  <a:lnTo>
                    <a:pt x="2251" y="2215"/>
                  </a:lnTo>
                  <a:lnTo>
                    <a:pt x="2253" y="2217"/>
                  </a:lnTo>
                  <a:lnTo>
                    <a:pt x="2257" y="2219"/>
                  </a:lnTo>
                  <a:lnTo>
                    <a:pt x="2260" y="2220"/>
                  </a:lnTo>
                  <a:lnTo>
                    <a:pt x="2567" y="2220"/>
                  </a:lnTo>
                  <a:lnTo>
                    <a:pt x="2572" y="2219"/>
                  </a:lnTo>
                  <a:lnTo>
                    <a:pt x="2575" y="2217"/>
                  </a:lnTo>
                  <a:lnTo>
                    <a:pt x="2578" y="2215"/>
                  </a:lnTo>
                  <a:lnTo>
                    <a:pt x="2579" y="2211"/>
                  </a:lnTo>
                  <a:lnTo>
                    <a:pt x="2691" y="1656"/>
                  </a:lnTo>
                  <a:lnTo>
                    <a:pt x="2691" y="1653"/>
                  </a:lnTo>
                  <a:lnTo>
                    <a:pt x="2690" y="1650"/>
                  </a:lnTo>
                  <a:lnTo>
                    <a:pt x="2689" y="1649"/>
                  </a:lnTo>
                  <a:lnTo>
                    <a:pt x="2686" y="1647"/>
                  </a:lnTo>
                  <a:lnTo>
                    <a:pt x="2684" y="1647"/>
                  </a:lnTo>
                  <a:lnTo>
                    <a:pt x="2260" y="1647"/>
                  </a:lnTo>
                  <a:close/>
                  <a:moveTo>
                    <a:pt x="1631" y="1647"/>
                  </a:moveTo>
                  <a:lnTo>
                    <a:pt x="1628" y="1647"/>
                  </a:lnTo>
                  <a:lnTo>
                    <a:pt x="1626" y="1649"/>
                  </a:lnTo>
                  <a:lnTo>
                    <a:pt x="1625" y="1650"/>
                  </a:lnTo>
                  <a:lnTo>
                    <a:pt x="1624" y="1653"/>
                  </a:lnTo>
                  <a:lnTo>
                    <a:pt x="1624" y="1656"/>
                  </a:lnTo>
                  <a:lnTo>
                    <a:pt x="1736" y="2211"/>
                  </a:lnTo>
                  <a:lnTo>
                    <a:pt x="1737" y="2215"/>
                  </a:lnTo>
                  <a:lnTo>
                    <a:pt x="1740" y="2217"/>
                  </a:lnTo>
                  <a:lnTo>
                    <a:pt x="1743" y="2219"/>
                  </a:lnTo>
                  <a:lnTo>
                    <a:pt x="1746" y="2220"/>
                  </a:lnTo>
                  <a:lnTo>
                    <a:pt x="2055" y="2220"/>
                  </a:lnTo>
                  <a:lnTo>
                    <a:pt x="2058" y="2219"/>
                  </a:lnTo>
                  <a:lnTo>
                    <a:pt x="2061" y="2217"/>
                  </a:lnTo>
                  <a:lnTo>
                    <a:pt x="2063" y="2215"/>
                  </a:lnTo>
                  <a:lnTo>
                    <a:pt x="2064" y="2211"/>
                  </a:lnTo>
                  <a:lnTo>
                    <a:pt x="2064" y="1656"/>
                  </a:lnTo>
                  <a:lnTo>
                    <a:pt x="2063" y="1652"/>
                  </a:lnTo>
                  <a:lnTo>
                    <a:pt x="2061" y="1649"/>
                  </a:lnTo>
                  <a:lnTo>
                    <a:pt x="2058" y="1648"/>
                  </a:lnTo>
                  <a:lnTo>
                    <a:pt x="2055" y="1647"/>
                  </a:lnTo>
                  <a:lnTo>
                    <a:pt x="1631" y="1647"/>
                  </a:lnTo>
                  <a:close/>
                  <a:moveTo>
                    <a:pt x="1094" y="1647"/>
                  </a:moveTo>
                  <a:lnTo>
                    <a:pt x="1091" y="1647"/>
                  </a:lnTo>
                  <a:lnTo>
                    <a:pt x="1089" y="1649"/>
                  </a:lnTo>
                  <a:lnTo>
                    <a:pt x="1088" y="1650"/>
                  </a:lnTo>
                  <a:lnTo>
                    <a:pt x="1087" y="1653"/>
                  </a:lnTo>
                  <a:lnTo>
                    <a:pt x="1087" y="1656"/>
                  </a:lnTo>
                  <a:lnTo>
                    <a:pt x="1166" y="2088"/>
                  </a:lnTo>
                  <a:lnTo>
                    <a:pt x="1168" y="2098"/>
                  </a:lnTo>
                  <a:lnTo>
                    <a:pt x="1169" y="2107"/>
                  </a:lnTo>
                  <a:lnTo>
                    <a:pt x="1177" y="2149"/>
                  </a:lnTo>
                  <a:lnTo>
                    <a:pt x="1179" y="2153"/>
                  </a:lnTo>
                  <a:lnTo>
                    <a:pt x="1181" y="2158"/>
                  </a:lnTo>
                  <a:lnTo>
                    <a:pt x="1184" y="2166"/>
                  </a:lnTo>
                  <a:lnTo>
                    <a:pt x="1189" y="2176"/>
                  </a:lnTo>
                  <a:lnTo>
                    <a:pt x="1195" y="2186"/>
                  </a:lnTo>
                  <a:lnTo>
                    <a:pt x="1204" y="2197"/>
                  </a:lnTo>
                  <a:lnTo>
                    <a:pt x="1216" y="2205"/>
                  </a:lnTo>
                  <a:lnTo>
                    <a:pt x="1229" y="2213"/>
                  </a:lnTo>
                  <a:lnTo>
                    <a:pt x="1245" y="2218"/>
                  </a:lnTo>
                  <a:lnTo>
                    <a:pt x="1264" y="2220"/>
                  </a:lnTo>
                  <a:lnTo>
                    <a:pt x="1538" y="2220"/>
                  </a:lnTo>
                  <a:lnTo>
                    <a:pt x="1540" y="2220"/>
                  </a:lnTo>
                  <a:lnTo>
                    <a:pt x="1542" y="2218"/>
                  </a:lnTo>
                  <a:lnTo>
                    <a:pt x="1544" y="2216"/>
                  </a:lnTo>
                  <a:lnTo>
                    <a:pt x="1545" y="2214"/>
                  </a:lnTo>
                  <a:lnTo>
                    <a:pt x="1545" y="2211"/>
                  </a:lnTo>
                  <a:lnTo>
                    <a:pt x="1433" y="1656"/>
                  </a:lnTo>
                  <a:lnTo>
                    <a:pt x="1431" y="1652"/>
                  </a:lnTo>
                  <a:lnTo>
                    <a:pt x="1429" y="1649"/>
                  </a:lnTo>
                  <a:lnTo>
                    <a:pt x="1426" y="1648"/>
                  </a:lnTo>
                  <a:lnTo>
                    <a:pt x="1422" y="1647"/>
                  </a:lnTo>
                  <a:lnTo>
                    <a:pt x="1094" y="1647"/>
                  </a:lnTo>
                  <a:close/>
                  <a:moveTo>
                    <a:pt x="1499" y="990"/>
                  </a:moveTo>
                  <a:lnTo>
                    <a:pt x="1496" y="991"/>
                  </a:lnTo>
                  <a:lnTo>
                    <a:pt x="1493" y="992"/>
                  </a:lnTo>
                  <a:lnTo>
                    <a:pt x="1491" y="994"/>
                  </a:lnTo>
                  <a:lnTo>
                    <a:pt x="1491" y="996"/>
                  </a:lnTo>
                  <a:lnTo>
                    <a:pt x="1491" y="1000"/>
                  </a:lnTo>
                  <a:lnTo>
                    <a:pt x="1582" y="1452"/>
                  </a:lnTo>
                  <a:lnTo>
                    <a:pt x="1583" y="1455"/>
                  </a:lnTo>
                  <a:lnTo>
                    <a:pt x="1587" y="1458"/>
                  </a:lnTo>
                  <a:lnTo>
                    <a:pt x="1590" y="1460"/>
                  </a:lnTo>
                  <a:lnTo>
                    <a:pt x="1593" y="1460"/>
                  </a:lnTo>
                  <a:lnTo>
                    <a:pt x="2055" y="1460"/>
                  </a:lnTo>
                  <a:lnTo>
                    <a:pt x="2058" y="1460"/>
                  </a:lnTo>
                  <a:lnTo>
                    <a:pt x="2061" y="1458"/>
                  </a:lnTo>
                  <a:lnTo>
                    <a:pt x="2063" y="1455"/>
                  </a:lnTo>
                  <a:lnTo>
                    <a:pt x="2064" y="1451"/>
                  </a:lnTo>
                  <a:lnTo>
                    <a:pt x="2064" y="1000"/>
                  </a:lnTo>
                  <a:lnTo>
                    <a:pt x="2063" y="995"/>
                  </a:lnTo>
                  <a:lnTo>
                    <a:pt x="2061" y="993"/>
                  </a:lnTo>
                  <a:lnTo>
                    <a:pt x="2058" y="991"/>
                  </a:lnTo>
                  <a:lnTo>
                    <a:pt x="2055" y="990"/>
                  </a:lnTo>
                  <a:lnTo>
                    <a:pt x="1499" y="990"/>
                  </a:lnTo>
                  <a:close/>
                  <a:moveTo>
                    <a:pt x="984" y="990"/>
                  </a:moveTo>
                  <a:lnTo>
                    <a:pt x="976" y="990"/>
                  </a:lnTo>
                  <a:lnTo>
                    <a:pt x="966" y="991"/>
                  </a:lnTo>
                  <a:lnTo>
                    <a:pt x="965" y="991"/>
                  </a:lnTo>
                  <a:lnTo>
                    <a:pt x="964" y="992"/>
                  </a:lnTo>
                  <a:lnTo>
                    <a:pt x="961" y="993"/>
                  </a:lnTo>
                  <a:lnTo>
                    <a:pt x="959" y="994"/>
                  </a:lnTo>
                  <a:lnTo>
                    <a:pt x="957" y="996"/>
                  </a:lnTo>
                  <a:lnTo>
                    <a:pt x="956" y="997"/>
                  </a:lnTo>
                  <a:lnTo>
                    <a:pt x="956" y="998"/>
                  </a:lnTo>
                  <a:lnTo>
                    <a:pt x="956" y="1002"/>
                  </a:lnTo>
                  <a:lnTo>
                    <a:pt x="956" y="1005"/>
                  </a:lnTo>
                  <a:lnTo>
                    <a:pt x="957" y="1009"/>
                  </a:lnTo>
                  <a:lnTo>
                    <a:pt x="1045" y="1452"/>
                  </a:lnTo>
                  <a:lnTo>
                    <a:pt x="1046" y="1455"/>
                  </a:lnTo>
                  <a:lnTo>
                    <a:pt x="1050" y="1458"/>
                  </a:lnTo>
                  <a:lnTo>
                    <a:pt x="1053" y="1460"/>
                  </a:lnTo>
                  <a:lnTo>
                    <a:pt x="1057" y="1460"/>
                  </a:lnTo>
                  <a:lnTo>
                    <a:pt x="1385" y="1460"/>
                  </a:lnTo>
                  <a:lnTo>
                    <a:pt x="1387" y="1460"/>
                  </a:lnTo>
                  <a:lnTo>
                    <a:pt x="1390" y="1459"/>
                  </a:lnTo>
                  <a:lnTo>
                    <a:pt x="1391" y="1457"/>
                  </a:lnTo>
                  <a:lnTo>
                    <a:pt x="1392" y="1454"/>
                  </a:lnTo>
                  <a:lnTo>
                    <a:pt x="1392" y="1452"/>
                  </a:lnTo>
                  <a:lnTo>
                    <a:pt x="1301" y="1000"/>
                  </a:lnTo>
                  <a:lnTo>
                    <a:pt x="1299" y="995"/>
                  </a:lnTo>
                  <a:lnTo>
                    <a:pt x="1297" y="993"/>
                  </a:lnTo>
                  <a:lnTo>
                    <a:pt x="1294" y="991"/>
                  </a:lnTo>
                  <a:lnTo>
                    <a:pt x="1290" y="990"/>
                  </a:lnTo>
                  <a:lnTo>
                    <a:pt x="984" y="990"/>
                  </a:lnTo>
                  <a:close/>
                  <a:moveTo>
                    <a:pt x="3025" y="990"/>
                  </a:moveTo>
                  <a:lnTo>
                    <a:pt x="3021" y="991"/>
                  </a:lnTo>
                  <a:lnTo>
                    <a:pt x="3018" y="993"/>
                  </a:lnTo>
                  <a:lnTo>
                    <a:pt x="3016" y="995"/>
                  </a:lnTo>
                  <a:lnTo>
                    <a:pt x="3013" y="1000"/>
                  </a:lnTo>
                  <a:lnTo>
                    <a:pt x="2923" y="1452"/>
                  </a:lnTo>
                  <a:lnTo>
                    <a:pt x="2923" y="1454"/>
                  </a:lnTo>
                  <a:lnTo>
                    <a:pt x="2924" y="1457"/>
                  </a:lnTo>
                  <a:lnTo>
                    <a:pt x="2925" y="1459"/>
                  </a:lnTo>
                  <a:lnTo>
                    <a:pt x="2927" y="1460"/>
                  </a:lnTo>
                  <a:lnTo>
                    <a:pt x="2930" y="1460"/>
                  </a:lnTo>
                  <a:lnTo>
                    <a:pt x="3205" y="1460"/>
                  </a:lnTo>
                  <a:lnTo>
                    <a:pt x="3208" y="1460"/>
                  </a:lnTo>
                  <a:lnTo>
                    <a:pt x="3212" y="1458"/>
                  </a:lnTo>
                  <a:lnTo>
                    <a:pt x="3214" y="1455"/>
                  </a:lnTo>
                  <a:lnTo>
                    <a:pt x="3215" y="1452"/>
                  </a:lnTo>
                  <a:lnTo>
                    <a:pt x="3300" y="1025"/>
                  </a:lnTo>
                  <a:lnTo>
                    <a:pt x="3301" y="1016"/>
                  </a:lnTo>
                  <a:lnTo>
                    <a:pt x="3302" y="1007"/>
                  </a:lnTo>
                  <a:lnTo>
                    <a:pt x="3302" y="1006"/>
                  </a:lnTo>
                  <a:lnTo>
                    <a:pt x="3302" y="1004"/>
                  </a:lnTo>
                  <a:lnTo>
                    <a:pt x="3302" y="1002"/>
                  </a:lnTo>
                  <a:lnTo>
                    <a:pt x="3301" y="998"/>
                  </a:lnTo>
                  <a:lnTo>
                    <a:pt x="3299" y="996"/>
                  </a:lnTo>
                  <a:lnTo>
                    <a:pt x="3297" y="994"/>
                  </a:lnTo>
                  <a:lnTo>
                    <a:pt x="3295" y="993"/>
                  </a:lnTo>
                  <a:lnTo>
                    <a:pt x="3292" y="992"/>
                  </a:lnTo>
                  <a:lnTo>
                    <a:pt x="3290" y="991"/>
                  </a:lnTo>
                  <a:lnTo>
                    <a:pt x="3289" y="991"/>
                  </a:lnTo>
                  <a:lnTo>
                    <a:pt x="3281" y="990"/>
                  </a:lnTo>
                  <a:lnTo>
                    <a:pt x="3271" y="990"/>
                  </a:lnTo>
                  <a:lnTo>
                    <a:pt x="3025" y="990"/>
                  </a:lnTo>
                  <a:close/>
                  <a:moveTo>
                    <a:pt x="2260" y="990"/>
                  </a:moveTo>
                  <a:lnTo>
                    <a:pt x="2257" y="991"/>
                  </a:lnTo>
                  <a:lnTo>
                    <a:pt x="2253" y="993"/>
                  </a:lnTo>
                  <a:lnTo>
                    <a:pt x="2251" y="995"/>
                  </a:lnTo>
                  <a:lnTo>
                    <a:pt x="2250" y="1000"/>
                  </a:lnTo>
                  <a:lnTo>
                    <a:pt x="2250" y="1451"/>
                  </a:lnTo>
                  <a:lnTo>
                    <a:pt x="2251" y="1455"/>
                  </a:lnTo>
                  <a:lnTo>
                    <a:pt x="2253" y="1458"/>
                  </a:lnTo>
                  <a:lnTo>
                    <a:pt x="2257" y="1460"/>
                  </a:lnTo>
                  <a:lnTo>
                    <a:pt x="2260" y="1460"/>
                  </a:lnTo>
                  <a:lnTo>
                    <a:pt x="2721" y="1460"/>
                  </a:lnTo>
                  <a:lnTo>
                    <a:pt x="2725" y="1460"/>
                  </a:lnTo>
                  <a:lnTo>
                    <a:pt x="2728" y="1458"/>
                  </a:lnTo>
                  <a:lnTo>
                    <a:pt x="2730" y="1455"/>
                  </a:lnTo>
                  <a:lnTo>
                    <a:pt x="2732" y="1452"/>
                  </a:lnTo>
                  <a:lnTo>
                    <a:pt x="2823" y="1000"/>
                  </a:lnTo>
                  <a:lnTo>
                    <a:pt x="2823" y="996"/>
                  </a:lnTo>
                  <a:lnTo>
                    <a:pt x="2822" y="994"/>
                  </a:lnTo>
                  <a:lnTo>
                    <a:pt x="2821" y="992"/>
                  </a:lnTo>
                  <a:lnTo>
                    <a:pt x="2819" y="990"/>
                  </a:lnTo>
                  <a:lnTo>
                    <a:pt x="2816" y="990"/>
                  </a:lnTo>
                  <a:lnTo>
                    <a:pt x="2260" y="990"/>
                  </a:lnTo>
                  <a:close/>
                  <a:moveTo>
                    <a:pt x="93" y="0"/>
                  </a:moveTo>
                  <a:lnTo>
                    <a:pt x="527" y="0"/>
                  </a:lnTo>
                  <a:lnTo>
                    <a:pt x="565" y="2"/>
                  </a:lnTo>
                  <a:lnTo>
                    <a:pt x="600" y="8"/>
                  </a:lnTo>
                  <a:lnTo>
                    <a:pt x="631" y="16"/>
                  </a:lnTo>
                  <a:lnTo>
                    <a:pt x="658" y="28"/>
                  </a:lnTo>
                  <a:lnTo>
                    <a:pt x="683" y="41"/>
                  </a:lnTo>
                  <a:lnTo>
                    <a:pt x="705" y="56"/>
                  </a:lnTo>
                  <a:lnTo>
                    <a:pt x="723" y="73"/>
                  </a:lnTo>
                  <a:lnTo>
                    <a:pt x="739" y="91"/>
                  </a:lnTo>
                  <a:lnTo>
                    <a:pt x="753" y="109"/>
                  </a:lnTo>
                  <a:lnTo>
                    <a:pt x="764" y="127"/>
                  </a:lnTo>
                  <a:lnTo>
                    <a:pt x="774" y="145"/>
                  </a:lnTo>
                  <a:lnTo>
                    <a:pt x="781" y="162"/>
                  </a:lnTo>
                  <a:lnTo>
                    <a:pt x="786" y="177"/>
                  </a:lnTo>
                  <a:lnTo>
                    <a:pt x="791" y="191"/>
                  </a:lnTo>
                  <a:lnTo>
                    <a:pt x="794" y="203"/>
                  </a:lnTo>
                  <a:lnTo>
                    <a:pt x="796" y="212"/>
                  </a:lnTo>
                  <a:lnTo>
                    <a:pt x="797" y="218"/>
                  </a:lnTo>
                  <a:lnTo>
                    <a:pt x="797" y="221"/>
                  </a:lnTo>
                  <a:lnTo>
                    <a:pt x="910" y="781"/>
                  </a:lnTo>
                  <a:lnTo>
                    <a:pt x="912" y="786"/>
                  </a:lnTo>
                  <a:lnTo>
                    <a:pt x="914" y="790"/>
                  </a:lnTo>
                  <a:lnTo>
                    <a:pt x="917" y="793"/>
                  </a:lnTo>
                  <a:lnTo>
                    <a:pt x="921" y="796"/>
                  </a:lnTo>
                  <a:lnTo>
                    <a:pt x="939" y="807"/>
                  </a:lnTo>
                  <a:lnTo>
                    <a:pt x="947" y="806"/>
                  </a:lnTo>
                  <a:lnTo>
                    <a:pt x="957" y="805"/>
                  </a:lnTo>
                  <a:lnTo>
                    <a:pt x="3271" y="803"/>
                  </a:lnTo>
                  <a:lnTo>
                    <a:pt x="3281" y="805"/>
                  </a:lnTo>
                  <a:lnTo>
                    <a:pt x="3289" y="806"/>
                  </a:lnTo>
                  <a:lnTo>
                    <a:pt x="3292" y="807"/>
                  </a:lnTo>
                  <a:lnTo>
                    <a:pt x="3302" y="809"/>
                  </a:lnTo>
                  <a:lnTo>
                    <a:pt x="3316" y="813"/>
                  </a:lnTo>
                  <a:lnTo>
                    <a:pt x="3333" y="818"/>
                  </a:lnTo>
                  <a:lnTo>
                    <a:pt x="3352" y="825"/>
                  </a:lnTo>
                  <a:lnTo>
                    <a:pt x="3373" y="832"/>
                  </a:lnTo>
                  <a:lnTo>
                    <a:pt x="3393" y="841"/>
                  </a:lnTo>
                  <a:lnTo>
                    <a:pt x="3413" y="853"/>
                  </a:lnTo>
                  <a:lnTo>
                    <a:pt x="3430" y="865"/>
                  </a:lnTo>
                  <a:lnTo>
                    <a:pt x="3444" y="878"/>
                  </a:lnTo>
                  <a:lnTo>
                    <a:pt x="3454" y="894"/>
                  </a:lnTo>
                  <a:lnTo>
                    <a:pt x="3463" y="913"/>
                  </a:lnTo>
                  <a:lnTo>
                    <a:pt x="3470" y="934"/>
                  </a:lnTo>
                  <a:lnTo>
                    <a:pt x="3475" y="956"/>
                  </a:lnTo>
                  <a:lnTo>
                    <a:pt x="3478" y="978"/>
                  </a:lnTo>
                  <a:lnTo>
                    <a:pt x="3482" y="998"/>
                  </a:lnTo>
                  <a:lnTo>
                    <a:pt x="3483" y="1016"/>
                  </a:lnTo>
                  <a:lnTo>
                    <a:pt x="3484" y="1030"/>
                  </a:lnTo>
                  <a:lnTo>
                    <a:pt x="3485" y="1040"/>
                  </a:lnTo>
                  <a:lnTo>
                    <a:pt x="3485" y="1043"/>
                  </a:lnTo>
                  <a:lnTo>
                    <a:pt x="3485" y="1052"/>
                  </a:lnTo>
                  <a:lnTo>
                    <a:pt x="3483" y="1061"/>
                  </a:lnTo>
                  <a:lnTo>
                    <a:pt x="3483" y="1065"/>
                  </a:lnTo>
                  <a:lnTo>
                    <a:pt x="3481" y="1074"/>
                  </a:lnTo>
                  <a:lnTo>
                    <a:pt x="3477" y="1090"/>
                  </a:lnTo>
                  <a:lnTo>
                    <a:pt x="3473" y="1112"/>
                  </a:lnTo>
                  <a:lnTo>
                    <a:pt x="3468" y="1139"/>
                  </a:lnTo>
                  <a:lnTo>
                    <a:pt x="3462" y="1170"/>
                  </a:lnTo>
                  <a:lnTo>
                    <a:pt x="3454" y="1206"/>
                  </a:lnTo>
                  <a:lnTo>
                    <a:pt x="3446" y="1246"/>
                  </a:lnTo>
                  <a:lnTo>
                    <a:pt x="3437" y="1290"/>
                  </a:lnTo>
                  <a:lnTo>
                    <a:pt x="3428" y="1337"/>
                  </a:lnTo>
                  <a:lnTo>
                    <a:pt x="3418" y="1385"/>
                  </a:lnTo>
                  <a:lnTo>
                    <a:pt x="3408" y="1437"/>
                  </a:lnTo>
                  <a:lnTo>
                    <a:pt x="3397" y="1491"/>
                  </a:lnTo>
                  <a:lnTo>
                    <a:pt x="3387" y="1545"/>
                  </a:lnTo>
                  <a:lnTo>
                    <a:pt x="3376" y="1600"/>
                  </a:lnTo>
                  <a:lnTo>
                    <a:pt x="3364" y="1656"/>
                  </a:lnTo>
                  <a:lnTo>
                    <a:pt x="3353" y="1713"/>
                  </a:lnTo>
                  <a:lnTo>
                    <a:pt x="3342" y="1769"/>
                  </a:lnTo>
                  <a:lnTo>
                    <a:pt x="3332" y="1824"/>
                  </a:lnTo>
                  <a:lnTo>
                    <a:pt x="3321" y="1877"/>
                  </a:lnTo>
                  <a:lnTo>
                    <a:pt x="3310" y="1930"/>
                  </a:lnTo>
                  <a:lnTo>
                    <a:pt x="3301" y="1980"/>
                  </a:lnTo>
                  <a:lnTo>
                    <a:pt x="3291" y="2027"/>
                  </a:lnTo>
                  <a:lnTo>
                    <a:pt x="3283" y="2072"/>
                  </a:lnTo>
                  <a:lnTo>
                    <a:pt x="3274" y="2114"/>
                  </a:lnTo>
                  <a:lnTo>
                    <a:pt x="3267" y="2152"/>
                  </a:lnTo>
                  <a:lnTo>
                    <a:pt x="3261" y="2185"/>
                  </a:lnTo>
                  <a:lnTo>
                    <a:pt x="3260" y="2193"/>
                  </a:lnTo>
                  <a:lnTo>
                    <a:pt x="3259" y="2202"/>
                  </a:lnTo>
                  <a:lnTo>
                    <a:pt x="3257" y="2214"/>
                  </a:lnTo>
                  <a:lnTo>
                    <a:pt x="3253" y="2227"/>
                  </a:lnTo>
                  <a:lnTo>
                    <a:pt x="3250" y="2242"/>
                  </a:lnTo>
                  <a:lnTo>
                    <a:pt x="3245" y="2258"/>
                  </a:lnTo>
                  <a:lnTo>
                    <a:pt x="3239" y="2275"/>
                  </a:lnTo>
                  <a:lnTo>
                    <a:pt x="3230" y="2292"/>
                  </a:lnTo>
                  <a:lnTo>
                    <a:pt x="3220" y="2309"/>
                  </a:lnTo>
                  <a:lnTo>
                    <a:pt x="3207" y="2325"/>
                  </a:lnTo>
                  <a:lnTo>
                    <a:pt x="3191" y="2341"/>
                  </a:lnTo>
                  <a:lnTo>
                    <a:pt x="3173" y="2357"/>
                  </a:lnTo>
                  <a:lnTo>
                    <a:pt x="3152" y="2371"/>
                  </a:lnTo>
                  <a:lnTo>
                    <a:pt x="3128" y="2382"/>
                  </a:lnTo>
                  <a:lnTo>
                    <a:pt x="3099" y="2392"/>
                  </a:lnTo>
                  <a:lnTo>
                    <a:pt x="3067" y="2399"/>
                  </a:lnTo>
                  <a:lnTo>
                    <a:pt x="3031" y="2404"/>
                  </a:lnTo>
                  <a:lnTo>
                    <a:pt x="2991" y="2407"/>
                  </a:lnTo>
                  <a:lnTo>
                    <a:pt x="1264" y="2407"/>
                  </a:lnTo>
                  <a:lnTo>
                    <a:pt x="1225" y="2404"/>
                  </a:lnTo>
                  <a:lnTo>
                    <a:pt x="1189" y="2399"/>
                  </a:lnTo>
                  <a:lnTo>
                    <a:pt x="1157" y="2390"/>
                  </a:lnTo>
                  <a:lnTo>
                    <a:pt x="1129" y="2379"/>
                  </a:lnTo>
                  <a:lnTo>
                    <a:pt x="1103" y="2365"/>
                  </a:lnTo>
                  <a:lnTo>
                    <a:pt x="1082" y="2350"/>
                  </a:lnTo>
                  <a:lnTo>
                    <a:pt x="1064" y="2333"/>
                  </a:lnTo>
                  <a:lnTo>
                    <a:pt x="1049" y="2316"/>
                  </a:lnTo>
                  <a:lnTo>
                    <a:pt x="1035" y="2297"/>
                  </a:lnTo>
                  <a:lnTo>
                    <a:pt x="1024" y="2279"/>
                  </a:lnTo>
                  <a:lnTo>
                    <a:pt x="1016" y="2261"/>
                  </a:lnTo>
                  <a:lnTo>
                    <a:pt x="1009" y="2244"/>
                  </a:lnTo>
                  <a:lnTo>
                    <a:pt x="1004" y="2228"/>
                  </a:lnTo>
                  <a:lnTo>
                    <a:pt x="1000" y="2215"/>
                  </a:lnTo>
                  <a:lnTo>
                    <a:pt x="998" y="2203"/>
                  </a:lnTo>
                  <a:lnTo>
                    <a:pt x="996" y="2194"/>
                  </a:lnTo>
                  <a:lnTo>
                    <a:pt x="995" y="2187"/>
                  </a:lnTo>
                  <a:lnTo>
                    <a:pt x="995" y="2185"/>
                  </a:lnTo>
                  <a:lnTo>
                    <a:pt x="988" y="2152"/>
                  </a:lnTo>
                  <a:lnTo>
                    <a:pt x="981" y="2115"/>
                  </a:lnTo>
                  <a:lnTo>
                    <a:pt x="972" y="2074"/>
                  </a:lnTo>
                  <a:lnTo>
                    <a:pt x="964" y="2029"/>
                  </a:lnTo>
                  <a:lnTo>
                    <a:pt x="956" y="1982"/>
                  </a:lnTo>
                  <a:lnTo>
                    <a:pt x="945" y="1932"/>
                  </a:lnTo>
                  <a:lnTo>
                    <a:pt x="935" y="1881"/>
                  </a:lnTo>
                  <a:lnTo>
                    <a:pt x="925" y="1827"/>
                  </a:lnTo>
                  <a:lnTo>
                    <a:pt x="914" y="1772"/>
                  </a:lnTo>
                  <a:lnTo>
                    <a:pt x="904" y="1717"/>
                  </a:lnTo>
                  <a:lnTo>
                    <a:pt x="892" y="1660"/>
                  </a:lnTo>
                  <a:lnTo>
                    <a:pt x="882" y="1604"/>
                  </a:lnTo>
                  <a:lnTo>
                    <a:pt x="871" y="1549"/>
                  </a:lnTo>
                  <a:lnTo>
                    <a:pt x="860" y="1494"/>
                  </a:lnTo>
                  <a:lnTo>
                    <a:pt x="850" y="1440"/>
                  </a:lnTo>
                  <a:lnTo>
                    <a:pt x="839" y="1387"/>
                  </a:lnTo>
                  <a:lnTo>
                    <a:pt x="830" y="1337"/>
                  </a:lnTo>
                  <a:lnTo>
                    <a:pt x="820" y="1288"/>
                  </a:lnTo>
                  <a:lnTo>
                    <a:pt x="812" y="1243"/>
                  </a:lnTo>
                  <a:lnTo>
                    <a:pt x="803" y="1201"/>
                  </a:lnTo>
                  <a:lnTo>
                    <a:pt x="796" y="1162"/>
                  </a:lnTo>
                  <a:lnTo>
                    <a:pt x="788" y="1127"/>
                  </a:lnTo>
                  <a:lnTo>
                    <a:pt x="783" y="1096"/>
                  </a:lnTo>
                  <a:lnTo>
                    <a:pt x="778" y="1070"/>
                  </a:lnTo>
                  <a:lnTo>
                    <a:pt x="774" y="1049"/>
                  </a:lnTo>
                  <a:lnTo>
                    <a:pt x="771" y="1034"/>
                  </a:lnTo>
                  <a:lnTo>
                    <a:pt x="768" y="1024"/>
                  </a:lnTo>
                  <a:lnTo>
                    <a:pt x="768" y="1021"/>
                  </a:lnTo>
                  <a:lnTo>
                    <a:pt x="766" y="1012"/>
                  </a:lnTo>
                  <a:lnTo>
                    <a:pt x="764" y="1003"/>
                  </a:lnTo>
                  <a:lnTo>
                    <a:pt x="614" y="257"/>
                  </a:lnTo>
                  <a:lnTo>
                    <a:pt x="614" y="254"/>
                  </a:lnTo>
                  <a:lnTo>
                    <a:pt x="612" y="248"/>
                  </a:lnTo>
                  <a:lnTo>
                    <a:pt x="610" y="240"/>
                  </a:lnTo>
                  <a:lnTo>
                    <a:pt x="606" y="230"/>
                  </a:lnTo>
                  <a:lnTo>
                    <a:pt x="599" y="221"/>
                  </a:lnTo>
                  <a:lnTo>
                    <a:pt x="591" y="210"/>
                  </a:lnTo>
                  <a:lnTo>
                    <a:pt x="579" y="201"/>
                  </a:lnTo>
                  <a:lnTo>
                    <a:pt x="565" y="193"/>
                  </a:lnTo>
                  <a:lnTo>
                    <a:pt x="549" y="188"/>
                  </a:lnTo>
                  <a:lnTo>
                    <a:pt x="527" y="187"/>
                  </a:lnTo>
                  <a:lnTo>
                    <a:pt x="93" y="187"/>
                  </a:lnTo>
                  <a:lnTo>
                    <a:pt x="72" y="184"/>
                  </a:lnTo>
                  <a:lnTo>
                    <a:pt x="53" y="177"/>
                  </a:lnTo>
                  <a:lnTo>
                    <a:pt x="35" y="166"/>
                  </a:lnTo>
                  <a:lnTo>
                    <a:pt x="20" y="151"/>
                  </a:lnTo>
                  <a:lnTo>
                    <a:pt x="10" y="134"/>
                  </a:lnTo>
                  <a:lnTo>
                    <a:pt x="2" y="114"/>
                  </a:lnTo>
                  <a:lnTo>
                    <a:pt x="0" y="93"/>
                  </a:lnTo>
                  <a:lnTo>
                    <a:pt x="2" y="72"/>
                  </a:lnTo>
                  <a:lnTo>
                    <a:pt x="10" y="53"/>
                  </a:lnTo>
                  <a:lnTo>
                    <a:pt x="20" y="35"/>
                  </a:lnTo>
                  <a:lnTo>
                    <a:pt x="35" y="20"/>
                  </a:lnTo>
                  <a:lnTo>
                    <a:pt x="53" y="10"/>
                  </a:lnTo>
                  <a:lnTo>
                    <a:pt x="72" y="2"/>
                  </a:lnTo>
                  <a:lnTo>
                    <a:pt x="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" name="Freeform 41"/>
          <p:cNvSpPr>
            <a:spLocks noEditPoints="1"/>
          </p:cNvSpPr>
          <p:nvPr/>
        </p:nvSpPr>
        <p:spPr bwMode="auto">
          <a:xfrm>
            <a:off x="8730615" y="811380"/>
            <a:ext cx="731520" cy="548640"/>
          </a:xfrm>
          <a:custGeom>
            <a:avLst/>
            <a:gdLst>
              <a:gd name="T0" fmla="*/ 2160 w 3361"/>
              <a:gd name="T1" fmla="*/ 930 h 2304"/>
              <a:gd name="T2" fmla="*/ 2144 w 3361"/>
              <a:gd name="T3" fmla="*/ 1142 h 2304"/>
              <a:gd name="T4" fmla="*/ 2332 w 3361"/>
              <a:gd name="T5" fmla="*/ 1251 h 2304"/>
              <a:gd name="T6" fmla="*/ 2513 w 3361"/>
              <a:gd name="T7" fmla="*/ 1139 h 2304"/>
              <a:gd name="T8" fmla="*/ 2495 w 3361"/>
              <a:gd name="T9" fmla="*/ 928 h 2304"/>
              <a:gd name="T10" fmla="*/ 2680 w 3361"/>
              <a:gd name="T11" fmla="*/ 743 h 2304"/>
              <a:gd name="T12" fmla="*/ 2557 w 3361"/>
              <a:gd name="T13" fmla="*/ 862 h 2304"/>
              <a:gd name="T14" fmla="*/ 2652 w 3361"/>
              <a:gd name="T15" fmla="*/ 1002 h 2304"/>
              <a:gd name="T16" fmla="*/ 2812 w 3361"/>
              <a:gd name="T17" fmla="*/ 940 h 2304"/>
              <a:gd name="T18" fmla="*/ 2781 w 3361"/>
              <a:gd name="T19" fmla="*/ 774 h 2304"/>
              <a:gd name="T20" fmla="*/ 2092 w 3361"/>
              <a:gd name="T21" fmla="*/ 546 h 2304"/>
              <a:gd name="T22" fmla="*/ 2025 w 3361"/>
              <a:gd name="T23" fmla="*/ 702 h 2304"/>
              <a:gd name="T24" fmla="*/ 2168 w 3361"/>
              <a:gd name="T25" fmla="*/ 796 h 2304"/>
              <a:gd name="T26" fmla="*/ 2290 w 3361"/>
              <a:gd name="T27" fmla="*/ 677 h 2304"/>
              <a:gd name="T28" fmla="*/ 2195 w 3361"/>
              <a:gd name="T29" fmla="*/ 538 h 2304"/>
              <a:gd name="T30" fmla="*/ 1155 w 3361"/>
              <a:gd name="T31" fmla="*/ 551 h 2304"/>
              <a:gd name="T32" fmla="*/ 1245 w 3361"/>
              <a:gd name="T33" fmla="*/ 765 h 2304"/>
              <a:gd name="T34" fmla="*/ 1094 w 3361"/>
              <a:gd name="T35" fmla="*/ 939 h 2304"/>
              <a:gd name="T36" fmla="*/ 863 w 3361"/>
              <a:gd name="T37" fmla="*/ 886 h 2304"/>
              <a:gd name="T38" fmla="*/ 808 w 3361"/>
              <a:gd name="T39" fmla="*/ 660 h 2304"/>
              <a:gd name="T40" fmla="*/ 986 w 3361"/>
              <a:gd name="T41" fmla="*/ 511 h 2304"/>
              <a:gd name="T42" fmla="*/ 791 w 3361"/>
              <a:gd name="T43" fmla="*/ 361 h 2304"/>
              <a:gd name="T44" fmla="*/ 600 w 3361"/>
              <a:gd name="T45" fmla="*/ 624 h 2304"/>
              <a:gd name="T46" fmla="*/ 656 w 3361"/>
              <a:gd name="T47" fmla="*/ 952 h 2304"/>
              <a:gd name="T48" fmla="*/ 926 w 3361"/>
              <a:gd name="T49" fmla="*/ 1140 h 2304"/>
              <a:gd name="T50" fmla="*/ 1262 w 3361"/>
              <a:gd name="T51" fmla="*/ 1084 h 2304"/>
              <a:gd name="T52" fmla="*/ 1453 w 3361"/>
              <a:gd name="T53" fmla="*/ 821 h 2304"/>
              <a:gd name="T54" fmla="*/ 1397 w 3361"/>
              <a:gd name="T55" fmla="*/ 493 h 2304"/>
              <a:gd name="T56" fmla="*/ 1127 w 3361"/>
              <a:gd name="T57" fmla="*/ 306 h 2304"/>
              <a:gd name="T58" fmla="*/ 2391 w 3361"/>
              <a:gd name="T59" fmla="*/ 313 h 2304"/>
              <a:gd name="T60" fmla="*/ 2316 w 3361"/>
              <a:gd name="T61" fmla="*/ 496 h 2304"/>
              <a:gd name="T62" fmla="*/ 2447 w 3361"/>
              <a:gd name="T63" fmla="*/ 643 h 2304"/>
              <a:gd name="T64" fmla="*/ 2641 w 3361"/>
              <a:gd name="T65" fmla="*/ 595 h 2304"/>
              <a:gd name="T66" fmla="*/ 2685 w 3361"/>
              <a:gd name="T67" fmla="*/ 403 h 2304"/>
              <a:gd name="T68" fmla="*/ 2531 w 3361"/>
              <a:gd name="T69" fmla="*/ 278 h 2304"/>
              <a:gd name="T70" fmla="*/ 2545 w 3361"/>
              <a:gd name="T71" fmla="*/ 40 h 2304"/>
              <a:gd name="T72" fmla="*/ 2852 w 3361"/>
              <a:gd name="T73" fmla="*/ 274 h 2304"/>
              <a:gd name="T74" fmla="*/ 3097 w 3361"/>
              <a:gd name="T75" fmla="*/ 656 h 2304"/>
              <a:gd name="T76" fmla="*/ 3268 w 3361"/>
              <a:gd name="T77" fmla="*/ 1114 h 2304"/>
              <a:gd name="T78" fmla="*/ 3353 w 3361"/>
              <a:gd name="T79" fmla="*/ 1577 h 2304"/>
              <a:gd name="T80" fmla="*/ 3342 w 3361"/>
              <a:gd name="T81" fmla="*/ 1974 h 2304"/>
              <a:gd name="T82" fmla="*/ 3221 w 3361"/>
              <a:gd name="T83" fmla="*/ 2234 h 2304"/>
              <a:gd name="T84" fmla="*/ 2967 w 3361"/>
              <a:gd name="T85" fmla="*/ 2283 h 2304"/>
              <a:gd name="T86" fmla="*/ 2642 w 3361"/>
              <a:gd name="T87" fmla="*/ 2111 h 2304"/>
              <a:gd name="T88" fmla="*/ 2292 w 3361"/>
              <a:gd name="T89" fmla="*/ 1850 h 2304"/>
              <a:gd name="T90" fmla="*/ 1883 w 3361"/>
              <a:gd name="T91" fmla="*/ 1654 h 2304"/>
              <a:gd name="T92" fmla="*/ 1428 w 3361"/>
              <a:gd name="T93" fmla="*/ 1659 h 2304"/>
              <a:gd name="T94" fmla="*/ 1096 w 3361"/>
              <a:gd name="T95" fmla="*/ 1814 h 2304"/>
              <a:gd name="T96" fmla="*/ 847 w 3361"/>
              <a:gd name="T97" fmla="*/ 2030 h 2304"/>
              <a:gd name="T98" fmla="*/ 605 w 3361"/>
              <a:gd name="T99" fmla="*/ 2221 h 2304"/>
              <a:gd name="T100" fmla="*/ 300 w 3361"/>
              <a:gd name="T101" fmla="*/ 2304 h 2304"/>
              <a:gd name="T102" fmla="*/ 93 w 3361"/>
              <a:gd name="T103" fmla="*/ 2186 h 2304"/>
              <a:gd name="T104" fmla="*/ 5 w 3361"/>
              <a:gd name="T105" fmla="*/ 1878 h 2304"/>
              <a:gd name="T106" fmla="*/ 24 w 3361"/>
              <a:gd name="T107" fmla="*/ 1454 h 2304"/>
              <a:gd name="T108" fmla="*/ 136 w 3361"/>
              <a:gd name="T109" fmla="*/ 983 h 2304"/>
              <a:gd name="T110" fmla="*/ 332 w 3361"/>
              <a:gd name="T111" fmla="*/ 538 h 2304"/>
              <a:gd name="T112" fmla="*/ 597 w 3361"/>
              <a:gd name="T113" fmla="*/ 190 h 2304"/>
              <a:gd name="T114" fmla="*/ 919 w 3361"/>
              <a:gd name="T115" fmla="*/ 11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61" h="2304">
                <a:moveTo>
                  <a:pt x="2324" y="845"/>
                </a:moveTo>
                <a:lnTo>
                  <a:pt x="2292" y="848"/>
                </a:lnTo>
                <a:lnTo>
                  <a:pt x="2261" y="856"/>
                </a:lnTo>
                <a:lnTo>
                  <a:pt x="2232" y="869"/>
                </a:lnTo>
                <a:lnTo>
                  <a:pt x="2205" y="885"/>
                </a:lnTo>
                <a:lnTo>
                  <a:pt x="2181" y="905"/>
                </a:lnTo>
                <a:lnTo>
                  <a:pt x="2160" y="930"/>
                </a:lnTo>
                <a:lnTo>
                  <a:pt x="2143" y="957"/>
                </a:lnTo>
                <a:lnTo>
                  <a:pt x="2131" y="988"/>
                </a:lnTo>
                <a:lnTo>
                  <a:pt x="2123" y="1020"/>
                </a:lnTo>
                <a:lnTo>
                  <a:pt x="2121" y="1052"/>
                </a:lnTo>
                <a:lnTo>
                  <a:pt x="2124" y="1083"/>
                </a:lnTo>
                <a:lnTo>
                  <a:pt x="2132" y="1114"/>
                </a:lnTo>
                <a:lnTo>
                  <a:pt x="2144" y="1142"/>
                </a:lnTo>
                <a:lnTo>
                  <a:pt x="2161" y="1169"/>
                </a:lnTo>
                <a:lnTo>
                  <a:pt x="2182" y="1192"/>
                </a:lnTo>
                <a:lnTo>
                  <a:pt x="2207" y="1213"/>
                </a:lnTo>
                <a:lnTo>
                  <a:pt x="2235" y="1229"/>
                </a:lnTo>
                <a:lnTo>
                  <a:pt x="2266" y="1241"/>
                </a:lnTo>
                <a:lnTo>
                  <a:pt x="2298" y="1249"/>
                </a:lnTo>
                <a:lnTo>
                  <a:pt x="2332" y="1251"/>
                </a:lnTo>
                <a:lnTo>
                  <a:pt x="2364" y="1248"/>
                </a:lnTo>
                <a:lnTo>
                  <a:pt x="2394" y="1240"/>
                </a:lnTo>
                <a:lnTo>
                  <a:pt x="2424" y="1228"/>
                </a:lnTo>
                <a:lnTo>
                  <a:pt x="2451" y="1212"/>
                </a:lnTo>
                <a:lnTo>
                  <a:pt x="2475" y="1191"/>
                </a:lnTo>
                <a:lnTo>
                  <a:pt x="2496" y="1167"/>
                </a:lnTo>
                <a:lnTo>
                  <a:pt x="2513" y="1139"/>
                </a:lnTo>
                <a:lnTo>
                  <a:pt x="2525" y="1109"/>
                </a:lnTo>
                <a:lnTo>
                  <a:pt x="2533" y="1076"/>
                </a:lnTo>
                <a:lnTo>
                  <a:pt x="2534" y="1045"/>
                </a:lnTo>
                <a:lnTo>
                  <a:pt x="2531" y="1013"/>
                </a:lnTo>
                <a:lnTo>
                  <a:pt x="2524" y="983"/>
                </a:lnTo>
                <a:lnTo>
                  <a:pt x="2512" y="954"/>
                </a:lnTo>
                <a:lnTo>
                  <a:pt x="2495" y="928"/>
                </a:lnTo>
                <a:lnTo>
                  <a:pt x="2473" y="904"/>
                </a:lnTo>
                <a:lnTo>
                  <a:pt x="2449" y="884"/>
                </a:lnTo>
                <a:lnTo>
                  <a:pt x="2421" y="868"/>
                </a:lnTo>
                <a:lnTo>
                  <a:pt x="2390" y="855"/>
                </a:lnTo>
                <a:lnTo>
                  <a:pt x="2357" y="847"/>
                </a:lnTo>
                <a:lnTo>
                  <a:pt x="2324" y="845"/>
                </a:lnTo>
                <a:close/>
                <a:moveTo>
                  <a:pt x="2680" y="743"/>
                </a:moveTo>
                <a:lnTo>
                  <a:pt x="2654" y="748"/>
                </a:lnTo>
                <a:lnTo>
                  <a:pt x="2630" y="758"/>
                </a:lnTo>
                <a:lnTo>
                  <a:pt x="2608" y="772"/>
                </a:lnTo>
                <a:lnTo>
                  <a:pt x="2590" y="789"/>
                </a:lnTo>
                <a:lnTo>
                  <a:pt x="2574" y="811"/>
                </a:lnTo>
                <a:lnTo>
                  <a:pt x="2564" y="836"/>
                </a:lnTo>
                <a:lnTo>
                  <a:pt x="2557" y="862"/>
                </a:lnTo>
                <a:lnTo>
                  <a:pt x="2557" y="888"/>
                </a:lnTo>
                <a:lnTo>
                  <a:pt x="2563" y="913"/>
                </a:lnTo>
                <a:lnTo>
                  <a:pt x="2573" y="937"/>
                </a:lnTo>
                <a:lnTo>
                  <a:pt x="2588" y="958"/>
                </a:lnTo>
                <a:lnTo>
                  <a:pt x="2605" y="976"/>
                </a:lnTo>
                <a:lnTo>
                  <a:pt x="2627" y="992"/>
                </a:lnTo>
                <a:lnTo>
                  <a:pt x="2652" y="1002"/>
                </a:lnTo>
                <a:lnTo>
                  <a:pt x="2679" y="1008"/>
                </a:lnTo>
                <a:lnTo>
                  <a:pt x="2706" y="1008"/>
                </a:lnTo>
                <a:lnTo>
                  <a:pt x="2732" y="1003"/>
                </a:lnTo>
                <a:lnTo>
                  <a:pt x="2756" y="993"/>
                </a:lnTo>
                <a:lnTo>
                  <a:pt x="2778" y="980"/>
                </a:lnTo>
                <a:lnTo>
                  <a:pt x="2797" y="961"/>
                </a:lnTo>
                <a:lnTo>
                  <a:pt x="2812" y="940"/>
                </a:lnTo>
                <a:lnTo>
                  <a:pt x="2824" y="915"/>
                </a:lnTo>
                <a:lnTo>
                  <a:pt x="2829" y="889"/>
                </a:lnTo>
                <a:lnTo>
                  <a:pt x="2829" y="862"/>
                </a:lnTo>
                <a:lnTo>
                  <a:pt x="2824" y="837"/>
                </a:lnTo>
                <a:lnTo>
                  <a:pt x="2813" y="814"/>
                </a:lnTo>
                <a:lnTo>
                  <a:pt x="2800" y="792"/>
                </a:lnTo>
                <a:lnTo>
                  <a:pt x="2781" y="774"/>
                </a:lnTo>
                <a:lnTo>
                  <a:pt x="2759" y="759"/>
                </a:lnTo>
                <a:lnTo>
                  <a:pt x="2733" y="748"/>
                </a:lnTo>
                <a:lnTo>
                  <a:pt x="2707" y="743"/>
                </a:lnTo>
                <a:lnTo>
                  <a:pt x="2680" y="743"/>
                </a:lnTo>
                <a:close/>
                <a:moveTo>
                  <a:pt x="2142" y="532"/>
                </a:moveTo>
                <a:lnTo>
                  <a:pt x="2116" y="537"/>
                </a:lnTo>
                <a:lnTo>
                  <a:pt x="2092" y="546"/>
                </a:lnTo>
                <a:lnTo>
                  <a:pt x="2071" y="560"/>
                </a:lnTo>
                <a:lnTo>
                  <a:pt x="2052" y="579"/>
                </a:lnTo>
                <a:lnTo>
                  <a:pt x="2036" y="600"/>
                </a:lnTo>
                <a:lnTo>
                  <a:pt x="2026" y="624"/>
                </a:lnTo>
                <a:lnTo>
                  <a:pt x="2021" y="651"/>
                </a:lnTo>
                <a:lnTo>
                  <a:pt x="2020" y="677"/>
                </a:lnTo>
                <a:lnTo>
                  <a:pt x="2025" y="702"/>
                </a:lnTo>
                <a:lnTo>
                  <a:pt x="2035" y="726"/>
                </a:lnTo>
                <a:lnTo>
                  <a:pt x="2049" y="747"/>
                </a:lnTo>
                <a:lnTo>
                  <a:pt x="2068" y="766"/>
                </a:lnTo>
                <a:lnTo>
                  <a:pt x="2089" y="780"/>
                </a:lnTo>
                <a:lnTo>
                  <a:pt x="2114" y="791"/>
                </a:lnTo>
                <a:lnTo>
                  <a:pt x="2141" y="796"/>
                </a:lnTo>
                <a:lnTo>
                  <a:pt x="2168" y="796"/>
                </a:lnTo>
                <a:lnTo>
                  <a:pt x="2194" y="791"/>
                </a:lnTo>
                <a:lnTo>
                  <a:pt x="2218" y="782"/>
                </a:lnTo>
                <a:lnTo>
                  <a:pt x="2240" y="768"/>
                </a:lnTo>
                <a:lnTo>
                  <a:pt x="2259" y="750"/>
                </a:lnTo>
                <a:lnTo>
                  <a:pt x="2273" y="728"/>
                </a:lnTo>
                <a:lnTo>
                  <a:pt x="2285" y="704"/>
                </a:lnTo>
                <a:lnTo>
                  <a:pt x="2290" y="677"/>
                </a:lnTo>
                <a:lnTo>
                  <a:pt x="2290" y="651"/>
                </a:lnTo>
                <a:lnTo>
                  <a:pt x="2285" y="626"/>
                </a:lnTo>
                <a:lnTo>
                  <a:pt x="2276" y="602"/>
                </a:lnTo>
                <a:lnTo>
                  <a:pt x="2261" y="581"/>
                </a:lnTo>
                <a:lnTo>
                  <a:pt x="2243" y="562"/>
                </a:lnTo>
                <a:lnTo>
                  <a:pt x="2220" y="548"/>
                </a:lnTo>
                <a:lnTo>
                  <a:pt x="2195" y="538"/>
                </a:lnTo>
                <a:lnTo>
                  <a:pt x="2168" y="532"/>
                </a:lnTo>
                <a:lnTo>
                  <a:pt x="2142" y="532"/>
                </a:lnTo>
                <a:close/>
                <a:moveTo>
                  <a:pt x="1022" y="508"/>
                </a:moveTo>
                <a:lnTo>
                  <a:pt x="1059" y="511"/>
                </a:lnTo>
                <a:lnTo>
                  <a:pt x="1094" y="519"/>
                </a:lnTo>
                <a:lnTo>
                  <a:pt x="1126" y="533"/>
                </a:lnTo>
                <a:lnTo>
                  <a:pt x="1155" y="551"/>
                </a:lnTo>
                <a:lnTo>
                  <a:pt x="1182" y="573"/>
                </a:lnTo>
                <a:lnTo>
                  <a:pt x="1204" y="599"/>
                </a:lnTo>
                <a:lnTo>
                  <a:pt x="1223" y="627"/>
                </a:lnTo>
                <a:lnTo>
                  <a:pt x="1237" y="660"/>
                </a:lnTo>
                <a:lnTo>
                  <a:pt x="1245" y="694"/>
                </a:lnTo>
                <a:lnTo>
                  <a:pt x="1248" y="729"/>
                </a:lnTo>
                <a:lnTo>
                  <a:pt x="1245" y="765"/>
                </a:lnTo>
                <a:lnTo>
                  <a:pt x="1237" y="799"/>
                </a:lnTo>
                <a:lnTo>
                  <a:pt x="1223" y="831"/>
                </a:lnTo>
                <a:lnTo>
                  <a:pt x="1204" y="859"/>
                </a:lnTo>
                <a:lnTo>
                  <a:pt x="1182" y="886"/>
                </a:lnTo>
                <a:lnTo>
                  <a:pt x="1155" y="907"/>
                </a:lnTo>
                <a:lnTo>
                  <a:pt x="1126" y="926"/>
                </a:lnTo>
                <a:lnTo>
                  <a:pt x="1094" y="939"/>
                </a:lnTo>
                <a:lnTo>
                  <a:pt x="1059" y="947"/>
                </a:lnTo>
                <a:lnTo>
                  <a:pt x="1022" y="950"/>
                </a:lnTo>
                <a:lnTo>
                  <a:pt x="986" y="947"/>
                </a:lnTo>
                <a:lnTo>
                  <a:pt x="952" y="939"/>
                </a:lnTo>
                <a:lnTo>
                  <a:pt x="918" y="926"/>
                </a:lnTo>
                <a:lnTo>
                  <a:pt x="889" y="907"/>
                </a:lnTo>
                <a:lnTo>
                  <a:pt x="863" y="886"/>
                </a:lnTo>
                <a:lnTo>
                  <a:pt x="840" y="859"/>
                </a:lnTo>
                <a:lnTo>
                  <a:pt x="822" y="831"/>
                </a:lnTo>
                <a:lnTo>
                  <a:pt x="808" y="799"/>
                </a:lnTo>
                <a:lnTo>
                  <a:pt x="800" y="765"/>
                </a:lnTo>
                <a:lnTo>
                  <a:pt x="797" y="729"/>
                </a:lnTo>
                <a:lnTo>
                  <a:pt x="800" y="694"/>
                </a:lnTo>
                <a:lnTo>
                  <a:pt x="808" y="660"/>
                </a:lnTo>
                <a:lnTo>
                  <a:pt x="822" y="627"/>
                </a:lnTo>
                <a:lnTo>
                  <a:pt x="840" y="599"/>
                </a:lnTo>
                <a:lnTo>
                  <a:pt x="863" y="573"/>
                </a:lnTo>
                <a:lnTo>
                  <a:pt x="889" y="551"/>
                </a:lnTo>
                <a:lnTo>
                  <a:pt x="918" y="533"/>
                </a:lnTo>
                <a:lnTo>
                  <a:pt x="952" y="519"/>
                </a:lnTo>
                <a:lnTo>
                  <a:pt x="986" y="511"/>
                </a:lnTo>
                <a:lnTo>
                  <a:pt x="1022" y="508"/>
                </a:lnTo>
                <a:close/>
                <a:moveTo>
                  <a:pt x="1026" y="295"/>
                </a:moveTo>
                <a:lnTo>
                  <a:pt x="976" y="298"/>
                </a:lnTo>
                <a:lnTo>
                  <a:pt x="926" y="306"/>
                </a:lnTo>
                <a:lnTo>
                  <a:pt x="879" y="319"/>
                </a:lnTo>
                <a:lnTo>
                  <a:pt x="834" y="337"/>
                </a:lnTo>
                <a:lnTo>
                  <a:pt x="791" y="361"/>
                </a:lnTo>
                <a:lnTo>
                  <a:pt x="752" y="388"/>
                </a:lnTo>
                <a:lnTo>
                  <a:pt x="717" y="420"/>
                </a:lnTo>
                <a:lnTo>
                  <a:pt x="684" y="454"/>
                </a:lnTo>
                <a:lnTo>
                  <a:pt x="656" y="493"/>
                </a:lnTo>
                <a:lnTo>
                  <a:pt x="632" y="535"/>
                </a:lnTo>
                <a:lnTo>
                  <a:pt x="614" y="579"/>
                </a:lnTo>
                <a:lnTo>
                  <a:pt x="600" y="624"/>
                </a:lnTo>
                <a:lnTo>
                  <a:pt x="592" y="673"/>
                </a:lnTo>
                <a:lnTo>
                  <a:pt x="589" y="723"/>
                </a:lnTo>
                <a:lnTo>
                  <a:pt x="592" y="773"/>
                </a:lnTo>
                <a:lnTo>
                  <a:pt x="600" y="821"/>
                </a:lnTo>
                <a:lnTo>
                  <a:pt x="614" y="868"/>
                </a:lnTo>
                <a:lnTo>
                  <a:pt x="632" y="911"/>
                </a:lnTo>
                <a:lnTo>
                  <a:pt x="656" y="952"/>
                </a:lnTo>
                <a:lnTo>
                  <a:pt x="684" y="991"/>
                </a:lnTo>
                <a:lnTo>
                  <a:pt x="717" y="1026"/>
                </a:lnTo>
                <a:lnTo>
                  <a:pt x="752" y="1057"/>
                </a:lnTo>
                <a:lnTo>
                  <a:pt x="791" y="1084"/>
                </a:lnTo>
                <a:lnTo>
                  <a:pt x="834" y="1108"/>
                </a:lnTo>
                <a:lnTo>
                  <a:pt x="879" y="1126"/>
                </a:lnTo>
                <a:lnTo>
                  <a:pt x="926" y="1140"/>
                </a:lnTo>
                <a:lnTo>
                  <a:pt x="976" y="1148"/>
                </a:lnTo>
                <a:lnTo>
                  <a:pt x="1026" y="1152"/>
                </a:lnTo>
                <a:lnTo>
                  <a:pt x="1077" y="1148"/>
                </a:lnTo>
                <a:lnTo>
                  <a:pt x="1127" y="1140"/>
                </a:lnTo>
                <a:lnTo>
                  <a:pt x="1174" y="1126"/>
                </a:lnTo>
                <a:lnTo>
                  <a:pt x="1219" y="1108"/>
                </a:lnTo>
                <a:lnTo>
                  <a:pt x="1262" y="1084"/>
                </a:lnTo>
                <a:lnTo>
                  <a:pt x="1301" y="1057"/>
                </a:lnTo>
                <a:lnTo>
                  <a:pt x="1336" y="1026"/>
                </a:lnTo>
                <a:lnTo>
                  <a:pt x="1369" y="991"/>
                </a:lnTo>
                <a:lnTo>
                  <a:pt x="1397" y="952"/>
                </a:lnTo>
                <a:lnTo>
                  <a:pt x="1421" y="911"/>
                </a:lnTo>
                <a:lnTo>
                  <a:pt x="1439" y="868"/>
                </a:lnTo>
                <a:lnTo>
                  <a:pt x="1453" y="821"/>
                </a:lnTo>
                <a:lnTo>
                  <a:pt x="1462" y="773"/>
                </a:lnTo>
                <a:lnTo>
                  <a:pt x="1465" y="723"/>
                </a:lnTo>
                <a:lnTo>
                  <a:pt x="1462" y="673"/>
                </a:lnTo>
                <a:lnTo>
                  <a:pt x="1453" y="624"/>
                </a:lnTo>
                <a:lnTo>
                  <a:pt x="1439" y="579"/>
                </a:lnTo>
                <a:lnTo>
                  <a:pt x="1421" y="535"/>
                </a:lnTo>
                <a:lnTo>
                  <a:pt x="1397" y="493"/>
                </a:lnTo>
                <a:lnTo>
                  <a:pt x="1369" y="454"/>
                </a:lnTo>
                <a:lnTo>
                  <a:pt x="1336" y="420"/>
                </a:lnTo>
                <a:lnTo>
                  <a:pt x="1301" y="388"/>
                </a:lnTo>
                <a:lnTo>
                  <a:pt x="1262" y="361"/>
                </a:lnTo>
                <a:lnTo>
                  <a:pt x="1219" y="337"/>
                </a:lnTo>
                <a:lnTo>
                  <a:pt x="1174" y="319"/>
                </a:lnTo>
                <a:lnTo>
                  <a:pt x="1127" y="306"/>
                </a:lnTo>
                <a:lnTo>
                  <a:pt x="1077" y="298"/>
                </a:lnTo>
                <a:lnTo>
                  <a:pt x="1026" y="295"/>
                </a:lnTo>
                <a:close/>
                <a:moveTo>
                  <a:pt x="2501" y="276"/>
                </a:moveTo>
                <a:lnTo>
                  <a:pt x="2471" y="279"/>
                </a:lnTo>
                <a:lnTo>
                  <a:pt x="2443" y="286"/>
                </a:lnTo>
                <a:lnTo>
                  <a:pt x="2416" y="298"/>
                </a:lnTo>
                <a:lnTo>
                  <a:pt x="2391" y="313"/>
                </a:lnTo>
                <a:lnTo>
                  <a:pt x="2369" y="332"/>
                </a:lnTo>
                <a:lnTo>
                  <a:pt x="2349" y="354"/>
                </a:lnTo>
                <a:lnTo>
                  <a:pt x="2334" y="379"/>
                </a:lnTo>
                <a:lnTo>
                  <a:pt x="2322" y="408"/>
                </a:lnTo>
                <a:lnTo>
                  <a:pt x="2315" y="437"/>
                </a:lnTo>
                <a:lnTo>
                  <a:pt x="2313" y="467"/>
                </a:lnTo>
                <a:lnTo>
                  <a:pt x="2316" y="496"/>
                </a:lnTo>
                <a:lnTo>
                  <a:pt x="2323" y="524"/>
                </a:lnTo>
                <a:lnTo>
                  <a:pt x="2335" y="550"/>
                </a:lnTo>
                <a:lnTo>
                  <a:pt x="2350" y="574"/>
                </a:lnTo>
                <a:lnTo>
                  <a:pt x="2370" y="597"/>
                </a:lnTo>
                <a:lnTo>
                  <a:pt x="2392" y="615"/>
                </a:lnTo>
                <a:lnTo>
                  <a:pt x="2418" y="630"/>
                </a:lnTo>
                <a:lnTo>
                  <a:pt x="2447" y="643"/>
                </a:lnTo>
                <a:lnTo>
                  <a:pt x="2477" y="649"/>
                </a:lnTo>
                <a:lnTo>
                  <a:pt x="2507" y="651"/>
                </a:lnTo>
                <a:lnTo>
                  <a:pt x="2538" y="648"/>
                </a:lnTo>
                <a:lnTo>
                  <a:pt x="2566" y="641"/>
                </a:lnTo>
                <a:lnTo>
                  <a:pt x="2593" y="629"/>
                </a:lnTo>
                <a:lnTo>
                  <a:pt x="2618" y="614"/>
                </a:lnTo>
                <a:lnTo>
                  <a:pt x="2641" y="595"/>
                </a:lnTo>
                <a:lnTo>
                  <a:pt x="2659" y="572"/>
                </a:lnTo>
                <a:lnTo>
                  <a:pt x="2675" y="547"/>
                </a:lnTo>
                <a:lnTo>
                  <a:pt x="2687" y="519"/>
                </a:lnTo>
                <a:lnTo>
                  <a:pt x="2694" y="490"/>
                </a:lnTo>
                <a:lnTo>
                  <a:pt x="2696" y="460"/>
                </a:lnTo>
                <a:lnTo>
                  <a:pt x="2693" y="431"/>
                </a:lnTo>
                <a:lnTo>
                  <a:pt x="2685" y="403"/>
                </a:lnTo>
                <a:lnTo>
                  <a:pt x="2674" y="377"/>
                </a:lnTo>
                <a:lnTo>
                  <a:pt x="2658" y="353"/>
                </a:lnTo>
                <a:lnTo>
                  <a:pt x="2640" y="331"/>
                </a:lnTo>
                <a:lnTo>
                  <a:pt x="2617" y="312"/>
                </a:lnTo>
                <a:lnTo>
                  <a:pt x="2591" y="297"/>
                </a:lnTo>
                <a:lnTo>
                  <a:pt x="2562" y="285"/>
                </a:lnTo>
                <a:lnTo>
                  <a:pt x="2531" y="278"/>
                </a:lnTo>
                <a:lnTo>
                  <a:pt x="2501" y="276"/>
                </a:lnTo>
                <a:close/>
                <a:moveTo>
                  <a:pt x="1021" y="0"/>
                </a:moveTo>
                <a:lnTo>
                  <a:pt x="2346" y="0"/>
                </a:lnTo>
                <a:lnTo>
                  <a:pt x="2397" y="2"/>
                </a:lnTo>
                <a:lnTo>
                  <a:pt x="2448" y="11"/>
                </a:lnTo>
                <a:lnTo>
                  <a:pt x="2497" y="23"/>
                </a:lnTo>
                <a:lnTo>
                  <a:pt x="2545" y="40"/>
                </a:lnTo>
                <a:lnTo>
                  <a:pt x="2592" y="61"/>
                </a:lnTo>
                <a:lnTo>
                  <a:pt x="2638" y="88"/>
                </a:lnTo>
                <a:lnTo>
                  <a:pt x="2683" y="117"/>
                </a:lnTo>
                <a:lnTo>
                  <a:pt x="2727" y="152"/>
                </a:lnTo>
                <a:lnTo>
                  <a:pt x="2770" y="190"/>
                </a:lnTo>
                <a:lnTo>
                  <a:pt x="2811" y="230"/>
                </a:lnTo>
                <a:lnTo>
                  <a:pt x="2852" y="274"/>
                </a:lnTo>
                <a:lnTo>
                  <a:pt x="2891" y="321"/>
                </a:lnTo>
                <a:lnTo>
                  <a:pt x="2929" y="372"/>
                </a:lnTo>
                <a:lnTo>
                  <a:pt x="2965" y="424"/>
                </a:lnTo>
                <a:lnTo>
                  <a:pt x="3000" y="479"/>
                </a:lnTo>
                <a:lnTo>
                  <a:pt x="3034" y="536"/>
                </a:lnTo>
                <a:lnTo>
                  <a:pt x="3066" y="595"/>
                </a:lnTo>
                <a:lnTo>
                  <a:pt x="3097" y="656"/>
                </a:lnTo>
                <a:lnTo>
                  <a:pt x="3126" y="718"/>
                </a:lnTo>
                <a:lnTo>
                  <a:pt x="3153" y="782"/>
                </a:lnTo>
                <a:lnTo>
                  <a:pt x="3179" y="847"/>
                </a:lnTo>
                <a:lnTo>
                  <a:pt x="3204" y="912"/>
                </a:lnTo>
                <a:lnTo>
                  <a:pt x="3227" y="980"/>
                </a:lnTo>
                <a:lnTo>
                  <a:pt x="3248" y="1047"/>
                </a:lnTo>
                <a:lnTo>
                  <a:pt x="3268" y="1114"/>
                </a:lnTo>
                <a:lnTo>
                  <a:pt x="3285" y="1181"/>
                </a:lnTo>
                <a:lnTo>
                  <a:pt x="3302" y="1248"/>
                </a:lnTo>
                <a:lnTo>
                  <a:pt x="3316" y="1315"/>
                </a:lnTo>
                <a:lnTo>
                  <a:pt x="3328" y="1383"/>
                </a:lnTo>
                <a:lnTo>
                  <a:pt x="3338" y="1448"/>
                </a:lnTo>
                <a:lnTo>
                  <a:pt x="3347" y="1513"/>
                </a:lnTo>
                <a:lnTo>
                  <a:pt x="3353" y="1577"/>
                </a:lnTo>
                <a:lnTo>
                  <a:pt x="3358" y="1639"/>
                </a:lnTo>
                <a:lnTo>
                  <a:pt x="3360" y="1700"/>
                </a:lnTo>
                <a:lnTo>
                  <a:pt x="3361" y="1759"/>
                </a:lnTo>
                <a:lnTo>
                  <a:pt x="3359" y="1816"/>
                </a:lnTo>
                <a:lnTo>
                  <a:pt x="3356" y="1871"/>
                </a:lnTo>
                <a:lnTo>
                  <a:pt x="3350" y="1924"/>
                </a:lnTo>
                <a:lnTo>
                  <a:pt x="3342" y="1974"/>
                </a:lnTo>
                <a:lnTo>
                  <a:pt x="3331" y="2021"/>
                </a:lnTo>
                <a:lnTo>
                  <a:pt x="3319" y="2065"/>
                </a:lnTo>
                <a:lnTo>
                  <a:pt x="3304" y="2106"/>
                </a:lnTo>
                <a:lnTo>
                  <a:pt x="3286" y="2143"/>
                </a:lnTo>
                <a:lnTo>
                  <a:pt x="3267" y="2178"/>
                </a:lnTo>
                <a:lnTo>
                  <a:pt x="3245" y="2207"/>
                </a:lnTo>
                <a:lnTo>
                  <a:pt x="3221" y="2234"/>
                </a:lnTo>
                <a:lnTo>
                  <a:pt x="3194" y="2255"/>
                </a:lnTo>
                <a:lnTo>
                  <a:pt x="3164" y="2272"/>
                </a:lnTo>
                <a:lnTo>
                  <a:pt x="3132" y="2284"/>
                </a:lnTo>
                <a:lnTo>
                  <a:pt x="3097" y="2293"/>
                </a:lnTo>
                <a:lnTo>
                  <a:pt x="3061" y="2295"/>
                </a:lnTo>
                <a:lnTo>
                  <a:pt x="3014" y="2293"/>
                </a:lnTo>
                <a:lnTo>
                  <a:pt x="2967" y="2283"/>
                </a:lnTo>
                <a:lnTo>
                  <a:pt x="2920" y="2270"/>
                </a:lnTo>
                <a:lnTo>
                  <a:pt x="2875" y="2253"/>
                </a:lnTo>
                <a:lnTo>
                  <a:pt x="2828" y="2230"/>
                </a:lnTo>
                <a:lnTo>
                  <a:pt x="2782" y="2205"/>
                </a:lnTo>
                <a:lnTo>
                  <a:pt x="2735" y="2177"/>
                </a:lnTo>
                <a:lnTo>
                  <a:pt x="2688" y="2145"/>
                </a:lnTo>
                <a:lnTo>
                  <a:pt x="2642" y="2111"/>
                </a:lnTo>
                <a:lnTo>
                  <a:pt x="2594" y="2076"/>
                </a:lnTo>
                <a:lnTo>
                  <a:pt x="2546" y="2039"/>
                </a:lnTo>
                <a:lnTo>
                  <a:pt x="2497" y="2000"/>
                </a:lnTo>
                <a:lnTo>
                  <a:pt x="2447" y="1963"/>
                </a:lnTo>
                <a:lnTo>
                  <a:pt x="2397" y="1924"/>
                </a:lnTo>
                <a:lnTo>
                  <a:pt x="2345" y="1886"/>
                </a:lnTo>
                <a:lnTo>
                  <a:pt x="2292" y="1850"/>
                </a:lnTo>
                <a:lnTo>
                  <a:pt x="2238" y="1814"/>
                </a:lnTo>
                <a:lnTo>
                  <a:pt x="2183" y="1781"/>
                </a:lnTo>
                <a:lnTo>
                  <a:pt x="2127" y="1749"/>
                </a:lnTo>
                <a:lnTo>
                  <a:pt x="2069" y="1719"/>
                </a:lnTo>
                <a:lnTo>
                  <a:pt x="2008" y="1694"/>
                </a:lnTo>
                <a:lnTo>
                  <a:pt x="1947" y="1673"/>
                </a:lnTo>
                <a:lnTo>
                  <a:pt x="1883" y="1654"/>
                </a:lnTo>
                <a:lnTo>
                  <a:pt x="1818" y="1641"/>
                </a:lnTo>
                <a:lnTo>
                  <a:pt x="1751" y="1633"/>
                </a:lnTo>
                <a:lnTo>
                  <a:pt x="1682" y="1630"/>
                </a:lnTo>
                <a:lnTo>
                  <a:pt x="1612" y="1632"/>
                </a:lnTo>
                <a:lnTo>
                  <a:pt x="1548" y="1638"/>
                </a:lnTo>
                <a:lnTo>
                  <a:pt x="1486" y="1646"/>
                </a:lnTo>
                <a:lnTo>
                  <a:pt x="1428" y="1659"/>
                </a:lnTo>
                <a:lnTo>
                  <a:pt x="1373" y="1674"/>
                </a:lnTo>
                <a:lnTo>
                  <a:pt x="1321" y="1692"/>
                </a:lnTo>
                <a:lnTo>
                  <a:pt x="1271" y="1712"/>
                </a:lnTo>
                <a:lnTo>
                  <a:pt x="1224" y="1735"/>
                </a:lnTo>
                <a:lnTo>
                  <a:pt x="1179" y="1760"/>
                </a:lnTo>
                <a:lnTo>
                  <a:pt x="1137" y="1787"/>
                </a:lnTo>
                <a:lnTo>
                  <a:pt x="1096" y="1814"/>
                </a:lnTo>
                <a:lnTo>
                  <a:pt x="1058" y="1843"/>
                </a:lnTo>
                <a:lnTo>
                  <a:pt x="1020" y="1873"/>
                </a:lnTo>
                <a:lnTo>
                  <a:pt x="984" y="1904"/>
                </a:lnTo>
                <a:lnTo>
                  <a:pt x="948" y="1935"/>
                </a:lnTo>
                <a:lnTo>
                  <a:pt x="914" y="1967"/>
                </a:lnTo>
                <a:lnTo>
                  <a:pt x="880" y="1998"/>
                </a:lnTo>
                <a:lnTo>
                  <a:pt x="847" y="2030"/>
                </a:lnTo>
                <a:lnTo>
                  <a:pt x="813" y="2060"/>
                </a:lnTo>
                <a:lnTo>
                  <a:pt x="780" y="2091"/>
                </a:lnTo>
                <a:lnTo>
                  <a:pt x="747" y="2120"/>
                </a:lnTo>
                <a:lnTo>
                  <a:pt x="712" y="2147"/>
                </a:lnTo>
                <a:lnTo>
                  <a:pt x="677" y="2173"/>
                </a:lnTo>
                <a:lnTo>
                  <a:pt x="642" y="2199"/>
                </a:lnTo>
                <a:lnTo>
                  <a:pt x="605" y="2221"/>
                </a:lnTo>
                <a:lnTo>
                  <a:pt x="567" y="2242"/>
                </a:lnTo>
                <a:lnTo>
                  <a:pt x="527" y="2260"/>
                </a:lnTo>
                <a:lnTo>
                  <a:pt x="486" y="2275"/>
                </a:lnTo>
                <a:lnTo>
                  <a:pt x="443" y="2287"/>
                </a:lnTo>
                <a:lnTo>
                  <a:pt x="397" y="2297"/>
                </a:lnTo>
                <a:lnTo>
                  <a:pt x="349" y="2302"/>
                </a:lnTo>
                <a:lnTo>
                  <a:pt x="300" y="2304"/>
                </a:lnTo>
                <a:lnTo>
                  <a:pt x="262" y="2301"/>
                </a:lnTo>
                <a:lnTo>
                  <a:pt x="228" y="2294"/>
                </a:lnTo>
                <a:lnTo>
                  <a:pt x="196" y="2280"/>
                </a:lnTo>
                <a:lnTo>
                  <a:pt x="166" y="2263"/>
                </a:lnTo>
                <a:lnTo>
                  <a:pt x="139" y="2242"/>
                </a:lnTo>
                <a:lnTo>
                  <a:pt x="114" y="2215"/>
                </a:lnTo>
                <a:lnTo>
                  <a:pt x="93" y="2186"/>
                </a:lnTo>
                <a:lnTo>
                  <a:pt x="73" y="2151"/>
                </a:lnTo>
                <a:lnTo>
                  <a:pt x="56" y="2113"/>
                </a:lnTo>
                <a:lnTo>
                  <a:pt x="42" y="2073"/>
                </a:lnTo>
                <a:lnTo>
                  <a:pt x="29" y="2029"/>
                </a:lnTo>
                <a:lnTo>
                  <a:pt x="19" y="1981"/>
                </a:lnTo>
                <a:lnTo>
                  <a:pt x="10" y="1931"/>
                </a:lnTo>
                <a:lnTo>
                  <a:pt x="5" y="1878"/>
                </a:lnTo>
                <a:lnTo>
                  <a:pt x="1" y="1823"/>
                </a:lnTo>
                <a:lnTo>
                  <a:pt x="0" y="1765"/>
                </a:lnTo>
                <a:lnTo>
                  <a:pt x="1" y="1706"/>
                </a:lnTo>
                <a:lnTo>
                  <a:pt x="3" y="1645"/>
                </a:lnTo>
                <a:lnTo>
                  <a:pt x="8" y="1583"/>
                </a:lnTo>
                <a:lnTo>
                  <a:pt x="15" y="1519"/>
                </a:lnTo>
                <a:lnTo>
                  <a:pt x="24" y="1454"/>
                </a:lnTo>
                <a:lnTo>
                  <a:pt x="34" y="1388"/>
                </a:lnTo>
                <a:lnTo>
                  <a:pt x="47" y="1321"/>
                </a:lnTo>
                <a:lnTo>
                  <a:pt x="61" y="1253"/>
                </a:lnTo>
                <a:lnTo>
                  <a:pt x="78" y="1186"/>
                </a:lnTo>
                <a:lnTo>
                  <a:pt x="96" y="1118"/>
                </a:lnTo>
                <a:lnTo>
                  <a:pt x="115" y="1051"/>
                </a:lnTo>
                <a:lnTo>
                  <a:pt x="136" y="983"/>
                </a:lnTo>
                <a:lnTo>
                  <a:pt x="160" y="916"/>
                </a:lnTo>
                <a:lnTo>
                  <a:pt x="184" y="850"/>
                </a:lnTo>
                <a:lnTo>
                  <a:pt x="211" y="785"/>
                </a:lnTo>
                <a:lnTo>
                  <a:pt x="239" y="721"/>
                </a:lnTo>
                <a:lnTo>
                  <a:pt x="268" y="658"/>
                </a:lnTo>
                <a:lnTo>
                  <a:pt x="300" y="597"/>
                </a:lnTo>
                <a:lnTo>
                  <a:pt x="332" y="538"/>
                </a:lnTo>
                <a:lnTo>
                  <a:pt x="366" y="481"/>
                </a:lnTo>
                <a:lnTo>
                  <a:pt x="400" y="426"/>
                </a:lnTo>
                <a:lnTo>
                  <a:pt x="438" y="373"/>
                </a:lnTo>
                <a:lnTo>
                  <a:pt x="475" y="323"/>
                </a:lnTo>
                <a:lnTo>
                  <a:pt x="515" y="275"/>
                </a:lnTo>
                <a:lnTo>
                  <a:pt x="555" y="231"/>
                </a:lnTo>
                <a:lnTo>
                  <a:pt x="597" y="190"/>
                </a:lnTo>
                <a:lnTo>
                  <a:pt x="640" y="152"/>
                </a:lnTo>
                <a:lnTo>
                  <a:pt x="683" y="118"/>
                </a:lnTo>
                <a:lnTo>
                  <a:pt x="729" y="88"/>
                </a:lnTo>
                <a:lnTo>
                  <a:pt x="775" y="62"/>
                </a:lnTo>
                <a:lnTo>
                  <a:pt x="823" y="40"/>
                </a:lnTo>
                <a:lnTo>
                  <a:pt x="870" y="23"/>
                </a:lnTo>
                <a:lnTo>
                  <a:pt x="919" y="11"/>
                </a:lnTo>
                <a:lnTo>
                  <a:pt x="970" y="2"/>
                </a:lnTo>
                <a:lnTo>
                  <a:pt x="102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4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4"/>
          <p:cNvGrpSpPr>
            <a:grpSpLocks noChangeAspect="1"/>
          </p:cNvGrpSpPr>
          <p:nvPr/>
        </p:nvGrpSpPr>
        <p:grpSpPr bwMode="auto">
          <a:xfrm rot="2151947" flipH="1">
            <a:off x="3674269" y="3248025"/>
            <a:ext cx="4843463" cy="742950"/>
            <a:chOff x="-2420" y="598"/>
            <a:chExt cx="3051" cy="46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-2420" y="598"/>
              <a:ext cx="3051" cy="243"/>
            </a:xfrm>
            <a:custGeom>
              <a:avLst/>
              <a:gdLst>
                <a:gd name="T0" fmla="*/ 5471 w 6102"/>
                <a:gd name="T1" fmla="*/ 0 h 485"/>
                <a:gd name="T2" fmla="*/ 6102 w 6102"/>
                <a:gd name="T3" fmla="*/ 482 h 485"/>
                <a:gd name="T4" fmla="*/ 326 w 6102"/>
                <a:gd name="T5" fmla="*/ 485 h 485"/>
                <a:gd name="T6" fmla="*/ 0 w 6102"/>
                <a:gd name="T7" fmla="*/ 195 h 485"/>
                <a:gd name="T8" fmla="*/ 0 w 6102"/>
                <a:gd name="T9" fmla="*/ 195 h 485"/>
                <a:gd name="T10" fmla="*/ 953 w 6102"/>
                <a:gd name="T11" fmla="*/ 195 h 485"/>
                <a:gd name="T12" fmla="*/ 1074 w 6102"/>
                <a:gd name="T13" fmla="*/ 356 h 485"/>
                <a:gd name="T14" fmla="*/ 5471 w 6102"/>
                <a:gd name="T15" fmla="*/ 356 h 485"/>
                <a:gd name="T16" fmla="*/ 5471 w 6102"/>
                <a:gd name="T1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02" h="485">
                  <a:moveTo>
                    <a:pt x="5471" y="0"/>
                  </a:moveTo>
                  <a:lnTo>
                    <a:pt x="6102" y="482"/>
                  </a:lnTo>
                  <a:lnTo>
                    <a:pt x="326" y="48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953" y="195"/>
                  </a:lnTo>
                  <a:lnTo>
                    <a:pt x="1074" y="356"/>
                  </a:lnTo>
                  <a:lnTo>
                    <a:pt x="5471" y="356"/>
                  </a:lnTo>
                  <a:lnTo>
                    <a:pt x="54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-2420" y="824"/>
              <a:ext cx="3051" cy="242"/>
            </a:xfrm>
            <a:custGeom>
              <a:avLst/>
              <a:gdLst>
                <a:gd name="T0" fmla="*/ 326 w 6102"/>
                <a:gd name="T1" fmla="*/ 0 h 485"/>
                <a:gd name="T2" fmla="*/ 6102 w 6102"/>
                <a:gd name="T3" fmla="*/ 6 h 485"/>
                <a:gd name="T4" fmla="*/ 5471 w 6102"/>
                <a:gd name="T5" fmla="*/ 485 h 485"/>
                <a:gd name="T6" fmla="*/ 5471 w 6102"/>
                <a:gd name="T7" fmla="*/ 131 h 485"/>
                <a:gd name="T8" fmla="*/ 1074 w 6102"/>
                <a:gd name="T9" fmla="*/ 131 h 485"/>
                <a:gd name="T10" fmla="*/ 953 w 6102"/>
                <a:gd name="T11" fmla="*/ 292 h 485"/>
                <a:gd name="T12" fmla="*/ 0 w 6102"/>
                <a:gd name="T13" fmla="*/ 292 h 485"/>
                <a:gd name="T14" fmla="*/ 0 w 6102"/>
                <a:gd name="T15" fmla="*/ 292 h 485"/>
                <a:gd name="T16" fmla="*/ 326 w 6102"/>
                <a:gd name="T1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02" h="485">
                  <a:moveTo>
                    <a:pt x="326" y="0"/>
                  </a:moveTo>
                  <a:lnTo>
                    <a:pt x="6102" y="6"/>
                  </a:lnTo>
                  <a:lnTo>
                    <a:pt x="5471" y="485"/>
                  </a:lnTo>
                  <a:lnTo>
                    <a:pt x="5471" y="131"/>
                  </a:lnTo>
                  <a:lnTo>
                    <a:pt x="1074" y="131"/>
                  </a:lnTo>
                  <a:lnTo>
                    <a:pt x="953" y="292"/>
                  </a:lnTo>
                  <a:lnTo>
                    <a:pt x="0" y="292"/>
                  </a:lnTo>
                  <a:lnTo>
                    <a:pt x="0" y="292"/>
                  </a:lnTo>
                  <a:lnTo>
                    <a:pt x="3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4"/>
          <p:cNvGrpSpPr>
            <a:grpSpLocks noChangeAspect="1"/>
          </p:cNvGrpSpPr>
          <p:nvPr/>
        </p:nvGrpSpPr>
        <p:grpSpPr bwMode="auto">
          <a:xfrm rot="19448053">
            <a:off x="3674269" y="3248025"/>
            <a:ext cx="4843463" cy="742950"/>
            <a:chOff x="-2420" y="598"/>
            <a:chExt cx="3051" cy="46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-2420" y="598"/>
              <a:ext cx="3051" cy="243"/>
            </a:xfrm>
            <a:custGeom>
              <a:avLst/>
              <a:gdLst>
                <a:gd name="T0" fmla="*/ 5471 w 6102"/>
                <a:gd name="T1" fmla="*/ 0 h 485"/>
                <a:gd name="T2" fmla="*/ 6102 w 6102"/>
                <a:gd name="T3" fmla="*/ 482 h 485"/>
                <a:gd name="T4" fmla="*/ 326 w 6102"/>
                <a:gd name="T5" fmla="*/ 485 h 485"/>
                <a:gd name="T6" fmla="*/ 0 w 6102"/>
                <a:gd name="T7" fmla="*/ 195 h 485"/>
                <a:gd name="T8" fmla="*/ 0 w 6102"/>
                <a:gd name="T9" fmla="*/ 195 h 485"/>
                <a:gd name="T10" fmla="*/ 953 w 6102"/>
                <a:gd name="T11" fmla="*/ 195 h 485"/>
                <a:gd name="T12" fmla="*/ 1074 w 6102"/>
                <a:gd name="T13" fmla="*/ 356 h 485"/>
                <a:gd name="T14" fmla="*/ 5471 w 6102"/>
                <a:gd name="T15" fmla="*/ 356 h 485"/>
                <a:gd name="T16" fmla="*/ 5471 w 6102"/>
                <a:gd name="T1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02" h="485">
                  <a:moveTo>
                    <a:pt x="5471" y="0"/>
                  </a:moveTo>
                  <a:lnTo>
                    <a:pt x="6102" y="482"/>
                  </a:lnTo>
                  <a:lnTo>
                    <a:pt x="326" y="48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953" y="195"/>
                  </a:lnTo>
                  <a:lnTo>
                    <a:pt x="1074" y="356"/>
                  </a:lnTo>
                  <a:lnTo>
                    <a:pt x="5471" y="356"/>
                  </a:lnTo>
                  <a:lnTo>
                    <a:pt x="54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-2420" y="824"/>
              <a:ext cx="3051" cy="242"/>
            </a:xfrm>
            <a:custGeom>
              <a:avLst/>
              <a:gdLst>
                <a:gd name="T0" fmla="*/ 326 w 6102"/>
                <a:gd name="T1" fmla="*/ 0 h 485"/>
                <a:gd name="T2" fmla="*/ 6102 w 6102"/>
                <a:gd name="T3" fmla="*/ 6 h 485"/>
                <a:gd name="T4" fmla="*/ 5471 w 6102"/>
                <a:gd name="T5" fmla="*/ 485 h 485"/>
                <a:gd name="T6" fmla="*/ 5471 w 6102"/>
                <a:gd name="T7" fmla="*/ 131 h 485"/>
                <a:gd name="T8" fmla="*/ 1074 w 6102"/>
                <a:gd name="T9" fmla="*/ 131 h 485"/>
                <a:gd name="T10" fmla="*/ 953 w 6102"/>
                <a:gd name="T11" fmla="*/ 292 h 485"/>
                <a:gd name="T12" fmla="*/ 0 w 6102"/>
                <a:gd name="T13" fmla="*/ 292 h 485"/>
                <a:gd name="T14" fmla="*/ 0 w 6102"/>
                <a:gd name="T15" fmla="*/ 292 h 485"/>
                <a:gd name="T16" fmla="*/ 326 w 6102"/>
                <a:gd name="T1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02" h="485">
                  <a:moveTo>
                    <a:pt x="326" y="0"/>
                  </a:moveTo>
                  <a:lnTo>
                    <a:pt x="6102" y="6"/>
                  </a:lnTo>
                  <a:lnTo>
                    <a:pt x="5471" y="485"/>
                  </a:lnTo>
                  <a:lnTo>
                    <a:pt x="5471" y="131"/>
                  </a:lnTo>
                  <a:lnTo>
                    <a:pt x="1074" y="131"/>
                  </a:lnTo>
                  <a:lnTo>
                    <a:pt x="953" y="292"/>
                  </a:lnTo>
                  <a:lnTo>
                    <a:pt x="0" y="292"/>
                  </a:lnTo>
                  <a:lnTo>
                    <a:pt x="0" y="292"/>
                  </a:lnTo>
                  <a:lnTo>
                    <a:pt x="3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Oval 21"/>
          <p:cNvSpPr/>
          <p:nvPr/>
        </p:nvSpPr>
        <p:spPr>
          <a:xfrm>
            <a:off x="4541520" y="2065020"/>
            <a:ext cx="3108960" cy="31089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541520" y="2065020"/>
            <a:ext cx="3108960" cy="3108960"/>
            <a:chOff x="4541520" y="1874520"/>
            <a:chExt cx="3108960" cy="3108960"/>
          </a:xfrm>
        </p:grpSpPr>
        <p:sp>
          <p:nvSpPr>
            <p:cNvPr id="2" name="Donut 1"/>
            <p:cNvSpPr/>
            <p:nvPr/>
          </p:nvSpPr>
          <p:spPr>
            <a:xfrm>
              <a:off x="4541520" y="1874520"/>
              <a:ext cx="3108960" cy="3108960"/>
            </a:xfrm>
            <a:prstGeom prst="donut">
              <a:avLst>
                <a:gd name="adj" fmla="val 605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Donut 2"/>
            <p:cNvSpPr/>
            <p:nvPr/>
          </p:nvSpPr>
          <p:spPr>
            <a:xfrm>
              <a:off x="4861560" y="2194560"/>
              <a:ext cx="2468880" cy="2468880"/>
            </a:xfrm>
            <a:prstGeom prst="donut">
              <a:avLst>
                <a:gd name="adj" fmla="val 733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Donut 3"/>
            <p:cNvSpPr/>
            <p:nvPr/>
          </p:nvSpPr>
          <p:spPr>
            <a:xfrm>
              <a:off x="5181600" y="2514600"/>
              <a:ext cx="1828800" cy="1828800"/>
            </a:xfrm>
            <a:prstGeom prst="donut">
              <a:avLst>
                <a:gd name="adj" fmla="val 1049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593080" y="2933700"/>
              <a:ext cx="1005840" cy="10058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0" y="2586989"/>
            <a:ext cx="4425315" cy="2065023"/>
            <a:chOff x="0" y="2194560"/>
            <a:chExt cx="4425315" cy="2065023"/>
          </a:xfrm>
        </p:grpSpPr>
        <p:sp>
          <p:nvSpPr>
            <p:cNvPr id="7" name="Rectangle 6"/>
            <p:cNvSpPr/>
            <p:nvPr/>
          </p:nvSpPr>
          <p:spPr>
            <a:xfrm>
              <a:off x="0" y="2194560"/>
              <a:ext cx="3853815" cy="2065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3101340" y="2935608"/>
              <a:ext cx="2065020" cy="58293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 flipH="1">
            <a:off x="7766685" y="2586988"/>
            <a:ext cx="4425315" cy="2065023"/>
            <a:chOff x="0" y="2194560"/>
            <a:chExt cx="4425315" cy="2065023"/>
          </a:xfrm>
        </p:grpSpPr>
        <p:sp>
          <p:nvSpPr>
            <p:cNvPr id="12" name="Rectangle 11"/>
            <p:cNvSpPr/>
            <p:nvPr/>
          </p:nvSpPr>
          <p:spPr>
            <a:xfrm>
              <a:off x="0" y="2194560"/>
              <a:ext cx="3853815" cy="20650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 rot="5400000">
              <a:off x="3101340" y="2935608"/>
              <a:ext cx="2065020" cy="58293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847850" y="762000"/>
            <a:ext cx="8496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8666" y="3124200"/>
            <a:ext cx="2117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57450" y="3070858"/>
            <a:ext cx="1097280" cy="10972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621593" y="3070858"/>
            <a:ext cx="1097280" cy="10972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928580" y="3157834"/>
            <a:ext cx="2117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62350" y="5533814"/>
            <a:ext cx="506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 Enter your text here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Freeform 14"/>
          <p:cNvSpPr>
            <a:spLocks noEditPoints="1"/>
          </p:cNvSpPr>
          <p:nvPr/>
        </p:nvSpPr>
        <p:spPr bwMode="auto">
          <a:xfrm>
            <a:off x="2709228" y="3326971"/>
            <a:ext cx="593724" cy="585054"/>
          </a:xfrm>
          <a:custGeom>
            <a:avLst/>
            <a:gdLst>
              <a:gd name="T0" fmla="*/ 749 w 3566"/>
              <a:gd name="T1" fmla="*/ 3116 h 3758"/>
              <a:gd name="T2" fmla="*/ 912 w 3566"/>
              <a:gd name="T3" fmla="*/ 3247 h 3758"/>
              <a:gd name="T4" fmla="*/ 1186 w 3566"/>
              <a:gd name="T5" fmla="*/ 3269 h 3758"/>
              <a:gd name="T6" fmla="*/ 1115 w 3566"/>
              <a:gd name="T7" fmla="*/ 3008 h 3758"/>
              <a:gd name="T8" fmla="*/ 1590 w 3566"/>
              <a:gd name="T9" fmla="*/ 3383 h 3758"/>
              <a:gd name="T10" fmla="*/ 1119 w 3566"/>
              <a:gd name="T11" fmla="*/ 3757 h 3758"/>
              <a:gd name="T12" fmla="*/ 1094 w 3566"/>
              <a:gd name="T13" fmla="*/ 3749 h 3758"/>
              <a:gd name="T14" fmla="*/ 1054 w 3566"/>
              <a:gd name="T15" fmla="*/ 3495 h 3758"/>
              <a:gd name="T16" fmla="*/ 976 w 3566"/>
              <a:gd name="T17" fmla="*/ 3493 h 3758"/>
              <a:gd name="T18" fmla="*/ 758 w 3566"/>
              <a:gd name="T19" fmla="*/ 3426 h 3758"/>
              <a:gd name="T20" fmla="*/ 547 w 3566"/>
              <a:gd name="T21" fmla="*/ 3215 h 3758"/>
              <a:gd name="T22" fmla="*/ 311 w 3566"/>
              <a:gd name="T23" fmla="*/ 2196 h 3758"/>
              <a:gd name="T24" fmla="*/ 1404 w 3566"/>
              <a:gd name="T25" fmla="*/ 2838 h 3758"/>
              <a:gd name="T26" fmla="*/ 1109 w 3566"/>
              <a:gd name="T27" fmla="*/ 1805 h 3758"/>
              <a:gd name="T28" fmla="*/ 2688 w 3566"/>
              <a:gd name="T29" fmla="*/ 2966 h 3758"/>
              <a:gd name="T30" fmla="*/ 3003 w 3566"/>
              <a:gd name="T31" fmla="*/ 3094 h 3758"/>
              <a:gd name="T32" fmla="*/ 3189 w 3566"/>
              <a:gd name="T33" fmla="*/ 3135 h 3758"/>
              <a:gd name="T34" fmla="*/ 3093 w 3566"/>
              <a:gd name="T35" fmla="*/ 3180 h 3758"/>
              <a:gd name="T36" fmla="*/ 2759 w 3566"/>
              <a:gd name="T37" fmla="*/ 3210 h 3758"/>
              <a:gd name="T38" fmla="*/ 2294 w 3566"/>
              <a:gd name="T39" fmla="*/ 3215 h 3758"/>
              <a:gd name="T40" fmla="*/ 1903 w 3566"/>
              <a:gd name="T41" fmla="*/ 3193 h 3758"/>
              <a:gd name="T42" fmla="*/ 1716 w 3566"/>
              <a:gd name="T43" fmla="*/ 3151 h 3758"/>
              <a:gd name="T44" fmla="*/ 1808 w 3566"/>
              <a:gd name="T45" fmla="*/ 3107 h 3758"/>
              <a:gd name="T46" fmla="*/ 2130 w 3566"/>
              <a:gd name="T47" fmla="*/ 3077 h 3758"/>
              <a:gd name="T48" fmla="*/ 1616 w 3566"/>
              <a:gd name="T49" fmla="*/ 1071 h 3758"/>
              <a:gd name="T50" fmla="*/ 311 w 3566"/>
              <a:gd name="T51" fmla="*/ 1166 h 3758"/>
              <a:gd name="T52" fmla="*/ 185 w 3566"/>
              <a:gd name="T53" fmla="*/ 799 h 3758"/>
              <a:gd name="T54" fmla="*/ 2544 w 3566"/>
              <a:gd name="T55" fmla="*/ 544 h 3758"/>
              <a:gd name="T56" fmla="*/ 2597 w 3566"/>
              <a:gd name="T57" fmla="*/ 780 h 3758"/>
              <a:gd name="T58" fmla="*/ 2724 w 3566"/>
              <a:gd name="T59" fmla="*/ 795 h 3758"/>
              <a:gd name="T60" fmla="*/ 2960 w 3566"/>
              <a:gd name="T61" fmla="*/ 903 h 3758"/>
              <a:gd name="T62" fmla="*/ 3127 w 3566"/>
              <a:gd name="T63" fmla="*/ 1161 h 3758"/>
              <a:gd name="T64" fmla="*/ 2914 w 3566"/>
              <a:gd name="T65" fmla="*/ 1239 h 3758"/>
              <a:gd name="T66" fmla="*/ 2786 w 3566"/>
              <a:gd name="T67" fmla="*/ 1056 h 3758"/>
              <a:gd name="T68" fmla="*/ 2627 w 3566"/>
              <a:gd name="T69" fmla="*/ 1009 h 3758"/>
              <a:gd name="T70" fmla="*/ 2537 w 3566"/>
              <a:gd name="T71" fmla="*/ 1266 h 3758"/>
              <a:gd name="T72" fmla="*/ 2049 w 3566"/>
              <a:gd name="T73" fmla="*/ 902 h 3758"/>
              <a:gd name="T74" fmla="*/ 2054 w 3566"/>
              <a:gd name="T75" fmla="*/ 879 h 3758"/>
              <a:gd name="T76" fmla="*/ 1560 w 3566"/>
              <a:gd name="T77" fmla="*/ 337 h 3758"/>
              <a:gd name="T78" fmla="*/ 1614 w 3566"/>
              <a:gd name="T79" fmla="*/ 432 h 3758"/>
              <a:gd name="T80" fmla="*/ 1519 w 3566"/>
              <a:gd name="T81" fmla="*/ 486 h 3758"/>
              <a:gd name="T82" fmla="*/ 1465 w 3566"/>
              <a:gd name="T83" fmla="*/ 390 h 3758"/>
              <a:gd name="T84" fmla="*/ 1039 w 3566"/>
              <a:gd name="T85" fmla="*/ 333 h 3758"/>
              <a:gd name="T86" fmla="*/ 1116 w 3566"/>
              <a:gd name="T87" fmla="*/ 411 h 3758"/>
              <a:gd name="T88" fmla="*/ 1039 w 3566"/>
              <a:gd name="T89" fmla="*/ 489 h 3758"/>
              <a:gd name="T90" fmla="*/ 962 w 3566"/>
              <a:gd name="T91" fmla="*/ 411 h 3758"/>
              <a:gd name="T92" fmla="*/ 1039 w 3566"/>
              <a:gd name="T93" fmla="*/ 333 h 3758"/>
              <a:gd name="T94" fmla="*/ 1384 w 3566"/>
              <a:gd name="T95" fmla="*/ 279 h 3758"/>
              <a:gd name="T96" fmla="*/ 1349 w 3566"/>
              <a:gd name="T97" fmla="*/ 483 h 3758"/>
              <a:gd name="T98" fmla="*/ 1503 w 3566"/>
              <a:gd name="T99" fmla="*/ 612 h 3758"/>
              <a:gd name="T100" fmla="*/ 1695 w 3566"/>
              <a:gd name="T101" fmla="*/ 543 h 3758"/>
              <a:gd name="T102" fmla="*/ 1729 w 3566"/>
              <a:gd name="T103" fmla="*/ 340 h 3758"/>
              <a:gd name="T104" fmla="*/ 1576 w 3566"/>
              <a:gd name="T105" fmla="*/ 209 h 3758"/>
              <a:gd name="T106" fmla="*/ 909 w 3566"/>
              <a:gd name="T107" fmla="*/ 255 h 3758"/>
              <a:gd name="T108" fmla="*/ 840 w 3566"/>
              <a:gd name="T109" fmla="*/ 448 h 3758"/>
              <a:gd name="T110" fmla="*/ 969 w 3566"/>
              <a:gd name="T111" fmla="*/ 603 h 3758"/>
              <a:gd name="T112" fmla="*/ 1170 w 3566"/>
              <a:gd name="T113" fmla="*/ 567 h 3758"/>
              <a:gd name="T114" fmla="*/ 1239 w 3566"/>
              <a:gd name="T115" fmla="*/ 374 h 3758"/>
              <a:gd name="T116" fmla="*/ 1111 w 3566"/>
              <a:gd name="T117" fmla="*/ 220 h 3758"/>
              <a:gd name="T118" fmla="*/ 1109 w 3566"/>
              <a:gd name="T119" fmla="*/ 1361 h 3758"/>
              <a:gd name="T120" fmla="*/ 185 w 3566"/>
              <a:gd name="T121" fmla="*/ 2068 h 3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66" h="3758">
                <a:moveTo>
                  <a:pt x="488" y="2944"/>
                </a:moveTo>
                <a:lnTo>
                  <a:pt x="714" y="2944"/>
                </a:lnTo>
                <a:lnTo>
                  <a:pt x="716" y="2993"/>
                </a:lnTo>
                <a:lnTo>
                  <a:pt x="723" y="3039"/>
                </a:lnTo>
                <a:lnTo>
                  <a:pt x="735" y="3079"/>
                </a:lnTo>
                <a:lnTo>
                  <a:pt x="749" y="3116"/>
                </a:lnTo>
                <a:lnTo>
                  <a:pt x="770" y="3149"/>
                </a:lnTo>
                <a:lnTo>
                  <a:pt x="795" y="3178"/>
                </a:lnTo>
                <a:lnTo>
                  <a:pt x="823" y="3202"/>
                </a:lnTo>
                <a:lnTo>
                  <a:pt x="852" y="3221"/>
                </a:lnTo>
                <a:lnTo>
                  <a:pt x="882" y="3236"/>
                </a:lnTo>
                <a:lnTo>
                  <a:pt x="912" y="3247"/>
                </a:lnTo>
                <a:lnTo>
                  <a:pt x="940" y="3257"/>
                </a:lnTo>
                <a:lnTo>
                  <a:pt x="967" y="3262"/>
                </a:lnTo>
                <a:lnTo>
                  <a:pt x="991" y="3266"/>
                </a:lnTo>
                <a:lnTo>
                  <a:pt x="1010" y="3268"/>
                </a:lnTo>
                <a:lnTo>
                  <a:pt x="1024" y="3269"/>
                </a:lnTo>
                <a:lnTo>
                  <a:pt x="1186" y="3269"/>
                </a:lnTo>
                <a:lnTo>
                  <a:pt x="1093" y="3033"/>
                </a:lnTo>
                <a:lnTo>
                  <a:pt x="1092" y="3025"/>
                </a:lnTo>
                <a:lnTo>
                  <a:pt x="1094" y="3018"/>
                </a:lnTo>
                <a:lnTo>
                  <a:pt x="1100" y="3011"/>
                </a:lnTo>
                <a:lnTo>
                  <a:pt x="1107" y="3008"/>
                </a:lnTo>
                <a:lnTo>
                  <a:pt x="1115" y="3008"/>
                </a:lnTo>
                <a:lnTo>
                  <a:pt x="1122" y="3011"/>
                </a:lnTo>
                <a:lnTo>
                  <a:pt x="1583" y="3368"/>
                </a:lnTo>
                <a:lnTo>
                  <a:pt x="1587" y="3371"/>
                </a:lnTo>
                <a:lnTo>
                  <a:pt x="1589" y="3375"/>
                </a:lnTo>
                <a:lnTo>
                  <a:pt x="1590" y="3378"/>
                </a:lnTo>
                <a:lnTo>
                  <a:pt x="1590" y="3383"/>
                </a:lnTo>
                <a:lnTo>
                  <a:pt x="1590" y="3387"/>
                </a:lnTo>
                <a:lnTo>
                  <a:pt x="1589" y="3391"/>
                </a:lnTo>
                <a:lnTo>
                  <a:pt x="1587" y="3396"/>
                </a:lnTo>
                <a:lnTo>
                  <a:pt x="1583" y="3398"/>
                </a:lnTo>
                <a:lnTo>
                  <a:pt x="1123" y="3755"/>
                </a:lnTo>
                <a:lnTo>
                  <a:pt x="1119" y="3757"/>
                </a:lnTo>
                <a:lnTo>
                  <a:pt x="1115" y="3758"/>
                </a:lnTo>
                <a:lnTo>
                  <a:pt x="1111" y="3758"/>
                </a:lnTo>
                <a:lnTo>
                  <a:pt x="1107" y="3758"/>
                </a:lnTo>
                <a:lnTo>
                  <a:pt x="1104" y="3757"/>
                </a:lnTo>
                <a:lnTo>
                  <a:pt x="1100" y="3755"/>
                </a:lnTo>
                <a:lnTo>
                  <a:pt x="1094" y="3749"/>
                </a:lnTo>
                <a:lnTo>
                  <a:pt x="1092" y="3741"/>
                </a:lnTo>
                <a:lnTo>
                  <a:pt x="1093" y="3733"/>
                </a:lnTo>
                <a:lnTo>
                  <a:pt x="1186" y="3496"/>
                </a:lnTo>
                <a:lnTo>
                  <a:pt x="1067" y="3496"/>
                </a:lnTo>
                <a:lnTo>
                  <a:pt x="1063" y="3496"/>
                </a:lnTo>
                <a:lnTo>
                  <a:pt x="1054" y="3495"/>
                </a:lnTo>
                <a:lnTo>
                  <a:pt x="1040" y="3494"/>
                </a:lnTo>
                <a:lnTo>
                  <a:pt x="1040" y="3496"/>
                </a:lnTo>
                <a:lnTo>
                  <a:pt x="1033" y="3496"/>
                </a:lnTo>
                <a:lnTo>
                  <a:pt x="1021" y="3496"/>
                </a:lnTo>
                <a:lnTo>
                  <a:pt x="1001" y="3495"/>
                </a:lnTo>
                <a:lnTo>
                  <a:pt x="976" y="3493"/>
                </a:lnTo>
                <a:lnTo>
                  <a:pt x="947" y="3488"/>
                </a:lnTo>
                <a:lnTo>
                  <a:pt x="914" y="3482"/>
                </a:lnTo>
                <a:lnTo>
                  <a:pt x="877" y="3473"/>
                </a:lnTo>
                <a:lnTo>
                  <a:pt x="838" y="3462"/>
                </a:lnTo>
                <a:lnTo>
                  <a:pt x="798" y="3445"/>
                </a:lnTo>
                <a:lnTo>
                  <a:pt x="758" y="3426"/>
                </a:lnTo>
                <a:lnTo>
                  <a:pt x="716" y="3403"/>
                </a:lnTo>
                <a:lnTo>
                  <a:pt x="676" y="3374"/>
                </a:lnTo>
                <a:lnTo>
                  <a:pt x="638" y="3340"/>
                </a:lnTo>
                <a:lnTo>
                  <a:pt x="603" y="3302"/>
                </a:lnTo>
                <a:lnTo>
                  <a:pt x="574" y="3260"/>
                </a:lnTo>
                <a:lnTo>
                  <a:pt x="547" y="3215"/>
                </a:lnTo>
                <a:lnTo>
                  <a:pt x="526" y="3167"/>
                </a:lnTo>
                <a:lnTo>
                  <a:pt x="510" y="3115"/>
                </a:lnTo>
                <a:lnTo>
                  <a:pt x="499" y="3061"/>
                </a:lnTo>
                <a:lnTo>
                  <a:pt x="492" y="3004"/>
                </a:lnTo>
                <a:lnTo>
                  <a:pt x="488" y="2944"/>
                </a:lnTo>
                <a:close/>
                <a:moveTo>
                  <a:pt x="311" y="2196"/>
                </a:moveTo>
                <a:lnTo>
                  <a:pt x="1109" y="2196"/>
                </a:lnTo>
                <a:lnTo>
                  <a:pt x="1109" y="2435"/>
                </a:lnTo>
                <a:lnTo>
                  <a:pt x="311" y="2435"/>
                </a:lnTo>
                <a:lnTo>
                  <a:pt x="311" y="2196"/>
                </a:lnTo>
                <a:close/>
                <a:moveTo>
                  <a:pt x="1404" y="1592"/>
                </a:moveTo>
                <a:lnTo>
                  <a:pt x="1404" y="2838"/>
                </a:lnTo>
                <a:lnTo>
                  <a:pt x="3415" y="2838"/>
                </a:lnTo>
                <a:lnTo>
                  <a:pt x="3415" y="1592"/>
                </a:lnTo>
                <a:lnTo>
                  <a:pt x="1404" y="1592"/>
                </a:lnTo>
                <a:close/>
                <a:moveTo>
                  <a:pt x="311" y="1564"/>
                </a:moveTo>
                <a:lnTo>
                  <a:pt x="1109" y="1564"/>
                </a:lnTo>
                <a:lnTo>
                  <a:pt x="1109" y="1805"/>
                </a:lnTo>
                <a:lnTo>
                  <a:pt x="311" y="1805"/>
                </a:lnTo>
                <a:lnTo>
                  <a:pt x="311" y="1564"/>
                </a:lnTo>
                <a:close/>
                <a:moveTo>
                  <a:pt x="1252" y="1478"/>
                </a:moveTo>
                <a:lnTo>
                  <a:pt x="3566" y="1478"/>
                </a:lnTo>
                <a:lnTo>
                  <a:pt x="3566" y="2966"/>
                </a:lnTo>
                <a:lnTo>
                  <a:pt x="2688" y="2966"/>
                </a:lnTo>
                <a:lnTo>
                  <a:pt x="2688" y="3074"/>
                </a:lnTo>
                <a:lnTo>
                  <a:pt x="2759" y="3077"/>
                </a:lnTo>
                <a:lnTo>
                  <a:pt x="2827" y="3081"/>
                </a:lnTo>
                <a:lnTo>
                  <a:pt x="2890" y="3084"/>
                </a:lnTo>
                <a:lnTo>
                  <a:pt x="2950" y="3089"/>
                </a:lnTo>
                <a:lnTo>
                  <a:pt x="3003" y="3094"/>
                </a:lnTo>
                <a:lnTo>
                  <a:pt x="3051" y="3100"/>
                </a:lnTo>
                <a:lnTo>
                  <a:pt x="3093" y="3106"/>
                </a:lnTo>
                <a:lnTo>
                  <a:pt x="3128" y="3113"/>
                </a:lnTo>
                <a:lnTo>
                  <a:pt x="3156" y="3120"/>
                </a:lnTo>
                <a:lnTo>
                  <a:pt x="3177" y="3128"/>
                </a:lnTo>
                <a:lnTo>
                  <a:pt x="3189" y="3135"/>
                </a:lnTo>
                <a:lnTo>
                  <a:pt x="3194" y="3143"/>
                </a:lnTo>
                <a:lnTo>
                  <a:pt x="3189" y="3151"/>
                </a:lnTo>
                <a:lnTo>
                  <a:pt x="3177" y="3159"/>
                </a:lnTo>
                <a:lnTo>
                  <a:pt x="3156" y="3166"/>
                </a:lnTo>
                <a:lnTo>
                  <a:pt x="3128" y="3173"/>
                </a:lnTo>
                <a:lnTo>
                  <a:pt x="3093" y="3180"/>
                </a:lnTo>
                <a:lnTo>
                  <a:pt x="3051" y="3187"/>
                </a:lnTo>
                <a:lnTo>
                  <a:pt x="3003" y="3193"/>
                </a:lnTo>
                <a:lnTo>
                  <a:pt x="2949" y="3198"/>
                </a:lnTo>
                <a:lnTo>
                  <a:pt x="2890" y="3202"/>
                </a:lnTo>
                <a:lnTo>
                  <a:pt x="2827" y="3207"/>
                </a:lnTo>
                <a:lnTo>
                  <a:pt x="2759" y="3210"/>
                </a:lnTo>
                <a:lnTo>
                  <a:pt x="2687" y="3213"/>
                </a:lnTo>
                <a:lnTo>
                  <a:pt x="2612" y="3215"/>
                </a:lnTo>
                <a:lnTo>
                  <a:pt x="2534" y="3216"/>
                </a:lnTo>
                <a:lnTo>
                  <a:pt x="2452" y="3217"/>
                </a:lnTo>
                <a:lnTo>
                  <a:pt x="2372" y="3216"/>
                </a:lnTo>
                <a:lnTo>
                  <a:pt x="2294" y="3215"/>
                </a:lnTo>
                <a:lnTo>
                  <a:pt x="2219" y="3213"/>
                </a:lnTo>
                <a:lnTo>
                  <a:pt x="2146" y="3210"/>
                </a:lnTo>
                <a:lnTo>
                  <a:pt x="2079" y="3207"/>
                </a:lnTo>
                <a:lnTo>
                  <a:pt x="2015" y="3202"/>
                </a:lnTo>
                <a:lnTo>
                  <a:pt x="1956" y="3198"/>
                </a:lnTo>
                <a:lnTo>
                  <a:pt x="1903" y="3193"/>
                </a:lnTo>
                <a:lnTo>
                  <a:pt x="1854" y="3187"/>
                </a:lnTo>
                <a:lnTo>
                  <a:pt x="1813" y="3180"/>
                </a:lnTo>
                <a:lnTo>
                  <a:pt x="1777" y="3173"/>
                </a:lnTo>
                <a:lnTo>
                  <a:pt x="1750" y="3166"/>
                </a:lnTo>
                <a:lnTo>
                  <a:pt x="1729" y="3159"/>
                </a:lnTo>
                <a:lnTo>
                  <a:pt x="1716" y="3151"/>
                </a:lnTo>
                <a:lnTo>
                  <a:pt x="1712" y="3143"/>
                </a:lnTo>
                <a:lnTo>
                  <a:pt x="1715" y="3135"/>
                </a:lnTo>
                <a:lnTo>
                  <a:pt x="1728" y="3128"/>
                </a:lnTo>
                <a:lnTo>
                  <a:pt x="1747" y="3121"/>
                </a:lnTo>
                <a:lnTo>
                  <a:pt x="1775" y="3114"/>
                </a:lnTo>
                <a:lnTo>
                  <a:pt x="1808" y="3107"/>
                </a:lnTo>
                <a:lnTo>
                  <a:pt x="1849" y="3100"/>
                </a:lnTo>
                <a:lnTo>
                  <a:pt x="1895" y="3096"/>
                </a:lnTo>
                <a:lnTo>
                  <a:pt x="1946" y="3090"/>
                </a:lnTo>
                <a:lnTo>
                  <a:pt x="2004" y="3085"/>
                </a:lnTo>
                <a:lnTo>
                  <a:pt x="2065" y="3081"/>
                </a:lnTo>
                <a:lnTo>
                  <a:pt x="2130" y="3077"/>
                </a:lnTo>
                <a:lnTo>
                  <a:pt x="2130" y="2967"/>
                </a:lnTo>
                <a:lnTo>
                  <a:pt x="1252" y="2967"/>
                </a:lnTo>
                <a:lnTo>
                  <a:pt x="1252" y="1478"/>
                </a:lnTo>
                <a:close/>
                <a:moveTo>
                  <a:pt x="1424" y="1004"/>
                </a:moveTo>
                <a:lnTo>
                  <a:pt x="1424" y="1071"/>
                </a:lnTo>
                <a:lnTo>
                  <a:pt x="1616" y="1071"/>
                </a:lnTo>
                <a:lnTo>
                  <a:pt x="1616" y="1004"/>
                </a:lnTo>
                <a:lnTo>
                  <a:pt x="1424" y="1004"/>
                </a:lnTo>
                <a:close/>
                <a:moveTo>
                  <a:pt x="311" y="926"/>
                </a:moveTo>
                <a:lnTo>
                  <a:pt x="1712" y="926"/>
                </a:lnTo>
                <a:lnTo>
                  <a:pt x="1712" y="1166"/>
                </a:lnTo>
                <a:lnTo>
                  <a:pt x="311" y="1166"/>
                </a:lnTo>
                <a:lnTo>
                  <a:pt x="311" y="926"/>
                </a:lnTo>
                <a:close/>
                <a:moveTo>
                  <a:pt x="185" y="799"/>
                </a:moveTo>
                <a:lnTo>
                  <a:pt x="185" y="1292"/>
                </a:lnTo>
                <a:lnTo>
                  <a:pt x="1838" y="1292"/>
                </a:lnTo>
                <a:lnTo>
                  <a:pt x="1838" y="799"/>
                </a:lnTo>
                <a:lnTo>
                  <a:pt x="185" y="799"/>
                </a:lnTo>
                <a:close/>
                <a:moveTo>
                  <a:pt x="2526" y="519"/>
                </a:moveTo>
                <a:lnTo>
                  <a:pt x="2532" y="520"/>
                </a:lnTo>
                <a:lnTo>
                  <a:pt x="2537" y="522"/>
                </a:lnTo>
                <a:lnTo>
                  <a:pt x="2543" y="528"/>
                </a:lnTo>
                <a:lnTo>
                  <a:pt x="2545" y="536"/>
                </a:lnTo>
                <a:lnTo>
                  <a:pt x="2544" y="544"/>
                </a:lnTo>
                <a:lnTo>
                  <a:pt x="2451" y="780"/>
                </a:lnTo>
                <a:lnTo>
                  <a:pt x="2571" y="780"/>
                </a:lnTo>
                <a:lnTo>
                  <a:pt x="2574" y="780"/>
                </a:lnTo>
                <a:lnTo>
                  <a:pt x="2583" y="782"/>
                </a:lnTo>
                <a:lnTo>
                  <a:pt x="2597" y="783"/>
                </a:lnTo>
                <a:lnTo>
                  <a:pt x="2597" y="780"/>
                </a:lnTo>
                <a:lnTo>
                  <a:pt x="2604" y="780"/>
                </a:lnTo>
                <a:lnTo>
                  <a:pt x="2617" y="782"/>
                </a:lnTo>
                <a:lnTo>
                  <a:pt x="2636" y="783"/>
                </a:lnTo>
                <a:lnTo>
                  <a:pt x="2662" y="785"/>
                </a:lnTo>
                <a:lnTo>
                  <a:pt x="2690" y="789"/>
                </a:lnTo>
                <a:lnTo>
                  <a:pt x="2724" y="795"/>
                </a:lnTo>
                <a:lnTo>
                  <a:pt x="2760" y="804"/>
                </a:lnTo>
                <a:lnTo>
                  <a:pt x="2800" y="816"/>
                </a:lnTo>
                <a:lnTo>
                  <a:pt x="2839" y="831"/>
                </a:lnTo>
                <a:lnTo>
                  <a:pt x="2880" y="851"/>
                </a:lnTo>
                <a:lnTo>
                  <a:pt x="2921" y="874"/>
                </a:lnTo>
                <a:lnTo>
                  <a:pt x="2960" y="903"/>
                </a:lnTo>
                <a:lnTo>
                  <a:pt x="3000" y="937"/>
                </a:lnTo>
                <a:lnTo>
                  <a:pt x="3034" y="975"/>
                </a:lnTo>
                <a:lnTo>
                  <a:pt x="3064" y="1017"/>
                </a:lnTo>
                <a:lnTo>
                  <a:pt x="3090" y="1062"/>
                </a:lnTo>
                <a:lnTo>
                  <a:pt x="3111" y="1110"/>
                </a:lnTo>
                <a:lnTo>
                  <a:pt x="3127" y="1161"/>
                </a:lnTo>
                <a:lnTo>
                  <a:pt x="3139" y="1216"/>
                </a:lnTo>
                <a:lnTo>
                  <a:pt x="3146" y="1273"/>
                </a:lnTo>
                <a:lnTo>
                  <a:pt x="3148" y="1333"/>
                </a:lnTo>
                <a:lnTo>
                  <a:pt x="2924" y="1333"/>
                </a:lnTo>
                <a:lnTo>
                  <a:pt x="2921" y="1284"/>
                </a:lnTo>
                <a:lnTo>
                  <a:pt x="2914" y="1239"/>
                </a:lnTo>
                <a:lnTo>
                  <a:pt x="2903" y="1197"/>
                </a:lnTo>
                <a:lnTo>
                  <a:pt x="2887" y="1161"/>
                </a:lnTo>
                <a:lnTo>
                  <a:pt x="2867" y="1128"/>
                </a:lnTo>
                <a:lnTo>
                  <a:pt x="2842" y="1099"/>
                </a:lnTo>
                <a:lnTo>
                  <a:pt x="2814" y="1076"/>
                </a:lnTo>
                <a:lnTo>
                  <a:pt x="2786" y="1056"/>
                </a:lnTo>
                <a:lnTo>
                  <a:pt x="2755" y="1041"/>
                </a:lnTo>
                <a:lnTo>
                  <a:pt x="2726" y="1029"/>
                </a:lnTo>
                <a:lnTo>
                  <a:pt x="2697" y="1021"/>
                </a:lnTo>
                <a:lnTo>
                  <a:pt x="2671" y="1014"/>
                </a:lnTo>
                <a:lnTo>
                  <a:pt x="2647" y="1011"/>
                </a:lnTo>
                <a:lnTo>
                  <a:pt x="2627" y="1009"/>
                </a:lnTo>
                <a:lnTo>
                  <a:pt x="2612" y="1007"/>
                </a:lnTo>
                <a:lnTo>
                  <a:pt x="2451" y="1007"/>
                </a:lnTo>
                <a:lnTo>
                  <a:pt x="2544" y="1244"/>
                </a:lnTo>
                <a:lnTo>
                  <a:pt x="2545" y="1252"/>
                </a:lnTo>
                <a:lnTo>
                  <a:pt x="2543" y="1260"/>
                </a:lnTo>
                <a:lnTo>
                  <a:pt x="2537" y="1266"/>
                </a:lnTo>
                <a:lnTo>
                  <a:pt x="2530" y="1269"/>
                </a:lnTo>
                <a:lnTo>
                  <a:pt x="2522" y="1269"/>
                </a:lnTo>
                <a:lnTo>
                  <a:pt x="2514" y="1266"/>
                </a:lnTo>
                <a:lnTo>
                  <a:pt x="2054" y="909"/>
                </a:lnTo>
                <a:lnTo>
                  <a:pt x="2051" y="905"/>
                </a:lnTo>
                <a:lnTo>
                  <a:pt x="2049" y="902"/>
                </a:lnTo>
                <a:lnTo>
                  <a:pt x="2048" y="899"/>
                </a:lnTo>
                <a:lnTo>
                  <a:pt x="2048" y="894"/>
                </a:lnTo>
                <a:lnTo>
                  <a:pt x="2048" y="889"/>
                </a:lnTo>
                <a:lnTo>
                  <a:pt x="2049" y="886"/>
                </a:lnTo>
                <a:lnTo>
                  <a:pt x="2051" y="882"/>
                </a:lnTo>
                <a:lnTo>
                  <a:pt x="2054" y="879"/>
                </a:lnTo>
                <a:lnTo>
                  <a:pt x="2514" y="522"/>
                </a:lnTo>
                <a:lnTo>
                  <a:pt x="2518" y="520"/>
                </a:lnTo>
                <a:lnTo>
                  <a:pt x="2522" y="519"/>
                </a:lnTo>
                <a:lnTo>
                  <a:pt x="2526" y="519"/>
                </a:lnTo>
                <a:close/>
                <a:moveTo>
                  <a:pt x="1539" y="333"/>
                </a:moveTo>
                <a:lnTo>
                  <a:pt x="1560" y="337"/>
                </a:lnTo>
                <a:lnTo>
                  <a:pt x="1578" y="344"/>
                </a:lnTo>
                <a:lnTo>
                  <a:pt x="1593" y="357"/>
                </a:lnTo>
                <a:lnTo>
                  <a:pt x="1606" y="372"/>
                </a:lnTo>
                <a:lnTo>
                  <a:pt x="1614" y="390"/>
                </a:lnTo>
                <a:lnTo>
                  <a:pt x="1616" y="411"/>
                </a:lnTo>
                <a:lnTo>
                  <a:pt x="1614" y="432"/>
                </a:lnTo>
                <a:lnTo>
                  <a:pt x="1606" y="450"/>
                </a:lnTo>
                <a:lnTo>
                  <a:pt x="1593" y="465"/>
                </a:lnTo>
                <a:lnTo>
                  <a:pt x="1578" y="478"/>
                </a:lnTo>
                <a:lnTo>
                  <a:pt x="1560" y="486"/>
                </a:lnTo>
                <a:lnTo>
                  <a:pt x="1539" y="489"/>
                </a:lnTo>
                <a:lnTo>
                  <a:pt x="1519" y="486"/>
                </a:lnTo>
                <a:lnTo>
                  <a:pt x="1500" y="478"/>
                </a:lnTo>
                <a:lnTo>
                  <a:pt x="1485" y="465"/>
                </a:lnTo>
                <a:lnTo>
                  <a:pt x="1473" y="450"/>
                </a:lnTo>
                <a:lnTo>
                  <a:pt x="1465" y="432"/>
                </a:lnTo>
                <a:lnTo>
                  <a:pt x="1462" y="411"/>
                </a:lnTo>
                <a:lnTo>
                  <a:pt x="1465" y="390"/>
                </a:lnTo>
                <a:lnTo>
                  <a:pt x="1473" y="372"/>
                </a:lnTo>
                <a:lnTo>
                  <a:pt x="1485" y="357"/>
                </a:lnTo>
                <a:lnTo>
                  <a:pt x="1500" y="344"/>
                </a:lnTo>
                <a:lnTo>
                  <a:pt x="1519" y="337"/>
                </a:lnTo>
                <a:lnTo>
                  <a:pt x="1539" y="333"/>
                </a:lnTo>
                <a:close/>
                <a:moveTo>
                  <a:pt x="1039" y="333"/>
                </a:moveTo>
                <a:lnTo>
                  <a:pt x="1060" y="337"/>
                </a:lnTo>
                <a:lnTo>
                  <a:pt x="1078" y="344"/>
                </a:lnTo>
                <a:lnTo>
                  <a:pt x="1094" y="357"/>
                </a:lnTo>
                <a:lnTo>
                  <a:pt x="1106" y="372"/>
                </a:lnTo>
                <a:lnTo>
                  <a:pt x="1114" y="390"/>
                </a:lnTo>
                <a:lnTo>
                  <a:pt x="1116" y="411"/>
                </a:lnTo>
                <a:lnTo>
                  <a:pt x="1114" y="432"/>
                </a:lnTo>
                <a:lnTo>
                  <a:pt x="1106" y="450"/>
                </a:lnTo>
                <a:lnTo>
                  <a:pt x="1094" y="465"/>
                </a:lnTo>
                <a:lnTo>
                  <a:pt x="1078" y="478"/>
                </a:lnTo>
                <a:lnTo>
                  <a:pt x="1060" y="486"/>
                </a:lnTo>
                <a:lnTo>
                  <a:pt x="1039" y="489"/>
                </a:lnTo>
                <a:lnTo>
                  <a:pt x="1020" y="486"/>
                </a:lnTo>
                <a:lnTo>
                  <a:pt x="1001" y="478"/>
                </a:lnTo>
                <a:lnTo>
                  <a:pt x="985" y="465"/>
                </a:lnTo>
                <a:lnTo>
                  <a:pt x="974" y="450"/>
                </a:lnTo>
                <a:lnTo>
                  <a:pt x="966" y="432"/>
                </a:lnTo>
                <a:lnTo>
                  <a:pt x="962" y="411"/>
                </a:lnTo>
                <a:lnTo>
                  <a:pt x="966" y="390"/>
                </a:lnTo>
                <a:lnTo>
                  <a:pt x="974" y="372"/>
                </a:lnTo>
                <a:lnTo>
                  <a:pt x="985" y="357"/>
                </a:lnTo>
                <a:lnTo>
                  <a:pt x="1001" y="344"/>
                </a:lnTo>
                <a:lnTo>
                  <a:pt x="1020" y="337"/>
                </a:lnTo>
                <a:lnTo>
                  <a:pt x="1039" y="333"/>
                </a:lnTo>
                <a:close/>
                <a:moveTo>
                  <a:pt x="1539" y="207"/>
                </a:moveTo>
                <a:lnTo>
                  <a:pt x="1503" y="209"/>
                </a:lnTo>
                <a:lnTo>
                  <a:pt x="1468" y="220"/>
                </a:lnTo>
                <a:lnTo>
                  <a:pt x="1437" y="235"/>
                </a:lnTo>
                <a:lnTo>
                  <a:pt x="1408" y="255"/>
                </a:lnTo>
                <a:lnTo>
                  <a:pt x="1384" y="279"/>
                </a:lnTo>
                <a:lnTo>
                  <a:pt x="1363" y="308"/>
                </a:lnTo>
                <a:lnTo>
                  <a:pt x="1349" y="340"/>
                </a:lnTo>
                <a:lnTo>
                  <a:pt x="1339" y="374"/>
                </a:lnTo>
                <a:lnTo>
                  <a:pt x="1336" y="411"/>
                </a:lnTo>
                <a:lnTo>
                  <a:pt x="1339" y="448"/>
                </a:lnTo>
                <a:lnTo>
                  <a:pt x="1349" y="483"/>
                </a:lnTo>
                <a:lnTo>
                  <a:pt x="1363" y="514"/>
                </a:lnTo>
                <a:lnTo>
                  <a:pt x="1384" y="543"/>
                </a:lnTo>
                <a:lnTo>
                  <a:pt x="1408" y="567"/>
                </a:lnTo>
                <a:lnTo>
                  <a:pt x="1437" y="588"/>
                </a:lnTo>
                <a:lnTo>
                  <a:pt x="1468" y="603"/>
                </a:lnTo>
                <a:lnTo>
                  <a:pt x="1503" y="612"/>
                </a:lnTo>
                <a:lnTo>
                  <a:pt x="1539" y="616"/>
                </a:lnTo>
                <a:lnTo>
                  <a:pt x="1576" y="612"/>
                </a:lnTo>
                <a:lnTo>
                  <a:pt x="1610" y="603"/>
                </a:lnTo>
                <a:lnTo>
                  <a:pt x="1642" y="588"/>
                </a:lnTo>
                <a:lnTo>
                  <a:pt x="1670" y="567"/>
                </a:lnTo>
                <a:lnTo>
                  <a:pt x="1695" y="543"/>
                </a:lnTo>
                <a:lnTo>
                  <a:pt x="1714" y="514"/>
                </a:lnTo>
                <a:lnTo>
                  <a:pt x="1729" y="483"/>
                </a:lnTo>
                <a:lnTo>
                  <a:pt x="1739" y="448"/>
                </a:lnTo>
                <a:lnTo>
                  <a:pt x="1742" y="411"/>
                </a:lnTo>
                <a:lnTo>
                  <a:pt x="1739" y="374"/>
                </a:lnTo>
                <a:lnTo>
                  <a:pt x="1729" y="340"/>
                </a:lnTo>
                <a:lnTo>
                  <a:pt x="1714" y="308"/>
                </a:lnTo>
                <a:lnTo>
                  <a:pt x="1695" y="279"/>
                </a:lnTo>
                <a:lnTo>
                  <a:pt x="1670" y="255"/>
                </a:lnTo>
                <a:lnTo>
                  <a:pt x="1642" y="235"/>
                </a:lnTo>
                <a:lnTo>
                  <a:pt x="1610" y="220"/>
                </a:lnTo>
                <a:lnTo>
                  <a:pt x="1576" y="209"/>
                </a:lnTo>
                <a:lnTo>
                  <a:pt x="1539" y="207"/>
                </a:lnTo>
                <a:close/>
                <a:moveTo>
                  <a:pt x="1039" y="207"/>
                </a:moveTo>
                <a:lnTo>
                  <a:pt x="1004" y="209"/>
                </a:lnTo>
                <a:lnTo>
                  <a:pt x="969" y="220"/>
                </a:lnTo>
                <a:lnTo>
                  <a:pt x="937" y="235"/>
                </a:lnTo>
                <a:lnTo>
                  <a:pt x="909" y="255"/>
                </a:lnTo>
                <a:lnTo>
                  <a:pt x="884" y="279"/>
                </a:lnTo>
                <a:lnTo>
                  <a:pt x="864" y="308"/>
                </a:lnTo>
                <a:lnTo>
                  <a:pt x="850" y="340"/>
                </a:lnTo>
                <a:lnTo>
                  <a:pt x="840" y="374"/>
                </a:lnTo>
                <a:lnTo>
                  <a:pt x="837" y="411"/>
                </a:lnTo>
                <a:lnTo>
                  <a:pt x="840" y="448"/>
                </a:lnTo>
                <a:lnTo>
                  <a:pt x="850" y="483"/>
                </a:lnTo>
                <a:lnTo>
                  <a:pt x="864" y="514"/>
                </a:lnTo>
                <a:lnTo>
                  <a:pt x="884" y="543"/>
                </a:lnTo>
                <a:lnTo>
                  <a:pt x="909" y="567"/>
                </a:lnTo>
                <a:lnTo>
                  <a:pt x="937" y="588"/>
                </a:lnTo>
                <a:lnTo>
                  <a:pt x="969" y="603"/>
                </a:lnTo>
                <a:lnTo>
                  <a:pt x="1004" y="612"/>
                </a:lnTo>
                <a:lnTo>
                  <a:pt x="1039" y="616"/>
                </a:lnTo>
                <a:lnTo>
                  <a:pt x="1076" y="612"/>
                </a:lnTo>
                <a:lnTo>
                  <a:pt x="1111" y="603"/>
                </a:lnTo>
                <a:lnTo>
                  <a:pt x="1142" y="588"/>
                </a:lnTo>
                <a:lnTo>
                  <a:pt x="1170" y="567"/>
                </a:lnTo>
                <a:lnTo>
                  <a:pt x="1194" y="543"/>
                </a:lnTo>
                <a:lnTo>
                  <a:pt x="1215" y="514"/>
                </a:lnTo>
                <a:lnTo>
                  <a:pt x="1230" y="483"/>
                </a:lnTo>
                <a:lnTo>
                  <a:pt x="1239" y="448"/>
                </a:lnTo>
                <a:lnTo>
                  <a:pt x="1243" y="411"/>
                </a:lnTo>
                <a:lnTo>
                  <a:pt x="1239" y="374"/>
                </a:lnTo>
                <a:lnTo>
                  <a:pt x="1230" y="340"/>
                </a:lnTo>
                <a:lnTo>
                  <a:pt x="1215" y="308"/>
                </a:lnTo>
                <a:lnTo>
                  <a:pt x="1194" y="279"/>
                </a:lnTo>
                <a:lnTo>
                  <a:pt x="1170" y="255"/>
                </a:lnTo>
                <a:lnTo>
                  <a:pt x="1142" y="235"/>
                </a:lnTo>
                <a:lnTo>
                  <a:pt x="1111" y="220"/>
                </a:lnTo>
                <a:lnTo>
                  <a:pt x="1076" y="209"/>
                </a:lnTo>
                <a:lnTo>
                  <a:pt x="1039" y="207"/>
                </a:lnTo>
                <a:close/>
                <a:moveTo>
                  <a:pt x="0" y="0"/>
                </a:moveTo>
                <a:lnTo>
                  <a:pt x="2003" y="0"/>
                </a:lnTo>
                <a:lnTo>
                  <a:pt x="2003" y="1361"/>
                </a:lnTo>
                <a:lnTo>
                  <a:pt x="1109" y="1361"/>
                </a:lnTo>
                <a:lnTo>
                  <a:pt x="1109" y="1438"/>
                </a:lnTo>
                <a:lnTo>
                  <a:pt x="185" y="1438"/>
                </a:lnTo>
                <a:lnTo>
                  <a:pt x="185" y="1932"/>
                </a:lnTo>
                <a:lnTo>
                  <a:pt x="1109" y="1932"/>
                </a:lnTo>
                <a:lnTo>
                  <a:pt x="1109" y="2068"/>
                </a:lnTo>
                <a:lnTo>
                  <a:pt x="185" y="2068"/>
                </a:lnTo>
                <a:lnTo>
                  <a:pt x="185" y="2562"/>
                </a:lnTo>
                <a:lnTo>
                  <a:pt x="1109" y="2562"/>
                </a:lnTo>
                <a:lnTo>
                  <a:pt x="1109" y="2832"/>
                </a:lnTo>
                <a:lnTo>
                  <a:pt x="0" y="28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9" name="Group 17"/>
          <p:cNvGrpSpPr>
            <a:grpSpLocks noChangeAspect="1"/>
          </p:cNvGrpSpPr>
          <p:nvPr/>
        </p:nvGrpSpPr>
        <p:grpSpPr bwMode="auto">
          <a:xfrm>
            <a:off x="8882896" y="3344067"/>
            <a:ext cx="574675" cy="550863"/>
            <a:chOff x="-184" y="480"/>
            <a:chExt cx="362" cy="347"/>
          </a:xfrm>
          <a:solidFill>
            <a:schemeClr val="accent3"/>
          </a:solidFill>
        </p:grpSpPr>
        <p:sp>
          <p:nvSpPr>
            <p:cNvPr id="42" name="Freeform 19"/>
            <p:cNvSpPr>
              <a:spLocks noEditPoints="1"/>
            </p:cNvSpPr>
            <p:nvPr/>
          </p:nvSpPr>
          <p:spPr bwMode="auto">
            <a:xfrm>
              <a:off x="-93" y="711"/>
              <a:ext cx="181" cy="116"/>
            </a:xfrm>
            <a:custGeom>
              <a:avLst/>
              <a:gdLst>
                <a:gd name="T0" fmla="*/ 204 w 1631"/>
                <a:gd name="T1" fmla="*/ 624 h 1041"/>
                <a:gd name="T2" fmla="*/ 204 w 1631"/>
                <a:gd name="T3" fmla="*/ 833 h 1041"/>
                <a:gd name="T4" fmla="*/ 1427 w 1631"/>
                <a:gd name="T5" fmla="*/ 833 h 1041"/>
                <a:gd name="T6" fmla="*/ 1427 w 1631"/>
                <a:gd name="T7" fmla="*/ 624 h 1041"/>
                <a:gd name="T8" fmla="*/ 204 w 1631"/>
                <a:gd name="T9" fmla="*/ 624 h 1041"/>
                <a:gd name="T10" fmla="*/ 204 w 1631"/>
                <a:gd name="T11" fmla="*/ 208 h 1041"/>
                <a:gd name="T12" fmla="*/ 204 w 1631"/>
                <a:gd name="T13" fmla="*/ 417 h 1041"/>
                <a:gd name="T14" fmla="*/ 1427 w 1631"/>
                <a:gd name="T15" fmla="*/ 417 h 1041"/>
                <a:gd name="T16" fmla="*/ 1427 w 1631"/>
                <a:gd name="T17" fmla="*/ 208 h 1041"/>
                <a:gd name="T18" fmla="*/ 204 w 1631"/>
                <a:gd name="T19" fmla="*/ 208 h 1041"/>
                <a:gd name="T20" fmla="*/ 0 w 1631"/>
                <a:gd name="T21" fmla="*/ 0 h 1041"/>
                <a:gd name="T22" fmla="*/ 1631 w 1631"/>
                <a:gd name="T23" fmla="*/ 0 h 1041"/>
                <a:gd name="T24" fmla="*/ 1631 w 1631"/>
                <a:gd name="T25" fmla="*/ 1041 h 1041"/>
                <a:gd name="T26" fmla="*/ 0 w 1631"/>
                <a:gd name="T27" fmla="*/ 1041 h 1041"/>
                <a:gd name="T28" fmla="*/ 0 w 1631"/>
                <a:gd name="T29" fmla="*/ 0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31" h="1041">
                  <a:moveTo>
                    <a:pt x="204" y="624"/>
                  </a:moveTo>
                  <a:lnTo>
                    <a:pt x="204" y="833"/>
                  </a:lnTo>
                  <a:lnTo>
                    <a:pt x="1427" y="833"/>
                  </a:lnTo>
                  <a:lnTo>
                    <a:pt x="1427" y="624"/>
                  </a:lnTo>
                  <a:lnTo>
                    <a:pt x="204" y="624"/>
                  </a:lnTo>
                  <a:close/>
                  <a:moveTo>
                    <a:pt x="204" y="208"/>
                  </a:moveTo>
                  <a:lnTo>
                    <a:pt x="204" y="417"/>
                  </a:lnTo>
                  <a:lnTo>
                    <a:pt x="1427" y="417"/>
                  </a:lnTo>
                  <a:lnTo>
                    <a:pt x="1427" y="208"/>
                  </a:lnTo>
                  <a:lnTo>
                    <a:pt x="204" y="208"/>
                  </a:lnTo>
                  <a:close/>
                  <a:moveTo>
                    <a:pt x="0" y="0"/>
                  </a:moveTo>
                  <a:lnTo>
                    <a:pt x="1631" y="0"/>
                  </a:lnTo>
                  <a:lnTo>
                    <a:pt x="1631" y="1041"/>
                  </a:lnTo>
                  <a:lnTo>
                    <a:pt x="0" y="104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-93" y="480"/>
              <a:ext cx="181" cy="11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1"/>
            <p:cNvSpPr>
              <a:spLocks/>
            </p:cNvSpPr>
            <p:nvPr/>
          </p:nvSpPr>
          <p:spPr bwMode="auto">
            <a:xfrm>
              <a:off x="-184" y="549"/>
              <a:ext cx="362" cy="209"/>
            </a:xfrm>
            <a:custGeom>
              <a:avLst/>
              <a:gdLst>
                <a:gd name="T0" fmla="*/ 611 w 3261"/>
                <a:gd name="T1" fmla="*/ 0 h 1875"/>
                <a:gd name="T2" fmla="*/ 2649 w 3261"/>
                <a:gd name="T3" fmla="*/ 626 h 1875"/>
                <a:gd name="T4" fmla="*/ 2853 w 3261"/>
                <a:gd name="T5" fmla="*/ 0 h 1875"/>
                <a:gd name="T6" fmla="*/ 2947 w 3261"/>
                <a:gd name="T7" fmla="*/ 14 h 1875"/>
                <a:gd name="T8" fmla="*/ 3036 w 3261"/>
                <a:gd name="T9" fmla="*/ 53 h 1875"/>
                <a:gd name="T10" fmla="*/ 3115 w 3261"/>
                <a:gd name="T11" fmla="*/ 113 h 1875"/>
                <a:gd name="T12" fmla="*/ 3183 w 3261"/>
                <a:gd name="T13" fmla="*/ 188 h 1875"/>
                <a:gd name="T14" fmla="*/ 3231 w 3261"/>
                <a:gd name="T15" fmla="*/ 275 h 1875"/>
                <a:gd name="T16" fmla="*/ 3258 w 3261"/>
                <a:gd name="T17" fmla="*/ 368 h 1875"/>
                <a:gd name="T18" fmla="*/ 3261 w 3261"/>
                <a:gd name="T19" fmla="*/ 1458 h 1875"/>
                <a:gd name="T20" fmla="*/ 3248 w 3261"/>
                <a:gd name="T21" fmla="*/ 1554 h 1875"/>
                <a:gd name="T22" fmla="*/ 3210 w 3261"/>
                <a:gd name="T23" fmla="*/ 1644 h 1875"/>
                <a:gd name="T24" fmla="*/ 3151 w 3261"/>
                <a:gd name="T25" fmla="*/ 1726 h 1875"/>
                <a:gd name="T26" fmla="*/ 3077 w 3261"/>
                <a:gd name="T27" fmla="*/ 1795 h 1875"/>
                <a:gd name="T28" fmla="*/ 2992 w 3261"/>
                <a:gd name="T29" fmla="*/ 1844 h 1875"/>
                <a:gd name="T30" fmla="*/ 2901 w 3261"/>
                <a:gd name="T31" fmla="*/ 1872 h 1875"/>
                <a:gd name="T32" fmla="*/ 2649 w 3261"/>
                <a:gd name="T33" fmla="*/ 1875 h 1875"/>
                <a:gd name="T34" fmla="*/ 611 w 3261"/>
                <a:gd name="T35" fmla="*/ 1249 h 1875"/>
                <a:gd name="T36" fmla="*/ 408 w 3261"/>
                <a:gd name="T37" fmla="*/ 1875 h 1875"/>
                <a:gd name="T38" fmla="*/ 315 w 3261"/>
                <a:gd name="T39" fmla="*/ 1861 h 1875"/>
                <a:gd name="T40" fmla="*/ 226 w 3261"/>
                <a:gd name="T41" fmla="*/ 1822 h 1875"/>
                <a:gd name="T42" fmla="*/ 146 w 3261"/>
                <a:gd name="T43" fmla="*/ 1762 h 1875"/>
                <a:gd name="T44" fmla="*/ 79 w 3261"/>
                <a:gd name="T45" fmla="*/ 1687 h 1875"/>
                <a:gd name="T46" fmla="*/ 30 w 3261"/>
                <a:gd name="T47" fmla="*/ 1600 h 1875"/>
                <a:gd name="T48" fmla="*/ 4 w 3261"/>
                <a:gd name="T49" fmla="*/ 1507 h 1875"/>
                <a:gd name="T50" fmla="*/ 0 w 3261"/>
                <a:gd name="T51" fmla="*/ 417 h 1875"/>
                <a:gd name="T52" fmla="*/ 14 w 3261"/>
                <a:gd name="T53" fmla="*/ 321 h 1875"/>
                <a:gd name="T54" fmla="*/ 52 w 3261"/>
                <a:gd name="T55" fmla="*/ 231 h 1875"/>
                <a:gd name="T56" fmla="*/ 110 w 3261"/>
                <a:gd name="T57" fmla="*/ 149 h 1875"/>
                <a:gd name="T58" fmla="*/ 185 w 3261"/>
                <a:gd name="T59" fmla="*/ 80 h 1875"/>
                <a:gd name="T60" fmla="*/ 269 w 3261"/>
                <a:gd name="T61" fmla="*/ 31 h 1875"/>
                <a:gd name="T62" fmla="*/ 361 w 3261"/>
                <a:gd name="T63" fmla="*/ 3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61" h="1875">
                  <a:moveTo>
                    <a:pt x="408" y="0"/>
                  </a:moveTo>
                  <a:lnTo>
                    <a:pt x="611" y="0"/>
                  </a:lnTo>
                  <a:lnTo>
                    <a:pt x="611" y="626"/>
                  </a:lnTo>
                  <a:lnTo>
                    <a:pt x="2649" y="626"/>
                  </a:lnTo>
                  <a:lnTo>
                    <a:pt x="2649" y="0"/>
                  </a:lnTo>
                  <a:lnTo>
                    <a:pt x="2853" y="0"/>
                  </a:lnTo>
                  <a:lnTo>
                    <a:pt x="2901" y="3"/>
                  </a:lnTo>
                  <a:lnTo>
                    <a:pt x="2947" y="14"/>
                  </a:lnTo>
                  <a:lnTo>
                    <a:pt x="2992" y="31"/>
                  </a:lnTo>
                  <a:lnTo>
                    <a:pt x="3036" y="53"/>
                  </a:lnTo>
                  <a:lnTo>
                    <a:pt x="3077" y="80"/>
                  </a:lnTo>
                  <a:lnTo>
                    <a:pt x="3115" y="113"/>
                  </a:lnTo>
                  <a:lnTo>
                    <a:pt x="3151" y="149"/>
                  </a:lnTo>
                  <a:lnTo>
                    <a:pt x="3183" y="188"/>
                  </a:lnTo>
                  <a:lnTo>
                    <a:pt x="3210" y="231"/>
                  </a:lnTo>
                  <a:lnTo>
                    <a:pt x="3231" y="275"/>
                  </a:lnTo>
                  <a:lnTo>
                    <a:pt x="3248" y="321"/>
                  </a:lnTo>
                  <a:lnTo>
                    <a:pt x="3258" y="368"/>
                  </a:lnTo>
                  <a:lnTo>
                    <a:pt x="3261" y="417"/>
                  </a:lnTo>
                  <a:lnTo>
                    <a:pt x="3261" y="1458"/>
                  </a:lnTo>
                  <a:lnTo>
                    <a:pt x="3258" y="1507"/>
                  </a:lnTo>
                  <a:lnTo>
                    <a:pt x="3248" y="1554"/>
                  </a:lnTo>
                  <a:lnTo>
                    <a:pt x="3231" y="1600"/>
                  </a:lnTo>
                  <a:lnTo>
                    <a:pt x="3210" y="1644"/>
                  </a:lnTo>
                  <a:lnTo>
                    <a:pt x="3183" y="1687"/>
                  </a:lnTo>
                  <a:lnTo>
                    <a:pt x="3151" y="1726"/>
                  </a:lnTo>
                  <a:lnTo>
                    <a:pt x="3115" y="1762"/>
                  </a:lnTo>
                  <a:lnTo>
                    <a:pt x="3077" y="1795"/>
                  </a:lnTo>
                  <a:lnTo>
                    <a:pt x="3036" y="1822"/>
                  </a:lnTo>
                  <a:lnTo>
                    <a:pt x="2992" y="1844"/>
                  </a:lnTo>
                  <a:lnTo>
                    <a:pt x="2947" y="1861"/>
                  </a:lnTo>
                  <a:lnTo>
                    <a:pt x="2901" y="1872"/>
                  </a:lnTo>
                  <a:lnTo>
                    <a:pt x="2853" y="1875"/>
                  </a:lnTo>
                  <a:lnTo>
                    <a:pt x="2649" y="1875"/>
                  </a:lnTo>
                  <a:lnTo>
                    <a:pt x="2649" y="1249"/>
                  </a:lnTo>
                  <a:lnTo>
                    <a:pt x="611" y="1249"/>
                  </a:lnTo>
                  <a:lnTo>
                    <a:pt x="611" y="1875"/>
                  </a:lnTo>
                  <a:lnTo>
                    <a:pt x="408" y="1875"/>
                  </a:lnTo>
                  <a:lnTo>
                    <a:pt x="361" y="1872"/>
                  </a:lnTo>
                  <a:lnTo>
                    <a:pt x="315" y="1861"/>
                  </a:lnTo>
                  <a:lnTo>
                    <a:pt x="269" y="1844"/>
                  </a:lnTo>
                  <a:lnTo>
                    <a:pt x="226" y="1822"/>
                  </a:lnTo>
                  <a:lnTo>
                    <a:pt x="185" y="1795"/>
                  </a:lnTo>
                  <a:lnTo>
                    <a:pt x="146" y="1762"/>
                  </a:lnTo>
                  <a:lnTo>
                    <a:pt x="110" y="1726"/>
                  </a:lnTo>
                  <a:lnTo>
                    <a:pt x="79" y="1687"/>
                  </a:lnTo>
                  <a:lnTo>
                    <a:pt x="52" y="1644"/>
                  </a:lnTo>
                  <a:lnTo>
                    <a:pt x="30" y="1600"/>
                  </a:lnTo>
                  <a:lnTo>
                    <a:pt x="14" y="1554"/>
                  </a:lnTo>
                  <a:lnTo>
                    <a:pt x="4" y="1507"/>
                  </a:lnTo>
                  <a:lnTo>
                    <a:pt x="0" y="1458"/>
                  </a:lnTo>
                  <a:lnTo>
                    <a:pt x="0" y="417"/>
                  </a:lnTo>
                  <a:lnTo>
                    <a:pt x="4" y="368"/>
                  </a:lnTo>
                  <a:lnTo>
                    <a:pt x="14" y="321"/>
                  </a:lnTo>
                  <a:lnTo>
                    <a:pt x="30" y="275"/>
                  </a:lnTo>
                  <a:lnTo>
                    <a:pt x="52" y="231"/>
                  </a:lnTo>
                  <a:lnTo>
                    <a:pt x="79" y="188"/>
                  </a:lnTo>
                  <a:lnTo>
                    <a:pt x="110" y="149"/>
                  </a:lnTo>
                  <a:lnTo>
                    <a:pt x="146" y="113"/>
                  </a:lnTo>
                  <a:lnTo>
                    <a:pt x="185" y="80"/>
                  </a:lnTo>
                  <a:lnTo>
                    <a:pt x="226" y="53"/>
                  </a:lnTo>
                  <a:lnTo>
                    <a:pt x="269" y="31"/>
                  </a:lnTo>
                  <a:lnTo>
                    <a:pt x="315" y="14"/>
                  </a:lnTo>
                  <a:lnTo>
                    <a:pt x="361" y="3"/>
                  </a:lnTo>
                  <a:lnTo>
                    <a:pt x="4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335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8252460" y="2057400"/>
            <a:ext cx="2446020" cy="2743200"/>
          </a:xfrm>
          <a:custGeom>
            <a:avLst/>
            <a:gdLst>
              <a:gd name="connsiteX0" fmla="*/ 1223010 w 2446020"/>
              <a:gd name="connsiteY0" fmla="*/ 0 h 2743200"/>
              <a:gd name="connsiteX1" fmla="*/ 2446020 w 2446020"/>
              <a:gd name="connsiteY1" fmla="*/ 952500 h 2743200"/>
              <a:gd name="connsiteX2" fmla="*/ 2446020 w 2446020"/>
              <a:gd name="connsiteY2" fmla="*/ 1905000 h 2743200"/>
              <a:gd name="connsiteX3" fmla="*/ 1954530 w 2446020"/>
              <a:gd name="connsiteY3" fmla="*/ 1522220 h 2743200"/>
              <a:gd name="connsiteX4" fmla="*/ 1954530 w 2446020"/>
              <a:gd name="connsiteY4" fmla="*/ 2743200 h 2743200"/>
              <a:gd name="connsiteX5" fmla="*/ 491490 w 2446020"/>
              <a:gd name="connsiteY5" fmla="*/ 2743200 h 2743200"/>
              <a:gd name="connsiteX6" fmla="*/ 491490 w 2446020"/>
              <a:gd name="connsiteY6" fmla="*/ 1522220 h 2743200"/>
              <a:gd name="connsiteX7" fmla="*/ 0 w 2446020"/>
              <a:gd name="connsiteY7" fmla="*/ 1905000 h 2743200"/>
              <a:gd name="connsiteX8" fmla="*/ 0 w 2446020"/>
              <a:gd name="connsiteY8" fmla="*/ 9525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6020" h="2743200">
                <a:moveTo>
                  <a:pt x="1223010" y="0"/>
                </a:moveTo>
                <a:lnTo>
                  <a:pt x="2446020" y="952500"/>
                </a:lnTo>
                <a:lnTo>
                  <a:pt x="2446020" y="1905000"/>
                </a:lnTo>
                <a:lnTo>
                  <a:pt x="1954530" y="1522220"/>
                </a:lnTo>
                <a:lnTo>
                  <a:pt x="1954530" y="2743200"/>
                </a:lnTo>
                <a:lnTo>
                  <a:pt x="491490" y="2743200"/>
                </a:lnTo>
                <a:lnTo>
                  <a:pt x="491490" y="1522220"/>
                </a:lnTo>
                <a:lnTo>
                  <a:pt x="0" y="1905000"/>
                </a:lnTo>
                <a:lnTo>
                  <a:pt x="0" y="95250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5890260" y="838200"/>
            <a:ext cx="2446020" cy="2743200"/>
          </a:xfrm>
          <a:custGeom>
            <a:avLst/>
            <a:gdLst>
              <a:gd name="connsiteX0" fmla="*/ 1223010 w 2446020"/>
              <a:gd name="connsiteY0" fmla="*/ 0 h 2743200"/>
              <a:gd name="connsiteX1" fmla="*/ 2446020 w 2446020"/>
              <a:gd name="connsiteY1" fmla="*/ 952500 h 2743200"/>
              <a:gd name="connsiteX2" fmla="*/ 2446020 w 2446020"/>
              <a:gd name="connsiteY2" fmla="*/ 1905000 h 2743200"/>
              <a:gd name="connsiteX3" fmla="*/ 1954530 w 2446020"/>
              <a:gd name="connsiteY3" fmla="*/ 1522220 h 2743200"/>
              <a:gd name="connsiteX4" fmla="*/ 1954530 w 2446020"/>
              <a:gd name="connsiteY4" fmla="*/ 2743200 h 2743200"/>
              <a:gd name="connsiteX5" fmla="*/ 491490 w 2446020"/>
              <a:gd name="connsiteY5" fmla="*/ 2743200 h 2743200"/>
              <a:gd name="connsiteX6" fmla="*/ 491490 w 2446020"/>
              <a:gd name="connsiteY6" fmla="*/ 1522220 h 2743200"/>
              <a:gd name="connsiteX7" fmla="*/ 0 w 2446020"/>
              <a:gd name="connsiteY7" fmla="*/ 1905000 h 2743200"/>
              <a:gd name="connsiteX8" fmla="*/ 0 w 2446020"/>
              <a:gd name="connsiteY8" fmla="*/ 9525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6020" h="2743200">
                <a:moveTo>
                  <a:pt x="1223010" y="0"/>
                </a:moveTo>
                <a:lnTo>
                  <a:pt x="2446020" y="952500"/>
                </a:lnTo>
                <a:lnTo>
                  <a:pt x="2446020" y="1905000"/>
                </a:lnTo>
                <a:lnTo>
                  <a:pt x="1954530" y="1522220"/>
                </a:lnTo>
                <a:lnTo>
                  <a:pt x="1954530" y="2743200"/>
                </a:lnTo>
                <a:lnTo>
                  <a:pt x="491490" y="2743200"/>
                </a:lnTo>
                <a:lnTo>
                  <a:pt x="491490" y="1522220"/>
                </a:lnTo>
                <a:lnTo>
                  <a:pt x="0" y="1905000"/>
                </a:lnTo>
                <a:lnTo>
                  <a:pt x="0" y="95250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3528060" y="2057400"/>
            <a:ext cx="2446020" cy="2743200"/>
          </a:xfrm>
          <a:custGeom>
            <a:avLst/>
            <a:gdLst>
              <a:gd name="connsiteX0" fmla="*/ 1223010 w 2446020"/>
              <a:gd name="connsiteY0" fmla="*/ 0 h 2743200"/>
              <a:gd name="connsiteX1" fmla="*/ 2446020 w 2446020"/>
              <a:gd name="connsiteY1" fmla="*/ 952500 h 2743200"/>
              <a:gd name="connsiteX2" fmla="*/ 2446020 w 2446020"/>
              <a:gd name="connsiteY2" fmla="*/ 1905000 h 2743200"/>
              <a:gd name="connsiteX3" fmla="*/ 1954530 w 2446020"/>
              <a:gd name="connsiteY3" fmla="*/ 1522220 h 2743200"/>
              <a:gd name="connsiteX4" fmla="*/ 1954530 w 2446020"/>
              <a:gd name="connsiteY4" fmla="*/ 2743200 h 2743200"/>
              <a:gd name="connsiteX5" fmla="*/ 491490 w 2446020"/>
              <a:gd name="connsiteY5" fmla="*/ 2743200 h 2743200"/>
              <a:gd name="connsiteX6" fmla="*/ 491490 w 2446020"/>
              <a:gd name="connsiteY6" fmla="*/ 1522220 h 2743200"/>
              <a:gd name="connsiteX7" fmla="*/ 0 w 2446020"/>
              <a:gd name="connsiteY7" fmla="*/ 1905000 h 2743200"/>
              <a:gd name="connsiteX8" fmla="*/ 0 w 2446020"/>
              <a:gd name="connsiteY8" fmla="*/ 9525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6020" h="2743200">
                <a:moveTo>
                  <a:pt x="1223010" y="0"/>
                </a:moveTo>
                <a:lnTo>
                  <a:pt x="2446020" y="952500"/>
                </a:lnTo>
                <a:lnTo>
                  <a:pt x="2446020" y="1905000"/>
                </a:lnTo>
                <a:lnTo>
                  <a:pt x="1954530" y="1522220"/>
                </a:lnTo>
                <a:lnTo>
                  <a:pt x="1954530" y="2743200"/>
                </a:lnTo>
                <a:lnTo>
                  <a:pt x="491490" y="2743200"/>
                </a:lnTo>
                <a:lnTo>
                  <a:pt x="491490" y="1522220"/>
                </a:lnTo>
                <a:lnTo>
                  <a:pt x="0" y="1905000"/>
                </a:lnTo>
                <a:lnTo>
                  <a:pt x="0" y="95250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165860" y="838200"/>
            <a:ext cx="2446020" cy="2743200"/>
          </a:xfrm>
          <a:custGeom>
            <a:avLst/>
            <a:gdLst>
              <a:gd name="connsiteX0" fmla="*/ 1223010 w 2446020"/>
              <a:gd name="connsiteY0" fmla="*/ 0 h 2743200"/>
              <a:gd name="connsiteX1" fmla="*/ 2446020 w 2446020"/>
              <a:gd name="connsiteY1" fmla="*/ 952500 h 2743200"/>
              <a:gd name="connsiteX2" fmla="*/ 2446020 w 2446020"/>
              <a:gd name="connsiteY2" fmla="*/ 1905000 h 2743200"/>
              <a:gd name="connsiteX3" fmla="*/ 1954530 w 2446020"/>
              <a:gd name="connsiteY3" fmla="*/ 1522220 h 2743200"/>
              <a:gd name="connsiteX4" fmla="*/ 1954530 w 2446020"/>
              <a:gd name="connsiteY4" fmla="*/ 2743200 h 2743200"/>
              <a:gd name="connsiteX5" fmla="*/ 491490 w 2446020"/>
              <a:gd name="connsiteY5" fmla="*/ 2743200 h 2743200"/>
              <a:gd name="connsiteX6" fmla="*/ 491490 w 2446020"/>
              <a:gd name="connsiteY6" fmla="*/ 1522220 h 2743200"/>
              <a:gd name="connsiteX7" fmla="*/ 0 w 2446020"/>
              <a:gd name="connsiteY7" fmla="*/ 1905000 h 2743200"/>
              <a:gd name="connsiteX8" fmla="*/ 0 w 2446020"/>
              <a:gd name="connsiteY8" fmla="*/ 9525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6020" h="2743200">
                <a:moveTo>
                  <a:pt x="1223010" y="0"/>
                </a:moveTo>
                <a:lnTo>
                  <a:pt x="2446020" y="952500"/>
                </a:lnTo>
                <a:lnTo>
                  <a:pt x="2446020" y="1905000"/>
                </a:lnTo>
                <a:lnTo>
                  <a:pt x="1954530" y="1522220"/>
                </a:lnTo>
                <a:lnTo>
                  <a:pt x="1954530" y="2743200"/>
                </a:lnTo>
                <a:lnTo>
                  <a:pt x="491490" y="2743200"/>
                </a:lnTo>
                <a:lnTo>
                  <a:pt x="491490" y="1522220"/>
                </a:lnTo>
                <a:lnTo>
                  <a:pt x="0" y="1905000"/>
                </a:lnTo>
                <a:lnTo>
                  <a:pt x="0" y="95250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657350" y="2895600"/>
            <a:ext cx="1463040" cy="14630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019550" y="4069080"/>
            <a:ext cx="1463040" cy="146304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381750" y="2876550"/>
            <a:ext cx="1463040" cy="14630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743950" y="4069080"/>
            <a:ext cx="1463040" cy="146304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355230" y="5593080"/>
            <a:ext cx="279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3030" y="4550508"/>
            <a:ext cx="279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79630" y="5593080"/>
            <a:ext cx="279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48435" y="4550508"/>
            <a:ext cx="279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4"/>
          <p:cNvGrpSpPr>
            <a:grpSpLocks noChangeAspect="1"/>
          </p:cNvGrpSpPr>
          <p:nvPr/>
        </p:nvGrpSpPr>
        <p:grpSpPr bwMode="auto">
          <a:xfrm>
            <a:off x="2035138" y="3342164"/>
            <a:ext cx="707464" cy="569912"/>
            <a:chOff x="-3097" y="-231"/>
            <a:chExt cx="1939" cy="1562"/>
          </a:xfrm>
          <a:solidFill>
            <a:schemeClr val="bg1"/>
          </a:solidFill>
        </p:grpSpPr>
        <p:sp>
          <p:nvSpPr>
            <p:cNvPr id="33" name="Freeform 8"/>
            <p:cNvSpPr>
              <a:spLocks/>
            </p:cNvSpPr>
            <p:nvPr/>
          </p:nvSpPr>
          <p:spPr bwMode="auto">
            <a:xfrm>
              <a:off x="-3097" y="-231"/>
              <a:ext cx="1939" cy="599"/>
            </a:xfrm>
            <a:custGeom>
              <a:avLst/>
              <a:gdLst>
                <a:gd name="T0" fmla="*/ 690 w 1939"/>
                <a:gd name="T1" fmla="*/ 0 h 599"/>
                <a:gd name="T2" fmla="*/ 708 w 1939"/>
                <a:gd name="T3" fmla="*/ 4 h 599"/>
                <a:gd name="T4" fmla="*/ 724 w 1939"/>
                <a:gd name="T5" fmla="*/ 13 h 599"/>
                <a:gd name="T6" fmla="*/ 739 w 1939"/>
                <a:gd name="T7" fmla="*/ 27 h 599"/>
                <a:gd name="T8" fmla="*/ 748 w 1939"/>
                <a:gd name="T9" fmla="*/ 42 h 599"/>
                <a:gd name="T10" fmla="*/ 753 w 1939"/>
                <a:gd name="T11" fmla="*/ 59 h 599"/>
                <a:gd name="T12" fmla="*/ 754 w 1939"/>
                <a:gd name="T13" fmla="*/ 76 h 599"/>
                <a:gd name="T14" fmla="*/ 750 w 1939"/>
                <a:gd name="T15" fmla="*/ 94 h 599"/>
                <a:gd name="T16" fmla="*/ 741 w 1939"/>
                <a:gd name="T17" fmla="*/ 112 h 599"/>
                <a:gd name="T18" fmla="*/ 585 w 1939"/>
                <a:gd name="T19" fmla="*/ 370 h 599"/>
                <a:gd name="T20" fmla="*/ 1363 w 1939"/>
                <a:gd name="T21" fmla="*/ 370 h 599"/>
                <a:gd name="T22" fmla="*/ 1206 w 1939"/>
                <a:gd name="T23" fmla="*/ 112 h 599"/>
                <a:gd name="T24" fmla="*/ 1198 w 1939"/>
                <a:gd name="T25" fmla="*/ 94 h 599"/>
                <a:gd name="T26" fmla="*/ 1194 w 1939"/>
                <a:gd name="T27" fmla="*/ 76 h 599"/>
                <a:gd name="T28" fmla="*/ 1194 w 1939"/>
                <a:gd name="T29" fmla="*/ 59 h 599"/>
                <a:gd name="T30" fmla="*/ 1200 w 1939"/>
                <a:gd name="T31" fmla="*/ 42 h 599"/>
                <a:gd name="T32" fmla="*/ 1210 w 1939"/>
                <a:gd name="T33" fmla="*/ 27 h 599"/>
                <a:gd name="T34" fmla="*/ 1224 w 1939"/>
                <a:gd name="T35" fmla="*/ 13 h 599"/>
                <a:gd name="T36" fmla="*/ 1241 w 1939"/>
                <a:gd name="T37" fmla="*/ 4 h 599"/>
                <a:gd name="T38" fmla="*/ 1259 w 1939"/>
                <a:gd name="T39" fmla="*/ 0 h 599"/>
                <a:gd name="T40" fmla="*/ 1276 w 1939"/>
                <a:gd name="T41" fmla="*/ 2 h 599"/>
                <a:gd name="T42" fmla="*/ 1294 w 1939"/>
                <a:gd name="T43" fmla="*/ 6 h 599"/>
                <a:gd name="T44" fmla="*/ 1310 w 1939"/>
                <a:gd name="T45" fmla="*/ 16 h 599"/>
                <a:gd name="T46" fmla="*/ 1322 w 1939"/>
                <a:gd name="T47" fmla="*/ 30 h 599"/>
                <a:gd name="T48" fmla="*/ 1535 w 1939"/>
                <a:gd name="T49" fmla="*/ 370 h 599"/>
                <a:gd name="T50" fmla="*/ 1833 w 1939"/>
                <a:gd name="T51" fmla="*/ 370 h 599"/>
                <a:gd name="T52" fmla="*/ 1858 w 1939"/>
                <a:gd name="T53" fmla="*/ 373 h 599"/>
                <a:gd name="T54" fmla="*/ 1880 w 1939"/>
                <a:gd name="T55" fmla="*/ 382 h 599"/>
                <a:gd name="T56" fmla="*/ 1900 w 1939"/>
                <a:gd name="T57" fmla="*/ 394 h 599"/>
                <a:gd name="T58" fmla="*/ 1916 w 1939"/>
                <a:gd name="T59" fmla="*/ 410 h 599"/>
                <a:gd name="T60" fmla="*/ 1928 w 1939"/>
                <a:gd name="T61" fmla="*/ 429 h 599"/>
                <a:gd name="T62" fmla="*/ 1937 w 1939"/>
                <a:gd name="T63" fmla="*/ 452 h 599"/>
                <a:gd name="T64" fmla="*/ 1939 w 1939"/>
                <a:gd name="T65" fmla="*/ 477 h 599"/>
                <a:gd name="T66" fmla="*/ 1939 w 1939"/>
                <a:gd name="T67" fmla="*/ 493 h 599"/>
                <a:gd name="T68" fmla="*/ 1937 w 1939"/>
                <a:gd name="T69" fmla="*/ 518 h 599"/>
                <a:gd name="T70" fmla="*/ 1928 w 1939"/>
                <a:gd name="T71" fmla="*/ 540 h 599"/>
                <a:gd name="T72" fmla="*/ 1916 w 1939"/>
                <a:gd name="T73" fmla="*/ 560 h 599"/>
                <a:gd name="T74" fmla="*/ 1900 w 1939"/>
                <a:gd name="T75" fmla="*/ 577 h 599"/>
                <a:gd name="T76" fmla="*/ 1880 w 1939"/>
                <a:gd name="T77" fmla="*/ 589 h 599"/>
                <a:gd name="T78" fmla="*/ 1858 w 1939"/>
                <a:gd name="T79" fmla="*/ 597 h 599"/>
                <a:gd name="T80" fmla="*/ 1833 w 1939"/>
                <a:gd name="T81" fmla="*/ 599 h 599"/>
                <a:gd name="T82" fmla="*/ 106 w 1939"/>
                <a:gd name="T83" fmla="*/ 599 h 599"/>
                <a:gd name="T84" fmla="*/ 82 w 1939"/>
                <a:gd name="T85" fmla="*/ 597 h 599"/>
                <a:gd name="T86" fmla="*/ 59 w 1939"/>
                <a:gd name="T87" fmla="*/ 589 h 599"/>
                <a:gd name="T88" fmla="*/ 40 w 1939"/>
                <a:gd name="T89" fmla="*/ 577 h 599"/>
                <a:gd name="T90" fmla="*/ 24 w 1939"/>
                <a:gd name="T91" fmla="*/ 560 h 599"/>
                <a:gd name="T92" fmla="*/ 11 w 1939"/>
                <a:gd name="T93" fmla="*/ 540 h 599"/>
                <a:gd name="T94" fmla="*/ 4 w 1939"/>
                <a:gd name="T95" fmla="*/ 518 h 599"/>
                <a:gd name="T96" fmla="*/ 0 w 1939"/>
                <a:gd name="T97" fmla="*/ 493 h 599"/>
                <a:gd name="T98" fmla="*/ 0 w 1939"/>
                <a:gd name="T99" fmla="*/ 477 h 599"/>
                <a:gd name="T100" fmla="*/ 4 w 1939"/>
                <a:gd name="T101" fmla="*/ 452 h 599"/>
                <a:gd name="T102" fmla="*/ 11 w 1939"/>
                <a:gd name="T103" fmla="*/ 429 h 599"/>
                <a:gd name="T104" fmla="*/ 24 w 1939"/>
                <a:gd name="T105" fmla="*/ 410 h 599"/>
                <a:gd name="T106" fmla="*/ 40 w 1939"/>
                <a:gd name="T107" fmla="*/ 394 h 599"/>
                <a:gd name="T108" fmla="*/ 59 w 1939"/>
                <a:gd name="T109" fmla="*/ 382 h 599"/>
                <a:gd name="T110" fmla="*/ 82 w 1939"/>
                <a:gd name="T111" fmla="*/ 373 h 599"/>
                <a:gd name="T112" fmla="*/ 106 w 1939"/>
                <a:gd name="T113" fmla="*/ 370 h 599"/>
                <a:gd name="T114" fmla="*/ 413 w 1939"/>
                <a:gd name="T115" fmla="*/ 370 h 599"/>
                <a:gd name="T116" fmla="*/ 626 w 1939"/>
                <a:gd name="T117" fmla="*/ 30 h 599"/>
                <a:gd name="T118" fmla="*/ 639 w 1939"/>
                <a:gd name="T119" fmla="*/ 16 h 599"/>
                <a:gd name="T120" fmla="*/ 654 w 1939"/>
                <a:gd name="T121" fmla="*/ 6 h 599"/>
                <a:gd name="T122" fmla="*/ 672 w 1939"/>
                <a:gd name="T123" fmla="*/ 2 h 599"/>
                <a:gd name="T124" fmla="*/ 690 w 1939"/>
                <a:gd name="T125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39" h="599">
                  <a:moveTo>
                    <a:pt x="690" y="0"/>
                  </a:moveTo>
                  <a:lnTo>
                    <a:pt x="708" y="4"/>
                  </a:lnTo>
                  <a:lnTo>
                    <a:pt x="724" y="13"/>
                  </a:lnTo>
                  <a:lnTo>
                    <a:pt x="739" y="27"/>
                  </a:lnTo>
                  <a:lnTo>
                    <a:pt x="748" y="42"/>
                  </a:lnTo>
                  <a:lnTo>
                    <a:pt x="753" y="59"/>
                  </a:lnTo>
                  <a:lnTo>
                    <a:pt x="754" y="76"/>
                  </a:lnTo>
                  <a:lnTo>
                    <a:pt x="750" y="94"/>
                  </a:lnTo>
                  <a:lnTo>
                    <a:pt x="741" y="112"/>
                  </a:lnTo>
                  <a:lnTo>
                    <a:pt x="585" y="370"/>
                  </a:lnTo>
                  <a:lnTo>
                    <a:pt x="1363" y="370"/>
                  </a:lnTo>
                  <a:lnTo>
                    <a:pt x="1206" y="112"/>
                  </a:lnTo>
                  <a:lnTo>
                    <a:pt x="1198" y="94"/>
                  </a:lnTo>
                  <a:lnTo>
                    <a:pt x="1194" y="76"/>
                  </a:lnTo>
                  <a:lnTo>
                    <a:pt x="1194" y="59"/>
                  </a:lnTo>
                  <a:lnTo>
                    <a:pt x="1200" y="42"/>
                  </a:lnTo>
                  <a:lnTo>
                    <a:pt x="1210" y="27"/>
                  </a:lnTo>
                  <a:lnTo>
                    <a:pt x="1224" y="13"/>
                  </a:lnTo>
                  <a:lnTo>
                    <a:pt x="1241" y="4"/>
                  </a:lnTo>
                  <a:lnTo>
                    <a:pt x="1259" y="0"/>
                  </a:lnTo>
                  <a:lnTo>
                    <a:pt x="1276" y="2"/>
                  </a:lnTo>
                  <a:lnTo>
                    <a:pt x="1294" y="6"/>
                  </a:lnTo>
                  <a:lnTo>
                    <a:pt x="1310" y="16"/>
                  </a:lnTo>
                  <a:lnTo>
                    <a:pt x="1322" y="30"/>
                  </a:lnTo>
                  <a:lnTo>
                    <a:pt x="1535" y="370"/>
                  </a:lnTo>
                  <a:lnTo>
                    <a:pt x="1833" y="370"/>
                  </a:lnTo>
                  <a:lnTo>
                    <a:pt x="1858" y="373"/>
                  </a:lnTo>
                  <a:lnTo>
                    <a:pt x="1880" y="382"/>
                  </a:lnTo>
                  <a:lnTo>
                    <a:pt x="1900" y="394"/>
                  </a:lnTo>
                  <a:lnTo>
                    <a:pt x="1916" y="410"/>
                  </a:lnTo>
                  <a:lnTo>
                    <a:pt x="1928" y="429"/>
                  </a:lnTo>
                  <a:lnTo>
                    <a:pt x="1937" y="452"/>
                  </a:lnTo>
                  <a:lnTo>
                    <a:pt x="1939" y="477"/>
                  </a:lnTo>
                  <a:lnTo>
                    <a:pt x="1939" y="493"/>
                  </a:lnTo>
                  <a:lnTo>
                    <a:pt x="1937" y="518"/>
                  </a:lnTo>
                  <a:lnTo>
                    <a:pt x="1928" y="540"/>
                  </a:lnTo>
                  <a:lnTo>
                    <a:pt x="1916" y="560"/>
                  </a:lnTo>
                  <a:lnTo>
                    <a:pt x="1900" y="577"/>
                  </a:lnTo>
                  <a:lnTo>
                    <a:pt x="1880" y="589"/>
                  </a:lnTo>
                  <a:lnTo>
                    <a:pt x="1858" y="597"/>
                  </a:lnTo>
                  <a:lnTo>
                    <a:pt x="1833" y="599"/>
                  </a:lnTo>
                  <a:lnTo>
                    <a:pt x="106" y="599"/>
                  </a:lnTo>
                  <a:lnTo>
                    <a:pt x="82" y="597"/>
                  </a:lnTo>
                  <a:lnTo>
                    <a:pt x="59" y="589"/>
                  </a:lnTo>
                  <a:lnTo>
                    <a:pt x="40" y="577"/>
                  </a:lnTo>
                  <a:lnTo>
                    <a:pt x="24" y="560"/>
                  </a:lnTo>
                  <a:lnTo>
                    <a:pt x="11" y="540"/>
                  </a:lnTo>
                  <a:lnTo>
                    <a:pt x="4" y="518"/>
                  </a:lnTo>
                  <a:lnTo>
                    <a:pt x="0" y="493"/>
                  </a:lnTo>
                  <a:lnTo>
                    <a:pt x="0" y="477"/>
                  </a:lnTo>
                  <a:lnTo>
                    <a:pt x="4" y="452"/>
                  </a:lnTo>
                  <a:lnTo>
                    <a:pt x="11" y="429"/>
                  </a:lnTo>
                  <a:lnTo>
                    <a:pt x="24" y="410"/>
                  </a:lnTo>
                  <a:lnTo>
                    <a:pt x="40" y="394"/>
                  </a:lnTo>
                  <a:lnTo>
                    <a:pt x="59" y="382"/>
                  </a:lnTo>
                  <a:lnTo>
                    <a:pt x="82" y="373"/>
                  </a:lnTo>
                  <a:lnTo>
                    <a:pt x="106" y="370"/>
                  </a:lnTo>
                  <a:lnTo>
                    <a:pt x="413" y="370"/>
                  </a:lnTo>
                  <a:lnTo>
                    <a:pt x="626" y="30"/>
                  </a:lnTo>
                  <a:lnTo>
                    <a:pt x="639" y="16"/>
                  </a:lnTo>
                  <a:lnTo>
                    <a:pt x="654" y="6"/>
                  </a:lnTo>
                  <a:lnTo>
                    <a:pt x="672" y="2"/>
                  </a:lnTo>
                  <a:lnTo>
                    <a:pt x="6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"/>
            <p:cNvSpPr>
              <a:spLocks/>
            </p:cNvSpPr>
            <p:nvPr/>
          </p:nvSpPr>
          <p:spPr bwMode="auto">
            <a:xfrm>
              <a:off x="-3097" y="-231"/>
              <a:ext cx="1939" cy="599"/>
            </a:xfrm>
            <a:custGeom>
              <a:avLst/>
              <a:gdLst>
                <a:gd name="T0" fmla="*/ 690 w 1939"/>
                <a:gd name="T1" fmla="*/ 0 h 599"/>
                <a:gd name="T2" fmla="*/ 708 w 1939"/>
                <a:gd name="T3" fmla="*/ 4 h 599"/>
                <a:gd name="T4" fmla="*/ 724 w 1939"/>
                <a:gd name="T5" fmla="*/ 13 h 599"/>
                <a:gd name="T6" fmla="*/ 739 w 1939"/>
                <a:gd name="T7" fmla="*/ 27 h 599"/>
                <a:gd name="T8" fmla="*/ 748 w 1939"/>
                <a:gd name="T9" fmla="*/ 42 h 599"/>
                <a:gd name="T10" fmla="*/ 753 w 1939"/>
                <a:gd name="T11" fmla="*/ 59 h 599"/>
                <a:gd name="T12" fmla="*/ 754 w 1939"/>
                <a:gd name="T13" fmla="*/ 76 h 599"/>
                <a:gd name="T14" fmla="*/ 750 w 1939"/>
                <a:gd name="T15" fmla="*/ 94 h 599"/>
                <a:gd name="T16" fmla="*/ 741 w 1939"/>
                <a:gd name="T17" fmla="*/ 112 h 599"/>
                <a:gd name="T18" fmla="*/ 585 w 1939"/>
                <a:gd name="T19" fmla="*/ 370 h 599"/>
                <a:gd name="T20" fmla="*/ 1363 w 1939"/>
                <a:gd name="T21" fmla="*/ 370 h 599"/>
                <a:gd name="T22" fmla="*/ 1206 w 1939"/>
                <a:gd name="T23" fmla="*/ 112 h 599"/>
                <a:gd name="T24" fmla="*/ 1198 w 1939"/>
                <a:gd name="T25" fmla="*/ 94 h 599"/>
                <a:gd name="T26" fmla="*/ 1194 w 1939"/>
                <a:gd name="T27" fmla="*/ 76 h 599"/>
                <a:gd name="T28" fmla="*/ 1194 w 1939"/>
                <a:gd name="T29" fmla="*/ 59 h 599"/>
                <a:gd name="T30" fmla="*/ 1200 w 1939"/>
                <a:gd name="T31" fmla="*/ 42 h 599"/>
                <a:gd name="T32" fmla="*/ 1210 w 1939"/>
                <a:gd name="T33" fmla="*/ 27 h 599"/>
                <a:gd name="T34" fmla="*/ 1224 w 1939"/>
                <a:gd name="T35" fmla="*/ 13 h 599"/>
                <a:gd name="T36" fmla="*/ 1241 w 1939"/>
                <a:gd name="T37" fmla="*/ 4 h 599"/>
                <a:gd name="T38" fmla="*/ 1259 w 1939"/>
                <a:gd name="T39" fmla="*/ 0 h 599"/>
                <a:gd name="T40" fmla="*/ 1276 w 1939"/>
                <a:gd name="T41" fmla="*/ 2 h 599"/>
                <a:gd name="T42" fmla="*/ 1294 w 1939"/>
                <a:gd name="T43" fmla="*/ 6 h 599"/>
                <a:gd name="T44" fmla="*/ 1310 w 1939"/>
                <a:gd name="T45" fmla="*/ 16 h 599"/>
                <a:gd name="T46" fmla="*/ 1322 w 1939"/>
                <a:gd name="T47" fmla="*/ 30 h 599"/>
                <a:gd name="T48" fmla="*/ 1535 w 1939"/>
                <a:gd name="T49" fmla="*/ 370 h 599"/>
                <a:gd name="T50" fmla="*/ 1833 w 1939"/>
                <a:gd name="T51" fmla="*/ 370 h 599"/>
                <a:gd name="T52" fmla="*/ 1858 w 1939"/>
                <a:gd name="T53" fmla="*/ 373 h 599"/>
                <a:gd name="T54" fmla="*/ 1880 w 1939"/>
                <a:gd name="T55" fmla="*/ 382 h 599"/>
                <a:gd name="T56" fmla="*/ 1900 w 1939"/>
                <a:gd name="T57" fmla="*/ 394 h 599"/>
                <a:gd name="T58" fmla="*/ 1916 w 1939"/>
                <a:gd name="T59" fmla="*/ 410 h 599"/>
                <a:gd name="T60" fmla="*/ 1928 w 1939"/>
                <a:gd name="T61" fmla="*/ 429 h 599"/>
                <a:gd name="T62" fmla="*/ 1937 w 1939"/>
                <a:gd name="T63" fmla="*/ 452 h 599"/>
                <a:gd name="T64" fmla="*/ 1939 w 1939"/>
                <a:gd name="T65" fmla="*/ 477 h 599"/>
                <a:gd name="T66" fmla="*/ 1939 w 1939"/>
                <a:gd name="T67" fmla="*/ 493 h 599"/>
                <a:gd name="T68" fmla="*/ 1937 w 1939"/>
                <a:gd name="T69" fmla="*/ 518 h 599"/>
                <a:gd name="T70" fmla="*/ 1928 w 1939"/>
                <a:gd name="T71" fmla="*/ 540 h 599"/>
                <a:gd name="T72" fmla="*/ 1916 w 1939"/>
                <a:gd name="T73" fmla="*/ 560 h 599"/>
                <a:gd name="T74" fmla="*/ 1900 w 1939"/>
                <a:gd name="T75" fmla="*/ 577 h 599"/>
                <a:gd name="T76" fmla="*/ 1880 w 1939"/>
                <a:gd name="T77" fmla="*/ 589 h 599"/>
                <a:gd name="T78" fmla="*/ 1858 w 1939"/>
                <a:gd name="T79" fmla="*/ 597 h 599"/>
                <a:gd name="T80" fmla="*/ 1833 w 1939"/>
                <a:gd name="T81" fmla="*/ 599 h 599"/>
                <a:gd name="T82" fmla="*/ 106 w 1939"/>
                <a:gd name="T83" fmla="*/ 599 h 599"/>
                <a:gd name="T84" fmla="*/ 82 w 1939"/>
                <a:gd name="T85" fmla="*/ 597 h 599"/>
                <a:gd name="T86" fmla="*/ 59 w 1939"/>
                <a:gd name="T87" fmla="*/ 589 h 599"/>
                <a:gd name="T88" fmla="*/ 40 w 1939"/>
                <a:gd name="T89" fmla="*/ 577 h 599"/>
                <a:gd name="T90" fmla="*/ 24 w 1939"/>
                <a:gd name="T91" fmla="*/ 560 h 599"/>
                <a:gd name="T92" fmla="*/ 11 w 1939"/>
                <a:gd name="T93" fmla="*/ 540 h 599"/>
                <a:gd name="T94" fmla="*/ 4 w 1939"/>
                <a:gd name="T95" fmla="*/ 518 h 599"/>
                <a:gd name="T96" fmla="*/ 0 w 1939"/>
                <a:gd name="T97" fmla="*/ 493 h 599"/>
                <a:gd name="T98" fmla="*/ 0 w 1939"/>
                <a:gd name="T99" fmla="*/ 477 h 599"/>
                <a:gd name="T100" fmla="*/ 4 w 1939"/>
                <a:gd name="T101" fmla="*/ 452 h 599"/>
                <a:gd name="T102" fmla="*/ 11 w 1939"/>
                <a:gd name="T103" fmla="*/ 429 h 599"/>
                <a:gd name="T104" fmla="*/ 24 w 1939"/>
                <a:gd name="T105" fmla="*/ 410 h 599"/>
                <a:gd name="T106" fmla="*/ 40 w 1939"/>
                <a:gd name="T107" fmla="*/ 394 h 599"/>
                <a:gd name="T108" fmla="*/ 59 w 1939"/>
                <a:gd name="T109" fmla="*/ 382 h 599"/>
                <a:gd name="T110" fmla="*/ 82 w 1939"/>
                <a:gd name="T111" fmla="*/ 373 h 599"/>
                <a:gd name="T112" fmla="*/ 106 w 1939"/>
                <a:gd name="T113" fmla="*/ 370 h 599"/>
                <a:gd name="T114" fmla="*/ 413 w 1939"/>
                <a:gd name="T115" fmla="*/ 370 h 599"/>
                <a:gd name="T116" fmla="*/ 626 w 1939"/>
                <a:gd name="T117" fmla="*/ 30 h 599"/>
                <a:gd name="T118" fmla="*/ 639 w 1939"/>
                <a:gd name="T119" fmla="*/ 16 h 599"/>
                <a:gd name="T120" fmla="*/ 654 w 1939"/>
                <a:gd name="T121" fmla="*/ 6 h 599"/>
                <a:gd name="T122" fmla="*/ 672 w 1939"/>
                <a:gd name="T123" fmla="*/ 2 h 599"/>
                <a:gd name="T124" fmla="*/ 690 w 1939"/>
                <a:gd name="T125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39" h="599">
                  <a:moveTo>
                    <a:pt x="690" y="0"/>
                  </a:moveTo>
                  <a:lnTo>
                    <a:pt x="708" y="4"/>
                  </a:lnTo>
                  <a:lnTo>
                    <a:pt x="724" y="13"/>
                  </a:lnTo>
                  <a:lnTo>
                    <a:pt x="739" y="27"/>
                  </a:lnTo>
                  <a:lnTo>
                    <a:pt x="748" y="42"/>
                  </a:lnTo>
                  <a:lnTo>
                    <a:pt x="753" y="59"/>
                  </a:lnTo>
                  <a:lnTo>
                    <a:pt x="754" y="76"/>
                  </a:lnTo>
                  <a:lnTo>
                    <a:pt x="750" y="94"/>
                  </a:lnTo>
                  <a:lnTo>
                    <a:pt x="741" y="112"/>
                  </a:lnTo>
                  <a:lnTo>
                    <a:pt x="585" y="370"/>
                  </a:lnTo>
                  <a:lnTo>
                    <a:pt x="1363" y="370"/>
                  </a:lnTo>
                  <a:lnTo>
                    <a:pt x="1206" y="112"/>
                  </a:lnTo>
                  <a:lnTo>
                    <a:pt x="1198" y="94"/>
                  </a:lnTo>
                  <a:lnTo>
                    <a:pt x="1194" y="76"/>
                  </a:lnTo>
                  <a:lnTo>
                    <a:pt x="1194" y="59"/>
                  </a:lnTo>
                  <a:lnTo>
                    <a:pt x="1200" y="42"/>
                  </a:lnTo>
                  <a:lnTo>
                    <a:pt x="1210" y="27"/>
                  </a:lnTo>
                  <a:lnTo>
                    <a:pt x="1224" y="13"/>
                  </a:lnTo>
                  <a:lnTo>
                    <a:pt x="1241" y="4"/>
                  </a:lnTo>
                  <a:lnTo>
                    <a:pt x="1259" y="0"/>
                  </a:lnTo>
                  <a:lnTo>
                    <a:pt x="1276" y="2"/>
                  </a:lnTo>
                  <a:lnTo>
                    <a:pt x="1294" y="6"/>
                  </a:lnTo>
                  <a:lnTo>
                    <a:pt x="1310" y="16"/>
                  </a:lnTo>
                  <a:lnTo>
                    <a:pt x="1322" y="30"/>
                  </a:lnTo>
                  <a:lnTo>
                    <a:pt x="1535" y="370"/>
                  </a:lnTo>
                  <a:lnTo>
                    <a:pt x="1833" y="370"/>
                  </a:lnTo>
                  <a:lnTo>
                    <a:pt x="1858" y="373"/>
                  </a:lnTo>
                  <a:lnTo>
                    <a:pt x="1880" y="382"/>
                  </a:lnTo>
                  <a:lnTo>
                    <a:pt x="1900" y="394"/>
                  </a:lnTo>
                  <a:lnTo>
                    <a:pt x="1916" y="410"/>
                  </a:lnTo>
                  <a:lnTo>
                    <a:pt x="1928" y="429"/>
                  </a:lnTo>
                  <a:lnTo>
                    <a:pt x="1937" y="452"/>
                  </a:lnTo>
                  <a:lnTo>
                    <a:pt x="1939" y="477"/>
                  </a:lnTo>
                  <a:lnTo>
                    <a:pt x="1939" y="493"/>
                  </a:lnTo>
                  <a:lnTo>
                    <a:pt x="1937" y="518"/>
                  </a:lnTo>
                  <a:lnTo>
                    <a:pt x="1928" y="540"/>
                  </a:lnTo>
                  <a:lnTo>
                    <a:pt x="1916" y="560"/>
                  </a:lnTo>
                  <a:lnTo>
                    <a:pt x="1900" y="577"/>
                  </a:lnTo>
                  <a:lnTo>
                    <a:pt x="1880" y="589"/>
                  </a:lnTo>
                  <a:lnTo>
                    <a:pt x="1858" y="597"/>
                  </a:lnTo>
                  <a:lnTo>
                    <a:pt x="1833" y="599"/>
                  </a:lnTo>
                  <a:lnTo>
                    <a:pt x="106" y="599"/>
                  </a:lnTo>
                  <a:lnTo>
                    <a:pt x="82" y="597"/>
                  </a:lnTo>
                  <a:lnTo>
                    <a:pt x="59" y="589"/>
                  </a:lnTo>
                  <a:lnTo>
                    <a:pt x="40" y="577"/>
                  </a:lnTo>
                  <a:lnTo>
                    <a:pt x="24" y="560"/>
                  </a:lnTo>
                  <a:lnTo>
                    <a:pt x="11" y="540"/>
                  </a:lnTo>
                  <a:lnTo>
                    <a:pt x="4" y="518"/>
                  </a:lnTo>
                  <a:lnTo>
                    <a:pt x="0" y="493"/>
                  </a:lnTo>
                  <a:lnTo>
                    <a:pt x="0" y="477"/>
                  </a:lnTo>
                  <a:lnTo>
                    <a:pt x="4" y="452"/>
                  </a:lnTo>
                  <a:lnTo>
                    <a:pt x="11" y="429"/>
                  </a:lnTo>
                  <a:lnTo>
                    <a:pt x="24" y="410"/>
                  </a:lnTo>
                  <a:lnTo>
                    <a:pt x="40" y="394"/>
                  </a:lnTo>
                  <a:lnTo>
                    <a:pt x="59" y="382"/>
                  </a:lnTo>
                  <a:lnTo>
                    <a:pt x="82" y="373"/>
                  </a:lnTo>
                  <a:lnTo>
                    <a:pt x="106" y="370"/>
                  </a:lnTo>
                  <a:lnTo>
                    <a:pt x="413" y="370"/>
                  </a:lnTo>
                  <a:lnTo>
                    <a:pt x="626" y="30"/>
                  </a:lnTo>
                  <a:lnTo>
                    <a:pt x="639" y="16"/>
                  </a:lnTo>
                  <a:lnTo>
                    <a:pt x="654" y="6"/>
                  </a:lnTo>
                  <a:lnTo>
                    <a:pt x="672" y="2"/>
                  </a:lnTo>
                  <a:lnTo>
                    <a:pt x="6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"/>
            <p:cNvSpPr>
              <a:spLocks noEditPoints="1"/>
            </p:cNvSpPr>
            <p:nvPr/>
          </p:nvSpPr>
          <p:spPr bwMode="auto">
            <a:xfrm>
              <a:off x="-2938" y="476"/>
              <a:ext cx="1622" cy="855"/>
            </a:xfrm>
            <a:custGeom>
              <a:avLst/>
              <a:gdLst>
                <a:gd name="T0" fmla="*/ 359 w 1622"/>
                <a:gd name="T1" fmla="*/ 161 h 855"/>
                <a:gd name="T2" fmla="*/ 335 w 1622"/>
                <a:gd name="T3" fmla="*/ 184 h 855"/>
                <a:gd name="T4" fmla="*/ 329 w 1622"/>
                <a:gd name="T5" fmla="*/ 219 h 855"/>
                <a:gd name="T6" fmla="*/ 409 w 1622"/>
                <a:gd name="T7" fmla="*/ 701 h 855"/>
                <a:gd name="T8" fmla="*/ 429 w 1622"/>
                <a:gd name="T9" fmla="*/ 725 h 855"/>
                <a:gd name="T10" fmla="*/ 458 w 1622"/>
                <a:gd name="T11" fmla="*/ 733 h 855"/>
                <a:gd name="T12" fmla="*/ 483 w 1622"/>
                <a:gd name="T13" fmla="*/ 727 h 855"/>
                <a:gd name="T14" fmla="*/ 508 w 1622"/>
                <a:gd name="T15" fmla="*/ 702 h 855"/>
                <a:gd name="T16" fmla="*/ 513 w 1622"/>
                <a:gd name="T17" fmla="*/ 669 h 855"/>
                <a:gd name="T18" fmla="*/ 434 w 1622"/>
                <a:gd name="T19" fmla="*/ 184 h 855"/>
                <a:gd name="T20" fmla="*/ 410 w 1622"/>
                <a:gd name="T21" fmla="*/ 161 h 855"/>
                <a:gd name="T22" fmla="*/ 375 w 1622"/>
                <a:gd name="T23" fmla="*/ 155 h 855"/>
                <a:gd name="T24" fmla="*/ 1192 w 1622"/>
                <a:gd name="T25" fmla="*/ 155 h 855"/>
                <a:gd name="T26" fmla="*/ 1161 w 1622"/>
                <a:gd name="T27" fmla="*/ 170 h 855"/>
                <a:gd name="T28" fmla="*/ 1146 w 1622"/>
                <a:gd name="T29" fmla="*/ 201 h 855"/>
                <a:gd name="T30" fmla="*/ 1071 w 1622"/>
                <a:gd name="T31" fmla="*/ 687 h 855"/>
                <a:gd name="T32" fmla="*/ 1087 w 1622"/>
                <a:gd name="T33" fmla="*/ 717 h 855"/>
                <a:gd name="T34" fmla="*/ 1117 w 1622"/>
                <a:gd name="T35" fmla="*/ 732 h 855"/>
                <a:gd name="T36" fmla="*/ 1142 w 1622"/>
                <a:gd name="T37" fmla="*/ 731 h 855"/>
                <a:gd name="T38" fmla="*/ 1168 w 1622"/>
                <a:gd name="T39" fmla="*/ 714 h 855"/>
                <a:gd name="T40" fmla="*/ 1182 w 1622"/>
                <a:gd name="T41" fmla="*/ 686 h 855"/>
                <a:gd name="T42" fmla="*/ 1256 w 1622"/>
                <a:gd name="T43" fmla="*/ 201 h 855"/>
                <a:gd name="T44" fmla="*/ 1241 w 1622"/>
                <a:gd name="T45" fmla="*/ 170 h 855"/>
                <a:gd name="T46" fmla="*/ 1210 w 1622"/>
                <a:gd name="T47" fmla="*/ 155 h 855"/>
                <a:gd name="T48" fmla="*/ 774 w 1622"/>
                <a:gd name="T49" fmla="*/ 157 h 855"/>
                <a:gd name="T50" fmla="*/ 747 w 1622"/>
                <a:gd name="T51" fmla="*/ 177 h 855"/>
                <a:gd name="T52" fmla="*/ 736 w 1622"/>
                <a:gd name="T53" fmla="*/ 209 h 855"/>
                <a:gd name="T54" fmla="*/ 740 w 1622"/>
                <a:gd name="T55" fmla="*/ 695 h 855"/>
                <a:gd name="T56" fmla="*/ 760 w 1622"/>
                <a:gd name="T57" fmla="*/ 723 h 855"/>
                <a:gd name="T58" fmla="*/ 792 w 1622"/>
                <a:gd name="T59" fmla="*/ 733 h 855"/>
                <a:gd name="T60" fmla="*/ 825 w 1622"/>
                <a:gd name="T61" fmla="*/ 723 h 855"/>
                <a:gd name="T62" fmla="*/ 846 w 1622"/>
                <a:gd name="T63" fmla="*/ 695 h 855"/>
                <a:gd name="T64" fmla="*/ 848 w 1622"/>
                <a:gd name="T65" fmla="*/ 209 h 855"/>
                <a:gd name="T66" fmla="*/ 837 w 1622"/>
                <a:gd name="T67" fmla="*/ 177 h 855"/>
                <a:gd name="T68" fmla="*/ 810 w 1622"/>
                <a:gd name="T69" fmla="*/ 157 h 855"/>
                <a:gd name="T70" fmla="*/ 0 w 1622"/>
                <a:gd name="T71" fmla="*/ 0 h 855"/>
                <a:gd name="T72" fmla="*/ 1461 w 1622"/>
                <a:gd name="T73" fmla="*/ 743 h 855"/>
                <a:gd name="T74" fmla="*/ 1444 w 1622"/>
                <a:gd name="T75" fmla="*/ 786 h 855"/>
                <a:gd name="T76" fmla="*/ 1421 w 1622"/>
                <a:gd name="T77" fmla="*/ 821 h 855"/>
                <a:gd name="T78" fmla="*/ 1390 w 1622"/>
                <a:gd name="T79" fmla="*/ 845 h 855"/>
                <a:gd name="T80" fmla="*/ 1349 w 1622"/>
                <a:gd name="T81" fmla="*/ 855 h 855"/>
                <a:gd name="T82" fmla="*/ 247 w 1622"/>
                <a:gd name="T83" fmla="*/ 851 h 855"/>
                <a:gd name="T84" fmla="*/ 207 w 1622"/>
                <a:gd name="T85" fmla="*/ 830 h 855"/>
                <a:gd name="T86" fmla="*/ 178 w 1622"/>
                <a:gd name="T87" fmla="*/ 792 h 855"/>
                <a:gd name="T88" fmla="*/ 162 w 1622"/>
                <a:gd name="T89" fmla="*/ 743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22" h="855">
                  <a:moveTo>
                    <a:pt x="375" y="155"/>
                  </a:moveTo>
                  <a:lnTo>
                    <a:pt x="359" y="161"/>
                  </a:lnTo>
                  <a:lnTo>
                    <a:pt x="344" y="170"/>
                  </a:lnTo>
                  <a:lnTo>
                    <a:pt x="335" y="184"/>
                  </a:lnTo>
                  <a:lnTo>
                    <a:pt x="329" y="201"/>
                  </a:lnTo>
                  <a:lnTo>
                    <a:pt x="329" y="219"/>
                  </a:lnTo>
                  <a:lnTo>
                    <a:pt x="403" y="686"/>
                  </a:lnTo>
                  <a:lnTo>
                    <a:pt x="409" y="701"/>
                  </a:lnTo>
                  <a:lnTo>
                    <a:pt x="417" y="714"/>
                  </a:lnTo>
                  <a:lnTo>
                    <a:pt x="429" y="725"/>
                  </a:lnTo>
                  <a:lnTo>
                    <a:pt x="443" y="731"/>
                  </a:lnTo>
                  <a:lnTo>
                    <a:pt x="458" y="733"/>
                  </a:lnTo>
                  <a:lnTo>
                    <a:pt x="467" y="732"/>
                  </a:lnTo>
                  <a:lnTo>
                    <a:pt x="483" y="727"/>
                  </a:lnTo>
                  <a:lnTo>
                    <a:pt x="498" y="717"/>
                  </a:lnTo>
                  <a:lnTo>
                    <a:pt x="508" y="702"/>
                  </a:lnTo>
                  <a:lnTo>
                    <a:pt x="513" y="687"/>
                  </a:lnTo>
                  <a:lnTo>
                    <a:pt x="513" y="669"/>
                  </a:lnTo>
                  <a:lnTo>
                    <a:pt x="439" y="201"/>
                  </a:lnTo>
                  <a:lnTo>
                    <a:pt x="434" y="184"/>
                  </a:lnTo>
                  <a:lnTo>
                    <a:pt x="423" y="170"/>
                  </a:lnTo>
                  <a:lnTo>
                    <a:pt x="410" y="161"/>
                  </a:lnTo>
                  <a:lnTo>
                    <a:pt x="393" y="155"/>
                  </a:lnTo>
                  <a:lnTo>
                    <a:pt x="375" y="155"/>
                  </a:lnTo>
                  <a:close/>
                  <a:moveTo>
                    <a:pt x="1210" y="155"/>
                  </a:moveTo>
                  <a:lnTo>
                    <a:pt x="1192" y="155"/>
                  </a:lnTo>
                  <a:lnTo>
                    <a:pt x="1176" y="161"/>
                  </a:lnTo>
                  <a:lnTo>
                    <a:pt x="1161" y="170"/>
                  </a:lnTo>
                  <a:lnTo>
                    <a:pt x="1152" y="184"/>
                  </a:lnTo>
                  <a:lnTo>
                    <a:pt x="1146" y="201"/>
                  </a:lnTo>
                  <a:lnTo>
                    <a:pt x="1071" y="669"/>
                  </a:lnTo>
                  <a:lnTo>
                    <a:pt x="1071" y="687"/>
                  </a:lnTo>
                  <a:lnTo>
                    <a:pt x="1077" y="702"/>
                  </a:lnTo>
                  <a:lnTo>
                    <a:pt x="1087" y="717"/>
                  </a:lnTo>
                  <a:lnTo>
                    <a:pt x="1101" y="727"/>
                  </a:lnTo>
                  <a:lnTo>
                    <a:pt x="1117" y="732"/>
                  </a:lnTo>
                  <a:lnTo>
                    <a:pt x="1127" y="733"/>
                  </a:lnTo>
                  <a:lnTo>
                    <a:pt x="1142" y="731"/>
                  </a:lnTo>
                  <a:lnTo>
                    <a:pt x="1157" y="725"/>
                  </a:lnTo>
                  <a:lnTo>
                    <a:pt x="1168" y="714"/>
                  </a:lnTo>
                  <a:lnTo>
                    <a:pt x="1177" y="701"/>
                  </a:lnTo>
                  <a:lnTo>
                    <a:pt x="1182" y="686"/>
                  </a:lnTo>
                  <a:lnTo>
                    <a:pt x="1256" y="219"/>
                  </a:lnTo>
                  <a:lnTo>
                    <a:pt x="1256" y="201"/>
                  </a:lnTo>
                  <a:lnTo>
                    <a:pt x="1250" y="184"/>
                  </a:lnTo>
                  <a:lnTo>
                    <a:pt x="1241" y="170"/>
                  </a:lnTo>
                  <a:lnTo>
                    <a:pt x="1227" y="161"/>
                  </a:lnTo>
                  <a:lnTo>
                    <a:pt x="1210" y="155"/>
                  </a:lnTo>
                  <a:close/>
                  <a:moveTo>
                    <a:pt x="792" y="155"/>
                  </a:moveTo>
                  <a:lnTo>
                    <a:pt x="774" y="157"/>
                  </a:lnTo>
                  <a:lnTo>
                    <a:pt x="760" y="165"/>
                  </a:lnTo>
                  <a:lnTo>
                    <a:pt x="747" y="177"/>
                  </a:lnTo>
                  <a:lnTo>
                    <a:pt x="740" y="193"/>
                  </a:lnTo>
                  <a:lnTo>
                    <a:pt x="736" y="209"/>
                  </a:lnTo>
                  <a:lnTo>
                    <a:pt x="736" y="678"/>
                  </a:lnTo>
                  <a:lnTo>
                    <a:pt x="740" y="695"/>
                  </a:lnTo>
                  <a:lnTo>
                    <a:pt x="747" y="711"/>
                  </a:lnTo>
                  <a:lnTo>
                    <a:pt x="760" y="723"/>
                  </a:lnTo>
                  <a:lnTo>
                    <a:pt x="774" y="730"/>
                  </a:lnTo>
                  <a:lnTo>
                    <a:pt x="792" y="733"/>
                  </a:lnTo>
                  <a:lnTo>
                    <a:pt x="810" y="730"/>
                  </a:lnTo>
                  <a:lnTo>
                    <a:pt x="825" y="723"/>
                  </a:lnTo>
                  <a:lnTo>
                    <a:pt x="837" y="711"/>
                  </a:lnTo>
                  <a:lnTo>
                    <a:pt x="846" y="695"/>
                  </a:lnTo>
                  <a:lnTo>
                    <a:pt x="848" y="678"/>
                  </a:lnTo>
                  <a:lnTo>
                    <a:pt x="848" y="209"/>
                  </a:lnTo>
                  <a:lnTo>
                    <a:pt x="846" y="193"/>
                  </a:lnTo>
                  <a:lnTo>
                    <a:pt x="837" y="177"/>
                  </a:lnTo>
                  <a:lnTo>
                    <a:pt x="825" y="165"/>
                  </a:lnTo>
                  <a:lnTo>
                    <a:pt x="810" y="157"/>
                  </a:lnTo>
                  <a:lnTo>
                    <a:pt x="792" y="155"/>
                  </a:lnTo>
                  <a:close/>
                  <a:moveTo>
                    <a:pt x="0" y="0"/>
                  </a:moveTo>
                  <a:lnTo>
                    <a:pt x="1622" y="0"/>
                  </a:lnTo>
                  <a:lnTo>
                    <a:pt x="1461" y="743"/>
                  </a:lnTo>
                  <a:lnTo>
                    <a:pt x="1453" y="765"/>
                  </a:lnTo>
                  <a:lnTo>
                    <a:pt x="1444" y="786"/>
                  </a:lnTo>
                  <a:lnTo>
                    <a:pt x="1434" y="805"/>
                  </a:lnTo>
                  <a:lnTo>
                    <a:pt x="1421" y="821"/>
                  </a:lnTo>
                  <a:lnTo>
                    <a:pt x="1407" y="834"/>
                  </a:lnTo>
                  <a:lnTo>
                    <a:pt x="1390" y="845"/>
                  </a:lnTo>
                  <a:lnTo>
                    <a:pt x="1370" y="852"/>
                  </a:lnTo>
                  <a:lnTo>
                    <a:pt x="1349" y="855"/>
                  </a:lnTo>
                  <a:lnTo>
                    <a:pt x="272" y="855"/>
                  </a:lnTo>
                  <a:lnTo>
                    <a:pt x="247" y="851"/>
                  </a:lnTo>
                  <a:lnTo>
                    <a:pt x="226" y="843"/>
                  </a:lnTo>
                  <a:lnTo>
                    <a:pt x="207" y="830"/>
                  </a:lnTo>
                  <a:lnTo>
                    <a:pt x="191" y="812"/>
                  </a:lnTo>
                  <a:lnTo>
                    <a:pt x="178" y="792"/>
                  </a:lnTo>
                  <a:lnTo>
                    <a:pt x="168" y="768"/>
                  </a:lnTo>
                  <a:lnTo>
                    <a:pt x="162" y="74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"/>
            <p:cNvSpPr>
              <a:spLocks noEditPoints="1"/>
            </p:cNvSpPr>
            <p:nvPr/>
          </p:nvSpPr>
          <p:spPr bwMode="auto">
            <a:xfrm>
              <a:off x="-2938" y="476"/>
              <a:ext cx="1622" cy="855"/>
            </a:xfrm>
            <a:custGeom>
              <a:avLst/>
              <a:gdLst>
                <a:gd name="T0" fmla="*/ 359 w 1622"/>
                <a:gd name="T1" fmla="*/ 161 h 855"/>
                <a:gd name="T2" fmla="*/ 335 w 1622"/>
                <a:gd name="T3" fmla="*/ 184 h 855"/>
                <a:gd name="T4" fmla="*/ 329 w 1622"/>
                <a:gd name="T5" fmla="*/ 219 h 855"/>
                <a:gd name="T6" fmla="*/ 409 w 1622"/>
                <a:gd name="T7" fmla="*/ 701 h 855"/>
                <a:gd name="T8" fmla="*/ 429 w 1622"/>
                <a:gd name="T9" fmla="*/ 725 h 855"/>
                <a:gd name="T10" fmla="*/ 458 w 1622"/>
                <a:gd name="T11" fmla="*/ 733 h 855"/>
                <a:gd name="T12" fmla="*/ 483 w 1622"/>
                <a:gd name="T13" fmla="*/ 727 h 855"/>
                <a:gd name="T14" fmla="*/ 508 w 1622"/>
                <a:gd name="T15" fmla="*/ 702 h 855"/>
                <a:gd name="T16" fmla="*/ 513 w 1622"/>
                <a:gd name="T17" fmla="*/ 669 h 855"/>
                <a:gd name="T18" fmla="*/ 434 w 1622"/>
                <a:gd name="T19" fmla="*/ 184 h 855"/>
                <a:gd name="T20" fmla="*/ 410 w 1622"/>
                <a:gd name="T21" fmla="*/ 161 h 855"/>
                <a:gd name="T22" fmla="*/ 375 w 1622"/>
                <a:gd name="T23" fmla="*/ 155 h 855"/>
                <a:gd name="T24" fmla="*/ 1192 w 1622"/>
                <a:gd name="T25" fmla="*/ 155 h 855"/>
                <a:gd name="T26" fmla="*/ 1161 w 1622"/>
                <a:gd name="T27" fmla="*/ 170 h 855"/>
                <a:gd name="T28" fmla="*/ 1146 w 1622"/>
                <a:gd name="T29" fmla="*/ 201 h 855"/>
                <a:gd name="T30" fmla="*/ 1071 w 1622"/>
                <a:gd name="T31" fmla="*/ 687 h 855"/>
                <a:gd name="T32" fmla="*/ 1087 w 1622"/>
                <a:gd name="T33" fmla="*/ 717 h 855"/>
                <a:gd name="T34" fmla="*/ 1117 w 1622"/>
                <a:gd name="T35" fmla="*/ 732 h 855"/>
                <a:gd name="T36" fmla="*/ 1142 w 1622"/>
                <a:gd name="T37" fmla="*/ 731 h 855"/>
                <a:gd name="T38" fmla="*/ 1168 w 1622"/>
                <a:gd name="T39" fmla="*/ 714 h 855"/>
                <a:gd name="T40" fmla="*/ 1182 w 1622"/>
                <a:gd name="T41" fmla="*/ 686 h 855"/>
                <a:gd name="T42" fmla="*/ 1256 w 1622"/>
                <a:gd name="T43" fmla="*/ 201 h 855"/>
                <a:gd name="T44" fmla="*/ 1241 w 1622"/>
                <a:gd name="T45" fmla="*/ 170 h 855"/>
                <a:gd name="T46" fmla="*/ 1210 w 1622"/>
                <a:gd name="T47" fmla="*/ 155 h 855"/>
                <a:gd name="T48" fmla="*/ 774 w 1622"/>
                <a:gd name="T49" fmla="*/ 157 h 855"/>
                <a:gd name="T50" fmla="*/ 747 w 1622"/>
                <a:gd name="T51" fmla="*/ 177 h 855"/>
                <a:gd name="T52" fmla="*/ 736 w 1622"/>
                <a:gd name="T53" fmla="*/ 209 h 855"/>
                <a:gd name="T54" fmla="*/ 740 w 1622"/>
                <a:gd name="T55" fmla="*/ 695 h 855"/>
                <a:gd name="T56" fmla="*/ 760 w 1622"/>
                <a:gd name="T57" fmla="*/ 723 h 855"/>
                <a:gd name="T58" fmla="*/ 792 w 1622"/>
                <a:gd name="T59" fmla="*/ 733 h 855"/>
                <a:gd name="T60" fmla="*/ 825 w 1622"/>
                <a:gd name="T61" fmla="*/ 723 h 855"/>
                <a:gd name="T62" fmla="*/ 846 w 1622"/>
                <a:gd name="T63" fmla="*/ 695 h 855"/>
                <a:gd name="T64" fmla="*/ 848 w 1622"/>
                <a:gd name="T65" fmla="*/ 209 h 855"/>
                <a:gd name="T66" fmla="*/ 837 w 1622"/>
                <a:gd name="T67" fmla="*/ 177 h 855"/>
                <a:gd name="T68" fmla="*/ 810 w 1622"/>
                <a:gd name="T69" fmla="*/ 157 h 855"/>
                <a:gd name="T70" fmla="*/ 0 w 1622"/>
                <a:gd name="T71" fmla="*/ 0 h 855"/>
                <a:gd name="T72" fmla="*/ 1461 w 1622"/>
                <a:gd name="T73" fmla="*/ 743 h 855"/>
                <a:gd name="T74" fmla="*/ 1444 w 1622"/>
                <a:gd name="T75" fmla="*/ 786 h 855"/>
                <a:gd name="T76" fmla="*/ 1421 w 1622"/>
                <a:gd name="T77" fmla="*/ 821 h 855"/>
                <a:gd name="T78" fmla="*/ 1390 w 1622"/>
                <a:gd name="T79" fmla="*/ 845 h 855"/>
                <a:gd name="T80" fmla="*/ 1349 w 1622"/>
                <a:gd name="T81" fmla="*/ 855 h 855"/>
                <a:gd name="T82" fmla="*/ 247 w 1622"/>
                <a:gd name="T83" fmla="*/ 851 h 855"/>
                <a:gd name="T84" fmla="*/ 207 w 1622"/>
                <a:gd name="T85" fmla="*/ 830 h 855"/>
                <a:gd name="T86" fmla="*/ 178 w 1622"/>
                <a:gd name="T87" fmla="*/ 792 h 855"/>
                <a:gd name="T88" fmla="*/ 162 w 1622"/>
                <a:gd name="T89" fmla="*/ 743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22" h="855">
                  <a:moveTo>
                    <a:pt x="375" y="155"/>
                  </a:moveTo>
                  <a:lnTo>
                    <a:pt x="359" y="161"/>
                  </a:lnTo>
                  <a:lnTo>
                    <a:pt x="344" y="170"/>
                  </a:lnTo>
                  <a:lnTo>
                    <a:pt x="335" y="184"/>
                  </a:lnTo>
                  <a:lnTo>
                    <a:pt x="329" y="201"/>
                  </a:lnTo>
                  <a:lnTo>
                    <a:pt x="329" y="219"/>
                  </a:lnTo>
                  <a:lnTo>
                    <a:pt x="403" y="686"/>
                  </a:lnTo>
                  <a:lnTo>
                    <a:pt x="409" y="701"/>
                  </a:lnTo>
                  <a:lnTo>
                    <a:pt x="417" y="714"/>
                  </a:lnTo>
                  <a:lnTo>
                    <a:pt x="429" y="725"/>
                  </a:lnTo>
                  <a:lnTo>
                    <a:pt x="443" y="731"/>
                  </a:lnTo>
                  <a:lnTo>
                    <a:pt x="458" y="733"/>
                  </a:lnTo>
                  <a:lnTo>
                    <a:pt x="467" y="732"/>
                  </a:lnTo>
                  <a:lnTo>
                    <a:pt x="483" y="727"/>
                  </a:lnTo>
                  <a:lnTo>
                    <a:pt x="498" y="717"/>
                  </a:lnTo>
                  <a:lnTo>
                    <a:pt x="508" y="702"/>
                  </a:lnTo>
                  <a:lnTo>
                    <a:pt x="513" y="687"/>
                  </a:lnTo>
                  <a:lnTo>
                    <a:pt x="513" y="669"/>
                  </a:lnTo>
                  <a:lnTo>
                    <a:pt x="439" y="201"/>
                  </a:lnTo>
                  <a:lnTo>
                    <a:pt x="434" y="184"/>
                  </a:lnTo>
                  <a:lnTo>
                    <a:pt x="423" y="170"/>
                  </a:lnTo>
                  <a:lnTo>
                    <a:pt x="410" y="161"/>
                  </a:lnTo>
                  <a:lnTo>
                    <a:pt x="393" y="155"/>
                  </a:lnTo>
                  <a:lnTo>
                    <a:pt x="375" y="155"/>
                  </a:lnTo>
                  <a:close/>
                  <a:moveTo>
                    <a:pt x="1210" y="155"/>
                  </a:moveTo>
                  <a:lnTo>
                    <a:pt x="1192" y="155"/>
                  </a:lnTo>
                  <a:lnTo>
                    <a:pt x="1176" y="161"/>
                  </a:lnTo>
                  <a:lnTo>
                    <a:pt x="1161" y="170"/>
                  </a:lnTo>
                  <a:lnTo>
                    <a:pt x="1152" y="184"/>
                  </a:lnTo>
                  <a:lnTo>
                    <a:pt x="1146" y="201"/>
                  </a:lnTo>
                  <a:lnTo>
                    <a:pt x="1071" y="669"/>
                  </a:lnTo>
                  <a:lnTo>
                    <a:pt x="1071" y="687"/>
                  </a:lnTo>
                  <a:lnTo>
                    <a:pt x="1077" y="702"/>
                  </a:lnTo>
                  <a:lnTo>
                    <a:pt x="1087" y="717"/>
                  </a:lnTo>
                  <a:lnTo>
                    <a:pt x="1101" y="727"/>
                  </a:lnTo>
                  <a:lnTo>
                    <a:pt x="1117" y="732"/>
                  </a:lnTo>
                  <a:lnTo>
                    <a:pt x="1127" y="733"/>
                  </a:lnTo>
                  <a:lnTo>
                    <a:pt x="1142" y="731"/>
                  </a:lnTo>
                  <a:lnTo>
                    <a:pt x="1157" y="725"/>
                  </a:lnTo>
                  <a:lnTo>
                    <a:pt x="1168" y="714"/>
                  </a:lnTo>
                  <a:lnTo>
                    <a:pt x="1177" y="701"/>
                  </a:lnTo>
                  <a:lnTo>
                    <a:pt x="1182" y="686"/>
                  </a:lnTo>
                  <a:lnTo>
                    <a:pt x="1256" y="219"/>
                  </a:lnTo>
                  <a:lnTo>
                    <a:pt x="1256" y="201"/>
                  </a:lnTo>
                  <a:lnTo>
                    <a:pt x="1250" y="184"/>
                  </a:lnTo>
                  <a:lnTo>
                    <a:pt x="1241" y="170"/>
                  </a:lnTo>
                  <a:lnTo>
                    <a:pt x="1227" y="161"/>
                  </a:lnTo>
                  <a:lnTo>
                    <a:pt x="1210" y="155"/>
                  </a:lnTo>
                  <a:close/>
                  <a:moveTo>
                    <a:pt x="792" y="155"/>
                  </a:moveTo>
                  <a:lnTo>
                    <a:pt x="774" y="157"/>
                  </a:lnTo>
                  <a:lnTo>
                    <a:pt x="760" y="165"/>
                  </a:lnTo>
                  <a:lnTo>
                    <a:pt x="747" y="177"/>
                  </a:lnTo>
                  <a:lnTo>
                    <a:pt x="740" y="193"/>
                  </a:lnTo>
                  <a:lnTo>
                    <a:pt x="736" y="209"/>
                  </a:lnTo>
                  <a:lnTo>
                    <a:pt x="736" y="678"/>
                  </a:lnTo>
                  <a:lnTo>
                    <a:pt x="740" y="695"/>
                  </a:lnTo>
                  <a:lnTo>
                    <a:pt x="747" y="711"/>
                  </a:lnTo>
                  <a:lnTo>
                    <a:pt x="760" y="723"/>
                  </a:lnTo>
                  <a:lnTo>
                    <a:pt x="774" y="730"/>
                  </a:lnTo>
                  <a:lnTo>
                    <a:pt x="792" y="733"/>
                  </a:lnTo>
                  <a:lnTo>
                    <a:pt x="810" y="730"/>
                  </a:lnTo>
                  <a:lnTo>
                    <a:pt x="825" y="723"/>
                  </a:lnTo>
                  <a:lnTo>
                    <a:pt x="837" y="711"/>
                  </a:lnTo>
                  <a:lnTo>
                    <a:pt x="846" y="695"/>
                  </a:lnTo>
                  <a:lnTo>
                    <a:pt x="848" y="678"/>
                  </a:lnTo>
                  <a:lnTo>
                    <a:pt x="848" y="209"/>
                  </a:lnTo>
                  <a:lnTo>
                    <a:pt x="846" y="193"/>
                  </a:lnTo>
                  <a:lnTo>
                    <a:pt x="837" y="177"/>
                  </a:lnTo>
                  <a:lnTo>
                    <a:pt x="825" y="165"/>
                  </a:lnTo>
                  <a:lnTo>
                    <a:pt x="810" y="157"/>
                  </a:lnTo>
                  <a:lnTo>
                    <a:pt x="792" y="155"/>
                  </a:lnTo>
                  <a:close/>
                  <a:moveTo>
                    <a:pt x="0" y="0"/>
                  </a:moveTo>
                  <a:lnTo>
                    <a:pt x="1622" y="0"/>
                  </a:lnTo>
                  <a:lnTo>
                    <a:pt x="1461" y="743"/>
                  </a:lnTo>
                  <a:lnTo>
                    <a:pt x="1453" y="765"/>
                  </a:lnTo>
                  <a:lnTo>
                    <a:pt x="1444" y="786"/>
                  </a:lnTo>
                  <a:lnTo>
                    <a:pt x="1434" y="805"/>
                  </a:lnTo>
                  <a:lnTo>
                    <a:pt x="1421" y="821"/>
                  </a:lnTo>
                  <a:lnTo>
                    <a:pt x="1407" y="834"/>
                  </a:lnTo>
                  <a:lnTo>
                    <a:pt x="1390" y="845"/>
                  </a:lnTo>
                  <a:lnTo>
                    <a:pt x="1370" y="852"/>
                  </a:lnTo>
                  <a:lnTo>
                    <a:pt x="1349" y="855"/>
                  </a:lnTo>
                  <a:lnTo>
                    <a:pt x="272" y="855"/>
                  </a:lnTo>
                  <a:lnTo>
                    <a:pt x="247" y="851"/>
                  </a:lnTo>
                  <a:lnTo>
                    <a:pt x="226" y="843"/>
                  </a:lnTo>
                  <a:lnTo>
                    <a:pt x="207" y="830"/>
                  </a:lnTo>
                  <a:lnTo>
                    <a:pt x="191" y="812"/>
                  </a:lnTo>
                  <a:lnTo>
                    <a:pt x="178" y="792"/>
                  </a:lnTo>
                  <a:lnTo>
                    <a:pt x="168" y="768"/>
                  </a:lnTo>
                  <a:lnTo>
                    <a:pt x="162" y="74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" name="Freeform 16"/>
          <p:cNvSpPr>
            <a:spLocks noEditPoints="1"/>
          </p:cNvSpPr>
          <p:nvPr/>
        </p:nvSpPr>
        <p:spPr bwMode="auto">
          <a:xfrm>
            <a:off x="4420077" y="4480718"/>
            <a:ext cx="661986" cy="639764"/>
          </a:xfrm>
          <a:custGeom>
            <a:avLst/>
            <a:gdLst>
              <a:gd name="T0" fmla="*/ 2605 w 3584"/>
              <a:gd name="T1" fmla="*/ 1852 h 3573"/>
              <a:gd name="T2" fmla="*/ 2542 w 3584"/>
              <a:gd name="T3" fmla="*/ 2046 h 3573"/>
              <a:gd name="T4" fmla="*/ 2660 w 3584"/>
              <a:gd name="T5" fmla="*/ 2208 h 3573"/>
              <a:gd name="T6" fmla="*/ 2866 w 3584"/>
              <a:gd name="T7" fmla="*/ 2208 h 3573"/>
              <a:gd name="T8" fmla="*/ 2984 w 3584"/>
              <a:gd name="T9" fmla="*/ 2046 h 3573"/>
              <a:gd name="T10" fmla="*/ 2921 w 3584"/>
              <a:gd name="T11" fmla="*/ 1852 h 3573"/>
              <a:gd name="T12" fmla="*/ 2825 w 3584"/>
              <a:gd name="T13" fmla="*/ 446 h 3573"/>
              <a:gd name="T14" fmla="*/ 2760 w 3584"/>
              <a:gd name="T15" fmla="*/ 665 h 3573"/>
              <a:gd name="T16" fmla="*/ 2682 w 3584"/>
              <a:gd name="T17" fmla="*/ 1004 h 3573"/>
              <a:gd name="T18" fmla="*/ 2685 w 3584"/>
              <a:gd name="T19" fmla="*/ 1459 h 3573"/>
              <a:gd name="T20" fmla="*/ 2754 w 3584"/>
              <a:gd name="T21" fmla="*/ 1337 h 3573"/>
              <a:gd name="T22" fmla="*/ 2916 w 3584"/>
              <a:gd name="T23" fmla="*/ 1272 h 3573"/>
              <a:gd name="T24" fmla="*/ 3111 w 3584"/>
              <a:gd name="T25" fmla="*/ 1518 h 3573"/>
              <a:gd name="T26" fmla="*/ 3198 w 3584"/>
              <a:gd name="T27" fmla="*/ 1678 h 3573"/>
              <a:gd name="T28" fmla="*/ 3298 w 3584"/>
              <a:gd name="T29" fmla="*/ 1769 h 3573"/>
              <a:gd name="T30" fmla="*/ 3326 w 3584"/>
              <a:gd name="T31" fmla="*/ 2531 h 3573"/>
              <a:gd name="T32" fmla="*/ 3135 w 3584"/>
              <a:gd name="T33" fmla="*/ 2608 h 3573"/>
              <a:gd name="T34" fmla="*/ 3002 w 3584"/>
              <a:gd name="T35" fmla="*/ 2810 h 3573"/>
              <a:gd name="T36" fmla="*/ 2833 w 3584"/>
              <a:gd name="T37" fmla="*/ 2985 h 3573"/>
              <a:gd name="T38" fmla="*/ 2804 w 3584"/>
              <a:gd name="T39" fmla="*/ 3125 h 3573"/>
              <a:gd name="T40" fmla="*/ 2839 w 3584"/>
              <a:gd name="T41" fmla="*/ 3290 h 3573"/>
              <a:gd name="T42" fmla="*/ 2868 w 3584"/>
              <a:gd name="T43" fmla="*/ 3430 h 3573"/>
              <a:gd name="T44" fmla="*/ 2216 w 3584"/>
              <a:gd name="T45" fmla="*/ 3546 h 3573"/>
              <a:gd name="T46" fmla="*/ 2187 w 3584"/>
              <a:gd name="T47" fmla="*/ 3397 h 3573"/>
              <a:gd name="T48" fmla="*/ 2133 w 3584"/>
              <a:gd name="T49" fmla="*/ 3276 h 3573"/>
              <a:gd name="T50" fmla="*/ 2037 w 3584"/>
              <a:gd name="T51" fmla="*/ 3259 h 3573"/>
              <a:gd name="T52" fmla="*/ 1665 w 3584"/>
              <a:gd name="T53" fmla="*/ 3270 h 3573"/>
              <a:gd name="T54" fmla="*/ 1482 w 3584"/>
              <a:gd name="T55" fmla="*/ 3273 h 3573"/>
              <a:gd name="T56" fmla="*/ 1403 w 3584"/>
              <a:gd name="T57" fmla="*/ 3374 h 3573"/>
              <a:gd name="T58" fmla="*/ 1370 w 3584"/>
              <a:gd name="T59" fmla="*/ 3545 h 3573"/>
              <a:gd name="T60" fmla="*/ 716 w 3584"/>
              <a:gd name="T61" fmla="*/ 3430 h 3573"/>
              <a:gd name="T62" fmla="*/ 747 w 3584"/>
              <a:gd name="T63" fmla="*/ 3280 h 3573"/>
              <a:gd name="T64" fmla="*/ 783 w 3584"/>
              <a:gd name="T65" fmla="*/ 3084 h 3573"/>
              <a:gd name="T66" fmla="*/ 734 w 3584"/>
              <a:gd name="T67" fmla="*/ 2931 h 3573"/>
              <a:gd name="T68" fmla="*/ 531 w 3584"/>
              <a:gd name="T69" fmla="*/ 2720 h 3573"/>
              <a:gd name="T70" fmla="*/ 326 w 3584"/>
              <a:gd name="T71" fmla="*/ 2312 h 3573"/>
              <a:gd name="T72" fmla="*/ 256 w 3584"/>
              <a:gd name="T73" fmla="*/ 2076 h 3573"/>
              <a:gd name="T74" fmla="*/ 117 w 3584"/>
              <a:gd name="T75" fmla="*/ 2022 h 3573"/>
              <a:gd name="T76" fmla="*/ 15 w 3584"/>
              <a:gd name="T77" fmla="*/ 1866 h 3573"/>
              <a:gd name="T78" fmla="*/ 20 w 3584"/>
              <a:gd name="T79" fmla="*/ 1625 h 3573"/>
              <a:gd name="T80" fmla="*/ 137 w 3584"/>
              <a:gd name="T81" fmla="*/ 1503 h 3573"/>
              <a:gd name="T82" fmla="*/ 279 w 3584"/>
              <a:gd name="T83" fmla="*/ 1507 h 3573"/>
              <a:gd name="T84" fmla="*/ 347 w 3584"/>
              <a:gd name="T85" fmla="*/ 1634 h 3573"/>
              <a:gd name="T86" fmla="*/ 281 w 3584"/>
              <a:gd name="T87" fmla="*/ 1588 h 3573"/>
              <a:gd name="T88" fmla="*/ 179 w 3584"/>
              <a:gd name="T89" fmla="*/ 1626 h 3573"/>
              <a:gd name="T90" fmla="*/ 158 w 3584"/>
              <a:gd name="T91" fmla="*/ 1765 h 3573"/>
              <a:gd name="T92" fmla="*/ 256 w 3584"/>
              <a:gd name="T93" fmla="*/ 1851 h 3573"/>
              <a:gd name="T94" fmla="*/ 393 w 3584"/>
              <a:gd name="T95" fmla="*/ 1609 h 3573"/>
              <a:gd name="T96" fmla="*/ 657 w 3584"/>
              <a:gd name="T97" fmla="*/ 1224 h 3573"/>
              <a:gd name="T98" fmla="*/ 1035 w 3584"/>
              <a:gd name="T99" fmla="*/ 979 h 3573"/>
              <a:gd name="T100" fmla="*/ 1466 w 3584"/>
              <a:gd name="T101" fmla="*/ 893 h 3573"/>
              <a:gd name="T102" fmla="*/ 2106 w 3584"/>
              <a:gd name="T103" fmla="*/ 909 h 3573"/>
              <a:gd name="T104" fmla="*/ 2254 w 3584"/>
              <a:gd name="T105" fmla="*/ 893 h 3573"/>
              <a:gd name="T106" fmla="*/ 2488 w 3584"/>
              <a:gd name="T107" fmla="*/ 619 h 3573"/>
              <a:gd name="T108" fmla="*/ 2781 w 3584"/>
              <a:gd name="T109" fmla="*/ 459 h 3573"/>
              <a:gd name="T110" fmla="*/ 1733 w 3584"/>
              <a:gd name="T111" fmla="*/ 26 h 3573"/>
              <a:gd name="T112" fmla="*/ 1990 w 3584"/>
              <a:gd name="T113" fmla="*/ 212 h 3573"/>
              <a:gd name="T114" fmla="*/ 2091 w 3584"/>
              <a:gd name="T115" fmla="*/ 520 h 3573"/>
              <a:gd name="T116" fmla="*/ 1098 w 3584"/>
              <a:gd name="T117" fmla="*/ 743 h 3573"/>
              <a:gd name="T118" fmla="*/ 1049 w 3584"/>
              <a:gd name="T119" fmla="*/ 464 h 3573"/>
              <a:gd name="T120" fmla="*/ 1180 w 3584"/>
              <a:gd name="T121" fmla="*/ 171 h 3573"/>
              <a:gd name="T122" fmla="*/ 1456 w 3584"/>
              <a:gd name="T123" fmla="*/ 11 h 3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584" h="3573">
                <a:moveTo>
                  <a:pt x="2764" y="1786"/>
                </a:moveTo>
                <a:lnTo>
                  <a:pt x="2727" y="1789"/>
                </a:lnTo>
                <a:lnTo>
                  <a:pt x="2693" y="1797"/>
                </a:lnTo>
                <a:lnTo>
                  <a:pt x="2660" y="1811"/>
                </a:lnTo>
                <a:lnTo>
                  <a:pt x="2631" y="1829"/>
                </a:lnTo>
                <a:lnTo>
                  <a:pt x="2605" y="1852"/>
                </a:lnTo>
                <a:lnTo>
                  <a:pt x="2583" y="1877"/>
                </a:lnTo>
                <a:lnTo>
                  <a:pt x="2564" y="1907"/>
                </a:lnTo>
                <a:lnTo>
                  <a:pt x="2551" y="1939"/>
                </a:lnTo>
                <a:lnTo>
                  <a:pt x="2542" y="1973"/>
                </a:lnTo>
                <a:lnTo>
                  <a:pt x="2540" y="2009"/>
                </a:lnTo>
                <a:lnTo>
                  <a:pt x="2542" y="2046"/>
                </a:lnTo>
                <a:lnTo>
                  <a:pt x="2551" y="2080"/>
                </a:lnTo>
                <a:lnTo>
                  <a:pt x="2564" y="2112"/>
                </a:lnTo>
                <a:lnTo>
                  <a:pt x="2583" y="2141"/>
                </a:lnTo>
                <a:lnTo>
                  <a:pt x="2605" y="2168"/>
                </a:lnTo>
                <a:lnTo>
                  <a:pt x="2631" y="2190"/>
                </a:lnTo>
                <a:lnTo>
                  <a:pt x="2660" y="2208"/>
                </a:lnTo>
                <a:lnTo>
                  <a:pt x="2693" y="2222"/>
                </a:lnTo>
                <a:lnTo>
                  <a:pt x="2727" y="2230"/>
                </a:lnTo>
                <a:lnTo>
                  <a:pt x="2764" y="2233"/>
                </a:lnTo>
                <a:lnTo>
                  <a:pt x="2800" y="2230"/>
                </a:lnTo>
                <a:lnTo>
                  <a:pt x="2834" y="2222"/>
                </a:lnTo>
                <a:lnTo>
                  <a:pt x="2866" y="2208"/>
                </a:lnTo>
                <a:lnTo>
                  <a:pt x="2896" y="2190"/>
                </a:lnTo>
                <a:lnTo>
                  <a:pt x="2921" y="2168"/>
                </a:lnTo>
                <a:lnTo>
                  <a:pt x="2945" y="2141"/>
                </a:lnTo>
                <a:lnTo>
                  <a:pt x="2962" y="2112"/>
                </a:lnTo>
                <a:lnTo>
                  <a:pt x="2977" y="2080"/>
                </a:lnTo>
                <a:lnTo>
                  <a:pt x="2984" y="2046"/>
                </a:lnTo>
                <a:lnTo>
                  <a:pt x="2988" y="2009"/>
                </a:lnTo>
                <a:lnTo>
                  <a:pt x="2984" y="1973"/>
                </a:lnTo>
                <a:lnTo>
                  <a:pt x="2977" y="1939"/>
                </a:lnTo>
                <a:lnTo>
                  <a:pt x="2962" y="1907"/>
                </a:lnTo>
                <a:lnTo>
                  <a:pt x="2945" y="1877"/>
                </a:lnTo>
                <a:lnTo>
                  <a:pt x="2921" y="1852"/>
                </a:lnTo>
                <a:lnTo>
                  <a:pt x="2896" y="1829"/>
                </a:lnTo>
                <a:lnTo>
                  <a:pt x="2866" y="1811"/>
                </a:lnTo>
                <a:lnTo>
                  <a:pt x="2834" y="1797"/>
                </a:lnTo>
                <a:lnTo>
                  <a:pt x="2800" y="1789"/>
                </a:lnTo>
                <a:lnTo>
                  <a:pt x="2764" y="1786"/>
                </a:lnTo>
                <a:close/>
                <a:moveTo>
                  <a:pt x="2825" y="446"/>
                </a:moveTo>
                <a:lnTo>
                  <a:pt x="2820" y="474"/>
                </a:lnTo>
                <a:lnTo>
                  <a:pt x="2811" y="506"/>
                </a:lnTo>
                <a:lnTo>
                  <a:pt x="2800" y="540"/>
                </a:lnTo>
                <a:lnTo>
                  <a:pt x="2788" y="578"/>
                </a:lnTo>
                <a:lnTo>
                  <a:pt x="2775" y="620"/>
                </a:lnTo>
                <a:lnTo>
                  <a:pt x="2760" y="665"/>
                </a:lnTo>
                <a:lnTo>
                  <a:pt x="2746" y="712"/>
                </a:lnTo>
                <a:lnTo>
                  <a:pt x="2731" y="764"/>
                </a:lnTo>
                <a:lnTo>
                  <a:pt x="2717" y="819"/>
                </a:lnTo>
                <a:lnTo>
                  <a:pt x="2704" y="877"/>
                </a:lnTo>
                <a:lnTo>
                  <a:pt x="2692" y="939"/>
                </a:lnTo>
                <a:lnTo>
                  <a:pt x="2682" y="1004"/>
                </a:lnTo>
                <a:lnTo>
                  <a:pt x="2674" y="1072"/>
                </a:lnTo>
                <a:lnTo>
                  <a:pt x="2670" y="1142"/>
                </a:lnTo>
                <a:lnTo>
                  <a:pt x="2668" y="1217"/>
                </a:lnTo>
                <a:lnTo>
                  <a:pt x="2670" y="1294"/>
                </a:lnTo>
                <a:lnTo>
                  <a:pt x="2675" y="1376"/>
                </a:lnTo>
                <a:lnTo>
                  <a:pt x="2685" y="1459"/>
                </a:lnTo>
                <a:lnTo>
                  <a:pt x="2700" y="1546"/>
                </a:lnTo>
                <a:lnTo>
                  <a:pt x="2710" y="1492"/>
                </a:lnTo>
                <a:lnTo>
                  <a:pt x="2719" y="1446"/>
                </a:lnTo>
                <a:lnTo>
                  <a:pt x="2729" y="1406"/>
                </a:lnTo>
                <a:lnTo>
                  <a:pt x="2740" y="1370"/>
                </a:lnTo>
                <a:lnTo>
                  <a:pt x="2754" y="1337"/>
                </a:lnTo>
                <a:lnTo>
                  <a:pt x="2768" y="1306"/>
                </a:lnTo>
                <a:lnTo>
                  <a:pt x="2785" y="1274"/>
                </a:lnTo>
                <a:lnTo>
                  <a:pt x="2803" y="1243"/>
                </a:lnTo>
                <a:lnTo>
                  <a:pt x="2825" y="1207"/>
                </a:lnTo>
                <a:lnTo>
                  <a:pt x="2872" y="1238"/>
                </a:lnTo>
                <a:lnTo>
                  <a:pt x="2916" y="1272"/>
                </a:lnTo>
                <a:lnTo>
                  <a:pt x="2956" y="1310"/>
                </a:lnTo>
                <a:lnTo>
                  <a:pt x="2993" y="1349"/>
                </a:lnTo>
                <a:lnTo>
                  <a:pt x="3026" y="1390"/>
                </a:lnTo>
                <a:lnTo>
                  <a:pt x="3057" y="1433"/>
                </a:lnTo>
                <a:lnTo>
                  <a:pt x="3086" y="1475"/>
                </a:lnTo>
                <a:lnTo>
                  <a:pt x="3111" y="1518"/>
                </a:lnTo>
                <a:lnTo>
                  <a:pt x="3134" y="1558"/>
                </a:lnTo>
                <a:lnTo>
                  <a:pt x="3155" y="1597"/>
                </a:lnTo>
                <a:lnTo>
                  <a:pt x="3174" y="1633"/>
                </a:lnTo>
                <a:lnTo>
                  <a:pt x="3181" y="1646"/>
                </a:lnTo>
                <a:lnTo>
                  <a:pt x="3188" y="1662"/>
                </a:lnTo>
                <a:lnTo>
                  <a:pt x="3198" y="1678"/>
                </a:lnTo>
                <a:lnTo>
                  <a:pt x="3208" y="1695"/>
                </a:lnTo>
                <a:lnTo>
                  <a:pt x="3221" y="1712"/>
                </a:lnTo>
                <a:lnTo>
                  <a:pt x="3237" y="1729"/>
                </a:lnTo>
                <a:lnTo>
                  <a:pt x="3255" y="1744"/>
                </a:lnTo>
                <a:lnTo>
                  <a:pt x="3274" y="1757"/>
                </a:lnTo>
                <a:lnTo>
                  <a:pt x="3298" y="1769"/>
                </a:lnTo>
                <a:lnTo>
                  <a:pt x="3324" y="1778"/>
                </a:lnTo>
                <a:lnTo>
                  <a:pt x="3353" y="1784"/>
                </a:lnTo>
                <a:lnTo>
                  <a:pt x="3387" y="1786"/>
                </a:lnTo>
                <a:lnTo>
                  <a:pt x="3584" y="1786"/>
                </a:lnTo>
                <a:lnTo>
                  <a:pt x="3584" y="2531"/>
                </a:lnTo>
                <a:lnTo>
                  <a:pt x="3326" y="2531"/>
                </a:lnTo>
                <a:lnTo>
                  <a:pt x="3287" y="2534"/>
                </a:lnTo>
                <a:lnTo>
                  <a:pt x="3250" y="2542"/>
                </a:lnTo>
                <a:lnTo>
                  <a:pt x="3216" y="2554"/>
                </a:lnTo>
                <a:lnTo>
                  <a:pt x="3186" y="2570"/>
                </a:lnTo>
                <a:lnTo>
                  <a:pt x="3159" y="2588"/>
                </a:lnTo>
                <a:lnTo>
                  <a:pt x="3135" y="2608"/>
                </a:lnTo>
                <a:lnTo>
                  <a:pt x="3117" y="2629"/>
                </a:lnTo>
                <a:lnTo>
                  <a:pt x="3101" y="2649"/>
                </a:lnTo>
                <a:lnTo>
                  <a:pt x="3091" y="2669"/>
                </a:lnTo>
                <a:lnTo>
                  <a:pt x="3067" y="2717"/>
                </a:lnTo>
                <a:lnTo>
                  <a:pt x="3036" y="2764"/>
                </a:lnTo>
                <a:lnTo>
                  <a:pt x="3002" y="2810"/>
                </a:lnTo>
                <a:lnTo>
                  <a:pt x="2962" y="2856"/>
                </a:lnTo>
                <a:lnTo>
                  <a:pt x="2919" y="2900"/>
                </a:lnTo>
                <a:lnTo>
                  <a:pt x="2872" y="2943"/>
                </a:lnTo>
                <a:lnTo>
                  <a:pt x="2861" y="2954"/>
                </a:lnTo>
                <a:lnTo>
                  <a:pt x="2847" y="2968"/>
                </a:lnTo>
                <a:lnTo>
                  <a:pt x="2833" y="2985"/>
                </a:lnTo>
                <a:lnTo>
                  <a:pt x="2821" y="3005"/>
                </a:lnTo>
                <a:lnTo>
                  <a:pt x="2810" y="3027"/>
                </a:lnTo>
                <a:lnTo>
                  <a:pt x="2802" y="3052"/>
                </a:lnTo>
                <a:lnTo>
                  <a:pt x="2799" y="3078"/>
                </a:lnTo>
                <a:lnTo>
                  <a:pt x="2801" y="3107"/>
                </a:lnTo>
                <a:lnTo>
                  <a:pt x="2804" y="3125"/>
                </a:lnTo>
                <a:lnTo>
                  <a:pt x="2809" y="3147"/>
                </a:lnTo>
                <a:lnTo>
                  <a:pt x="2814" y="3172"/>
                </a:lnTo>
                <a:lnTo>
                  <a:pt x="2820" y="3199"/>
                </a:lnTo>
                <a:lnTo>
                  <a:pt x="2825" y="3229"/>
                </a:lnTo>
                <a:lnTo>
                  <a:pt x="2832" y="3259"/>
                </a:lnTo>
                <a:lnTo>
                  <a:pt x="2839" y="3290"/>
                </a:lnTo>
                <a:lnTo>
                  <a:pt x="2845" y="3319"/>
                </a:lnTo>
                <a:lnTo>
                  <a:pt x="2851" y="3348"/>
                </a:lnTo>
                <a:lnTo>
                  <a:pt x="2856" y="3373"/>
                </a:lnTo>
                <a:lnTo>
                  <a:pt x="2862" y="3396"/>
                </a:lnTo>
                <a:lnTo>
                  <a:pt x="2865" y="3416"/>
                </a:lnTo>
                <a:lnTo>
                  <a:pt x="2868" y="3430"/>
                </a:lnTo>
                <a:lnTo>
                  <a:pt x="2871" y="3440"/>
                </a:lnTo>
                <a:lnTo>
                  <a:pt x="2872" y="3444"/>
                </a:lnTo>
                <a:lnTo>
                  <a:pt x="2221" y="3573"/>
                </a:lnTo>
                <a:lnTo>
                  <a:pt x="2221" y="3570"/>
                </a:lnTo>
                <a:lnTo>
                  <a:pt x="2219" y="3560"/>
                </a:lnTo>
                <a:lnTo>
                  <a:pt x="2216" y="3546"/>
                </a:lnTo>
                <a:lnTo>
                  <a:pt x="2213" y="3527"/>
                </a:lnTo>
                <a:lnTo>
                  <a:pt x="2209" y="3505"/>
                </a:lnTo>
                <a:lnTo>
                  <a:pt x="2203" y="3481"/>
                </a:lnTo>
                <a:lnTo>
                  <a:pt x="2198" y="3454"/>
                </a:lnTo>
                <a:lnTo>
                  <a:pt x="2192" y="3426"/>
                </a:lnTo>
                <a:lnTo>
                  <a:pt x="2187" y="3397"/>
                </a:lnTo>
                <a:lnTo>
                  <a:pt x="2181" y="3370"/>
                </a:lnTo>
                <a:lnTo>
                  <a:pt x="2176" y="3345"/>
                </a:lnTo>
                <a:lnTo>
                  <a:pt x="2168" y="3322"/>
                </a:lnTo>
                <a:lnTo>
                  <a:pt x="2158" y="3303"/>
                </a:lnTo>
                <a:lnTo>
                  <a:pt x="2146" y="3289"/>
                </a:lnTo>
                <a:lnTo>
                  <a:pt x="2133" y="3276"/>
                </a:lnTo>
                <a:lnTo>
                  <a:pt x="2117" y="3269"/>
                </a:lnTo>
                <a:lnTo>
                  <a:pt x="2101" y="3263"/>
                </a:lnTo>
                <a:lnTo>
                  <a:pt x="2084" y="3260"/>
                </a:lnTo>
                <a:lnTo>
                  <a:pt x="2067" y="3258"/>
                </a:lnTo>
                <a:lnTo>
                  <a:pt x="2052" y="3258"/>
                </a:lnTo>
                <a:lnTo>
                  <a:pt x="2037" y="3259"/>
                </a:lnTo>
                <a:lnTo>
                  <a:pt x="2024" y="3260"/>
                </a:lnTo>
                <a:lnTo>
                  <a:pt x="1948" y="3269"/>
                </a:lnTo>
                <a:lnTo>
                  <a:pt x="1871" y="3273"/>
                </a:lnTo>
                <a:lnTo>
                  <a:pt x="1793" y="3275"/>
                </a:lnTo>
                <a:lnTo>
                  <a:pt x="1729" y="3274"/>
                </a:lnTo>
                <a:lnTo>
                  <a:pt x="1665" y="3270"/>
                </a:lnTo>
                <a:lnTo>
                  <a:pt x="1602" y="3265"/>
                </a:lnTo>
                <a:lnTo>
                  <a:pt x="1575" y="3263"/>
                </a:lnTo>
                <a:lnTo>
                  <a:pt x="1550" y="3263"/>
                </a:lnTo>
                <a:lnTo>
                  <a:pt x="1526" y="3264"/>
                </a:lnTo>
                <a:lnTo>
                  <a:pt x="1503" y="3268"/>
                </a:lnTo>
                <a:lnTo>
                  <a:pt x="1482" y="3273"/>
                </a:lnTo>
                <a:lnTo>
                  <a:pt x="1463" y="3282"/>
                </a:lnTo>
                <a:lnTo>
                  <a:pt x="1445" y="3293"/>
                </a:lnTo>
                <a:lnTo>
                  <a:pt x="1431" y="3308"/>
                </a:lnTo>
                <a:lnTo>
                  <a:pt x="1419" y="3326"/>
                </a:lnTo>
                <a:lnTo>
                  <a:pt x="1410" y="3348"/>
                </a:lnTo>
                <a:lnTo>
                  <a:pt x="1403" y="3374"/>
                </a:lnTo>
                <a:lnTo>
                  <a:pt x="1398" y="3408"/>
                </a:lnTo>
                <a:lnTo>
                  <a:pt x="1392" y="3441"/>
                </a:lnTo>
                <a:lnTo>
                  <a:pt x="1386" y="3472"/>
                </a:lnTo>
                <a:lnTo>
                  <a:pt x="1380" y="3500"/>
                </a:lnTo>
                <a:lnTo>
                  <a:pt x="1375" y="3525"/>
                </a:lnTo>
                <a:lnTo>
                  <a:pt x="1370" y="3545"/>
                </a:lnTo>
                <a:lnTo>
                  <a:pt x="1367" y="3560"/>
                </a:lnTo>
                <a:lnTo>
                  <a:pt x="1365" y="3570"/>
                </a:lnTo>
                <a:lnTo>
                  <a:pt x="1364" y="3573"/>
                </a:lnTo>
                <a:lnTo>
                  <a:pt x="714" y="3444"/>
                </a:lnTo>
                <a:lnTo>
                  <a:pt x="714" y="3440"/>
                </a:lnTo>
                <a:lnTo>
                  <a:pt x="716" y="3430"/>
                </a:lnTo>
                <a:lnTo>
                  <a:pt x="719" y="3415"/>
                </a:lnTo>
                <a:lnTo>
                  <a:pt x="724" y="3394"/>
                </a:lnTo>
                <a:lnTo>
                  <a:pt x="728" y="3370"/>
                </a:lnTo>
                <a:lnTo>
                  <a:pt x="734" y="3341"/>
                </a:lnTo>
                <a:lnTo>
                  <a:pt x="740" y="3312"/>
                </a:lnTo>
                <a:lnTo>
                  <a:pt x="747" y="3280"/>
                </a:lnTo>
                <a:lnTo>
                  <a:pt x="753" y="3247"/>
                </a:lnTo>
                <a:lnTo>
                  <a:pt x="760" y="3213"/>
                </a:lnTo>
                <a:lnTo>
                  <a:pt x="767" y="3180"/>
                </a:lnTo>
                <a:lnTo>
                  <a:pt x="772" y="3149"/>
                </a:lnTo>
                <a:lnTo>
                  <a:pt x="779" y="3119"/>
                </a:lnTo>
                <a:lnTo>
                  <a:pt x="783" y="3084"/>
                </a:lnTo>
                <a:lnTo>
                  <a:pt x="782" y="3052"/>
                </a:lnTo>
                <a:lnTo>
                  <a:pt x="778" y="3022"/>
                </a:lnTo>
                <a:lnTo>
                  <a:pt x="770" y="2995"/>
                </a:lnTo>
                <a:lnTo>
                  <a:pt x="759" y="2971"/>
                </a:lnTo>
                <a:lnTo>
                  <a:pt x="747" y="2950"/>
                </a:lnTo>
                <a:lnTo>
                  <a:pt x="734" y="2931"/>
                </a:lnTo>
                <a:lnTo>
                  <a:pt x="720" y="2915"/>
                </a:lnTo>
                <a:lnTo>
                  <a:pt x="707" y="2901"/>
                </a:lnTo>
                <a:lnTo>
                  <a:pt x="696" y="2891"/>
                </a:lnTo>
                <a:lnTo>
                  <a:pt x="636" y="2836"/>
                </a:lnTo>
                <a:lnTo>
                  <a:pt x="581" y="2779"/>
                </a:lnTo>
                <a:lnTo>
                  <a:pt x="531" y="2720"/>
                </a:lnTo>
                <a:lnTo>
                  <a:pt x="483" y="2657"/>
                </a:lnTo>
                <a:lnTo>
                  <a:pt x="442" y="2592"/>
                </a:lnTo>
                <a:lnTo>
                  <a:pt x="405" y="2525"/>
                </a:lnTo>
                <a:lnTo>
                  <a:pt x="374" y="2456"/>
                </a:lnTo>
                <a:lnTo>
                  <a:pt x="347" y="2384"/>
                </a:lnTo>
                <a:lnTo>
                  <a:pt x="326" y="2312"/>
                </a:lnTo>
                <a:lnTo>
                  <a:pt x="311" y="2237"/>
                </a:lnTo>
                <a:lnTo>
                  <a:pt x="302" y="2161"/>
                </a:lnTo>
                <a:lnTo>
                  <a:pt x="299" y="2084"/>
                </a:lnTo>
                <a:lnTo>
                  <a:pt x="299" y="2080"/>
                </a:lnTo>
                <a:lnTo>
                  <a:pt x="278" y="2079"/>
                </a:lnTo>
                <a:lnTo>
                  <a:pt x="256" y="2076"/>
                </a:lnTo>
                <a:lnTo>
                  <a:pt x="233" y="2072"/>
                </a:lnTo>
                <a:lnTo>
                  <a:pt x="210" y="2066"/>
                </a:lnTo>
                <a:lnTo>
                  <a:pt x="185" y="2059"/>
                </a:lnTo>
                <a:lnTo>
                  <a:pt x="162" y="2050"/>
                </a:lnTo>
                <a:lnTo>
                  <a:pt x="139" y="2038"/>
                </a:lnTo>
                <a:lnTo>
                  <a:pt x="117" y="2022"/>
                </a:lnTo>
                <a:lnTo>
                  <a:pt x="96" y="2005"/>
                </a:lnTo>
                <a:lnTo>
                  <a:pt x="76" y="1984"/>
                </a:lnTo>
                <a:lnTo>
                  <a:pt x="57" y="1961"/>
                </a:lnTo>
                <a:lnTo>
                  <a:pt x="41" y="1932"/>
                </a:lnTo>
                <a:lnTo>
                  <a:pt x="27" y="1901"/>
                </a:lnTo>
                <a:lnTo>
                  <a:pt x="15" y="1866"/>
                </a:lnTo>
                <a:lnTo>
                  <a:pt x="8" y="1826"/>
                </a:lnTo>
                <a:lnTo>
                  <a:pt x="2" y="1782"/>
                </a:lnTo>
                <a:lnTo>
                  <a:pt x="0" y="1732"/>
                </a:lnTo>
                <a:lnTo>
                  <a:pt x="2" y="1694"/>
                </a:lnTo>
                <a:lnTo>
                  <a:pt x="9" y="1657"/>
                </a:lnTo>
                <a:lnTo>
                  <a:pt x="20" y="1625"/>
                </a:lnTo>
                <a:lnTo>
                  <a:pt x="33" y="1597"/>
                </a:lnTo>
                <a:lnTo>
                  <a:pt x="50" y="1571"/>
                </a:lnTo>
                <a:lnTo>
                  <a:pt x="69" y="1549"/>
                </a:lnTo>
                <a:lnTo>
                  <a:pt x="90" y="1531"/>
                </a:lnTo>
                <a:lnTo>
                  <a:pt x="112" y="1515"/>
                </a:lnTo>
                <a:lnTo>
                  <a:pt x="137" y="1503"/>
                </a:lnTo>
                <a:lnTo>
                  <a:pt x="161" y="1496"/>
                </a:lnTo>
                <a:lnTo>
                  <a:pt x="186" y="1491"/>
                </a:lnTo>
                <a:lnTo>
                  <a:pt x="211" y="1490"/>
                </a:lnTo>
                <a:lnTo>
                  <a:pt x="235" y="1492"/>
                </a:lnTo>
                <a:lnTo>
                  <a:pt x="258" y="1498"/>
                </a:lnTo>
                <a:lnTo>
                  <a:pt x="279" y="1507"/>
                </a:lnTo>
                <a:lnTo>
                  <a:pt x="298" y="1520"/>
                </a:lnTo>
                <a:lnTo>
                  <a:pt x="314" y="1535"/>
                </a:lnTo>
                <a:lnTo>
                  <a:pt x="329" y="1555"/>
                </a:lnTo>
                <a:lnTo>
                  <a:pt x="339" y="1578"/>
                </a:lnTo>
                <a:lnTo>
                  <a:pt x="345" y="1604"/>
                </a:lnTo>
                <a:lnTo>
                  <a:pt x="347" y="1634"/>
                </a:lnTo>
                <a:lnTo>
                  <a:pt x="344" y="1622"/>
                </a:lnTo>
                <a:lnTo>
                  <a:pt x="336" y="1611"/>
                </a:lnTo>
                <a:lnTo>
                  <a:pt x="326" y="1602"/>
                </a:lnTo>
                <a:lnTo>
                  <a:pt x="313" y="1596"/>
                </a:lnTo>
                <a:lnTo>
                  <a:pt x="298" y="1591"/>
                </a:lnTo>
                <a:lnTo>
                  <a:pt x="281" y="1588"/>
                </a:lnTo>
                <a:lnTo>
                  <a:pt x="264" y="1588"/>
                </a:lnTo>
                <a:lnTo>
                  <a:pt x="245" y="1590"/>
                </a:lnTo>
                <a:lnTo>
                  <a:pt x="227" y="1595"/>
                </a:lnTo>
                <a:lnTo>
                  <a:pt x="210" y="1602"/>
                </a:lnTo>
                <a:lnTo>
                  <a:pt x="194" y="1612"/>
                </a:lnTo>
                <a:lnTo>
                  <a:pt x="179" y="1626"/>
                </a:lnTo>
                <a:lnTo>
                  <a:pt x="166" y="1642"/>
                </a:lnTo>
                <a:lnTo>
                  <a:pt x="158" y="1662"/>
                </a:lnTo>
                <a:lnTo>
                  <a:pt x="151" y="1685"/>
                </a:lnTo>
                <a:lnTo>
                  <a:pt x="150" y="1711"/>
                </a:lnTo>
                <a:lnTo>
                  <a:pt x="152" y="1740"/>
                </a:lnTo>
                <a:lnTo>
                  <a:pt x="158" y="1765"/>
                </a:lnTo>
                <a:lnTo>
                  <a:pt x="169" y="1788"/>
                </a:lnTo>
                <a:lnTo>
                  <a:pt x="182" y="1807"/>
                </a:lnTo>
                <a:lnTo>
                  <a:pt x="197" y="1822"/>
                </a:lnTo>
                <a:lnTo>
                  <a:pt x="215" y="1835"/>
                </a:lnTo>
                <a:lnTo>
                  <a:pt x="235" y="1844"/>
                </a:lnTo>
                <a:lnTo>
                  <a:pt x="256" y="1851"/>
                </a:lnTo>
                <a:lnTo>
                  <a:pt x="278" y="1854"/>
                </a:lnTo>
                <a:lnTo>
                  <a:pt x="299" y="1853"/>
                </a:lnTo>
                <a:lnTo>
                  <a:pt x="321" y="1850"/>
                </a:lnTo>
                <a:lnTo>
                  <a:pt x="340" y="1766"/>
                </a:lnTo>
                <a:lnTo>
                  <a:pt x="363" y="1686"/>
                </a:lnTo>
                <a:lnTo>
                  <a:pt x="393" y="1609"/>
                </a:lnTo>
                <a:lnTo>
                  <a:pt x="426" y="1536"/>
                </a:lnTo>
                <a:lnTo>
                  <a:pt x="464" y="1466"/>
                </a:lnTo>
                <a:lnTo>
                  <a:pt x="507" y="1400"/>
                </a:lnTo>
                <a:lnTo>
                  <a:pt x="554" y="1337"/>
                </a:lnTo>
                <a:lnTo>
                  <a:pt x="603" y="1279"/>
                </a:lnTo>
                <a:lnTo>
                  <a:pt x="657" y="1224"/>
                </a:lnTo>
                <a:lnTo>
                  <a:pt x="714" y="1172"/>
                </a:lnTo>
                <a:lnTo>
                  <a:pt x="773" y="1125"/>
                </a:lnTo>
                <a:lnTo>
                  <a:pt x="836" y="1082"/>
                </a:lnTo>
                <a:lnTo>
                  <a:pt x="900" y="1043"/>
                </a:lnTo>
                <a:lnTo>
                  <a:pt x="966" y="1008"/>
                </a:lnTo>
                <a:lnTo>
                  <a:pt x="1035" y="979"/>
                </a:lnTo>
                <a:lnTo>
                  <a:pt x="1105" y="952"/>
                </a:lnTo>
                <a:lnTo>
                  <a:pt x="1176" y="931"/>
                </a:lnTo>
                <a:lnTo>
                  <a:pt x="1248" y="915"/>
                </a:lnTo>
                <a:lnTo>
                  <a:pt x="1321" y="903"/>
                </a:lnTo>
                <a:lnTo>
                  <a:pt x="1393" y="895"/>
                </a:lnTo>
                <a:lnTo>
                  <a:pt x="1466" y="893"/>
                </a:lnTo>
                <a:lnTo>
                  <a:pt x="1986" y="893"/>
                </a:lnTo>
                <a:lnTo>
                  <a:pt x="2002" y="893"/>
                </a:lnTo>
                <a:lnTo>
                  <a:pt x="2023" y="895"/>
                </a:lnTo>
                <a:lnTo>
                  <a:pt x="2049" y="899"/>
                </a:lnTo>
                <a:lnTo>
                  <a:pt x="2076" y="904"/>
                </a:lnTo>
                <a:lnTo>
                  <a:pt x="2106" y="909"/>
                </a:lnTo>
                <a:lnTo>
                  <a:pt x="2135" y="916"/>
                </a:lnTo>
                <a:lnTo>
                  <a:pt x="2163" y="922"/>
                </a:lnTo>
                <a:lnTo>
                  <a:pt x="2190" y="930"/>
                </a:lnTo>
                <a:lnTo>
                  <a:pt x="2212" y="939"/>
                </a:lnTo>
                <a:lnTo>
                  <a:pt x="2230" y="948"/>
                </a:lnTo>
                <a:lnTo>
                  <a:pt x="2254" y="893"/>
                </a:lnTo>
                <a:lnTo>
                  <a:pt x="2283" y="841"/>
                </a:lnTo>
                <a:lnTo>
                  <a:pt x="2317" y="792"/>
                </a:lnTo>
                <a:lnTo>
                  <a:pt x="2354" y="744"/>
                </a:lnTo>
                <a:lnTo>
                  <a:pt x="2396" y="699"/>
                </a:lnTo>
                <a:lnTo>
                  <a:pt x="2440" y="657"/>
                </a:lnTo>
                <a:lnTo>
                  <a:pt x="2488" y="619"/>
                </a:lnTo>
                <a:lnTo>
                  <a:pt x="2536" y="584"/>
                </a:lnTo>
                <a:lnTo>
                  <a:pt x="2586" y="552"/>
                </a:lnTo>
                <a:lnTo>
                  <a:pt x="2636" y="523"/>
                </a:lnTo>
                <a:lnTo>
                  <a:pt x="2685" y="498"/>
                </a:lnTo>
                <a:lnTo>
                  <a:pt x="2734" y="476"/>
                </a:lnTo>
                <a:lnTo>
                  <a:pt x="2781" y="459"/>
                </a:lnTo>
                <a:lnTo>
                  <a:pt x="2825" y="446"/>
                </a:lnTo>
                <a:close/>
                <a:moveTo>
                  <a:pt x="1569" y="0"/>
                </a:moveTo>
                <a:lnTo>
                  <a:pt x="1569" y="0"/>
                </a:lnTo>
                <a:lnTo>
                  <a:pt x="1625" y="2"/>
                </a:lnTo>
                <a:lnTo>
                  <a:pt x="1680" y="11"/>
                </a:lnTo>
                <a:lnTo>
                  <a:pt x="1733" y="26"/>
                </a:lnTo>
                <a:lnTo>
                  <a:pt x="1784" y="46"/>
                </a:lnTo>
                <a:lnTo>
                  <a:pt x="1832" y="70"/>
                </a:lnTo>
                <a:lnTo>
                  <a:pt x="1878" y="100"/>
                </a:lnTo>
                <a:lnTo>
                  <a:pt x="1918" y="134"/>
                </a:lnTo>
                <a:lnTo>
                  <a:pt x="1956" y="171"/>
                </a:lnTo>
                <a:lnTo>
                  <a:pt x="1990" y="212"/>
                </a:lnTo>
                <a:lnTo>
                  <a:pt x="2020" y="257"/>
                </a:lnTo>
                <a:lnTo>
                  <a:pt x="2044" y="305"/>
                </a:lnTo>
                <a:lnTo>
                  <a:pt x="2064" y="356"/>
                </a:lnTo>
                <a:lnTo>
                  <a:pt x="2080" y="409"/>
                </a:lnTo>
                <a:lnTo>
                  <a:pt x="2088" y="464"/>
                </a:lnTo>
                <a:lnTo>
                  <a:pt x="2091" y="520"/>
                </a:lnTo>
                <a:lnTo>
                  <a:pt x="2088" y="568"/>
                </a:lnTo>
                <a:lnTo>
                  <a:pt x="2082" y="614"/>
                </a:lnTo>
                <a:lnTo>
                  <a:pt x="2072" y="658"/>
                </a:lnTo>
                <a:lnTo>
                  <a:pt x="2056" y="702"/>
                </a:lnTo>
                <a:lnTo>
                  <a:pt x="2039" y="743"/>
                </a:lnTo>
                <a:lnTo>
                  <a:pt x="1098" y="743"/>
                </a:lnTo>
                <a:lnTo>
                  <a:pt x="1080" y="702"/>
                </a:lnTo>
                <a:lnTo>
                  <a:pt x="1066" y="658"/>
                </a:lnTo>
                <a:lnTo>
                  <a:pt x="1055" y="614"/>
                </a:lnTo>
                <a:lnTo>
                  <a:pt x="1048" y="568"/>
                </a:lnTo>
                <a:lnTo>
                  <a:pt x="1046" y="520"/>
                </a:lnTo>
                <a:lnTo>
                  <a:pt x="1049" y="464"/>
                </a:lnTo>
                <a:lnTo>
                  <a:pt x="1058" y="409"/>
                </a:lnTo>
                <a:lnTo>
                  <a:pt x="1072" y="356"/>
                </a:lnTo>
                <a:lnTo>
                  <a:pt x="1092" y="305"/>
                </a:lnTo>
                <a:lnTo>
                  <a:pt x="1118" y="257"/>
                </a:lnTo>
                <a:lnTo>
                  <a:pt x="1146" y="212"/>
                </a:lnTo>
                <a:lnTo>
                  <a:pt x="1180" y="171"/>
                </a:lnTo>
                <a:lnTo>
                  <a:pt x="1218" y="134"/>
                </a:lnTo>
                <a:lnTo>
                  <a:pt x="1260" y="100"/>
                </a:lnTo>
                <a:lnTo>
                  <a:pt x="1305" y="70"/>
                </a:lnTo>
                <a:lnTo>
                  <a:pt x="1353" y="46"/>
                </a:lnTo>
                <a:lnTo>
                  <a:pt x="1403" y="26"/>
                </a:lnTo>
                <a:lnTo>
                  <a:pt x="1456" y="11"/>
                </a:lnTo>
                <a:lnTo>
                  <a:pt x="1511" y="2"/>
                </a:lnTo>
                <a:lnTo>
                  <a:pt x="1569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3" name="Group 19"/>
          <p:cNvGrpSpPr>
            <a:grpSpLocks noChangeAspect="1"/>
          </p:cNvGrpSpPr>
          <p:nvPr/>
        </p:nvGrpSpPr>
        <p:grpSpPr bwMode="auto">
          <a:xfrm>
            <a:off x="6848951" y="3312001"/>
            <a:ext cx="528638" cy="630237"/>
            <a:chOff x="-1875" y="792"/>
            <a:chExt cx="333" cy="397"/>
          </a:xfrm>
          <a:solidFill>
            <a:schemeClr val="bg1"/>
          </a:solidFill>
        </p:grpSpPr>
        <p:sp>
          <p:nvSpPr>
            <p:cNvPr id="46" name="Freeform 21"/>
            <p:cNvSpPr>
              <a:spLocks/>
            </p:cNvSpPr>
            <p:nvPr/>
          </p:nvSpPr>
          <p:spPr bwMode="auto">
            <a:xfrm>
              <a:off x="-1875" y="861"/>
              <a:ext cx="333" cy="328"/>
            </a:xfrm>
            <a:custGeom>
              <a:avLst/>
              <a:gdLst>
                <a:gd name="T0" fmla="*/ 936 w 2993"/>
                <a:gd name="T1" fmla="*/ 494 h 2624"/>
                <a:gd name="T2" fmla="*/ 757 w 2993"/>
                <a:gd name="T3" fmla="*/ 627 h 2624"/>
                <a:gd name="T4" fmla="*/ 615 w 2993"/>
                <a:gd name="T5" fmla="*/ 793 h 2624"/>
                <a:gd name="T6" fmla="*/ 517 w 2993"/>
                <a:gd name="T7" fmla="*/ 986 h 2624"/>
                <a:gd name="T8" fmla="*/ 470 w 2993"/>
                <a:gd name="T9" fmla="*/ 1199 h 2624"/>
                <a:gd name="T10" fmla="*/ 480 w 2993"/>
                <a:gd name="T11" fmla="*/ 1424 h 2624"/>
                <a:gd name="T12" fmla="*/ 548 w 2993"/>
                <a:gd name="T13" fmla="*/ 1635 h 2624"/>
                <a:gd name="T14" fmla="*/ 666 w 2993"/>
                <a:gd name="T15" fmla="*/ 1822 h 2624"/>
                <a:gd name="T16" fmla="*/ 827 w 2993"/>
                <a:gd name="T17" fmla="*/ 1979 h 2624"/>
                <a:gd name="T18" fmla="*/ 1024 w 2993"/>
                <a:gd name="T19" fmla="*/ 2099 h 2624"/>
                <a:gd name="T20" fmla="*/ 1250 w 2993"/>
                <a:gd name="T21" fmla="*/ 2176 h 2624"/>
                <a:gd name="T22" fmla="*/ 1496 w 2993"/>
                <a:gd name="T23" fmla="*/ 2202 h 2624"/>
                <a:gd name="T24" fmla="*/ 1744 w 2993"/>
                <a:gd name="T25" fmla="*/ 2176 h 2624"/>
                <a:gd name="T26" fmla="*/ 1969 w 2993"/>
                <a:gd name="T27" fmla="*/ 2099 h 2624"/>
                <a:gd name="T28" fmla="*/ 2166 w 2993"/>
                <a:gd name="T29" fmla="*/ 1979 h 2624"/>
                <a:gd name="T30" fmla="*/ 2327 w 2993"/>
                <a:gd name="T31" fmla="*/ 1822 h 2624"/>
                <a:gd name="T32" fmla="*/ 2445 w 2993"/>
                <a:gd name="T33" fmla="*/ 1635 h 2624"/>
                <a:gd name="T34" fmla="*/ 2512 w 2993"/>
                <a:gd name="T35" fmla="*/ 1424 h 2624"/>
                <a:gd name="T36" fmla="*/ 2523 w 2993"/>
                <a:gd name="T37" fmla="*/ 1201 h 2624"/>
                <a:gd name="T38" fmla="*/ 2479 w 2993"/>
                <a:gd name="T39" fmla="*/ 993 h 2624"/>
                <a:gd name="T40" fmla="*/ 2384 w 2993"/>
                <a:gd name="T41" fmla="*/ 804 h 2624"/>
                <a:gd name="T42" fmla="*/ 2250 w 2993"/>
                <a:gd name="T43" fmla="*/ 642 h 2624"/>
                <a:gd name="T44" fmla="*/ 2079 w 2993"/>
                <a:gd name="T45" fmla="*/ 508 h 2624"/>
                <a:gd name="T46" fmla="*/ 2103 w 2993"/>
                <a:gd name="T47" fmla="*/ 40 h 2624"/>
                <a:gd name="T48" fmla="*/ 2351 w 2993"/>
                <a:gd name="T49" fmla="*/ 167 h 2624"/>
                <a:gd name="T50" fmla="*/ 2567 w 2993"/>
                <a:gd name="T51" fmla="*/ 331 h 2624"/>
                <a:gd name="T52" fmla="*/ 2745 w 2993"/>
                <a:gd name="T53" fmla="*/ 529 h 2624"/>
                <a:gd name="T54" fmla="*/ 2878 w 2993"/>
                <a:gd name="T55" fmla="*/ 756 h 2624"/>
                <a:gd name="T56" fmla="*/ 2963 w 2993"/>
                <a:gd name="T57" fmla="*/ 1006 h 2624"/>
                <a:gd name="T58" fmla="*/ 2993 w 2993"/>
                <a:gd name="T59" fmla="*/ 1273 h 2624"/>
                <a:gd name="T60" fmla="*/ 2962 w 2993"/>
                <a:gd name="T61" fmla="*/ 1545 h 2624"/>
                <a:gd name="T62" fmla="*/ 2875 w 2993"/>
                <a:gd name="T63" fmla="*/ 1799 h 2624"/>
                <a:gd name="T64" fmla="*/ 2737 w 2993"/>
                <a:gd name="T65" fmla="*/ 2029 h 2624"/>
                <a:gd name="T66" fmla="*/ 2555 w 2993"/>
                <a:gd name="T67" fmla="*/ 2229 h 2624"/>
                <a:gd name="T68" fmla="*/ 2333 w 2993"/>
                <a:gd name="T69" fmla="*/ 2394 h 2624"/>
                <a:gd name="T70" fmla="*/ 2079 w 2993"/>
                <a:gd name="T71" fmla="*/ 2518 h 2624"/>
                <a:gd name="T72" fmla="*/ 1798 w 2993"/>
                <a:gd name="T73" fmla="*/ 2597 h 2624"/>
                <a:gd name="T74" fmla="*/ 1496 w 2993"/>
                <a:gd name="T75" fmla="*/ 2624 h 2624"/>
                <a:gd name="T76" fmla="*/ 1195 w 2993"/>
                <a:gd name="T77" fmla="*/ 2597 h 2624"/>
                <a:gd name="T78" fmla="*/ 914 w 2993"/>
                <a:gd name="T79" fmla="*/ 2518 h 2624"/>
                <a:gd name="T80" fmla="*/ 660 w 2993"/>
                <a:gd name="T81" fmla="*/ 2394 h 2624"/>
                <a:gd name="T82" fmla="*/ 438 w 2993"/>
                <a:gd name="T83" fmla="*/ 2229 h 2624"/>
                <a:gd name="T84" fmla="*/ 255 w 2993"/>
                <a:gd name="T85" fmla="*/ 2029 h 2624"/>
                <a:gd name="T86" fmla="*/ 118 w 2993"/>
                <a:gd name="T87" fmla="*/ 1799 h 2624"/>
                <a:gd name="T88" fmla="*/ 30 w 2993"/>
                <a:gd name="T89" fmla="*/ 1545 h 2624"/>
                <a:gd name="T90" fmla="*/ 0 w 2993"/>
                <a:gd name="T91" fmla="*/ 1273 h 2624"/>
                <a:gd name="T92" fmla="*/ 30 w 2993"/>
                <a:gd name="T93" fmla="*/ 1002 h 2624"/>
                <a:gd name="T94" fmla="*/ 118 w 2993"/>
                <a:gd name="T95" fmla="*/ 749 h 2624"/>
                <a:gd name="T96" fmla="*/ 255 w 2993"/>
                <a:gd name="T97" fmla="*/ 520 h 2624"/>
                <a:gd name="T98" fmla="*/ 438 w 2993"/>
                <a:gd name="T99" fmla="*/ 320 h 2624"/>
                <a:gd name="T100" fmla="*/ 659 w 2993"/>
                <a:gd name="T101" fmla="*/ 155 h 2624"/>
                <a:gd name="T102" fmla="*/ 912 w 2993"/>
                <a:gd name="T103" fmla="*/ 31 h 2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93" h="2624">
                  <a:moveTo>
                    <a:pt x="1002" y="0"/>
                  </a:moveTo>
                  <a:lnTo>
                    <a:pt x="1002" y="458"/>
                  </a:lnTo>
                  <a:lnTo>
                    <a:pt x="936" y="494"/>
                  </a:lnTo>
                  <a:lnTo>
                    <a:pt x="872" y="534"/>
                  </a:lnTo>
                  <a:lnTo>
                    <a:pt x="813" y="579"/>
                  </a:lnTo>
                  <a:lnTo>
                    <a:pt x="757" y="627"/>
                  </a:lnTo>
                  <a:lnTo>
                    <a:pt x="706" y="679"/>
                  </a:lnTo>
                  <a:lnTo>
                    <a:pt x="657" y="735"/>
                  </a:lnTo>
                  <a:lnTo>
                    <a:pt x="615" y="793"/>
                  </a:lnTo>
                  <a:lnTo>
                    <a:pt x="578" y="855"/>
                  </a:lnTo>
                  <a:lnTo>
                    <a:pt x="544" y="920"/>
                  </a:lnTo>
                  <a:lnTo>
                    <a:pt x="517" y="986"/>
                  </a:lnTo>
                  <a:lnTo>
                    <a:pt x="496" y="1055"/>
                  </a:lnTo>
                  <a:lnTo>
                    <a:pt x="479" y="1126"/>
                  </a:lnTo>
                  <a:lnTo>
                    <a:pt x="470" y="1199"/>
                  </a:lnTo>
                  <a:lnTo>
                    <a:pt x="467" y="1273"/>
                  </a:lnTo>
                  <a:lnTo>
                    <a:pt x="470" y="1349"/>
                  </a:lnTo>
                  <a:lnTo>
                    <a:pt x="480" y="1424"/>
                  </a:lnTo>
                  <a:lnTo>
                    <a:pt x="497" y="1497"/>
                  </a:lnTo>
                  <a:lnTo>
                    <a:pt x="520" y="1567"/>
                  </a:lnTo>
                  <a:lnTo>
                    <a:pt x="548" y="1635"/>
                  </a:lnTo>
                  <a:lnTo>
                    <a:pt x="582" y="1700"/>
                  </a:lnTo>
                  <a:lnTo>
                    <a:pt x="622" y="1763"/>
                  </a:lnTo>
                  <a:lnTo>
                    <a:pt x="666" y="1822"/>
                  </a:lnTo>
                  <a:lnTo>
                    <a:pt x="715" y="1878"/>
                  </a:lnTo>
                  <a:lnTo>
                    <a:pt x="768" y="1931"/>
                  </a:lnTo>
                  <a:lnTo>
                    <a:pt x="827" y="1979"/>
                  </a:lnTo>
                  <a:lnTo>
                    <a:pt x="889" y="2024"/>
                  </a:lnTo>
                  <a:lnTo>
                    <a:pt x="954" y="2063"/>
                  </a:lnTo>
                  <a:lnTo>
                    <a:pt x="1024" y="2099"/>
                  </a:lnTo>
                  <a:lnTo>
                    <a:pt x="1096" y="2130"/>
                  </a:lnTo>
                  <a:lnTo>
                    <a:pt x="1172" y="2155"/>
                  </a:lnTo>
                  <a:lnTo>
                    <a:pt x="1250" y="2176"/>
                  </a:lnTo>
                  <a:lnTo>
                    <a:pt x="1329" y="2190"/>
                  </a:lnTo>
                  <a:lnTo>
                    <a:pt x="1412" y="2199"/>
                  </a:lnTo>
                  <a:lnTo>
                    <a:pt x="1496" y="2202"/>
                  </a:lnTo>
                  <a:lnTo>
                    <a:pt x="1580" y="2199"/>
                  </a:lnTo>
                  <a:lnTo>
                    <a:pt x="1663" y="2190"/>
                  </a:lnTo>
                  <a:lnTo>
                    <a:pt x="1744" y="2176"/>
                  </a:lnTo>
                  <a:lnTo>
                    <a:pt x="1821" y="2155"/>
                  </a:lnTo>
                  <a:lnTo>
                    <a:pt x="1897" y="2130"/>
                  </a:lnTo>
                  <a:lnTo>
                    <a:pt x="1969" y="2099"/>
                  </a:lnTo>
                  <a:lnTo>
                    <a:pt x="2038" y="2063"/>
                  </a:lnTo>
                  <a:lnTo>
                    <a:pt x="2104" y="2024"/>
                  </a:lnTo>
                  <a:lnTo>
                    <a:pt x="2166" y="1979"/>
                  </a:lnTo>
                  <a:lnTo>
                    <a:pt x="2224" y="1931"/>
                  </a:lnTo>
                  <a:lnTo>
                    <a:pt x="2278" y="1878"/>
                  </a:lnTo>
                  <a:lnTo>
                    <a:pt x="2327" y="1822"/>
                  </a:lnTo>
                  <a:lnTo>
                    <a:pt x="2372" y="1763"/>
                  </a:lnTo>
                  <a:lnTo>
                    <a:pt x="2411" y="1700"/>
                  </a:lnTo>
                  <a:lnTo>
                    <a:pt x="2445" y="1635"/>
                  </a:lnTo>
                  <a:lnTo>
                    <a:pt x="2474" y="1567"/>
                  </a:lnTo>
                  <a:lnTo>
                    <a:pt x="2496" y="1497"/>
                  </a:lnTo>
                  <a:lnTo>
                    <a:pt x="2512" y="1424"/>
                  </a:lnTo>
                  <a:lnTo>
                    <a:pt x="2522" y="1349"/>
                  </a:lnTo>
                  <a:lnTo>
                    <a:pt x="2526" y="1273"/>
                  </a:lnTo>
                  <a:lnTo>
                    <a:pt x="2523" y="1201"/>
                  </a:lnTo>
                  <a:lnTo>
                    <a:pt x="2514" y="1130"/>
                  </a:lnTo>
                  <a:lnTo>
                    <a:pt x="2499" y="1060"/>
                  </a:lnTo>
                  <a:lnTo>
                    <a:pt x="2479" y="993"/>
                  </a:lnTo>
                  <a:lnTo>
                    <a:pt x="2452" y="928"/>
                  </a:lnTo>
                  <a:lnTo>
                    <a:pt x="2421" y="865"/>
                  </a:lnTo>
                  <a:lnTo>
                    <a:pt x="2384" y="804"/>
                  </a:lnTo>
                  <a:lnTo>
                    <a:pt x="2344" y="748"/>
                  </a:lnTo>
                  <a:lnTo>
                    <a:pt x="2299" y="693"/>
                  </a:lnTo>
                  <a:lnTo>
                    <a:pt x="2250" y="642"/>
                  </a:lnTo>
                  <a:lnTo>
                    <a:pt x="2196" y="593"/>
                  </a:lnTo>
                  <a:lnTo>
                    <a:pt x="2139" y="549"/>
                  </a:lnTo>
                  <a:lnTo>
                    <a:pt x="2079" y="508"/>
                  </a:lnTo>
                  <a:lnTo>
                    <a:pt x="2015" y="472"/>
                  </a:lnTo>
                  <a:lnTo>
                    <a:pt x="2015" y="8"/>
                  </a:lnTo>
                  <a:lnTo>
                    <a:pt x="2103" y="40"/>
                  </a:lnTo>
                  <a:lnTo>
                    <a:pt x="2188" y="78"/>
                  </a:lnTo>
                  <a:lnTo>
                    <a:pt x="2271" y="120"/>
                  </a:lnTo>
                  <a:lnTo>
                    <a:pt x="2351" y="167"/>
                  </a:lnTo>
                  <a:lnTo>
                    <a:pt x="2427" y="217"/>
                  </a:lnTo>
                  <a:lnTo>
                    <a:pt x="2499" y="272"/>
                  </a:lnTo>
                  <a:lnTo>
                    <a:pt x="2567" y="331"/>
                  </a:lnTo>
                  <a:lnTo>
                    <a:pt x="2631" y="394"/>
                  </a:lnTo>
                  <a:lnTo>
                    <a:pt x="2690" y="460"/>
                  </a:lnTo>
                  <a:lnTo>
                    <a:pt x="2745" y="529"/>
                  </a:lnTo>
                  <a:lnTo>
                    <a:pt x="2794" y="602"/>
                  </a:lnTo>
                  <a:lnTo>
                    <a:pt x="2839" y="677"/>
                  </a:lnTo>
                  <a:lnTo>
                    <a:pt x="2878" y="756"/>
                  </a:lnTo>
                  <a:lnTo>
                    <a:pt x="2913" y="837"/>
                  </a:lnTo>
                  <a:lnTo>
                    <a:pt x="2941" y="920"/>
                  </a:lnTo>
                  <a:lnTo>
                    <a:pt x="2963" y="1006"/>
                  </a:lnTo>
                  <a:lnTo>
                    <a:pt x="2979" y="1094"/>
                  </a:lnTo>
                  <a:lnTo>
                    <a:pt x="2989" y="1182"/>
                  </a:lnTo>
                  <a:lnTo>
                    <a:pt x="2993" y="1273"/>
                  </a:lnTo>
                  <a:lnTo>
                    <a:pt x="2989" y="1366"/>
                  </a:lnTo>
                  <a:lnTo>
                    <a:pt x="2979" y="1456"/>
                  </a:lnTo>
                  <a:lnTo>
                    <a:pt x="2962" y="1545"/>
                  </a:lnTo>
                  <a:lnTo>
                    <a:pt x="2940" y="1632"/>
                  </a:lnTo>
                  <a:lnTo>
                    <a:pt x="2911" y="1717"/>
                  </a:lnTo>
                  <a:lnTo>
                    <a:pt x="2875" y="1799"/>
                  </a:lnTo>
                  <a:lnTo>
                    <a:pt x="2835" y="1879"/>
                  </a:lnTo>
                  <a:lnTo>
                    <a:pt x="2789" y="1955"/>
                  </a:lnTo>
                  <a:lnTo>
                    <a:pt x="2737" y="2029"/>
                  </a:lnTo>
                  <a:lnTo>
                    <a:pt x="2681" y="2099"/>
                  </a:lnTo>
                  <a:lnTo>
                    <a:pt x="2620" y="2166"/>
                  </a:lnTo>
                  <a:lnTo>
                    <a:pt x="2555" y="2229"/>
                  </a:lnTo>
                  <a:lnTo>
                    <a:pt x="2485" y="2287"/>
                  </a:lnTo>
                  <a:lnTo>
                    <a:pt x="2411" y="2343"/>
                  </a:lnTo>
                  <a:lnTo>
                    <a:pt x="2333" y="2394"/>
                  </a:lnTo>
                  <a:lnTo>
                    <a:pt x="2252" y="2440"/>
                  </a:lnTo>
                  <a:lnTo>
                    <a:pt x="2167" y="2482"/>
                  </a:lnTo>
                  <a:lnTo>
                    <a:pt x="2079" y="2518"/>
                  </a:lnTo>
                  <a:lnTo>
                    <a:pt x="1988" y="2549"/>
                  </a:lnTo>
                  <a:lnTo>
                    <a:pt x="1894" y="2577"/>
                  </a:lnTo>
                  <a:lnTo>
                    <a:pt x="1798" y="2597"/>
                  </a:lnTo>
                  <a:lnTo>
                    <a:pt x="1699" y="2612"/>
                  </a:lnTo>
                  <a:lnTo>
                    <a:pt x="1599" y="2621"/>
                  </a:lnTo>
                  <a:lnTo>
                    <a:pt x="1496" y="2624"/>
                  </a:lnTo>
                  <a:lnTo>
                    <a:pt x="1394" y="2621"/>
                  </a:lnTo>
                  <a:lnTo>
                    <a:pt x="1294" y="2612"/>
                  </a:lnTo>
                  <a:lnTo>
                    <a:pt x="1195" y="2597"/>
                  </a:lnTo>
                  <a:lnTo>
                    <a:pt x="1099" y="2577"/>
                  </a:lnTo>
                  <a:lnTo>
                    <a:pt x="1005" y="2549"/>
                  </a:lnTo>
                  <a:lnTo>
                    <a:pt x="914" y="2518"/>
                  </a:lnTo>
                  <a:lnTo>
                    <a:pt x="827" y="2482"/>
                  </a:lnTo>
                  <a:lnTo>
                    <a:pt x="741" y="2440"/>
                  </a:lnTo>
                  <a:lnTo>
                    <a:pt x="660" y="2394"/>
                  </a:lnTo>
                  <a:lnTo>
                    <a:pt x="582" y="2343"/>
                  </a:lnTo>
                  <a:lnTo>
                    <a:pt x="508" y="2287"/>
                  </a:lnTo>
                  <a:lnTo>
                    <a:pt x="438" y="2229"/>
                  </a:lnTo>
                  <a:lnTo>
                    <a:pt x="373" y="2166"/>
                  </a:lnTo>
                  <a:lnTo>
                    <a:pt x="311" y="2099"/>
                  </a:lnTo>
                  <a:lnTo>
                    <a:pt x="255" y="2029"/>
                  </a:lnTo>
                  <a:lnTo>
                    <a:pt x="204" y="1955"/>
                  </a:lnTo>
                  <a:lnTo>
                    <a:pt x="158" y="1879"/>
                  </a:lnTo>
                  <a:lnTo>
                    <a:pt x="118" y="1799"/>
                  </a:lnTo>
                  <a:lnTo>
                    <a:pt x="83" y="1717"/>
                  </a:lnTo>
                  <a:lnTo>
                    <a:pt x="54" y="1632"/>
                  </a:lnTo>
                  <a:lnTo>
                    <a:pt x="30" y="1545"/>
                  </a:lnTo>
                  <a:lnTo>
                    <a:pt x="13" y="1456"/>
                  </a:lnTo>
                  <a:lnTo>
                    <a:pt x="3" y="1366"/>
                  </a:lnTo>
                  <a:lnTo>
                    <a:pt x="0" y="1273"/>
                  </a:lnTo>
                  <a:lnTo>
                    <a:pt x="3" y="1181"/>
                  </a:lnTo>
                  <a:lnTo>
                    <a:pt x="13" y="1090"/>
                  </a:lnTo>
                  <a:lnTo>
                    <a:pt x="30" y="1002"/>
                  </a:lnTo>
                  <a:lnTo>
                    <a:pt x="54" y="915"/>
                  </a:lnTo>
                  <a:lnTo>
                    <a:pt x="83" y="831"/>
                  </a:lnTo>
                  <a:lnTo>
                    <a:pt x="118" y="749"/>
                  </a:lnTo>
                  <a:lnTo>
                    <a:pt x="158" y="670"/>
                  </a:lnTo>
                  <a:lnTo>
                    <a:pt x="204" y="593"/>
                  </a:lnTo>
                  <a:lnTo>
                    <a:pt x="255" y="520"/>
                  </a:lnTo>
                  <a:lnTo>
                    <a:pt x="311" y="450"/>
                  </a:lnTo>
                  <a:lnTo>
                    <a:pt x="372" y="383"/>
                  </a:lnTo>
                  <a:lnTo>
                    <a:pt x="438" y="320"/>
                  </a:lnTo>
                  <a:lnTo>
                    <a:pt x="507" y="262"/>
                  </a:lnTo>
                  <a:lnTo>
                    <a:pt x="581" y="207"/>
                  </a:lnTo>
                  <a:lnTo>
                    <a:pt x="659" y="155"/>
                  </a:lnTo>
                  <a:lnTo>
                    <a:pt x="740" y="110"/>
                  </a:lnTo>
                  <a:lnTo>
                    <a:pt x="824" y="67"/>
                  </a:lnTo>
                  <a:lnTo>
                    <a:pt x="912" y="31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2"/>
            <p:cNvSpPr>
              <a:spLocks/>
            </p:cNvSpPr>
            <p:nvPr/>
          </p:nvSpPr>
          <p:spPr bwMode="auto">
            <a:xfrm>
              <a:off x="-1729" y="792"/>
              <a:ext cx="43" cy="211"/>
            </a:xfrm>
            <a:custGeom>
              <a:avLst/>
              <a:gdLst>
                <a:gd name="T0" fmla="*/ 171 w 389"/>
                <a:gd name="T1" fmla="*/ 0 h 1685"/>
                <a:gd name="T2" fmla="*/ 216 w 389"/>
                <a:gd name="T3" fmla="*/ 0 h 1685"/>
                <a:gd name="T4" fmla="*/ 248 w 389"/>
                <a:gd name="T5" fmla="*/ 3 h 1685"/>
                <a:gd name="T6" fmla="*/ 277 w 389"/>
                <a:gd name="T7" fmla="*/ 10 h 1685"/>
                <a:gd name="T8" fmla="*/ 304 w 389"/>
                <a:gd name="T9" fmla="*/ 23 h 1685"/>
                <a:gd name="T10" fmla="*/ 329 w 389"/>
                <a:gd name="T11" fmla="*/ 39 h 1685"/>
                <a:gd name="T12" fmla="*/ 349 w 389"/>
                <a:gd name="T13" fmla="*/ 59 h 1685"/>
                <a:gd name="T14" fmla="*/ 366 w 389"/>
                <a:gd name="T15" fmla="*/ 83 h 1685"/>
                <a:gd name="T16" fmla="*/ 378 w 389"/>
                <a:gd name="T17" fmla="*/ 109 h 1685"/>
                <a:gd name="T18" fmla="*/ 386 w 389"/>
                <a:gd name="T19" fmla="*/ 136 h 1685"/>
                <a:gd name="T20" fmla="*/ 389 w 389"/>
                <a:gd name="T21" fmla="*/ 166 h 1685"/>
                <a:gd name="T22" fmla="*/ 389 w 389"/>
                <a:gd name="T23" fmla="*/ 1556 h 1685"/>
                <a:gd name="T24" fmla="*/ 387 w 389"/>
                <a:gd name="T25" fmla="*/ 1580 h 1685"/>
                <a:gd name="T26" fmla="*/ 381 w 389"/>
                <a:gd name="T27" fmla="*/ 1602 h 1685"/>
                <a:gd name="T28" fmla="*/ 370 w 389"/>
                <a:gd name="T29" fmla="*/ 1622 h 1685"/>
                <a:gd name="T30" fmla="*/ 357 w 389"/>
                <a:gd name="T31" fmla="*/ 1640 h 1685"/>
                <a:gd name="T32" fmla="*/ 339 w 389"/>
                <a:gd name="T33" fmla="*/ 1654 h 1685"/>
                <a:gd name="T34" fmla="*/ 320 w 389"/>
                <a:gd name="T35" fmla="*/ 1665 h 1685"/>
                <a:gd name="T36" fmla="*/ 297 w 389"/>
                <a:gd name="T37" fmla="*/ 1674 h 1685"/>
                <a:gd name="T38" fmla="*/ 272 w 389"/>
                <a:gd name="T39" fmla="*/ 1680 h 1685"/>
                <a:gd name="T40" fmla="*/ 245 w 389"/>
                <a:gd name="T41" fmla="*/ 1684 h 1685"/>
                <a:gd name="T42" fmla="*/ 216 w 389"/>
                <a:gd name="T43" fmla="*/ 1685 h 1685"/>
                <a:gd name="T44" fmla="*/ 171 w 389"/>
                <a:gd name="T45" fmla="*/ 1685 h 1685"/>
                <a:gd name="T46" fmla="*/ 142 w 389"/>
                <a:gd name="T47" fmla="*/ 1684 h 1685"/>
                <a:gd name="T48" fmla="*/ 115 w 389"/>
                <a:gd name="T49" fmla="*/ 1680 h 1685"/>
                <a:gd name="T50" fmla="*/ 90 w 389"/>
                <a:gd name="T51" fmla="*/ 1674 h 1685"/>
                <a:gd name="T52" fmla="*/ 68 w 389"/>
                <a:gd name="T53" fmla="*/ 1665 h 1685"/>
                <a:gd name="T54" fmla="*/ 49 w 389"/>
                <a:gd name="T55" fmla="*/ 1654 h 1685"/>
                <a:gd name="T56" fmla="*/ 32 w 389"/>
                <a:gd name="T57" fmla="*/ 1640 h 1685"/>
                <a:gd name="T58" fmla="*/ 19 w 389"/>
                <a:gd name="T59" fmla="*/ 1622 h 1685"/>
                <a:gd name="T60" fmla="*/ 9 w 389"/>
                <a:gd name="T61" fmla="*/ 1602 h 1685"/>
                <a:gd name="T62" fmla="*/ 2 w 389"/>
                <a:gd name="T63" fmla="*/ 1580 h 1685"/>
                <a:gd name="T64" fmla="*/ 0 w 389"/>
                <a:gd name="T65" fmla="*/ 1556 h 1685"/>
                <a:gd name="T66" fmla="*/ 0 w 389"/>
                <a:gd name="T67" fmla="*/ 166 h 1685"/>
                <a:gd name="T68" fmla="*/ 3 w 389"/>
                <a:gd name="T69" fmla="*/ 136 h 1685"/>
                <a:gd name="T70" fmla="*/ 10 w 389"/>
                <a:gd name="T71" fmla="*/ 109 h 1685"/>
                <a:gd name="T72" fmla="*/ 22 w 389"/>
                <a:gd name="T73" fmla="*/ 83 h 1685"/>
                <a:gd name="T74" fmla="*/ 39 w 389"/>
                <a:gd name="T75" fmla="*/ 59 h 1685"/>
                <a:gd name="T76" fmla="*/ 59 w 389"/>
                <a:gd name="T77" fmla="*/ 39 h 1685"/>
                <a:gd name="T78" fmla="*/ 83 w 389"/>
                <a:gd name="T79" fmla="*/ 23 h 1685"/>
                <a:gd name="T80" fmla="*/ 110 w 389"/>
                <a:gd name="T81" fmla="*/ 10 h 1685"/>
                <a:gd name="T82" fmla="*/ 139 w 389"/>
                <a:gd name="T83" fmla="*/ 3 h 1685"/>
                <a:gd name="T84" fmla="*/ 171 w 389"/>
                <a:gd name="T85" fmla="*/ 0 h 1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9" h="1685">
                  <a:moveTo>
                    <a:pt x="171" y="0"/>
                  </a:moveTo>
                  <a:lnTo>
                    <a:pt x="216" y="0"/>
                  </a:lnTo>
                  <a:lnTo>
                    <a:pt x="248" y="3"/>
                  </a:lnTo>
                  <a:lnTo>
                    <a:pt x="277" y="10"/>
                  </a:lnTo>
                  <a:lnTo>
                    <a:pt x="304" y="23"/>
                  </a:lnTo>
                  <a:lnTo>
                    <a:pt x="329" y="39"/>
                  </a:lnTo>
                  <a:lnTo>
                    <a:pt x="349" y="59"/>
                  </a:lnTo>
                  <a:lnTo>
                    <a:pt x="366" y="83"/>
                  </a:lnTo>
                  <a:lnTo>
                    <a:pt x="378" y="109"/>
                  </a:lnTo>
                  <a:lnTo>
                    <a:pt x="386" y="136"/>
                  </a:lnTo>
                  <a:lnTo>
                    <a:pt x="389" y="166"/>
                  </a:lnTo>
                  <a:lnTo>
                    <a:pt x="389" y="1556"/>
                  </a:lnTo>
                  <a:lnTo>
                    <a:pt x="387" y="1580"/>
                  </a:lnTo>
                  <a:lnTo>
                    <a:pt x="381" y="1602"/>
                  </a:lnTo>
                  <a:lnTo>
                    <a:pt x="370" y="1622"/>
                  </a:lnTo>
                  <a:lnTo>
                    <a:pt x="357" y="1640"/>
                  </a:lnTo>
                  <a:lnTo>
                    <a:pt x="339" y="1654"/>
                  </a:lnTo>
                  <a:lnTo>
                    <a:pt x="320" y="1665"/>
                  </a:lnTo>
                  <a:lnTo>
                    <a:pt x="297" y="1674"/>
                  </a:lnTo>
                  <a:lnTo>
                    <a:pt x="272" y="1680"/>
                  </a:lnTo>
                  <a:lnTo>
                    <a:pt x="245" y="1684"/>
                  </a:lnTo>
                  <a:lnTo>
                    <a:pt x="216" y="1685"/>
                  </a:lnTo>
                  <a:lnTo>
                    <a:pt x="171" y="1685"/>
                  </a:lnTo>
                  <a:lnTo>
                    <a:pt x="142" y="1684"/>
                  </a:lnTo>
                  <a:lnTo>
                    <a:pt x="115" y="1680"/>
                  </a:lnTo>
                  <a:lnTo>
                    <a:pt x="90" y="1674"/>
                  </a:lnTo>
                  <a:lnTo>
                    <a:pt x="68" y="1665"/>
                  </a:lnTo>
                  <a:lnTo>
                    <a:pt x="49" y="1654"/>
                  </a:lnTo>
                  <a:lnTo>
                    <a:pt x="32" y="1640"/>
                  </a:lnTo>
                  <a:lnTo>
                    <a:pt x="19" y="1622"/>
                  </a:lnTo>
                  <a:lnTo>
                    <a:pt x="9" y="1602"/>
                  </a:lnTo>
                  <a:lnTo>
                    <a:pt x="2" y="1580"/>
                  </a:lnTo>
                  <a:lnTo>
                    <a:pt x="0" y="1556"/>
                  </a:lnTo>
                  <a:lnTo>
                    <a:pt x="0" y="166"/>
                  </a:lnTo>
                  <a:lnTo>
                    <a:pt x="3" y="136"/>
                  </a:lnTo>
                  <a:lnTo>
                    <a:pt x="10" y="109"/>
                  </a:lnTo>
                  <a:lnTo>
                    <a:pt x="22" y="83"/>
                  </a:lnTo>
                  <a:lnTo>
                    <a:pt x="39" y="59"/>
                  </a:lnTo>
                  <a:lnTo>
                    <a:pt x="59" y="39"/>
                  </a:lnTo>
                  <a:lnTo>
                    <a:pt x="83" y="23"/>
                  </a:lnTo>
                  <a:lnTo>
                    <a:pt x="110" y="10"/>
                  </a:lnTo>
                  <a:lnTo>
                    <a:pt x="139" y="3"/>
                  </a:lnTo>
                  <a:lnTo>
                    <a:pt x="1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Freeform 34"/>
          <p:cNvSpPr>
            <a:spLocks noEditPoints="1"/>
          </p:cNvSpPr>
          <p:nvPr/>
        </p:nvSpPr>
        <p:spPr bwMode="auto">
          <a:xfrm>
            <a:off x="9084945" y="4414043"/>
            <a:ext cx="781050" cy="773113"/>
          </a:xfrm>
          <a:custGeom>
            <a:avLst/>
            <a:gdLst>
              <a:gd name="T0" fmla="*/ 877 w 3444"/>
              <a:gd name="T1" fmla="*/ 1695 h 3414"/>
              <a:gd name="T2" fmla="*/ 680 w 3444"/>
              <a:gd name="T3" fmla="*/ 1855 h 3414"/>
              <a:gd name="T4" fmla="*/ 588 w 3444"/>
              <a:gd name="T5" fmla="*/ 2095 h 3414"/>
              <a:gd name="T6" fmla="*/ 629 w 3444"/>
              <a:gd name="T7" fmla="*/ 2355 h 3414"/>
              <a:gd name="T8" fmla="*/ 789 w 3444"/>
              <a:gd name="T9" fmla="*/ 2552 h 3414"/>
              <a:gd name="T10" fmla="*/ 1029 w 3444"/>
              <a:gd name="T11" fmla="*/ 2644 h 3414"/>
              <a:gd name="T12" fmla="*/ 1289 w 3444"/>
              <a:gd name="T13" fmla="*/ 2604 h 3414"/>
              <a:gd name="T14" fmla="*/ 1485 w 3444"/>
              <a:gd name="T15" fmla="*/ 2444 h 3414"/>
              <a:gd name="T16" fmla="*/ 1578 w 3444"/>
              <a:gd name="T17" fmla="*/ 2204 h 3414"/>
              <a:gd name="T18" fmla="*/ 1536 w 3444"/>
              <a:gd name="T19" fmla="*/ 1944 h 3414"/>
              <a:gd name="T20" fmla="*/ 1378 w 3444"/>
              <a:gd name="T21" fmla="*/ 1748 h 3414"/>
              <a:gd name="T22" fmla="*/ 1138 w 3444"/>
              <a:gd name="T23" fmla="*/ 1654 h 3414"/>
              <a:gd name="T24" fmla="*/ 1284 w 3444"/>
              <a:gd name="T25" fmla="*/ 1420 h 3414"/>
              <a:gd name="T26" fmla="*/ 1571 w 3444"/>
              <a:gd name="T27" fmla="*/ 1570 h 3414"/>
              <a:gd name="T28" fmla="*/ 1767 w 3444"/>
              <a:gd name="T29" fmla="*/ 1825 h 3414"/>
              <a:gd name="T30" fmla="*/ 1839 w 3444"/>
              <a:gd name="T31" fmla="*/ 2150 h 3414"/>
              <a:gd name="T32" fmla="*/ 1767 w 3444"/>
              <a:gd name="T33" fmla="*/ 2473 h 3414"/>
              <a:gd name="T34" fmla="*/ 1571 w 3444"/>
              <a:gd name="T35" fmla="*/ 2728 h 3414"/>
              <a:gd name="T36" fmla="*/ 1284 w 3444"/>
              <a:gd name="T37" fmla="*/ 2879 h 3414"/>
              <a:gd name="T38" fmla="*/ 958 w 3444"/>
              <a:gd name="T39" fmla="*/ 2896 h 3414"/>
              <a:gd name="T40" fmla="*/ 294 w 3444"/>
              <a:gd name="T41" fmla="*/ 3375 h 3414"/>
              <a:gd name="T42" fmla="*/ 157 w 3444"/>
              <a:gd name="T43" fmla="*/ 3412 h 3414"/>
              <a:gd name="T44" fmla="*/ 39 w 3444"/>
              <a:gd name="T45" fmla="*/ 3344 h 3414"/>
              <a:gd name="T46" fmla="*/ 1 w 3444"/>
              <a:gd name="T47" fmla="*/ 3210 h 3414"/>
              <a:gd name="T48" fmla="*/ 493 w 3444"/>
              <a:gd name="T49" fmla="*/ 2621 h 3414"/>
              <a:gd name="T50" fmla="*/ 352 w 3444"/>
              <a:gd name="T51" fmla="*/ 2343 h 3414"/>
              <a:gd name="T52" fmla="*/ 338 w 3444"/>
              <a:gd name="T53" fmla="*/ 2013 h 3414"/>
              <a:gd name="T54" fmla="*/ 464 w 3444"/>
              <a:gd name="T55" fmla="*/ 1713 h 3414"/>
              <a:gd name="T56" fmla="*/ 701 w 3444"/>
              <a:gd name="T57" fmla="*/ 1496 h 3414"/>
              <a:gd name="T58" fmla="*/ 1014 w 3444"/>
              <a:gd name="T59" fmla="*/ 1396 h 3414"/>
              <a:gd name="T60" fmla="*/ 892 w 3444"/>
              <a:gd name="T61" fmla="*/ 125 h 3414"/>
              <a:gd name="T62" fmla="*/ 653 w 3444"/>
              <a:gd name="T63" fmla="*/ 422 h 3414"/>
              <a:gd name="T64" fmla="*/ 2305 w 3444"/>
              <a:gd name="T65" fmla="*/ 270 h 3414"/>
              <a:gd name="T66" fmla="*/ 2813 w 3444"/>
              <a:gd name="T67" fmla="*/ 106 h 3414"/>
              <a:gd name="T68" fmla="*/ 2820 w 3444"/>
              <a:gd name="T69" fmla="*/ 2 h 3414"/>
              <a:gd name="T70" fmla="*/ 2950 w 3444"/>
              <a:gd name="T71" fmla="*/ 78 h 3414"/>
              <a:gd name="T72" fmla="*/ 3426 w 3444"/>
              <a:gd name="T73" fmla="*/ 723 h 3414"/>
              <a:gd name="T74" fmla="*/ 3441 w 3444"/>
              <a:gd name="T75" fmla="*/ 2657 h 3414"/>
              <a:gd name="T76" fmla="*/ 3355 w 3444"/>
              <a:gd name="T77" fmla="*/ 2814 h 3414"/>
              <a:gd name="T78" fmla="*/ 3186 w 3444"/>
              <a:gd name="T79" fmla="*/ 2877 h 3414"/>
              <a:gd name="T80" fmla="*/ 1822 w 3444"/>
              <a:gd name="T81" fmla="*/ 2680 h 3414"/>
              <a:gd name="T82" fmla="*/ 1968 w 3444"/>
              <a:gd name="T83" fmla="*/ 2365 h 3414"/>
              <a:gd name="T84" fmla="*/ 1982 w 3444"/>
              <a:gd name="T85" fmla="*/ 2001 h 3414"/>
              <a:gd name="T86" fmla="*/ 1858 w 3444"/>
              <a:gd name="T87" fmla="*/ 1669 h 3414"/>
              <a:gd name="T88" fmla="*/ 1621 w 3444"/>
              <a:gd name="T89" fmla="*/ 1414 h 3414"/>
              <a:gd name="T90" fmla="*/ 1301 w 3444"/>
              <a:gd name="T91" fmla="*/ 1264 h 3414"/>
              <a:gd name="T92" fmla="*/ 933 w 3444"/>
              <a:gd name="T93" fmla="*/ 1250 h 3414"/>
              <a:gd name="T94" fmla="*/ 597 w 3444"/>
              <a:gd name="T95" fmla="*/ 1379 h 3414"/>
              <a:gd name="T96" fmla="*/ 340 w 3444"/>
              <a:gd name="T97" fmla="*/ 1622 h 3414"/>
              <a:gd name="T98" fmla="*/ 319 w 3444"/>
              <a:gd name="T99" fmla="*/ 723 h 3414"/>
              <a:gd name="T100" fmla="*/ 795 w 3444"/>
              <a:gd name="T101" fmla="*/ 78 h 3414"/>
              <a:gd name="T102" fmla="*/ 926 w 3444"/>
              <a:gd name="T103" fmla="*/ 2 h 3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444" h="3414">
                <a:moveTo>
                  <a:pt x="1083" y="1651"/>
                </a:moveTo>
                <a:lnTo>
                  <a:pt x="1029" y="1654"/>
                </a:lnTo>
                <a:lnTo>
                  <a:pt x="976" y="1662"/>
                </a:lnTo>
                <a:lnTo>
                  <a:pt x="926" y="1677"/>
                </a:lnTo>
                <a:lnTo>
                  <a:pt x="877" y="1695"/>
                </a:lnTo>
                <a:lnTo>
                  <a:pt x="832" y="1720"/>
                </a:lnTo>
                <a:lnTo>
                  <a:pt x="789" y="1748"/>
                </a:lnTo>
                <a:lnTo>
                  <a:pt x="749" y="1779"/>
                </a:lnTo>
                <a:lnTo>
                  <a:pt x="713" y="1816"/>
                </a:lnTo>
                <a:lnTo>
                  <a:pt x="680" y="1855"/>
                </a:lnTo>
                <a:lnTo>
                  <a:pt x="652" y="1898"/>
                </a:lnTo>
                <a:lnTo>
                  <a:pt x="629" y="1944"/>
                </a:lnTo>
                <a:lnTo>
                  <a:pt x="611" y="1992"/>
                </a:lnTo>
                <a:lnTo>
                  <a:pt x="596" y="2042"/>
                </a:lnTo>
                <a:lnTo>
                  <a:pt x="588" y="2095"/>
                </a:lnTo>
                <a:lnTo>
                  <a:pt x="584" y="2150"/>
                </a:lnTo>
                <a:lnTo>
                  <a:pt x="588" y="2204"/>
                </a:lnTo>
                <a:lnTo>
                  <a:pt x="596" y="2256"/>
                </a:lnTo>
                <a:lnTo>
                  <a:pt x="611" y="2307"/>
                </a:lnTo>
                <a:lnTo>
                  <a:pt x="629" y="2355"/>
                </a:lnTo>
                <a:lnTo>
                  <a:pt x="652" y="2401"/>
                </a:lnTo>
                <a:lnTo>
                  <a:pt x="680" y="2444"/>
                </a:lnTo>
                <a:lnTo>
                  <a:pt x="713" y="2484"/>
                </a:lnTo>
                <a:lnTo>
                  <a:pt x="749" y="2519"/>
                </a:lnTo>
                <a:lnTo>
                  <a:pt x="789" y="2552"/>
                </a:lnTo>
                <a:lnTo>
                  <a:pt x="832" y="2580"/>
                </a:lnTo>
                <a:lnTo>
                  <a:pt x="877" y="2604"/>
                </a:lnTo>
                <a:lnTo>
                  <a:pt x="926" y="2622"/>
                </a:lnTo>
                <a:lnTo>
                  <a:pt x="976" y="2636"/>
                </a:lnTo>
                <a:lnTo>
                  <a:pt x="1029" y="2644"/>
                </a:lnTo>
                <a:lnTo>
                  <a:pt x="1083" y="2648"/>
                </a:lnTo>
                <a:lnTo>
                  <a:pt x="1138" y="2644"/>
                </a:lnTo>
                <a:lnTo>
                  <a:pt x="1190" y="2636"/>
                </a:lnTo>
                <a:lnTo>
                  <a:pt x="1240" y="2622"/>
                </a:lnTo>
                <a:lnTo>
                  <a:pt x="1289" y="2604"/>
                </a:lnTo>
                <a:lnTo>
                  <a:pt x="1335" y="2580"/>
                </a:lnTo>
                <a:lnTo>
                  <a:pt x="1377" y="2552"/>
                </a:lnTo>
                <a:lnTo>
                  <a:pt x="1416" y="2519"/>
                </a:lnTo>
                <a:lnTo>
                  <a:pt x="1453" y="2484"/>
                </a:lnTo>
                <a:lnTo>
                  <a:pt x="1485" y="2444"/>
                </a:lnTo>
                <a:lnTo>
                  <a:pt x="1513" y="2401"/>
                </a:lnTo>
                <a:lnTo>
                  <a:pt x="1536" y="2355"/>
                </a:lnTo>
                <a:lnTo>
                  <a:pt x="1556" y="2307"/>
                </a:lnTo>
                <a:lnTo>
                  <a:pt x="1570" y="2256"/>
                </a:lnTo>
                <a:lnTo>
                  <a:pt x="1578" y="2204"/>
                </a:lnTo>
                <a:lnTo>
                  <a:pt x="1581" y="2150"/>
                </a:lnTo>
                <a:lnTo>
                  <a:pt x="1578" y="2095"/>
                </a:lnTo>
                <a:lnTo>
                  <a:pt x="1570" y="2042"/>
                </a:lnTo>
                <a:lnTo>
                  <a:pt x="1556" y="1992"/>
                </a:lnTo>
                <a:lnTo>
                  <a:pt x="1536" y="1944"/>
                </a:lnTo>
                <a:lnTo>
                  <a:pt x="1513" y="1898"/>
                </a:lnTo>
                <a:lnTo>
                  <a:pt x="1485" y="1855"/>
                </a:lnTo>
                <a:lnTo>
                  <a:pt x="1453" y="1816"/>
                </a:lnTo>
                <a:lnTo>
                  <a:pt x="1416" y="1779"/>
                </a:lnTo>
                <a:lnTo>
                  <a:pt x="1378" y="1748"/>
                </a:lnTo>
                <a:lnTo>
                  <a:pt x="1335" y="1720"/>
                </a:lnTo>
                <a:lnTo>
                  <a:pt x="1289" y="1695"/>
                </a:lnTo>
                <a:lnTo>
                  <a:pt x="1240" y="1677"/>
                </a:lnTo>
                <a:lnTo>
                  <a:pt x="1190" y="1662"/>
                </a:lnTo>
                <a:lnTo>
                  <a:pt x="1138" y="1654"/>
                </a:lnTo>
                <a:lnTo>
                  <a:pt x="1083" y="1651"/>
                </a:lnTo>
                <a:close/>
                <a:moveTo>
                  <a:pt x="1083" y="1393"/>
                </a:moveTo>
                <a:lnTo>
                  <a:pt x="1152" y="1396"/>
                </a:lnTo>
                <a:lnTo>
                  <a:pt x="1219" y="1405"/>
                </a:lnTo>
                <a:lnTo>
                  <a:pt x="1284" y="1420"/>
                </a:lnTo>
                <a:lnTo>
                  <a:pt x="1347" y="1440"/>
                </a:lnTo>
                <a:lnTo>
                  <a:pt x="1407" y="1466"/>
                </a:lnTo>
                <a:lnTo>
                  <a:pt x="1464" y="1496"/>
                </a:lnTo>
                <a:lnTo>
                  <a:pt x="1520" y="1532"/>
                </a:lnTo>
                <a:lnTo>
                  <a:pt x="1571" y="1570"/>
                </a:lnTo>
                <a:lnTo>
                  <a:pt x="1618" y="1614"/>
                </a:lnTo>
                <a:lnTo>
                  <a:pt x="1661" y="1662"/>
                </a:lnTo>
                <a:lnTo>
                  <a:pt x="1701" y="1713"/>
                </a:lnTo>
                <a:lnTo>
                  <a:pt x="1736" y="1768"/>
                </a:lnTo>
                <a:lnTo>
                  <a:pt x="1767" y="1825"/>
                </a:lnTo>
                <a:lnTo>
                  <a:pt x="1792" y="1885"/>
                </a:lnTo>
                <a:lnTo>
                  <a:pt x="1813" y="1948"/>
                </a:lnTo>
                <a:lnTo>
                  <a:pt x="1827" y="2013"/>
                </a:lnTo>
                <a:lnTo>
                  <a:pt x="1836" y="2081"/>
                </a:lnTo>
                <a:lnTo>
                  <a:pt x="1839" y="2150"/>
                </a:lnTo>
                <a:lnTo>
                  <a:pt x="1836" y="2218"/>
                </a:lnTo>
                <a:lnTo>
                  <a:pt x="1827" y="2285"/>
                </a:lnTo>
                <a:lnTo>
                  <a:pt x="1813" y="2350"/>
                </a:lnTo>
                <a:lnTo>
                  <a:pt x="1792" y="2414"/>
                </a:lnTo>
                <a:lnTo>
                  <a:pt x="1767" y="2473"/>
                </a:lnTo>
                <a:lnTo>
                  <a:pt x="1736" y="2532"/>
                </a:lnTo>
                <a:lnTo>
                  <a:pt x="1701" y="2586"/>
                </a:lnTo>
                <a:lnTo>
                  <a:pt x="1661" y="2637"/>
                </a:lnTo>
                <a:lnTo>
                  <a:pt x="1618" y="2684"/>
                </a:lnTo>
                <a:lnTo>
                  <a:pt x="1571" y="2728"/>
                </a:lnTo>
                <a:lnTo>
                  <a:pt x="1520" y="2768"/>
                </a:lnTo>
                <a:lnTo>
                  <a:pt x="1464" y="2803"/>
                </a:lnTo>
                <a:lnTo>
                  <a:pt x="1407" y="2833"/>
                </a:lnTo>
                <a:lnTo>
                  <a:pt x="1347" y="2858"/>
                </a:lnTo>
                <a:lnTo>
                  <a:pt x="1284" y="2879"/>
                </a:lnTo>
                <a:lnTo>
                  <a:pt x="1219" y="2894"/>
                </a:lnTo>
                <a:lnTo>
                  <a:pt x="1152" y="2903"/>
                </a:lnTo>
                <a:lnTo>
                  <a:pt x="1083" y="2906"/>
                </a:lnTo>
                <a:lnTo>
                  <a:pt x="1020" y="2903"/>
                </a:lnTo>
                <a:lnTo>
                  <a:pt x="958" y="2896"/>
                </a:lnTo>
                <a:lnTo>
                  <a:pt x="899" y="2883"/>
                </a:lnTo>
                <a:lnTo>
                  <a:pt x="840" y="2866"/>
                </a:lnTo>
                <a:lnTo>
                  <a:pt x="784" y="2845"/>
                </a:lnTo>
                <a:lnTo>
                  <a:pt x="317" y="3354"/>
                </a:lnTo>
                <a:lnTo>
                  <a:pt x="294" y="3375"/>
                </a:lnTo>
                <a:lnTo>
                  <a:pt x="269" y="3392"/>
                </a:lnTo>
                <a:lnTo>
                  <a:pt x="241" y="3403"/>
                </a:lnTo>
                <a:lnTo>
                  <a:pt x="212" y="3411"/>
                </a:lnTo>
                <a:lnTo>
                  <a:pt x="183" y="3414"/>
                </a:lnTo>
                <a:lnTo>
                  <a:pt x="157" y="3412"/>
                </a:lnTo>
                <a:lnTo>
                  <a:pt x="130" y="3405"/>
                </a:lnTo>
                <a:lnTo>
                  <a:pt x="105" y="3396"/>
                </a:lnTo>
                <a:lnTo>
                  <a:pt x="81" y="3382"/>
                </a:lnTo>
                <a:lnTo>
                  <a:pt x="59" y="3366"/>
                </a:lnTo>
                <a:lnTo>
                  <a:pt x="39" y="3344"/>
                </a:lnTo>
                <a:lnTo>
                  <a:pt x="23" y="3320"/>
                </a:lnTo>
                <a:lnTo>
                  <a:pt x="11" y="3294"/>
                </a:lnTo>
                <a:lnTo>
                  <a:pt x="3" y="3267"/>
                </a:lnTo>
                <a:lnTo>
                  <a:pt x="0" y="3238"/>
                </a:lnTo>
                <a:lnTo>
                  <a:pt x="1" y="3210"/>
                </a:lnTo>
                <a:lnTo>
                  <a:pt x="6" y="3183"/>
                </a:lnTo>
                <a:lnTo>
                  <a:pt x="16" y="3156"/>
                </a:lnTo>
                <a:lnTo>
                  <a:pt x="29" y="3131"/>
                </a:lnTo>
                <a:lnTo>
                  <a:pt x="48" y="3107"/>
                </a:lnTo>
                <a:lnTo>
                  <a:pt x="493" y="2621"/>
                </a:lnTo>
                <a:lnTo>
                  <a:pt x="455" y="2571"/>
                </a:lnTo>
                <a:lnTo>
                  <a:pt x="423" y="2518"/>
                </a:lnTo>
                <a:lnTo>
                  <a:pt x="394" y="2463"/>
                </a:lnTo>
                <a:lnTo>
                  <a:pt x="370" y="2404"/>
                </a:lnTo>
                <a:lnTo>
                  <a:pt x="352" y="2343"/>
                </a:lnTo>
                <a:lnTo>
                  <a:pt x="338" y="2280"/>
                </a:lnTo>
                <a:lnTo>
                  <a:pt x="330" y="2215"/>
                </a:lnTo>
                <a:lnTo>
                  <a:pt x="327" y="2150"/>
                </a:lnTo>
                <a:lnTo>
                  <a:pt x="330" y="2081"/>
                </a:lnTo>
                <a:lnTo>
                  <a:pt x="338" y="2013"/>
                </a:lnTo>
                <a:lnTo>
                  <a:pt x="354" y="1948"/>
                </a:lnTo>
                <a:lnTo>
                  <a:pt x="374" y="1885"/>
                </a:lnTo>
                <a:lnTo>
                  <a:pt x="400" y="1825"/>
                </a:lnTo>
                <a:lnTo>
                  <a:pt x="430" y="1768"/>
                </a:lnTo>
                <a:lnTo>
                  <a:pt x="464" y="1713"/>
                </a:lnTo>
                <a:lnTo>
                  <a:pt x="504" y="1662"/>
                </a:lnTo>
                <a:lnTo>
                  <a:pt x="548" y="1614"/>
                </a:lnTo>
                <a:lnTo>
                  <a:pt x="596" y="1570"/>
                </a:lnTo>
                <a:lnTo>
                  <a:pt x="647" y="1532"/>
                </a:lnTo>
                <a:lnTo>
                  <a:pt x="701" y="1496"/>
                </a:lnTo>
                <a:lnTo>
                  <a:pt x="759" y="1466"/>
                </a:lnTo>
                <a:lnTo>
                  <a:pt x="819" y="1440"/>
                </a:lnTo>
                <a:lnTo>
                  <a:pt x="882" y="1420"/>
                </a:lnTo>
                <a:lnTo>
                  <a:pt x="947" y="1405"/>
                </a:lnTo>
                <a:lnTo>
                  <a:pt x="1014" y="1396"/>
                </a:lnTo>
                <a:lnTo>
                  <a:pt x="1083" y="1393"/>
                </a:lnTo>
                <a:close/>
                <a:moveTo>
                  <a:pt x="956" y="104"/>
                </a:moveTo>
                <a:lnTo>
                  <a:pt x="933" y="106"/>
                </a:lnTo>
                <a:lnTo>
                  <a:pt x="911" y="114"/>
                </a:lnTo>
                <a:lnTo>
                  <a:pt x="892" y="125"/>
                </a:lnTo>
                <a:lnTo>
                  <a:pt x="876" y="142"/>
                </a:lnTo>
                <a:lnTo>
                  <a:pt x="774" y="270"/>
                </a:lnTo>
                <a:lnTo>
                  <a:pt x="1425" y="270"/>
                </a:lnTo>
                <a:lnTo>
                  <a:pt x="1332" y="422"/>
                </a:lnTo>
                <a:lnTo>
                  <a:pt x="653" y="422"/>
                </a:lnTo>
                <a:lnTo>
                  <a:pt x="516" y="594"/>
                </a:lnTo>
                <a:lnTo>
                  <a:pt x="3230" y="594"/>
                </a:lnTo>
                <a:lnTo>
                  <a:pt x="3092" y="422"/>
                </a:lnTo>
                <a:lnTo>
                  <a:pt x="2357" y="422"/>
                </a:lnTo>
                <a:lnTo>
                  <a:pt x="2305" y="270"/>
                </a:lnTo>
                <a:lnTo>
                  <a:pt x="2971" y="270"/>
                </a:lnTo>
                <a:lnTo>
                  <a:pt x="2870" y="142"/>
                </a:lnTo>
                <a:lnTo>
                  <a:pt x="2853" y="125"/>
                </a:lnTo>
                <a:lnTo>
                  <a:pt x="2835" y="114"/>
                </a:lnTo>
                <a:lnTo>
                  <a:pt x="2813" y="106"/>
                </a:lnTo>
                <a:lnTo>
                  <a:pt x="2790" y="104"/>
                </a:lnTo>
                <a:lnTo>
                  <a:pt x="956" y="104"/>
                </a:lnTo>
                <a:close/>
                <a:moveTo>
                  <a:pt x="956" y="0"/>
                </a:moveTo>
                <a:lnTo>
                  <a:pt x="2790" y="0"/>
                </a:lnTo>
                <a:lnTo>
                  <a:pt x="2820" y="2"/>
                </a:lnTo>
                <a:lnTo>
                  <a:pt x="2850" y="10"/>
                </a:lnTo>
                <a:lnTo>
                  <a:pt x="2879" y="21"/>
                </a:lnTo>
                <a:lnTo>
                  <a:pt x="2905" y="36"/>
                </a:lnTo>
                <a:lnTo>
                  <a:pt x="2929" y="56"/>
                </a:lnTo>
                <a:lnTo>
                  <a:pt x="2950" y="78"/>
                </a:lnTo>
                <a:lnTo>
                  <a:pt x="3366" y="598"/>
                </a:lnTo>
                <a:lnTo>
                  <a:pt x="3383" y="624"/>
                </a:lnTo>
                <a:lnTo>
                  <a:pt x="3400" y="655"/>
                </a:lnTo>
                <a:lnTo>
                  <a:pt x="3415" y="688"/>
                </a:lnTo>
                <a:lnTo>
                  <a:pt x="3426" y="723"/>
                </a:lnTo>
                <a:lnTo>
                  <a:pt x="3436" y="758"/>
                </a:lnTo>
                <a:lnTo>
                  <a:pt x="3442" y="791"/>
                </a:lnTo>
                <a:lnTo>
                  <a:pt x="3444" y="824"/>
                </a:lnTo>
                <a:lnTo>
                  <a:pt x="3444" y="2618"/>
                </a:lnTo>
                <a:lnTo>
                  <a:pt x="3441" y="2657"/>
                </a:lnTo>
                <a:lnTo>
                  <a:pt x="3434" y="2693"/>
                </a:lnTo>
                <a:lnTo>
                  <a:pt x="3420" y="2728"/>
                </a:lnTo>
                <a:lnTo>
                  <a:pt x="3402" y="2759"/>
                </a:lnTo>
                <a:lnTo>
                  <a:pt x="3380" y="2788"/>
                </a:lnTo>
                <a:lnTo>
                  <a:pt x="3355" y="2814"/>
                </a:lnTo>
                <a:lnTo>
                  <a:pt x="3326" y="2835"/>
                </a:lnTo>
                <a:lnTo>
                  <a:pt x="3295" y="2853"/>
                </a:lnTo>
                <a:lnTo>
                  <a:pt x="3260" y="2866"/>
                </a:lnTo>
                <a:lnTo>
                  <a:pt x="3224" y="2874"/>
                </a:lnTo>
                <a:lnTo>
                  <a:pt x="3186" y="2877"/>
                </a:lnTo>
                <a:lnTo>
                  <a:pt x="1629" y="2877"/>
                </a:lnTo>
                <a:lnTo>
                  <a:pt x="1683" y="2833"/>
                </a:lnTo>
                <a:lnTo>
                  <a:pt x="1733" y="2785"/>
                </a:lnTo>
                <a:lnTo>
                  <a:pt x="1779" y="2735"/>
                </a:lnTo>
                <a:lnTo>
                  <a:pt x="1822" y="2680"/>
                </a:lnTo>
                <a:lnTo>
                  <a:pt x="1861" y="2622"/>
                </a:lnTo>
                <a:lnTo>
                  <a:pt x="1894" y="2562"/>
                </a:lnTo>
                <a:lnTo>
                  <a:pt x="1924" y="2499"/>
                </a:lnTo>
                <a:lnTo>
                  <a:pt x="1948" y="2434"/>
                </a:lnTo>
                <a:lnTo>
                  <a:pt x="1968" y="2365"/>
                </a:lnTo>
                <a:lnTo>
                  <a:pt x="1983" y="2295"/>
                </a:lnTo>
                <a:lnTo>
                  <a:pt x="1991" y="2223"/>
                </a:lnTo>
                <a:lnTo>
                  <a:pt x="1994" y="2150"/>
                </a:lnTo>
                <a:lnTo>
                  <a:pt x="1991" y="2074"/>
                </a:lnTo>
                <a:lnTo>
                  <a:pt x="1982" y="2001"/>
                </a:lnTo>
                <a:lnTo>
                  <a:pt x="1967" y="1930"/>
                </a:lnTo>
                <a:lnTo>
                  <a:pt x="1947" y="1861"/>
                </a:lnTo>
                <a:lnTo>
                  <a:pt x="1922" y="1795"/>
                </a:lnTo>
                <a:lnTo>
                  <a:pt x="1892" y="1731"/>
                </a:lnTo>
                <a:lnTo>
                  <a:pt x="1858" y="1669"/>
                </a:lnTo>
                <a:lnTo>
                  <a:pt x="1818" y="1611"/>
                </a:lnTo>
                <a:lnTo>
                  <a:pt x="1774" y="1557"/>
                </a:lnTo>
                <a:lnTo>
                  <a:pt x="1727" y="1506"/>
                </a:lnTo>
                <a:lnTo>
                  <a:pt x="1676" y="1457"/>
                </a:lnTo>
                <a:lnTo>
                  <a:pt x="1621" y="1414"/>
                </a:lnTo>
                <a:lnTo>
                  <a:pt x="1562" y="1375"/>
                </a:lnTo>
                <a:lnTo>
                  <a:pt x="1502" y="1340"/>
                </a:lnTo>
                <a:lnTo>
                  <a:pt x="1437" y="1309"/>
                </a:lnTo>
                <a:lnTo>
                  <a:pt x="1370" y="1284"/>
                </a:lnTo>
                <a:lnTo>
                  <a:pt x="1301" y="1264"/>
                </a:lnTo>
                <a:lnTo>
                  <a:pt x="1230" y="1250"/>
                </a:lnTo>
                <a:lnTo>
                  <a:pt x="1157" y="1240"/>
                </a:lnTo>
                <a:lnTo>
                  <a:pt x="1083" y="1238"/>
                </a:lnTo>
                <a:lnTo>
                  <a:pt x="1007" y="1241"/>
                </a:lnTo>
                <a:lnTo>
                  <a:pt x="933" y="1250"/>
                </a:lnTo>
                <a:lnTo>
                  <a:pt x="861" y="1265"/>
                </a:lnTo>
                <a:lnTo>
                  <a:pt x="791" y="1286"/>
                </a:lnTo>
                <a:lnTo>
                  <a:pt x="723" y="1312"/>
                </a:lnTo>
                <a:lnTo>
                  <a:pt x="659" y="1343"/>
                </a:lnTo>
                <a:lnTo>
                  <a:pt x="597" y="1379"/>
                </a:lnTo>
                <a:lnTo>
                  <a:pt x="539" y="1420"/>
                </a:lnTo>
                <a:lnTo>
                  <a:pt x="483" y="1465"/>
                </a:lnTo>
                <a:lnTo>
                  <a:pt x="432" y="1514"/>
                </a:lnTo>
                <a:lnTo>
                  <a:pt x="384" y="1566"/>
                </a:lnTo>
                <a:lnTo>
                  <a:pt x="340" y="1622"/>
                </a:lnTo>
                <a:lnTo>
                  <a:pt x="302" y="1683"/>
                </a:lnTo>
                <a:lnTo>
                  <a:pt x="302" y="824"/>
                </a:lnTo>
                <a:lnTo>
                  <a:pt x="304" y="791"/>
                </a:lnTo>
                <a:lnTo>
                  <a:pt x="310" y="758"/>
                </a:lnTo>
                <a:lnTo>
                  <a:pt x="319" y="723"/>
                </a:lnTo>
                <a:lnTo>
                  <a:pt x="331" y="688"/>
                </a:lnTo>
                <a:lnTo>
                  <a:pt x="345" y="655"/>
                </a:lnTo>
                <a:lnTo>
                  <a:pt x="362" y="624"/>
                </a:lnTo>
                <a:lnTo>
                  <a:pt x="381" y="598"/>
                </a:lnTo>
                <a:lnTo>
                  <a:pt x="795" y="78"/>
                </a:lnTo>
                <a:lnTo>
                  <a:pt x="816" y="56"/>
                </a:lnTo>
                <a:lnTo>
                  <a:pt x="840" y="36"/>
                </a:lnTo>
                <a:lnTo>
                  <a:pt x="867" y="21"/>
                </a:lnTo>
                <a:lnTo>
                  <a:pt x="895" y="10"/>
                </a:lnTo>
                <a:lnTo>
                  <a:pt x="926" y="2"/>
                </a:lnTo>
                <a:lnTo>
                  <a:pt x="95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9750" y="0"/>
            <a:ext cx="353476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19250" y="552449"/>
            <a:ext cx="2190750" cy="1257300"/>
            <a:chOff x="1619250" y="609600"/>
            <a:chExt cx="2190750" cy="1257300"/>
          </a:xfrm>
        </p:grpSpPr>
        <p:sp>
          <p:nvSpPr>
            <p:cNvPr id="4" name="Right Triangle 3"/>
            <p:cNvSpPr/>
            <p:nvPr/>
          </p:nvSpPr>
          <p:spPr>
            <a:xfrm flipH="1" flipV="1">
              <a:off x="1619250" y="1638300"/>
              <a:ext cx="190500" cy="2286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ight Arrow 2"/>
            <p:cNvSpPr/>
            <p:nvPr/>
          </p:nvSpPr>
          <p:spPr>
            <a:xfrm>
              <a:off x="1619250" y="609600"/>
              <a:ext cx="2190750" cy="1257300"/>
            </a:xfrm>
            <a:prstGeom prst="rightArrow">
              <a:avLst>
                <a:gd name="adj1" fmla="val 65152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1125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Enter Text Here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619250" y="2051050"/>
            <a:ext cx="2190750" cy="1257300"/>
            <a:chOff x="1619250" y="609600"/>
            <a:chExt cx="2190750" cy="1257300"/>
          </a:xfrm>
        </p:grpSpPr>
        <p:sp>
          <p:nvSpPr>
            <p:cNvPr id="7" name="Right Triangle 6"/>
            <p:cNvSpPr/>
            <p:nvPr/>
          </p:nvSpPr>
          <p:spPr>
            <a:xfrm flipH="1" flipV="1">
              <a:off x="1619250" y="1638300"/>
              <a:ext cx="190500" cy="22860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1619250" y="609600"/>
              <a:ext cx="2190750" cy="1257300"/>
            </a:xfrm>
            <a:prstGeom prst="rightArrow">
              <a:avLst>
                <a:gd name="adj1" fmla="val 65152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1125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Enter Text Here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19250" y="3549651"/>
            <a:ext cx="2190750" cy="1257300"/>
            <a:chOff x="1619250" y="609600"/>
            <a:chExt cx="2190750" cy="1257300"/>
          </a:xfrm>
        </p:grpSpPr>
        <p:sp>
          <p:nvSpPr>
            <p:cNvPr id="10" name="Right Triangle 9"/>
            <p:cNvSpPr/>
            <p:nvPr/>
          </p:nvSpPr>
          <p:spPr>
            <a:xfrm flipH="1" flipV="1">
              <a:off x="1619250" y="1638300"/>
              <a:ext cx="190500" cy="228600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619250" y="609600"/>
              <a:ext cx="2190750" cy="1257300"/>
            </a:xfrm>
            <a:prstGeom prst="rightArrow">
              <a:avLst>
                <a:gd name="adj1" fmla="val 65152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1125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Enter Text Here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19250" y="5048251"/>
            <a:ext cx="2190750" cy="1257300"/>
            <a:chOff x="1619250" y="609600"/>
            <a:chExt cx="2190750" cy="1257300"/>
          </a:xfrm>
        </p:grpSpPr>
        <p:sp>
          <p:nvSpPr>
            <p:cNvPr id="13" name="Right Triangle 12"/>
            <p:cNvSpPr/>
            <p:nvPr/>
          </p:nvSpPr>
          <p:spPr>
            <a:xfrm flipH="1" flipV="1">
              <a:off x="1619250" y="1638300"/>
              <a:ext cx="190500" cy="228600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619250" y="609600"/>
              <a:ext cx="2190750" cy="1257300"/>
            </a:xfrm>
            <a:prstGeom prst="rightArrow">
              <a:avLst>
                <a:gd name="adj1" fmla="val 65152"/>
                <a:gd name="adj2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1125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Enter Text Here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28948" y="788276"/>
            <a:ext cx="4760528" cy="792873"/>
            <a:chOff x="5628950" y="1016876"/>
            <a:chExt cx="4760528" cy="792873"/>
          </a:xfrm>
        </p:grpSpPr>
        <p:sp>
          <p:nvSpPr>
            <p:cNvPr id="17" name="Rectangle 16"/>
            <p:cNvSpPr/>
            <p:nvPr/>
          </p:nvSpPr>
          <p:spPr>
            <a:xfrm>
              <a:off x="5628950" y="1016876"/>
              <a:ext cx="156997" cy="7928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76448" y="1090146"/>
              <a:ext cx="44130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You can replace this text. Enter your text here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628948" y="2282196"/>
            <a:ext cx="4760527" cy="792873"/>
            <a:chOff x="5628949" y="2515477"/>
            <a:chExt cx="4760527" cy="792873"/>
          </a:xfrm>
        </p:grpSpPr>
        <p:sp>
          <p:nvSpPr>
            <p:cNvPr id="18" name="Rectangle 17"/>
            <p:cNvSpPr/>
            <p:nvPr/>
          </p:nvSpPr>
          <p:spPr>
            <a:xfrm>
              <a:off x="5628949" y="2515477"/>
              <a:ext cx="156997" cy="79287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76446" y="2588747"/>
              <a:ext cx="44130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You can replace this text. Enter your text here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628949" y="3781865"/>
            <a:ext cx="4760523" cy="792873"/>
            <a:chOff x="5628949" y="4014078"/>
            <a:chExt cx="4760523" cy="792873"/>
          </a:xfrm>
        </p:grpSpPr>
        <p:sp>
          <p:nvSpPr>
            <p:cNvPr id="19" name="Rectangle 18"/>
            <p:cNvSpPr/>
            <p:nvPr/>
          </p:nvSpPr>
          <p:spPr>
            <a:xfrm>
              <a:off x="5628949" y="4014078"/>
              <a:ext cx="156997" cy="79287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76442" y="4087348"/>
              <a:ext cx="44130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You can replace this text. Enter your text here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660479" y="5280465"/>
            <a:ext cx="4760524" cy="792873"/>
            <a:chOff x="5628948" y="5512679"/>
            <a:chExt cx="4760524" cy="792873"/>
          </a:xfrm>
        </p:grpSpPr>
        <p:sp>
          <p:nvSpPr>
            <p:cNvPr id="20" name="Rectangle 19"/>
            <p:cNvSpPr/>
            <p:nvPr/>
          </p:nvSpPr>
          <p:spPr>
            <a:xfrm>
              <a:off x="5628948" y="5512679"/>
              <a:ext cx="156997" cy="79287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76442" y="5585949"/>
              <a:ext cx="44130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You can replace this text. Enter your text here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Oval 24"/>
          <p:cNvSpPr/>
          <p:nvPr/>
        </p:nvSpPr>
        <p:spPr>
          <a:xfrm>
            <a:off x="4000499" y="723899"/>
            <a:ext cx="914400" cy="914400"/>
          </a:xfrm>
          <a:prstGeom prst="ellipse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000499" y="2222500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000499" y="3721101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000499" y="5219701"/>
            <a:ext cx="914400" cy="9144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4"/>
          <p:cNvGrpSpPr>
            <a:grpSpLocks noChangeAspect="1"/>
          </p:cNvGrpSpPr>
          <p:nvPr/>
        </p:nvGrpSpPr>
        <p:grpSpPr bwMode="auto">
          <a:xfrm>
            <a:off x="4228305" y="955674"/>
            <a:ext cx="458788" cy="450850"/>
            <a:chOff x="-294" y="1294"/>
            <a:chExt cx="289" cy="284"/>
          </a:xfrm>
          <a:solidFill>
            <a:schemeClr val="bg1"/>
          </a:solidFill>
        </p:grpSpPr>
        <p:sp>
          <p:nvSpPr>
            <p:cNvPr id="37" name="Freeform 6"/>
            <p:cNvSpPr>
              <a:spLocks noEditPoints="1"/>
            </p:cNvSpPr>
            <p:nvPr/>
          </p:nvSpPr>
          <p:spPr bwMode="auto">
            <a:xfrm>
              <a:off x="-294" y="1294"/>
              <a:ext cx="76" cy="76"/>
            </a:xfrm>
            <a:custGeom>
              <a:avLst/>
              <a:gdLst>
                <a:gd name="T0" fmla="*/ 180 w 913"/>
                <a:gd name="T1" fmla="*/ 158 h 913"/>
                <a:gd name="T2" fmla="*/ 169 w 913"/>
                <a:gd name="T3" fmla="*/ 162 h 913"/>
                <a:gd name="T4" fmla="*/ 160 w 913"/>
                <a:gd name="T5" fmla="*/ 169 h 913"/>
                <a:gd name="T6" fmla="*/ 158 w 913"/>
                <a:gd name="T7" fmla="*/ 180 h 913"/>
                <a:gd name="T8" fmla="*/ 158 w 913"/>
                <a:gd name="T9" fmla="*/ 727 h 913"/>
                <a:gd name="T10" fmla="*/ 160 w 913"/>
                <a:gd name="T11" fmla="*/ 738 h 913"/>
                <a:gd name="T12" fmla="*/ 169 w 913"/>
                <a:gd name="T13" fmla="*/ 745 h 913"/>
                <a:gd name="T14" fmla="*/ 180 w 913"/>
                <a:gd name="T15" fmla="*/ 749 h 913"/>
                <a:gd name="T16" fmla="*/ 726 w 913"/>
                <a:gd name="T17" fmla="*/ 749 h 913"/>
                <a:gd name="T18" fmla="*/ 737 w 913"/>
                <a:gd name="T19" fmla="*/ 745 h 913"/>
                <a:gd name="T20" fmla="*/ 745 w 913"/>
                <a:gd name="T21" fmla="*/ 738 h 913"/>
                <a:gd name="T22" fmla="*/ 748 w 913"/>
                <a:gd name="T23" fmla="*/ 727 h 913"/>
                <a:gd name="T24" fmla="*/ 748 w 913"/>
                <a:gd name="T25" fmla="*/ 180 h 913"/>
                <a:gd name="T26" fmla="*/ 745 w 913"/>
                <a:gd name="T27" fmla="*/ 169 h 913"/>
                <a:gd name="T28" fmla="*/ 737 w 913"/>
                <a:gd name="T29" fmla="*/ 162 h 913"/>
                <a:gd name="T30" fmla="*/ 726 w 913"/>
                <a:gd name="T31" fmla="*/ 158 h 913"/>
                <a:gd name="T32" fmla="*/ 180 w 913"/>
                <a:gd name="T33" fmla="*/ 158 h 913"/>
                <a:gd name="T34" fmla="*/ 182 w 913"/>
                <a:gd name="T35" fmla="*/ 0 h 913"/>
                <a:gd name="T36" fmla="*/ 729 w 913"/>
                <a:gd name="T37" fmla="*/ 0 h 913"/>
                <a:gd name="T38" fmla="*/ 762 w 913"/>
                <a:gd name="T39" fmla="*/ 3 h 913"/>
                <a:gd name="T40" fmla="*/ 793 w 913"/>
                <a:gd name="T41" fmla="*/ 12 h 913"/>
                <a:gd name="T42" fmla="*/ 822 w 913"/>
                <a:gd name="T43" fmla="*/ 26 h 913"/>
                <a:gd name="T44" fmla="*/ 848 w 913"/>
                <a:gd name="T45" fmla="*/ 43 h 913"/>
                <a:gd name="T46" fmla="*/ 869 w 913"/>
                <a:gd name="T47" fmla="*/ 65 h 913"/>
                <a:gd name="T48" fmla="*/ 887 w 913"/>
                <a:gd name="T49" fmla="*/ 90 h 913"/>
                <a:gd name="T50" fmla="*/ 901 w 913"/>
                <a:gd name="T51" fmla="*/ 119 h 913"/>
                <a:gd name="T52" fmla="*/ 910 w 913"/>
                <a:gd name="T53" fmla="*/ 150 h 913"/>
                <a:gd name="T54" fmla="*/ 913 w 913"/>
                <a:gd name="T55" fmla="*/ 182 h 913"/>
                <a:gd name="T56" fmla="*/ 913 w 913"/>
                <a:gd name="T57" fmla="*/ 730 h 913"/>
                <a:gd name="T58" fmla="*/ 910 w 913"/>
                <a:gd name="T59" fmla="*/ 762 h 913"/>
                <a:gd name="T60" fmla="*/ 901 w 913"/>
                <a:gd name="T61" fmla="*/ 793 h 913"/>
                <a:gd name="T62" fmla="*/ 887 w 913"/>
                <a:gd name="T63" fmla="*/ 822 h 913"/>
                <a:gd name="T64" fmla="*/ 869 w 913"/>
                <a:gd name="T65" fmla="*/ 848 h 913"/>
                <a:gd name="T66" fmla="*/ 848 w 913"/>
                <a:gd name="T67" fmla="*/ 870 h 913"/>
                <a:gd name="T68" fmla="*/ 822 w 913"/>
                <a:gd name="T69" fmla="*/ 889 h 913"/>
                <a:gd name="T70" fmla="*/ 793 w 913"/>
                <a:gd name="T71" fmla="*/ 901 h 913"/>
                <a:gd name="T72" fmla="*/ 762 w 913"/>
                <a:gd name="T73" fmla="*/ 910 h 913"/>
                <a:gd name="T74" fmla="*/ 729 w 913"/>
                <a:gd name="T75" fmla="*/ 913 h 913"/>
                <a:gd name="T76" fmla="*/ 182 w 913"/>
                <a:gd name="T77" fmla="*/ 913 h 913"/>
                <a:gd name="T78" fmla="*/ 149 w 913"/>
                <a:gd name="T79" fmla="*/ 910 h 913"/>
                <a:gd name="T80" fmla="*/ 118 w 913"/>
                <a:gd name="T81" fmla="*/ 901 h 913"/>
                <a:gd name="T82" fmla="*/ 90 w 913"/>
                <a:gd name="T83" fmla="*/ 889 h 913"/>
                <a:gd name="T84" fmla="*/ 64 w 913"/>
                <a:gd name="T85" fmla="*/ 870 h 913"/>
                <a:gd name="T86" fmla="*/ 43 w 913"/>
                <a:gd name="T87" fmla="*/ 848 h 913"/>
                <a:gd name="T88" fmla="*/ 25 w 913"/>
                <a:gd name="T89" fmla="*/ 822 h 913"/>
                <a:gd name="T90" fmla="*/ 12 w 913"/>
                <a:gd name="T91" fmla="*/ 793 h 913"/>
                <a:gd name="T92" fmla="*/ 3 w 913"/>
                <a:gd name="T93" fmla="*/ 762 h 913"/>
                <a:gd name="T94" fmla="*/ 0 w 913"/>
                <a:gd name="T95" fmla="*/ 730 h 913"/>
                <a:gd name="T96" fmla="*/ 0 w 913"/>
                <a:gd name="T97" fmla="*/ 182 h 913"/>
                <a:gd name="T98" fmla="*/ 3 w 913"/>
                <a:gd name="T99" fmla="*/ 150 h 913"/>
                <a:gd name="T100" fmla="*/ 12 w 913"/>
                <a:gd name="T101" fmla="*/ 119 h 913"/>
                <a:gd name="T102" fmla="*/ 25 w 913"/>
                <a:gd name="T103" fmla="*/ 90 h 913"/>
                <a:gd name="T104" fmla="*/ 43 w 913"/>
                <a:gd name="T105" fmla="*/ 65 h 913"/>
                <a:gd name="T106" fmla="*/ 64 w 913"/>
                <a:gd name="T107" fmla="*/ 43 h 913"/>
                <a:gd name="T108" fmla="*/ 90 w 913"/>
                <a:gd name="T109" fmla="*/ 26 h 913"/>
                <a:gd name="T110" fmla="*/ 118 w 913"/>
                <a:gd name="T111" fmla="*/ 12 h 913"/>
                <a:gd name="T112" fmla="*/ 149 w 913"/>
                <a:gd name="T113" fmla="*/ 3 h 913"/>
                <a:gd name="T114" fmla="*/ 182 w 913"/>
                <a:gd name="T115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13" h="913">
                  <a:moveTo>
                    <a:pt x="180" y="158"/>
                  </a:moveTo>
                  <a:lnTo>
                    <a:pt x="169" y="162"/>
                  </a:lnTo>
                  <a:lnTo>
                    <a:pt x="160" y="169"/>
                  </a:lnTo>
                  <a:lnTo>
                    <a:pt x="158" y="180"/>
                  </a:lnTo>
                  <a:lnTo>
                    <a:pt x="158" y="727"/>
                  </a:lnTo>
                  <a:lnTo>
                    <a:pt x="160" y="738"/>
                  </a:lnTo>
                  <a:lnTo>
                    <a:pt x="169" y="745"/>
                  </a:lnTo>
                  <a:lnTo>
                    <a:pt x="180" y="749"/>
                  </a:lnTo>
                  <a:lnTo>
                    <a:pt x="726" y="749"/>
                  </a:lnTo>
                  <a:lnTo>
                    <a:pt x="737" y="745"/>
                  </a:lnTo>
                  <a:lnTo>
                    <a:pt x="745" y="738"/>
                  </a:lnTo>
                  <a:lnTo>
                    <a:pt x="748" y="727"/>
                  </a:lnTo>
                  <a:lnTo>
                    <a:pt x="748" y="180"/>
                  </a:lnTo>
                  <a:lnTo>
                    <a:pt x="745" y="169"/>
                  </a:lnTo>
                  <a:lnTo>
                    <a:pt x="737" y="162"/>
                  </a:lnTo>
                  <a:lnTo>
                    <a:pt x="726" y="158"/>
                  </a:lnTo>
                  <a:lnTo>
                    <a:pt x="180" y="158"/>
                  </a:lnTo>
                  <a:close/>
                  <a:moveTo>
                    <a:pt x="182" y="0"/>
                  </a:moveTo>
                  <a:lnTo>
                    <a:pt x="729" y="0"/>
                  </a:lnTo>
                  <a:lnTo>
                    <a:pt x="762" y="3"/>
                  </a:lnTo>
                  <a:lnTo>
                    <a:pt x="793" y="12"/>
                  </a:lnTo>
                  <a:lnTo>
                    <a:pt x="822" y="26"/>
                  </a:lnTo>
                  <a:lnTo>
                    <a:pt x="848" y="43"/>
                  </a:lnTo>
                  <a:lnTo>
                    <a:pt x="869" y="65"/>
                  </a:lnTo>
                  <a:lnTo>
                    <a:pt x="887" y="90"/>
                  </a:lnTo>
                  <a:lnTo>
                    <a:pt x="901" y="119"/>
                  </a:lnTo>
                  <a:lnTo>
                    <a:pt x="910" y="150"/>
                  </a:lnTo>
                  <a:lnTo>
                    <a:pt x="913" y="182"/>
                  </a:lnTo>
                  <a:lnTo>
                    <a:pt x="913" y="730"/>
                  </a:lnTo>
                  <a:lnTo>
                    <a:pt x="910" y="762"/>
                  </a:lnTo>
                  <a:lnTo>
                    <a:pt x="901" y="793"/>
                  </a:lnTo>
                  <a:lnTo>
                    <a:pt x="887" y="822"/>
                  </a:lnTo>
                  <a:lnTo>
                    <a:pt x="869" y="848"/>
                  </a:lnTo>
                  <a:lnTo>
                    <a:pt x="848" y="870"/>
                  </a:lnTo>
                  <a:lnTo>
                    <a:pt x="822" y="889"/>
                  </a:lnTo>
                  <a:lnTo>
                    <a:pt x="793" y="901"/>
                  </a:lnTo>
                  <a:lnTo>
                    <a:pt x="762" y="910"/>
                  </a:lnTo>
                  <a:lnTo>
                    <a:pt x="729" y="913"/>
                  </a:lnTo>
                  <a:lnTo>
                    <a:pt x="182" y="913"/>
                  </a:lnTo>
                  <a:lnTo>
                    <a:pt x="149" y="910"/>
                  </a:lnTo>
                  <a:lnTo>
                    <a:pt x="118" y="901"/>
                  </a:lnTo>
                  <a:lnTo>
                    <a:pt x="90" y="889"/>
                  </a:lnTo>
                  <a:lnTo>
                    <a:pt x="64" y="870"/>
                  </a:lnTo>
                  <a:lnTo>
                    <a:pt x="43" y="848"/>
                  </a:lnTo>
                  <a:lnTo>
                    <a:pt x="25" y="822"/>
                  </a:lnTo>
                  <a:lnTo>
                    <a:pt x="12" y="793"/>
                  </a:lnTo>
                  <a:lnTo>
                    <a:pt x="3" y="762"/>
                  </a:lnTo>
                  <a:lnTo>
                    <a:pt x="0" y="730"/>
                  </a:lnTo>
                  <a:lnTo>
                    <a:pt x="0" y="182"/>
                  </a:lnTo>
                  <a:lnTo>
                    <a:pt x="3" y="150"/>
                  </a:lnTo>
                  <a:lnTo>
                    <a:pt x="12" y="119"/>
                  </a:lnTo>
                  <a:lnTo>
                    <a:pt x="25" y="90"/>
                  </a:lnTo>
                  <a:lnTo>
                    <a:pt x="43" y="65"/>
                  </a:lnTo>
                  <a:lnTo>
                    <a:pt x="64" y="43"/>
                  </a:lnTo>
                  <a:lnTo>
                    <a:pt x="90" y="26"/>
                  </a:lnTo>
                  <a:lnTo>
                    <a:pt x="118" y="12"/>
                  </a:lnTo>
                  <a:lnTo>
                    <a:pt x="149" y="3"/>
                  </a:lnTo>
                  <a:lnTo>
                    <a:pt x="1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7"/>
            <p:cNvSpPr>
              <a:spLocks noChangeArrowheads="1"/>
            </p:cNvSpPr>
            <p:nvPr/>
          </p:nvSpPr>
          <p:spPr bwMode="auto">
            <a:xfrm>
              <a:off x="-271" y="1317"/>
              <a:ext cx="30" cy="2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"/>
            <p:cNvSpPr>
              <a:spLocks noEditPoints="1"/>
            </p:cNvSpPr>
            <p:nvPr/>
          </p:nvSpPr>
          <p:spPr bwMode="auto">
            <a:xfrm>
              <a:off x="-294" y="1413"/>
              <a:ext cx="76" cy="76"/>
            </a:xfrm>
            <a:custGeom>
              <a:avLst/>
              <a:gdLst>
                <a:gd name="T0" fmla="*/ 181 w 913"/>
                <a:gd name="T1" fmla="*/ 158 h 912"/>
                <a:gd name="T2" fmla="*/ 172 w 913"/>
                <a:gd name="T3" fmla="*/ 160 h 912"/>
                <a:gd name="T4" fmla="*/ 165 w 913"/>
                <a:gd name="T5" fmla="*/ 165 h 912"/>
                <a:gd name="T6" fmla="*/ 160 w 913"/>
                <a:gd name="T7" fmla="*/ 174 h 912"/>
                <a:gd name="T8" fmla="*/ 158 w 913"/>
                <a:gd name="T9" fmla="*/ 182 h 912"/>
                <a:gd name="T10" fmla="*/ 158 w 913"/>
                <a:gd name="T11" fmla="*/ 729 h 912"/>
                <a:gd name="T12" fmla="*/ 160 w 913"/>
                <a:gd name="T13" fmla="*/ 736 h 912"/>
                <a:gd name="T14" fmla="*/ 165 w 913"/>
                <a:gd name="T15" fmla="*/ 742 h 912"/>
                <a:gd name="T16" fmla="*/ 172 w 913"/>
                <a:gd name="T17" fmla="*/ 747 h 912"/>
                <a:gd name="T18" fmla="*/ 181 w 913"/>
                <a:gd name="T19" fmla="*/ 748 h 912"/>
                <a:gd name="T20" fmla="*/ 727 w 913"/>
                <a:gd name="T21" fmla="*/ 748 h 912"/>
                <a:gd name="T22" fmla="*/ 736 w 913"/>
                <a:gd name="T23" fmla="*/ 747 h 912"/>
                <a:gd name="T24" fmla="*/ 742 w 913"/>
                <a:gd name="T25" fmla="*/ 742 h 912"/>
                <a:gd name="T26" fmla="*/ 746 w 913"/>
                <a:gd name="T27" fmla="*/ 736 h 912"/>
                <a:gd name="T28" fmla="*/ 748 w 913"/>
                <a:gd name="T29" fmla="*/ 729 h 912"/>
                <a:gd name="T30" fmla="*/ 748 w 913"/>
                <a:gd name="T31" fmla="*/ 182 h 912"/>
                <a:gd name="T32" fmla="*/ 746 w 913"/>
                <a:gd name="T33" fmla="*/ 174 h 912"/>
                <a:gd name="T34" fmla="*/ 742 w 913"/>
                <a:gd name="T35" fmla="*/ 165 h 912"/>
                <a:gd name="T36" fmla="*/ 736 w 913"/>
                <a:gd name="T37" fmla="*/ 160 h 912"/>
                <a:gd name="T38" fmla="*/ 727 w 913"/>
                <a:gd name="T39" fmla="*/ 158 h 912"/>
                <a:gd name="T40" fmla="*/ 181 w 913"/>
                <a:gd name="T41" fmla="*/ 158 h 912"/>
                <a:gd name="T42" fmla="*/ 182 w 913"/>
                <a:gd name="T43" fmla="*/ 0 h 912"/>
                <a:gd name="T44" fmla="*/ 729 w 913"/>
                <a:gd name="T45" fmla="*/ 0 h 912"/>
                <a:gd name="T46" fmla="*/ 762 w 913"/>
                <a:gd name="T47" fmla="*/ 3 h 912"/>
                <a:gd name="T48" fmla="*/ 793 w 913"/>
                <a:gd name="T49" fmla="*/ 11 h 912"/>
                <a:gd name="T50" fmla="*/ 822 w 913"/>
                <a:gd name="T51" fmla="*/ 25 h 912"/>
                <a:gd name="T52" fmla="*/ 848 w 913"/>
                <a:gd name="T53" fmla="*/ 42 h 912"/>
                <a:gd name="T54" fmla="*/ 869 w 913"/>
                <a:gd name="T55" fmla="*/ 65 h 912"/>
                <a:gd name="T56" fmla="*/ 887 w 913"/>
                <a:gd name="T57" fmla="*/ 89 h 912"/>
                <a:gd name="T58" fmla="*/ 901 w 913"/>
                <a:gd name="T59" fmla="*/ 118 h 912"/>
                <a:gd name="T60" fmla="*/ 910 w 913"/>
                <a:gd name="T61" fmla="*/ 148 h 912"/>
                <a:gd name="T62" fmla="*/ 913 w 913"/>
                <a:gd name="T63" fmla="*/ 181 h 912"/>
                <a:gd name="T64" fmla="*/ 913 w 913"/>
                <a:gd name="T65" fmla="*/ 729 h 912"/>
                <a:gd name="T66" fmla="*/ 910 w 913"/>
                <a:gd name="T67" fmla="*/ 762 h 912"/>
                <a:gd name="T68" fmla="*/ 901 w 913"/>
                <a:gd name="T69" fmla="*/ 793 h 912"/>
                <a:gd name="T70" fmla="*/ 887 w 913"/>
                <a:gd name="T71" fmla="*/ 822 h 912"/>
                <a:gd name="T72" fmla="*/ 869 w 913"/>
                <a:gd name="T73" fmla="*/ 847 h 912"/>
                <a:gd name="T74" fmla="*/ 848 w 913"/>
                <a:gd name="T75" fmla="*/ 870 h 912"/>
                <a:gd name="T76" fmla="*/ 822 w 913"/>
                <a:gd name="T77" fmla="*/ 888 h 912"/>
                <a:gd name="T78" fmla="*/ 793 w 913"/>
                <a:gd name="T79" fmla="*/ 901 h 912"/>
                <a:gd name="T80" fmla="*/ 762 w 913"/>
                <a:gd name="T81" fmla="*/ 909 h 912"/>
                <a:gd name="T82" fmla="*/ 729 w 913"/>
                <a:gd name="T83" fmla="*/ 912 h 912"/>
                <a:gd name="T84" fmla="*/ 182 w 913"/>
                <a:gd name="T85" fmla="*/ 912 h 912"/>
                <a:gd name="T86" fmla="*/ 149 w 913"/>
                <a:gd name="T87" fmla="*/ 909 h 912"/>
                <a:gd name="T88" fmla="*/ 118 w 913"/>
                <a:gd name="T89" fmla="*/ 901 h 912"/>
                <a:gd name="T90" fmla="*/ 90 w 913"/>
                <a:gd name="T91" fmla="*/ 888 h 912"/>
                <a:gd name="T92" fmla="*/ 64 w 913"/>
                <a:gd name="T93" fmla="*/ 870 h 912"/>
                <a:gd name="T94" fmla="*/ 43 w 913"/>
                <a:gd name="T95" fmla="*/ 847 h 912"/>
                <a:gd name="T96" fmla="*/ 25 w 913"/>
                <a:gd name="T97" fmla="*/ 822 h 912"/>
                <a:gd name="T98" fmla="*/ 12 w 913"/>
                <a:gd name="T99" fmla="*/ 793 h 912"/>
                <a:gd name="T100" fmla="*/ 3 w 913"/>
                <a:gd name="T101" fmla="*/ 762 h 912"/>
                <a:gd name="T102" fmla="*/ 0 w 913"/>
                <a:gd name="T103" fmla="*/ 729 h 912"/>
                <a:gd name="T104" fmla="*/ 0 w 913"/>
                <a:gd name="T105" fmla="*/ 181 h 912"/>
                <a:gd name="T106" fmla="*/ 3 w 913"/>
                <a:gd name="T107" fmla="*/ 148 h 912"/>
                <a:gd name="T108" fmla="*/ 12 w 913"/>
                <a:gd name="T109" fmla="*/ 118 h 912"/>
                <a:gd name="T110" fmla="*/ 25 w 913"/>
                <a:gd name="T111" fmla="*/ 89 h 912"/>
                <a:gd name="T112" fmla="*/ 43 w 913"/>
                <a:gd name="T113" fmla="*/ 65 h 912"/>
                <a:gd name="T114" fmla="*/ 64 w 913"/>
                <a:gd name="T115" fmla="*/ 42 h 912"/>
                <a:gd name="T116" fmla="*/ 90 w 913"/>
                <a:gd name="T117" fmla="*/ 25 h 912"/>
                <a:gd name="T118" fmla="*/ 118 w 913"/>
                <a:gd name="T119" fmla="*/ 11 h 912"/>
                <a:gd name="T120" fmla="*/ 149 w 913"/>
                <a:gd name="T121" fmla="*/ 3 h 912"/>
                <a:gd name="T122" fmla="*/ 182 w 913"/>
                <a:gd name="T123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13" h="912">
                  <a:moveTo>
                    <a:pt x="181" y="158"/>
                  </a:moveTo>
                  <a:lnTo>
                    <a:pt x="172" y="160"/>
                  </a:lnTo>
                  <a:lnTo>
                    <a:pt x="165" y="165"/>
                  </a:lnTo>
                  <a:lnTo>
                    <a:pt x="160" y="174"/>
                  </a:lnTo>
                  <a:lnTo>
                    <a:pt x="158" y="182"/>
                  </a:lnTo>
                  <a:lnTo>
                    <a:pt x="158" y="729"/>
                  </a:lnTo>
                  <a:lnTo>
                    <a:pt x="160" y="736"/>
                  </a:lnTo>
                  <a:lnTo>
                    <a:pt x="165" y="742"/>
                  </a:lnTo>
                  <a:lnTo>
                    <a:pt x="172" y="747"/>
                  </a:lnTo>
                  <a:lnTo>
                    <a:pt x="181" y="748"/>
                  </a:lnTo>
                  <a:lnTo>
                    <a:pt x="727" y="748"/>
                  </a:lnTo>
                  <a:lnTo>
                    <a:pt x="736" y="747"/>
                  </a:lnTo>
                  <a:lnTo>
                    <a:pt x="742" y="742"/>
                  </a:lnTo>
                  <a:lnTo>
                    <a:pt x="746" y="736"/>
                  </a:lnTo>
                  <a:lnTo>
                    <a:pt x="748" y="729"/>
                  </a:lnTo>
                  <a:lnTo>
                    <a:pt x="748" y="182"/>
                  </a:lnTo>
                  <a:lnTo>
                    <a:pt x="746" y="174"/>
                  </a:lnTo>
                  <a:lnTo>
                    <a:pt x="742" y="165"/>
                  </a:lnTo>
                  <a:lnTo>
                    <a:pt x="736" y="160"/>
                  </a:lnTo>
                  <a:lnTo>
                    <a:pt x="727" y="158"/>
                  </a:lnTo>
                  <a:lnTo>
                    <a:pt x="181" y="158"/>
                  </a:lnTo>
                  <a:close/>
                  <a:moveTo>
                    <a:pt x="182" y="0"/>
                  </a:moveTo>
                  <a:lnTo>
                    <a:pt x="729" y="0"/>
                  </a:lnTo>
                  <a:lnTo>
                    <a:pt x="762" y="3"/>
                  </a:lnTo>
                  <a:lnTo>
                    <a:pt x="793" y="11"/>
                  </a:lnTo>
                  <a:lnTo>
                    <a:pt x="822" y="25"/>
                  </a:lnTo>
                  <a:lnTo>
                    <a:pt x="848" y="42"/>
                  </a:lnTo>
                  <a:lnTo>
                    <a:pt x="869" y="65"/>
                  </a:lnTo>
                  <a:lnTo>
                    <a:pt x="887" y="89"/>
                  </a:lnTo>
                  <a:lnTo>
                    <a:pt x="901" y="118"/>
                  </a:lnTo>
                  <a:lnTo>
                    <a:pt x="910" y="148"/>
                  </a:lnTo>
                  <a:lnTo>
                    <a:pt x="913" y="181"/>
                  </a:lnTo>
                  <a:lnTo>
                    <a:pt x="913" y="729"/>
                  </a:lnTo>
                  <a:lnTo>
                    <a:pt x="910" y="762"/>
                  </a:lnTo>
                  <a:lnTo>
                    <a:pt x="901" y="793"/>
                  </a:lnTo>
                  <a:lnTo>
                    <a:pt x="887" y="822"/>
                  </a:lnTo>
                  <a:lnTo>
                    <a:pt x="869" y="847"/>
                  </a:lnTo>
                  <a:lnTo>
                    <a:pt x="848" y="870"/>
                  </a:lnTo>
                  <a:lnTo>
                    <a:pt x="822" y="888"/>
                  </a:lnTo>
                  <a:lnTo>
                    <a:pt x="793" y="901"/>
                  </a:lnTo>
                  <a:lnTo>
                    <a:pt x="762" y="909"/>
                  </a:lnTo>
                  <a:lnTo>
                    <a:pt x="729" y="912"/>
                  </a:lnTo>
                  <a:lnTo>
                    <a:pt x="182" y="912"/>
                  </a:lnTo>
                  <a:lnTo>
                    <a:pt x="149" y="909"/>
                  </a:lnTo>
                  <a:lnTo>
                    <a:pt x="118" y="901"/>
                  </a:lnTo>
                  <a:lnTo>
                    <a:pt x="90" y="888"/>
                  </a:lnTo>
                  <a:lnTo>
                    <a:pt x="64" y="870"/>
                  </a:lnTo>
                  <a:lnTo>
                    <a:pt x="43" y="847"/>
                  </a:lnTo>
                  <a:lnTo>
                    <a:pt x="25" y="822"/>
                  </a:lnTo>
                  <a:lnTo>
                    <a:pt x="12" y="793"/>
                  </a:lnTo>
                  <a:lnTo>
                    <a:pt x="3" y="762"/>
                  </a:lnTo>
                  <a:lnTo>
                    <a:pt x="0" y="729"/>
                  </a:lnTo>
                  <a:lnTo>
                    <a:pt x="0" y="181"/>
                  </a:lnTo>
                  <a:lnTo>
                    <a:pt x="3" y="148"/>
                  </a:lnTo>
                  <a:lnTo>
                    <a:pt x="12" y="118"/>
                  </a:lnTo>
                  <a:lnTo>
                    <a:pt x="25" y="89"/>
                  </a:lnTo>
                  <a:lnTo>
                    <a:pt x="43" y="65"/>
                  </a:lnTo>
                  <a:lnTo>
                    <a:pt x="64" y="42"/>
                  </a:lnTo>
                  <a:lnTo>
                    <a:pt x="90" y="25"/>
                  </a:lnTo>
                  <a:lnTo>
                    <a:pt x="118" y="11"/>
                  </a:lnTo>
                  <a:lnTo>
                    <a:pt x="149" y="3"/>
                  </a:lnTo>
                  <a:lnTo>
                    <a:pt x="1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9"/>
            <p:cNvSpPr>
              <a:spLocks noChangeArrowheads="1"/>
            </p:cNvSpPr>
            <p:nvPr/>
          </p:nvSpPr>
          <p:spPr bwMode="auto">
            <a:xfrm>
              <a:off x="-271" y="1436"/>
              <a:ext cx="30" cy="2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"/>
            <p:cNvSpPr>
              <a:spLocks noEditPoints="1"/>
            </p:cNvSpPr>
            <p:nvPr/>
          </p:nvSpPr>
          <p:spPr bwMode="auto">
            <a:xfrm>
              <a:off x="-176" y="1294"/>
              <a:ext cx="76" cy="76"/>
            </a:xfrm>
            <a:custGeom>
              <a:avLst/>
              <a:gdLst>
                <a:gd name="T0" fmla="*/ 179 w 913"/>
                <a:gd name="T1" fmla="*/ 158 h 913"/>
                <a:gd name="T2" fmla="*/ 169 w 913"/>
                <a:gd name="T3" fmla="*/ 162 h 913"/>
                <a:gd name="T4" fmla="*/ 161 w 913"/>
                <a:gd name="T5" fmla="*/ 169 h 913"/>
                <a:gd name="T6" fmla="*/ 158 w 913"/>
                <a:gd name="T7" fmla="*/ 180 h 913"/>
                <a:gd name="T8" fmla="*/ 158 w 913"/>
                <a:gd name="T9" fmla="*/ 727 h 913"/>
                <a:gd name="T10" fmla="*/ 161 w 913"/>
                <a:gd name="T11" fmla="*/ 738 h 913"/>
                <a:gd name="T12" fmla="*/ 169 w 913"/>
                <a:gd name="T13" fmla="*/ 745 h 913"/>
                <a:gd name="T14" fmla="*/ 179 w 913"/>
                <a:gd name="T15" fmla="*/ 749 h 913"/>
                <a:gd name="T16" fmla="*/ 727 w 913"/>
                <a:gd name="T17" fmla="*/ 749 h 913"/>
                <a:gd name="T18" fmla="*/ 737 w 913"/>
                <a:gd name="T19" fmla="*/ 745 h 913"/>
                <a:gd name="T20" fmla="*/ 745 w 913"/>
                <a:gd name="T21" fmla="*/ 738 h 913"/>
                <a:gd name="T22" fmla="*/ 748 w 913"/>
                <a:gd name="T23" fmla="*/ 727 h 913"/>
                <a:gd name="T24" fmla="*/ 748 w 913"/>
                <a:gd name="T25" fmla="*/ 180 h 913"/>
                <a:gd name="T26" fmla="*/ 745 w 913"/>
                <a:gd name="T27" fmla="*/ 169 h 913"/>
                <a:gd name="T28" fmla="*/ 737 w 913"/>
                <a:gd name="T29" fmla="*/ 162 h 913"/>
                <a:gd name="T30" fmla="*/ 727 w 913"/>
                <a:gd name="T31" fmla="*/ 158 h 913"/>
                <a:gd name="T32" fmla="*/ 179 w 913"/>
                <a:gd name="T33" fmla="*/ 158 h 913"/>
                <a:gd name="T34" fmla="*/ 181 w 913"/>
                <a:gd name="T35" fmla="*/ 0 h 913"/>
                <a:gd name="T36" fmla="*/ 729 w 913"/>
                <a:gd name="T37" fmla="*/ 0 h 913"/>
                <a:gd name="T38" fmla="*/ 762 w 913"/>
                <a:gd name="T39" fmla="*/ 3 h 913"/>
                <a:gd name="T40" fmla="*/ 793 w 913"/>
                <a:gd name="T41" fmla="*/ 12 h 913"/>
                <a:gd name="T42" fmla="*/ 821 w 913"/>
                <a:gd name="T43" fmla="*/ 26 h 913"/>
                <a:gd name="T44" fmla="*/ 848 w 913"/>
                <a:gd name="T45" fmla="*/ 43 h 913"/>
                <a:gd name="T46" fmla="*/ 869 w 913"/>
                <a:gd name="T47" fmla="*/ 65 h 913"/>
                <a:gd name="T48" fmla="*/ 887 w 913"/>
                <a:gd name="T49" fmla="*/ 90 h 913"/>
                <a:gd name="T50" fmla="*/ 901 w 913"/>
                <a:gd name="T51" fmla="*/ 119 h 913"/>
                <a:gd name="T52" fmla="*/ 910 w 913"/>
                <a:gd name="T53" fmla="*/ 150 h 913"/>
                <a:gd name="T54" fmla="*/ 913 w 913"/>
                <a:gd name="T55" fmla="*/ 182 h 913"/>
                <a:gd name="T56" fmla="*/ 913 w 913"/>
                <a:gd name="T57" fmla="*/ 730 h 913"/>
                <a:gd name="T58" fmla="*/ 910 w 913"/>
                <a:gd name="T59" fmla="*/ 762 h 913"/>
                <a:gd name="T60" fmla="*/ 901 w 913"/>
                <a:gd name="T61" fmla="*/ 793 h 913"/>
                <a:gd name="T62" fmla="*/ 887 w 913"/>
                <a:gd name="T63" fmla="*/ 822 h 913"/>
                <a:gd name="T64" fmla="*/ 869 w 913"/>
                <a:gd name="T65" fmla="*/ 848 h 913"/>
                <a:gd name="T66" fmla="*/ 848 w 913"/>
                <a:gd name="T67" fmla="*/ 870 h 913"/>
                <a:gd name="T68" fmla="*/ 821 w 913"/>
                <a:gd name="T69" fmla="*/ 889 h 913"/>
                <a:gd name="T70" fmla="*/ 793 w 913"/>
                <a:gd name="T71" fmla="*/ 901 h 913"/>
                <a:gd name="T72" fmla="*/ 762 w 913"/>
                <a:gd name="T73" fmla="*/ 910 h 913"/>
                <a:gd name="T74" fmla="*/ 729 w 913"/>
                <a:gd name="T75" fmla="*/ 913 h 913"/>
                <a:gd name="T76" fmla="*/ 181 w 913"/>
                <a:gd name="T77" fmla="*/ 913 h 913"/>
                <a:gd name="T78" fmla="*/ 148 w 913"/>
                <a:gd name="T79" fmla="*/ 910 h 913"/>
                <a:gd name="T80" fmla="*/ 117 w 913"/>
                <a:gd name="T81" fmla="*/ 901 h 913"/>
                <a:gd name="T82" fmla="*/ 90 w 913"/>
                <a:gd name="T83" fmla="*/ 889 h 913"/>
                <a:gd name="T84" fmla="*/ 64 w 913"/>
                <a:gd name="T85" fmla="*/ 870 h 913"/>
                <a:gd name="T86" fmla="*/ 43 w 913"/>
                <a:gd name="T87" fmla="*/ 848 h 913"/>
                <a:gd name="T88" fmla="*/ 24 w 913"/>
                <a:gd name="T89" fmla="*/ 822 h 913"/>
                <a:gd name="T90" fmla="*/ 12 w 913"/>
                <a:gd name="T91" fmla="*/ 793 h 913"/>
                <a:gd name="T92" fmla="*/ 3 w 913"/>
                <a:gd name="T93" fmla="*/ 762 h 913"/>
                <a:gd name="T94" fmla="*/ 0 w 913"/>
                <a:gd name="T95" fmla="*/ 730 h 913"/>
                <a:gd name="T96" fmla="*/ 0 w 913"/>
                <a:gd name="T97" fmla="*/ 182 h 913"/>
                <a:gd name="T98" fmla="*/ 3 w 913"/>
                <a:gd name="T99" fmla="*/ 150 h 913"/>
                <a:gd name="T100" fmla="*/ 12 w 913"/>
                <a:gd name="T101" fmla="*/ 119 h 913"/>
                <a:gd name="T102" fmla="*/ 24 w 913"/>
                <a:gd name="T103" fmla="*/ 90 h 913"/>
                <a:gd name="T104" fmla="*/ 43 w 913"/>
                <a:gd name="T105" fmla="*/ 65 h 913"/>
                <a:gd name="T106" fmla="*/ 64 w 913"/>
                <a:gd name="T107" fmla="*/ 43 h 913"/>
                <a:gd name="T108" fmla="*/ 90 w 913"/>
                <a:gd name="T109" fmla="*/ 26 h 913"/>
                <a:gd name="T110" fmla="*/ 117 w 913"/>
                <a:gd name="T111" fmla="*/ 12 h 913"/>
                <a:gd name="T112" fmla="*/ 148 w 913"/>
                <a:gd name="T113" fmla="*/ 3 h 913"/>
                <a:gd name="T114" fmla="*/ 181 w 913"/>
                <a:gd name="T115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13" h="913">
                  <a:moveTo>
                    <a:pt x="179" y="158"/>
                  </a:moveTo>
                  <a:lnTo>
                    <a:pt x="169" y="162"/>
                  </a:lnTo>
                  <a:lnTo>
                    <a:pt x="161" y="169"/>
                  </a:lnTo>
                  <a:lnTo>
                    <a:pt x="158" y="180"/>
                  </a:lnTo>
                  <a:lnTo>
                    <a:pt x="158" y="727"/>
                  </a:lnTo>
                  <a:lnTo>
                    <a:pt x="161" y="738"/>
                  </a:lnTo>
                  <a:lnTo>
                    <a:pt x="169" y="745"/>
                  </a:lnTo>
                  <a:lnTo>
                    <a:pt x="179" y="749"/>
                  </a:lnTo>
                  <a:lnTo>
                    <a:pt x="727" y="749"/>
                  </a:lnTo>
                  <a:lnTo>
                    <a:pt x="737" y="745"/>
                  </a:lnTo>
                  <a:lnTo>
                    <a:pt x="745" y="738"/>
                  </a:lnTo>
                  <a:lnTo>
                    <a:pt x="748" y="727"/>
                  </a:lnTo>
                  <a:lnTo>
                    <a:pt x="748" y="180"/>
                  </a:lnTo>
                  <a:lnTo>
                    <a:pt x="745" y="169"/>
                  </a:lnTo>
                  <a:lnTo>
                    <a:pt x="737" y="162"/>
                  </a:lnTo>
                  <a:lnTo>
                    <a:pt x="727" y="158"/>
                  </a:lnTo>
                  <a:lnTo>
                    <a:pt x="179" y="158"/>
                  </a:lnTo>
                  <a:close/>
                  <a:moveTo>
                    <a:pt x="181" y="0"/>
                  </a:moveTo>
                  <a:lnTo>
                    <a:pt x="729" y="0"/>
                  </a:lnTo>
                  <a:lnTo>
                    <a:pt x="762" y="3"/>
                  </a:lnTo>
                  <a:lnTo>
                    <a:pt x="793" y="12"/>
                  </a:lnTo>
                  <a:lnTo>
                    <a:pt x="821" y="26"/>
                  </a:lnTo>
                  <a:lnTo>
                    <a:pt x="848" y="43"/>
                  </a:lnTo>
                  <a:lnTo>
                    <a:pt x="869" y="65"/>
                  </a:lnTo>
                  <a:lnTo>
                    <a:pt x="887" y="90"/>
                  </a:lnTo>
                  <a:lnTo>
                    <a:pt x="901" y="119"/>
                  </a:lnTo>
                  <a:lnTo>
                    <a:pt x="910" y="150"/>
                  </a:lnTo>
                  <a:lnTo>
                    <a:pt x="913" y="182"/>
                  </a:lnTo>
                  <a:lnTo>
                    <a:pt x="913" y="730"/>
                  </a:lnTo>
                  <a:lnTo>
                    <a:pt x="910" y="762"/>
                  </a:lnTo>
                  <a:lnTo>
                    <a:pt x="901" y="793"/>
                  </a:lnTo>
                  <a:lnTo>
                    <a:pt x="887" y="822"/>
                  </a:lnTo>
                  <a:lnTo>
                    <a:pt x="869" y="848"/>
                  </a:lnTo>
                  <a:lnTo>
                    <a:pt x="848" y="870"/>
                  </a:lnTo>
                  <a:lnTo>
                    <a:pt x="821" y="889"/>
                  </a:lnTo>
                  <a:lnTo>
                    <a:pt x="793" y="901"/>
                  </a:lnTo>
                  <a:lnTo>
                    <a:pt x="762" y="910"/>
                  </a:lnTo>
                  <a:lnTo>
                    <a:pt x="729" y="913"/>
                  </a:lnTo>
                  <a:lnTo>
                    <a:pt x="181" y="913"/>
                  </a:lnTo>
                  <a:lnTo>
                    <a:pt x="148" y="910"/>
                  </a:lnTo>
                  <a:lnTo>
                    <a:pt x="117" y="901"/>
                  </a:lnTo>
                  <a:lnTo>
                    <a:pt x="90" y="889"/>
                  </a:lnTo>
                  <a:lnTo>
                    <a:pt x="64" y="870"/>
                  </a:lnTo>
                  <a:lnTo>
                    <a:pt x="43" y="848"/>
                  </a:lnTo>
                  <a:lnTo>
                    <a:pt x="24" y="822"/>
                  </a:lnTo>
                  <a:lnTo>
                    <a:pt x="12" y="793"/>
                  </a:lnTo>
                  <a:lnTo>
                    <a:pt x="3" y="762"/>
                  </a:lnTo>
                  <a:lnTo>
                    <a:pt x="0" y="730"/>
                  </a:lnTo>
                  <a:lnTo>
                    <a:pt x="0" y="182"/>
                  </a:lnTo>
                  <a:lnTo>
                    <a:pt x="3" y="150"/>
                  </a:lnTo>
                  <a:lnTo>
                    <a:pt x="12" y="119"/>
                  </a:lnTo>
                  <a:lnTo>
                    <a:pt x="24" y="90"/>
                  </a:lnTo>
                  <a:lnTo>
                    <a:pt x="43" y="65"/>
                  </a:lnTo>
                  <a:lnTo>
                    <a:pt x="64" y="43"/>
                  </a:lnTo>
                  <a:lnTo>
                    <a:pt x="90" y="26"/>
                  </a:lnTo>
                  <a:lnTo>
                    <a:pt x="117" y="12"/>
                  </a:lnTo>
                  <a:lnTo>
                    <a:pt x="148" y="3"/>
                  </a:lnTo>
                  <a:lnTo>
                    <a:pt x="1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-153" y="1317"/>
              <a:ext cx="30" cy="2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auto">
            <a:xfrm>
              <a:off x="-281" y="1378"/>
              <a:ext cx="58" cy="27"/>
            </a:xfrm>
            <a:custGeom>
              <a:avLst/>
              <a:gdLst>
                <a:gd name="T0" fmla="*/ 49 w 699"/>
                <a:gd name="T1" fmla="*/ 0 h 322"/>
                <a:gd name="T2" fmla="*/ 170 w 699"/>
                <a:gd name="T3" fmla="*/ 0 h 322"/>
                <a:gd name="T4" fmla="*/ 185 w 699"/>
                <a:gd name="T5" fmla="*/ 2 h 322"/>
                <a:gd name="T6" fmla="*/ 199 w 699"/>
                <a:gd name="T7" fmla="*/ 8 h 322"/>
                <a:gd name="T8" fmla="*/ 210 w 699"/>
                <a:gd name="T9" fmla="*/ 19 h 322"/>
                <a:gd name="T10" fmla="*/ 216 w 699"/>
                <a:gd name="T11" fmla="*/ 32 h 322"/>
                <a:gd name="T12" fmla="*/ 219 w 699"/>
                <a:gd name="T13" fmla="*/ 47 h 322"/>
                <a:gd name="T14" fmla="*/ 219 w 699"/>
                <a:gd name="T15" fmla="*/ 109 h 322"/>
                <a:gd name="T16" fmla="*/ 432 w 699"/>
                <a:gd name="T17" fmla="*/ 109 h 322"/>
                <a:gd name="T18" fmla="*/ 432 w 699"/>
                <a:gd name="T19" fmla="*/ 47 h 322"/>
                <a:gd name="T20" fmla="*/ 434 w 699"/>
                <a:gd name="T21" fmla="*/ 32 h 322"/>
                <a:gd name="T22" fmla="*/ 441 w 699"/>
                <a:gd name="T23" fmla="*/ 19 h 322"/>
                <a:gd name="T24" fmla="*/ 450 w 699"/>
                <a:gd name="T25" fmla="*/ 8 h 322"/>
                <a:gd name="T26" fmla="*/ 463 w 699"/>
                <a:gd name="T27" fmla="*/ 2 h 322"/>
                <a:gd name="T28" fmla="*/ 477 w 699"/>
                <a:gd name="T29" fmla="*/ 0 h 322"/>
                <a:gd name="T30" fmla="*/ 542 w 699"/>
                <a:gd name="T31" fmla="*/ 0 h 322"/>
                <a:gd name="T32" fmla="*/ 557 w 699"/>
                <a:gd name="T33" fmla="*/ 2 h 322"/>
                <a:gd name="T34" fmla="*/ 571 w 699"/>
                <a:gd name="T35" fmla="*/ 8 h 322"/>
                <a:gd name="T36" fmla="*/ 581 w 699"/>
                <a:gd name="T37" fmla="*/ 19 h 322"/>
                <a:gd name="T38" fmla="*/ 587 w 699"/>
                <a:gd name="T39" fmla="*/ 32 h 322"/>
                <a:gd name="T40" fmla="*/ 590 w 699"/>
                <a:gd name="T41" fmla="*/ 47 h 322"/>
                <a:gd name="T42" fmla="*/ 590 w 699"/>
                <a:gd name="T43" fmla="*/ 109 h 322"/>
                <a:gd name="T44" fmla="*/ 650 w 699"/>
                <a:gd name="T45" fmla="*/ 109 h 322"/>
                <a:gd name="T46" fmla="*/ 666 w 699"/>
                <a:gd name="T47" fmla="*/ 111 h 322"/>
                <a:gd name="T48" fmla="*/ 679 w 699"/>
                <a:gd name="T49" fmla="*/ 117 h 322"/>
                <a:gd name="T50" fmla="*/ 690 w 699"/>
                <a:gd name="T51" fmla="*/ 128 h 322"/>
                <a:gd name="T52" fmla="*/ 697 w 699"/>
                <a:gd name="T53" fmla="*/ 141 h 322"/>
                <a:gd name="T54" fmla="*/ 699 w 699"/>
                <a:gd name="T55" fmla="*/ 156 h 322"/>
                <a:gd name="T56" fmla="*/ 699 w 699"/>
                <a:gd name="T57" fmla="*/ 272 h 322"/>
                <a:gd name="T58" fmla="*/ 697 w 699"/>
                <a:gd name="T59" fmla="*/ 287 h 322"/>
                <a:gd name="T60" fmla="*/ 690 w 699"/>
                <a:gd name="T61" fmla="*/ 301 h 322"/>
                <a:gd name="T62" fmla="*/ 679 w 699"/>
                <a:gd name="T63" fmla="*/ 312 h 322"/>
                <a:gd name="T64" fmla="*/ 666 w 699"/>
                <a:gd name="T65" fmla="*/ 318 h 322"/>
                <a:gd name="T66" fmla="*/ 650 w 699"/>
                <a:gd name="T67" fmla="*/ 322 h 322"/>
                <a:gd name="T68" fmla="*/ 529 w 699"/>
                <a:gd name="T69" fmla="*/ 322 h 322"/>
                <a:gd name="T70" fmla="*/ 514 w 699"/>
                <a:gd name="T71" fmla="*/ 318 h 322"/>
                <a:gd name="T72" fmla="*/ 501 w 699"/>
                <a:gd name="T73" fmla="*/ 312 h 322"/>
                <a:gd name="T74" fmla="*/ 490 w 699"/>
                <a:gd name="T75" fmla="*/ 301 h 322"/>
                <a:gd name="T76" fmla="*/ 482 w 699"/>
                <a:gd name="T77" fmla="*/ 287 h 322"/>
                <a:gd name="T78" fmla="*/ 480 w 699"/>
                <a:gd name="T79" fmla="*/ 272 h 322"/>
                <a:gd name="T80" fmla="*/ 480 w 699"/>
                <a:gd name="T81" fmla="*/ 267 h 322"/>
                <a:gd name="T82" fmla="*/ 210 w 699"/>
                <a:gd name="T83" fmla="*/ 267 h 322"/>
                <a:gd name="T84" fmla="*/ 195 w 699"/>
                <a:gd name="T85" fmla="*/ 265 h 322"/>
                <a:gd name="T86" fmla="*/ 182 w 699"/>
                <a:gd name="T87" fmla="*/ 258 h 322"/>
                <a:gd name="T88" fmla="*/ 172 w 699"/>
                <a:gd name="T89" fmla="*/ 248 h 322"/>
                <a:gd name="T90" fmla="*/ 167 w 699"/>
                <a:gd name="T91" fmla="*/ 235 h 322"/>
                <a:gd name="T92" fmla="*/ 165 w 699"/>
                <a:gd name="T93" fmla="*/ 220 h 322"/>
                <a:gd name="T94" fmla="*/ 165 w 699"/>
                <a:gd name="T95" fmla="*/ 219 h 322"/>
                <a:gd name="T96" fmla="*/ 49 w 699"/>
                <a:gd name="T97" fmla="*/ 219 h 322"/>
                <a:gd name="T98" fmla="*/ 34 w 699"/>
                <a:gd name="T99" fmla="*/ 216 h 322"/>
                <a:gd name="T100" fmla="*/ 21 w 699"/>
                <a:gd name="T101" fmla="*/ 208 h 322"/>
                <a:gd name="T102" fmla="*/ 10 w 699"/>
                <a:gd name="T103" fmla="*/ 198 h 322"/>
                <a:gd name="T104" fmla="*/ 2 w 699"/>
                <a:gd name="T105" fmla="*/ 184 h 322"/>
                <a:gd name="T106" fmla="*/ 0 w 699"/>
                <a:gd name="T107" fmla="*/ 168 h 322"/>
                <a:gd name="T108" fmla="*/ 0 w 699"/>
                <a:gd name="T109" fmla="*/ 47 h 322"/>
                <a:gd name="T110" fmla="*/ 2 w 699"/>
                <a:gd name="T111" fmla="*/ 32 h 322"/>
                <a:gd name="T112" fmla="*/ 10 w 699"/>
                <a:gd name="T113" fmla="*/ 19 h 322"/>
                <a:gd name="T114" fmla="*/ 21 w 699"/>
                <a:gd name="T115" fmla="*/ 8 h 322"/>
                <a:gd name="T116" fmla="*/ 34 w 699"/>
                <a:gd name="T117" fmla="*/ 2 h 322"/>
                <a:gd name="T118" fmla="*/ 49 w 699"/>
                <a:gd name="T11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99" h="322">
                  <a:moveTo>
                    <a:pt x="49" y="0"/>
                  </a:moveTo>
                  <a:lnTo>
                    <a:pt x="170" y="0"/>
                  </a:lnTo>
                  <a:lnTo>
                    <a:pt x="185" y="2"/>
                  </a:lnTo>
                  <a:lnTo>
                    <a:pt x="199" y="8"/>
                  </a:lnTo>
                  <a:lnTo>
                    <a:pt x="210" y="19"/>
                  </a:lnTo>
                  <a:lnTo>
                    <a:pt x="216" y="32"/>
                  </a:lnTo>
                  <a:lnTo>
                    <a:pt x="219" y="47"/>
                  </a:lnTo>
                  <a:lnTo>
                    <a:pt x="219" y="109"/>
                  </a:lnTo>
                  <a:lnTo>
                    <a:pt x="432" y="109"/>
                  </a:lnTo>
                  <a:lnTo>
                    <a:pt x="432" y="47"/>
                  </a:lnTo>
                  <a:lnTo>
                    <a:pt x="434" y="32"/>
                  </a:lnTo>
                  <a:lnTo>
                    <a:pt x="441" y="19"/>
                  </a:lnTo>
                  <a:lnTo>
                    <a:pt x="450" y="8"/>
                  </a:lnTo>
                  <a:lnTo>
                    <a:pt x="463" y="2"/>
                  </a:lnTo>
                  <a:lnTo>
                    <a:pt x="477" y="0"/>
                  </a:lnTo>
                  <a:lnTo>
                    <a:pt x="542" y="0"/>
                  </a:lnTo>
                  <a:lnTo>
                    <a:pt x="557" y="2"/>
                  </a:lnTo>
                  <a:lnTo>
                    <a:pt x="571" y="8"/>
                  </a:lnTo>
                  <a:lnTo>
                    <a:pt x="581" y="19"/>
                  </a:lnTo>
                  <a:lnTo>
                    <a:pt x="587" y="32"/>
                  </a:lnTo>
                  <a:lnTo>
                    <a:pt x="590" y="47"/>
                  </a:lnTo>
                  <a:lnTo>
                    <a:pt x="590" y="109"/>
                  </a:lnTo>
                  <a:lnTo>
                    <a:pt x="650" y="109"/>
                  </a:lnTo>
                  <a:lnTo>
                    <a:pt x="666" y="111"/>
                  </a:lnTo>
                  <a:lnTo>
                    <a:pt x="679" y="117"/>
                  </a:lnTo>
                  <a:lnTo>
                    <a:pt x="690" y="128"/>
                  </a:lnTo>
                  <a:lnTo>
                    <a:pt x="697" y="141"/>
                  </a:lnTo>
                  <a:lnTo>
                    <a:pt x="699" y="156"/>
                  </a:lnTo>
                  <a:lnTo>
                    <a:pt x="699" y="272"/>
                  </a:lnTo>
                  <a:lnTo>
                    <a:pt x="697" y="287"/>
                  </a:lnTo>
                  <a:lnTo>
                    <a:pt x="690" y="301"/>
                  </a:lnTo>
                  <a:lnTo>
                    <a:pt x="679" y="312"/>
                  </a:lnTo>
                  <a:lnTo>
                    <a:pt x="666" y="318"/>
                  </a:lnTo>
                  <a:lnTo>
                    <a:pt x="650" y="322"/>
                  </a:lnTo>
                  <a:lnTo>
                    <a:pt x="529" y="322"/>
                  </a:lnTo>
                  <a:lnTo>
                    <a:pt x="514" y="318"/>
                  </a:lnTo>
                  <a:lnTo>
                    <a:pt x="501" y="312"/>
                  </a:lnTo>
                  <a:lnTo>
                    <a:pt x="490" y="301"/>
                  </a:lnTo>
                  <a:lnTo>
                    <a:pt x="482" y="287"/>
                  </a:lnTo>
                  <a:lnTo>
                    <a:pt x="480" y="272"/>
                  </a:lnTo>
                  <a:lnTo>
                    <a:pt x="480" y="267"/>
                  </a:lnTo>
                  <a:lnTo>
                    <a:pt x="210" y="267"/>
                  </a:lnTo>
                  <a:lnTo>
                    <a:pt x="195" y="265"/>
                  </a:lnTo>
                  <a:lnTo>
                    <a:pt x="182" y="258"/>
                  </a:lnTo>
                  <a:lnTo>
                    <a:pt x="172" y="248"/>
                  </a:lnTo>
                  <a:lnTo>
                    <a:pt x="167" y="235"/>
                  </a:lnTo>
                  <a:lnTo>
                    <a:pt x="165" y="220"/>
                  </a:lnTo>
                  <a:lnTo>
                    <a:pt x="165" y="219"/>
                  </a:lnTo>
                  <a:lnTo>
                    <a:pt x="49" y="219"/>
                  </a:lnTo>
                  <a:lnTo>
                    <a:pt x="34" y="216"/>
                  </a:lnTo>
                  <a:lnTo>
                    <a:pt x="21" y="208"/>
                  </a:lnTo>
                  <a:lnTo>
                    <a:pt x="10" y="198"/>
                  </a:lnTo>
                  <a:lnTo>
                    <a:pt x="2" y="184"/>
                  </a:lnTo>
                  <a:lnTo>
                    <a:pt x="0" y="168"/>
                  </a:lnTo>
                  <a:lnTo>
                    <a:pt x="0" y="47"/>
                  </a:lnTo>
                  <a:lnTo>
                    <a:pt x="2" y="32"/>
                  </a:lnTo>
                  <a:lnTo>
                    <a:pt x="10" y="19"/>
                  </a:lnTo>
                  <a:lnTo>
                    <a:pt x="21" y="8"/>
                  </a:lnTo>
                  <a:lnTo>
                    <a:pt x="34" y="2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auto">
            <a:xfrm>
              <a:off x="-212" y="1300"/>
              <a:ext cx="32" cy="63"/>
            </a:xfrm>
            <a:custGeom>
              <a:avLst/>
              <a:gdLst>
                <a:gd name="T0" fmla="*/ 47 w 377"/>
                <a:gd name="T1" fmla="*/ 0 h 749"/>
                <a:gd name="T2" fmla="*/ 275 w 377"/>
                <a:gd name="T3" fmla="*/ 0 h 749"/>
                <a:gd name="T4" fmla="*/ 291 w 377"/>
                <a:gd name="T5" fmla="*/ 4 h 749"/>
                <a:gd name="T6" fmla="*/ 303 w 377"/>
                <a:gd name="T7" fmla="*/ 10 h 749"/>
                <a:gd name="T8" fmla="*/ 313 w 377"/>
                <a:gd name="T9" fmla="*/ 20 h 749"/>
                <a:gd name="T10" fmla="*/ 321 w 377"/>
                <a:gd name="T11" fmla="*/ 33 h 749"/>
                <a:gd name="T12" fmla="*/ 323 w 377"/>
                <a:gd name="T13" fmla="*/ 48 h 749"/>
                <a:gd name="T14" fmla="*/ 323 w 377"/>
                <a:gd name="T15" fmla="*/ 113 h 749"/>
                <a:gd name="T16" fmla="*/ 321 w 377"/>
                <a:gd name="T17" fmla="*/ 128 h 749"/>
                <a:gd name="T18" fmla="*/ 313 w 377"/>
                <a:gd name="T19" fmla="*/ 141 h 749"/>
                <a:gd name="T20" fmla="*/ 303 w 377"/>
                <a:gd name="T21" fmla="*/ 150 h 749"/>
                <a:gd name="T22" fmla="*/ 291 w 377"/>
                <a:gd name="T23" fmla="*/ 157 h 749"/>
                <a:gd name="T24" fmla="*/ 275 w 377"/>
                <a:gd name="T25" fmla="*/ 159 h 749"/>
                <a:gd name="T26" fmla="*/ 267 w 377"/>
                <a:gd name="T27" fmla="*/ 159 h 749"/>
                <a:gd name="T28" fmla="*/ 267 w 377"/>
                <a:gd name="T29" fmla="*/ 529 h 749"/>
                <a:gd name="T30" fmla="*/ 327 w 377"/>
                <a:gd name="T31" fmla="*/ 529 h 749"/>
                <a:gd name="T32" fmla="*/ 343 w 377"/>
                <a:gd name="T33" fmla="*/ 532 h 749"/>
                <a:gd name="T34" fmla="*/ 356 w 377"/>
                <a:gd name="T35" fmla="*/ 539 h 749"/>
                <a:gd name="T36" fmla="*/ 368 w 377"/>
                <a:gd name="T37" fmla="*/ 551 h 749"/>
                <a:gd name="T38" fmla="*/ 375 w 377"/>
                <a:gd name="T39" fmla="*/ 565 h 749"/>
                <a:gd name="T40" fmla="*/ 377 w 377"/>
                <a:gd name="T41" fmla="*/ 580 h 749"/>
                <a:gd name="T42" fmla="*/ 377 w 377"/>
                <a:gd name="T43" fmla="*/ 701 h 749"/>
                <a:gd name="T44" fmla="*/ 375 w 377"/>
                <a:gd name="T45" fmla="*/ 716 h 749"/>
                <a:gd name="T46" fmla="*/ 368 w 377"/>
                <a:gd name="T47" fmla="*/ 730 h 749"/>
                <a:gd name="T48" fmla="*/ 356 w 377"/>
                <a:gd name="T49" fmla="*/ 739 h 749"/>
                <a:gd name="T50" fmla="*/ 343 w 377"/>
                <a:gd name="T51" fmla="*/ 747 h 749"/>
                <a:gd name="T52" fmla="*/ 327 w 377"/>
                <a:gd name="T53" fmla="*/ 749 h 749"/>
                <a:gd name="T54" fmla="*/ 154 w 377"/>
                <a:gd name="T55" fmla="*/ 749 h 749"/>
                <a:gd name="T56" fmla="*/ 140 w 377"/>
                <a:gd name="T57" fmla="*/ 747 h 749"/>
                <a:gd name="T58" fmla="*/ 127 w 377"/>
                <a:gd name="T59" fmla="*/ 739 h 749"/>
                <a:gd name="T60" fmla="*/ 117 w 377"/>
                <a:gd name="T61" fmla="*/ 730 h 749"/>
                <a:gd name="T62" fmla="*/ 112 w 377"/>
                <a:gd name="T63" fmla="*/ 716 h 749"/>
                <a:gd name="T64" fmla="*/ 110 w 377"/>
                <a:gd name="T65" fmla="*/ 701 h 749"/>
                <a:gd name="T66" fmla="*/ 110 w 377"/>
                <a:gd name="T67" fmla="*/ 433 h 749"/>
                <a:gd name="T68" fmla="*/ 47 w 377"/>
                <a:gd name="T69" fmla="*/ 433 h 749"/>
                <a:gd name="T70" fmla="*/ 32 w 377"/>
                <a:gd name="T71" fmla="*/ 431 h 749"/>
                <a:gd name="T72" fmla="*/ 19 w 377"/>
                <a:gd name="T73" fmla="*/ 425 h 749"/>
                <a:gd name="T74" fmla="*/ 8 w 377"/>
                <a:gd name="T75" fmla="*/ 415 h 749"/>
                <a:gd name="T76" fmla="*/ 2 w 377"/>
                <a:gd name="T77" fmla="*/ 402 h 749"/>
                <a:gd name="T78" fmla="*/ 0 w 377"/>
                <a:gd name="T79" fmla="*/ 388 h 749"/>
                <a:gd name="T80" fmla="*/ 0 w 377"/>
                <a:gd name="T81" fmla="*/ 379 h 749"/>
                <a:gd name="T82" fmla="*/ 2 w 377"/>
                <a:gd name="T83" fmla="*/ 364 h 749"/>
                <a:gd name="T84" fmla="*/ 8 w 377"/>
                <a:gd name="T85" fmla="*/ 350 h 749"/>
                <a:gd name="T86" fmla="*/ 19 w 377"/>
                <a:gd name="T87" fmla="*/ 339 h 749"/>
                <a:gd name="T88" fmla="*/ 32 w 377"/>
                <a:gd name="T89" fmla="*/ 333 h 749"/>
                <a:gd name="T90" fmla="*/ 47 w 377"/>
                <a:gd name="T91" fmla="*/ 330 h 749"/>
                <a:gd name="T92" fmla="*/ 110 w 377"/>
                <a:gd name="T93" fmla="*/ 330 h 749"/>
                <a:gd name="T94" fmla="*/ 110 w 377"/>
                <a:gd name="T95" fmla="*/ 159 h 749"/>
                <a:gd name="T96" fmla="*/ 47 w 377"/>
                <a:gd name="T97" fmla="*/ 159 h 749"/>
                <a:gd name="T98" fmla="*/ 32 w 377"/>
                <a:gd name="T99" fmla="*/ 157 h 749"/>
                <a:gd name="T100" fmla="*/ 19 w 377"/>
                <a:gd name="T101" fmla="*/ 150 h 749"/>
                <a:gd name="T102" fmla="*/ 8 w 377"/>
                <a:gd name="T103" fmla="*/ 141 h 749"/>
                <a:gd name="T104" fmla="*/ 2 w 377"/>
                <a:gd name="T105" fmla="*/ 128 h 749"/>
                <a:gd name="T106" fmla="*/ 0 w 377"/>
                <a:gd name="T107" fmla="*/ 113 h 749"/>
                <a:gd name="T108" fmla="*/ 0 w 377"/>
                <a:gd name="T109" fmla="*/ 48 h 749"/>
                <a:gd name="T110" fmla="*/ 2 w 377"/>
                <a:gd name="T111" fmla="*/ 33 h 749"/>
                <a:gd name="T112" fmla="*/ 8 w 377"/>
                <a:gd name="T113" fmla="*/ 20 h 749"/>
                <a:gd name="T114" fmla="*/ 19 w 377"/>
                <a:gd name="T115" fmla="*/ 10 h 749"/>
                <a:gd name="T116" fmla="*/ 32 w 377"/>
                <a:gd name="T117" fmla="*/ 4 h 749"/>
                <a:gd name="T118" fmla="*/ 47 w 377"/>
                <a:gd name="T119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7" h="749">
                  <a:moveTo>
                    <a:pt x="47" y="0"/>
                  </a:moveTo>
                  <a:lnTo>
                    <a:pt x="275" y="0"/>
                  </a:lnTo>
                  <a:lnTo>
                    <a:pt x="291" y="4"/>
                  </a:lnTo>
                  <a:lnTo>
                    <a:pt x="303" y="10"/>
                  </a:lnTo>
                  <a:lnTo>
                    <a:pt x="313" y="20"/>
                  </a:lnTo>
                  <a:lnTo>
                    <a:pt x="321" y="33"/>
                  </a:lnTo>
                  <a:lnTo>
                    <a:pt x="323" y="48"/>
                  </a:lnTo>
                  <a:lnTo>
                    <a:pt x="323" y="113"/>
                  </a:lnTo>
                  <a:lnTo>
                    <a:pt x="321" y="128"/>
                  </a:lnTo>
                  <a:lnTo>
                    <a:pt x="313" y="141"/>
                  </a:lnTo>
                  <a:lnTo>
                    <a:pt x="303" y="150"/>
                  </a:lnTo>
                  <a:lnTo>
                    <a:pt x="291" y="157"/>
                  </a:lnTo>
                  <a:lnTo>
                    <a:pt x="275" y="159"/>
                  </a:lnTo>
                  <a:lnTo>
                    <a:pt x="267" y="159"/>
                  </a:lnTo>
                  <a:lnTo>
                    <a:pt x="267" y="529"/>
                  </a:lnTo>
                  <a:lnTo>
                    <a:pt x="327" y="529"/>
                  </a:lnTo>
                  <a:lnTo>
                    <a:pt x="343" y="532"/>
                  </a:lnTo>
                  <a:lnTo>
                    <a:pt x="356" y="539"/>
                  </a:lnTo>
                  <a:lnTo>
                    <a:pt x="368" y="551"/>
                  </a:lnTo>
                  <a:lnTo>
                    <a:pt x="375" y="565"/>
                  </a:lnTo>
                  <a:lnTo>
                    <a:pt x="377" y="580"/>
                  </a:lnTo>
                  <a:lnTo>
                    <a:pt x="377" y="701"/>
                  </a:lnTo>
                  <a:lnTo>
                    <a:pt x="375" y="716"/>
                  </a:lnTo>
                  <a:lnTo>
                    <a:pt x="368" y="730"/>
                  </a:lnTo>
                  <a:lnTo>
                    <a:pt x="356" y="739"/>
                  </a:lnTo>
                  <a:lnTo>
                    <a:pt x="343" y="747"/>
                  </a:lnTo>
                  <a:lnTo>
                    <a:pt x="327" y="749"/>
                  </a:lnTo>
                  <a:lnTo>
                    <a:pt x="154" y="749"/>
                  </a:lnTo>
                  <a:lnTo>
                    <a:pt x="140" y="747"/>
                  </a:lnTo>
                  <a:lnTo>
                    <a:pt x="127" y="739"/>
                  </a:lnTo>
                  <a:lnTo>
                    <a:pt x="117" y="730"/>
                  </a:lnTo>
                  <a:lnTo>
                    <a:pt x="112" y="716"/>
                  </a:lnTo>
                  <a:lnTo>
                    <a:pt x="110" y="701"/>
                  </a:lnTo>
                  <a:lnTo>
                    <a:pt x="110" y="433"/>
                  </a:lnTo>
                  <a:lnTo>
                    <a:pt x="47" y="433"/>
                  </a:lnTo>
                  <a:lnTo>
                    <a:pt x="32" y="431"/>
                  </a:lnTo>
                  <a:lnTo>
                    <a:pt x="19" y="425"/>
                  </a:lnTo>
                  <a:lnTo>
                    <a:pt x="8" y="415"/>
                  </a:lnTo>
                  <a:lnTo>
                    <a:pt x="2" y="402"/>
                  </a:lnTo>
                  <a:lnTo>
                    <a:pt x="0" y="388"/>
                  </a:lnTo>
                  <a:lnTo>
                    <a:pt x="0" y="379"/>
                  </a:lnTo>
                  <a:lnTo>
                    <a:pt x="2" y="364"/>
                  </a:lnTo>
                  <a:lnTo>
                    <a:pt x="8" y="350"/>
                  </a:lnTo>
                  <a:lnTo>
                    <a:pt x="19" y="339"/>
                  </a:lnTo>
                  <a:lnTo>
                    <a:pt x="32" y="333"/>
                  </a:lnTo>
                  <a:lnTo>
                    <a:pt x="47" y="330"/>
                  </a:lnTo>
                  <a:lnTo>
                    <a:pt x="110" y="330"/>
                  </a:lnTo>
                  <a:lnTo>
                    <a:pt x="110" y="159"/>
                  </a:lnTo>
                  <a:lnTo>
                    <a:pt x="47" y="159"/>
                  </a:lnTo>
                  <a:lnTo>
                    <a:pt x="32" y="157"/>
                  </a:lnTo>
                  <a:lnTo>
                    <a:pt x="19" y="150"/>
                  </a:lnTo>
                  <a:lnTo>
                    <a:pt x="8" y="141"/>
                  </a:lnTo>
                  <a:lnTo>
                    <a:pt x="2" y="128"/>
                  </a:lnTo>
                  <a:lnTo>
                    <a:pt x="0" y="113"/>
                  </a:lnTo>
                  <a:lnTo>
                    <a:pt x="0" y="48"/>
                  </a:lnTo>
                  <a:lnTo>
                    <a:pt x="2" y="33"/>
                  </a:lnTo>
                  <a:lnTo>
                    <a:pt x="8" y="20"/>
                  </a:lnTo>
                  <a:lnTo>
                    <a:pt x="19" y="10"/>
                  </a:lnTo>
                  <a:lnTo>
                    <a:pt x="32" y="4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auto">
            <a:xfrm>
              <a:off x="-209" y="1369"/>
              <a:ext cx="17" cy="18"/>
            </a:xfrm>
            <a:custGeom>
              <a:avLst/>
              <a:gdLst>
                <a:gd name="T0" fmla="*/ 47 w 212"/>
                <a:gd name="T1" fmla="*/ 0 h 213"/>
                <a:gd name="T2" fmla="*/ 164 w 212"/>
                <a:gd name="T3" fmla="*/ 0 h 213"/>
                <a:gd name="T4" fmla="*/ 179 w 212"/>
                <a:gd name="T5" fmla="*/ 2 h 213"/>
                <a:gd name="T6" fmla="*/ 192 w 212"/>
                <a:gd name="T7" fmla="*/ 8 h 213"/>
                <a:gd name="T8" fmla="*/ 203 w 212"/>
                <a:gd name="T9" fmla="*/ 19 h 213"/>
                <a:gd name="T10" fmla="*/ 209 w 212"/>
                <a:gd name="T11" fmla="*/ 32 h 213"/>
                <a:gd name="T12" fmla="*/ 212 w 212"/>
                <a:gd name="T13" fmla="*/ 47 h 213"/>
                <a:gd name="T14" fmla="*/ 212 w 212"/>
                <a:gd name="T15" fmla="*/ 164 h 213"/>
                <a:gd name="T16" fmla="*/ 209 w 212"/>
                <a:gd name="T17" fmla="*/ 179 h 213"/>
                <a:gd name="T18" fmla="*/ 203 w 212"/>
                <a:gd name="T19" fmla="*/ 192 h 213"/>
                <a:gd name="T20" fmla="*/ 192 w 212"/>
                <a:gd name="T21" fmla="*/ 203 h 213"/>
                <a:gd name="T22" fmla="*/ 179 w 212"/>
                <a:gd name="T23" fmla="*/ 209 h 213"/>
                <a:gd name="T24" fmla="*/ 164 w 212"/>
                <a:gd name="T25" fmla="*/ 213 h 213"/>
                <a:gd name="T26" fmla="*/ 47 w 212"/>
                <a:gd name="T27" fmla="*/ 213 h 213"/>
                <a:gd name="T28" fmla="*/ 32 w 212"/>
                <a:gd name="T29" fmla="*/ 209 h 213"/>
                <a:gd name="T30" fmla="*/ 19 w 212"/>
                <a:gd name="T31" fmla="*/ 203 h 213"/>
                <a:gd name="T32" fmla="*/ 8 w 212"/>
                <a:gd name="T33" fmla="*/ 192 h 213"/>
                <a:gd name="T34" fmla="*/ 2 w 212"/>
                <a:gd name="T35" fmla="*/ 179 h 213"/>
                <a:gd name="T36" fmla="*/ 0 w 212"/>
                <a:gd name="T37" fmla="*/ 164 h 213"/>
                <a:gd name="T38" fmla="*/ 0 w 212"/>
                <a:gd name="T39" fmla="*/ 47 h 213"/>
                <a:gd name="T40" fmla="*/ 2 w 212"/>
                <a:gd name="T41" fmla="*/ 32 h 213"/>
                <a:gd name="T42" fmla="*/ 8 w 212"/>
                <a:gd name="T43" fmla="*/ 19 h 213"/>
                <a:gd name="T44" fmla="*/ 19 w 212"/>
                <a:gd name="T45" fmla="*/ 8 h 213"/>
                <a:gd name="T46" fmla="*/ 32 w 212"/>
                <a:gd name="T47" fmla="*/ 2 h 213"/>
                <a:gd name="T48" fmla="*/ 47 w 212"/>
                <a:gd name="T49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2" h="213">
                  <a:moveTo>
                    <a:pt x="47" y="0"/>
                  </a:moveTo>
                  <a:lnTo>
                    <a:pt x="164" y="0"/>
                  </a:lnTo>
                  <a:lnTo>
                    <a:pt x="179" y="2"/>
                  </a:lnTo>
                  <a:lnTo>
                    <a:pt x="192" y="8"/>
                  </a:lnTo>
                  <a:lnTo>
                    <a:pt x="203" y="19"/>
                  </a:lnTo>
                  <a:lnTo>
                    <a:pt x="209" y="32"/>
                  </a:lnTo>
                  <a:lnTo>
                    <a:pt x="212" y="47"/>
                  </a:lnTo>
                  <a:lnTo>
                    <a:pt x="212" y="164"/>
                  </a:lnTo>
                  <a:lnTo>
                    <a:pt x="209" y="179"/>
                  </a:lnTo>
                  <a:lnTo>
                    <a:pt x="203" y="192"/>
                  </a:lnTo>
                  <a:lnTo>
                    <a:pt x="192" y="203"/>
                  </a:lnTo>
                  <a:lnTo>
                    <a:pt x="179" y="209"/>
                  </a:lnTo>
                  <a:lnTo>
                    <a:pt x="164" y="213"/>
                  </a:lnTo>
                  <a:lnTo>
                    <a:pt x="47" y="213"/>
                  </a:lnTo>
                  <a:lnTo>
                    <a:pt x="32" y="209"/>
                  </a:lnTo>
                  <a:lnTo>
                    <a:pt x="19" y="203"/>
                  </a:lnTo>
                  <a:lnTo>
                    <a:pt x="8" y="192"/>
                  </a:lnTo>
                  <a:lnTo>
                    <a:pt x="2" y="179"/>
                  </a:lnTo>
                  <a:lnTo>
                    <a:pt x="0" y="164"/>
                  </a:lnTo>
                  <a:lnTo>
                    <a:pt x="0" y="47"/>
                  </a:lnTo>
                  <a:lnTo>
                    <a:pt x="2" y="32"/>
                  </a:lnTo>
                  <a:lnTo>
                    <a:pt x="8" y="19"/>
                  </a:lnTo>
                  <a:lnTo>
                    <a:pt x="19" y="8"/>
                  </a:lnTo>
                  <a:lnTo>
                    <a:pt x="32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auto">
            <a:xfrm>
              <a:off x="-179" y="1386"/>
              <a:ext cx="11" cy="8"/>
            </a:xfrm>
            <a:custGeom>
              <a:avLst/>
              <a:gdLst>
                <a:gd name="T0" fmla="*/ 51 w 131"/>
                <a:gd name="T1" fmla="*/ 0 h 96"/>
                <a:gd name="T2" fmla="*/ 131 w 131"/>
                <a:gd name="T3" fmla="*/ 0 h 96"/>
                <a:gd name="T4" fmla="*/ 86 w 131"/>
                <a:gd name="T5" fmla="*/ 30 h 96"/>
                <a:gd name="T6" fmla="*/ 42 w 131"/>
                <a:gd name="T7" fmla="*/ 62 h 96"/>
                <a:gd name="T8" fmla="*/ 0 w 131"/>
                <a:gd name="T9" fmla="*/ 96 h 96"/>
                <a:gd name="T10" fmla="*/ 0 w 131"/>
                <a:gd name="T11" fmla="*/ 49 h 96"/>
                <a:gd name="T12" fmla="*/ 3 w 131"/>
                <a:gd name="T13" fmla="*/ 34 h 96"/>
                <a:gd name="T14" fmla="*/ 10 w 131"/>
                <a:gd name="T15" fmla="*/ 20 h 96"/>
                <a:gd name="T16" fmla="*/ 21 w 131"/>
                <a:gd name="T17" fmla="*/ 10 h 96"/>
                <a:gd name="T18" fmla="*/ 35 w 131"/>
                <a:gd name="T19" fmla="*/ 3 h 96"/>
                <a:gd name="T20" fmla="*/ 51 w 131"/>
                <a:gd name="T2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96">
                  <a:moveTo>
                    <a:pt x="51" y="0"/>
                  </a:moveTo>
                  <a:lnTo>
                    <a:pt x="131" y="0"/>
                  </a:lnTo>
                  <a:lnTo>
                    <a:pt x="86" y="30"/>
                  </a:lnTo>
                  <a:lnTo>
                    <a:pt x="42" y="62"/>
                  </a:lnTo>
                  <a:lnTo>
                    <a:pt x="0" y="96"/>
                  </a:lnTo>
                  <a:lnTo>
                    <a:pt x="0" y="49"/>
                  </a:lnTo>
                  <a:lnTo>
                    <a:pt x="3" y="34"/>
                  </a:lnTo>
                  <a:lnTo>
                    <a:pt x="10" y="20"/>
                  </a:lnTo>
                  <a:lnTo>
                    <a:pt x="21" y="10"/>
                  </a:lnTo>
                  <a:lnTo>
                    <a:pt x="35" y="3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auto">
            <a:xfrm>
              <a:off x="-201" y="1395"/>
              <a:ext cx="21" cy="27"/>
            </a:xfrm>
            <a:custGeom>
              <a:avLst/>
              <a:gdLst>
                <a:gd name="T0" fmla="*/ 51 w 256"/>
                <a:gd name="T1" fmla="*/ 0 h 323"/>
                <a:gd name="T2" fmla="*/ 256 w 256"/>
                <a:gd name="T3" fmla="*/ 0 h 323"/>
                <a:gd name="T4" fmla="*/ 229 w 256"/>
                <a:gd name="T5" fmla="*/ 23 h 323"/>
                <a:gd name="T6" fmla="*/ 203 w 256"/>
                <a:gd name="T7" fmla="*/ 47 h 323"/>
                <a:gd name="T8" fmla="*/ 156 w 256"/>
                <a:gd name="T9" fmla="*/ 99 h 323"/>
                <a:gd name="T10" fmla="*/ 113 w 256"/>
                <a:gd name="T11" fmla="*/ 152 h 323"/>
                <a:gd name="T12" fmla="*/ 72 w 256"/>
                <a:gd name="T13" fmla="*/ 206 h 323"/>
                <a:gd name="T14" fmla="*/ 34 w 256"/>
                <a:gd name="T15" fmla="*/ 264 h 323"/>
                <a:gd name="T16" fmla="*/ 0 w 256"/>
                <a:gd name="T17" fmla="*/ 323 h 323"/>
                <a:gd name="T18" fmla="*/ 0 w 256"/>
                <a:gd name="T19" fmla="*/ 47 h 323"/>
                <a:gd name="T20" fmla="*/ 3 w 256"/>
                <a:gd name="T21" fmla="*/ 32 h 323"/>
                <a:gd name="T22" fmla="*/ 11 w 256"/>
                <a:gd name="T23" fmla="*/ 19 h 323"/>
                <a:gd name="T24" fmla="*/ 22 w 256"/>
                <a:gd name="T25" fmla="*/ 9 h 323"/>
                <a:gd name="T26" fmla="*/ 36 w 256"/>
                <a:gd name="T27" fmla="*/ 2 h 323"/>
                <a:gd name="T28" fmla="*/ 51 w 256"/>
                <a:gd name="T29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6" h="323">
                  <a:moveTo>
                    <a:pt x="51" y="0"/>
                  </a:moveTo>
                  <a:lnTo>
                    <a:pt x="256" y="0"/>
                  </a:lnTo>
                  <a:lnTo>
                    <a:pt x="229" y="23"/>
                  </a:lnTo>
                  <a:lnTo>
                    <a:pt x="203" y="47"/>
                  </a:lnTo>
                  <a:lnTo>
                    <a:pt x="156" y="99"/>
                  </a:lnTo>
                  <a:lnTo>
                    <a:pt x="113" y="152"/>
                  </a:lnTo>
                  <a:lnTo>
                    <a:pt x="72" y="206"/>
                  </a:lnTo>
                  <a:lnTo>
                    <a:pt x="34" y="264"/>
                  </a:lnTo>
                  <a:lnTo>
                    <a:pt x="0" y="323"/>
                  </a:lnTo>
                  <a:lnTo>
                    <a:pt x="0" y="47"/>
                  </a:lnTo>
                  <a:lnTo>
                    <a:pt x="3" y="32"/>
                  </a:lnTo>
                  <a:lnTo>
                    <a:pt x="11" y="19"/>
                  </a:lnTo>
                  <a:lnTo>
                    <a:pt x="22" y="9"/>
                  </a:lnTo>
                  <a:lnTo>
                    <a:pt x="36" y="2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7"/>
            <p:cNvSpPr>
              <a:spLocks noEditPoints="1"/>
            </p:cNvSpPr>
            <p:nvPr/>
          </p:nvSpPr>
          <p:spPr bwMode="auto">
            <a:xfrm>
              <a:off x="-199" y="1384"/>
              <a:ext cx="194" cy="194"/>
            </a:xfrm>
            <a:custGeom>
              <a:avLst/>
              <a:gdLst>
                <a:gd name="T0" fmla="*/ 859 w 2327"/>
                <a:gd name="T1" fmla="*/ 274 h 2326"/>
                <a:gd name="T2" fmla="*/ 682 w 2327"/>
                <a:gd name="T3" fmla="*/ 328 h 2326"/>
                <a:gd name="T4" fmla="*/ 522 w 2327"/>
                <a:gd name="T5" fmla="*/ 429 h 2326"/>
                <a:gd name="T6" fmla="*/ 391 w 2327"/>
                <a:gd name="T7" fmla="*/ 573 h 2326"/>
                <a:gd name="T8" fmla="*/ 306 w 2327"/>
                <a:gd name="T9" fmla="*/ 739 h 2326"/>
                <a:gd name="T10" fmla="*/ 267 w 2327"/>
                <a:gd name="T11" fmla="*/ 919 h 2326"/>
                <a:gd name="T12" fmla="*/ 275 w 2327"/>
                <a:gd name="T13" fmla="*/ 1102 h 2326"/>
                <a:gd name="T14" fmla="*/ 329 w 2327"/>
                <a:gd name="T15" fmla="*/ 1279 h 2326"/>
                <a:gd name="T16" fmla="*/ 430 w 2327"/>
                <a:gd name="T17" fmla="*/ 1440 h 2326"/>
                <a:gd name="T18" fmla="*/ 573 w 2327"/>
                <a:gd name="T19" fmla="*/ 1570 h 2326"/>
                <a:gd name="T20" fmla="*/ 740 w 2327"/>
                <a:gd name="T21" fmla="*/ 1656 h 2326"/>
                <a:gd name="T22" fmla="*/ 919 w 2327"/>
                <a:gd name="T23" fmla="*/ 1694 h 2326"/>
                <a:gd name="T24" fmla="*/ 1103 w 2327"/>
                <a:gd name="T25" fmla="*/ 1687 h 2326"/>
                <a:gd name="T26" fmla="*/ 1279 w 2327"/>
                <a:gd name="T27" fmla="*/ 1632 h 2326"/>
                <a:gd name="T28" fmla="*/ 1440 w 2327"/>
                <a:gd name="T29" fmla="*/ 1532 h 2326"/>
                <a:gd name="T30" fmla="*/ 1570 w 2327"/>
                <a:gd name="T31" fmla="*/ 1388 h 2326"/>
                <a:gd name="T32" fmla="*/ 1656 w 2327"/>
                <a:gd name="T33" fmla="*/ 1221 h 2326"/>
                <a:gd name="T34" fmla="*/ 1695 w 2327"/>
                <a:gd name="T35" fmla="*/ 1041 h 2326"/>
                <a:gd name="T36" fmla="*/ 1687 w 2327"/>
                <a:gd name="T37" fmla="*/ 858 h 2326"/>
                <a:gd name="T38" fmla="*/ 1633 w 2327"/>
                <a:gd name="T39" fmla="*/ 682 h 2326"/>
                <a:gd name="T40" fmla="*/ 1532 w 2327"/>
                <a:gd name="T41" fmla="*/ 521 h 2326"/>
                <a:gd name="T42" fmla="*/ 1389 w 2327"/>
                <a:gd name="T43" fmla="*/ 391 h 2326"/>
                <a:gd name="T44" fmla="*/ 1222 w 2327"/>
                <a:gd name="T45" fmla="*/ 305 h 2326"/>
                <a:gd name="T46" fmla="*/ 1042 w 2327"/>
                <a:gd name="T47" fmla="*/ 266 h 2326"/>
                <a:gd name="T48" fmla="*/ 1016 w 2327"/>
                <a:gd name="T49" fmla="*/ 0 h 2326"/>
                <a:gd name="T50" fmla="*/ 1230 w 2327"/>
                <a:gd name="T51" fmla="*/ 31 h 2326"/>
                <a:gd name="T52" fmla="*/ 1433 w 2327"/>
                <a:gd name="T53" fmla="*/ 109 h 2326"/>
                <a:gd name="T54" fmla="*/ 1618 w 2327"/>
                <a:gd name="T55" fmla="*/ 234 h 2326"/>
                <a:gd name="T56" fmla="*/ 1769 w 2327"/>
                <a:gd name="T57" fmla="*/ 396 h 2326"/>
                <a:gd name="T58" fmla="*/ 1876 w 2327"/>
                <a:gd name="T59" fmla="*/ 578 h 2326"/>
                <a:gd name="T60" fmla="*/ 1940 w 2327"/>
                <a:gd name="T61" fmla="*/ 774 h 2326"/>
                <a:gd name="T62" fmla="*/ 1962 w 2327"/>
                <a:gd name="T63" fmla="*/ 978 h 2326"/>
                <a:gd name="T64" fmla="*/ 1941 w 2327"/>
                <a:gd name="T65" fmla="*/ 1181 h 2326"/>
                <a:gd name="T66" fmla="*/ 1878 w 2327"/>
                <a:gd name="T67" fmla="*/ 1378 h 2326"/>
                <a:gd name="T68" fmla="*/ 2262 w 2327"/>
                <a:gd name="T69" fmla="*/ 1951 h 2326"/>
                <a:gd name="T70" fmla="*/ 2317 w 2327"/>
                <a:gd name="T71" fmla="*/ 2039 h 2326"/>
                <a:gd name="T72" fmla="*/ 2325 w 2327"/>
                <a:gd name="T73" fmla="*/ 2140 h 2326"/>
                <a:gd name="T74" fmla="*/ 2287 w 2327"/>
                <a:gd name="T75" fmla="*/ 2234 h 2326"/>
                <a:gd name="T76" fmla="*/ 2205 w 2327"/>
                <a:gd name="T77" fmla="*/ 2302 h 2326"/>
                <a:gd name="T78" fmla="*/ 2107 w 2327"/>
                <a:gd name="T79" fmla="*/ 2326 h 2326"/>
                <a:gd name="T80" fmla="*/ 2009 w 2327"/>
                <a:gd name="T81" fmla="*/ 2302 h 2326"/>
                <a:gd name="T82" fmla="*/ 1503 w 2327"/>
                <a:gd name="T83" fmla="*/ 1812 h 2326"/>
                <a:gd name="T84" fmla="*/ 1303 w 2327"/>
                <a:gd name="T85" fmla="*/ 1908 h 2326"/>
                <a:gd name="T86" fmla="*/ 1091 w 2327"/>
                <a:gd name="T87" fmla="*/ 1956 h 2326"/>
                <a:gd name="T88" fmla="*/ 875 w 2327"/>
                <a:gd name="T89" fmla="*/ 1956 h 2326"/>
                <a:gd name="T90" fmla="*/ 664 w 2327"/>
                <a:gd name="T91" fmla="*/ 1909 h 2326"/>
                <a:gd name="T92" fmla="*/ 465 w 2327"/>
                <a:gd name="T93" fmla="*/ 1815 h 2326"/>
                <a:gd name="T94" fmla="*/ 287 w 2327"/>
                <a:gd name="T95" fmla="*/ 1674 h 2326"/>
                <a:gd name="T96" fmla="*/ 146 w 2327"/>
                <a:gd name="T97" fmla="*/ 1496 h 2326"/>
                <a:gd name="T98" fmla="*/ 52 w 2327"/>
                <a:gd name="T99" fmla="*/ 1298 h 2326"/>
                <a:gd name="T100" fmla="*/ 5 w 2327"/>
                <a:gd name="T101" fmla="*/ 1088 h 2326"/>
                <a:gd name="T102" fmla="*/ 5 w 2327"/>
                <a:gd name="T103" fmla="*/ 873 h 2326"/>
                <a:gd name="T104" fmla="*/ 52 w 2327"/>
                <a:gd name="T105" fmla="*/ 661 h 2326"/>
                <a:gd name="T106" fmla="*/ 146 w 2327"/>
                <a:gd name="T107" fmla="*/ 463 h 2326"/>
                <a:gd name="T108" fmla="*/ 286 w 2327"/>
                <a:gd name="T109" fmla="*/ 286 h 2326"/>
                <a:gd name="T110" fmla="*/ 464 w 2327"/>
                <a:gd name="T111" fmla="*/ 145 h 2326"/>
                <a:gd name="T112" fmla="*/ 663 w 2327"/>
                <a:gd name="T113" fmla="*/ 52 h 2326"/>
                <a:gd name="T114" fmla="*/ 873 w 2327"/>
                <a:gd name="T115" fmla="*/ 5 h 2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27" h="2326">
                  <a:moveTo>
                    <a:pt x="981" y="264"/>
                  </a:moveTo>
                  <a:lnTo>
                    <a:pt x="919" y="266"/>
                  </a:lnTo>
                  <a:lnTo>
                    <a:pt x="859" y="274"/>
                  </a:lnTo>
                  <a:lnTo>
                    <a:pt x="798" y="287"/>
                  </a:lnTo>
                  <a:lnTo>
                    <a:pt x="740" y="305"/>
                  </a:lnTo>
                  <a:lnTo>
                    <a:pt x="682" y="328"/>
                  </a:lnTo>
                  <a:lnTo>
                    <a:pt x="626" y="357"/>
                  </a:lnTo>
                  <a:lnTo>
                    <a:pt x="573" y="391"/>
                  </a:lnTo>
                  <a:lnTo>
                    <a:pt x="522" y="429"/>
                  </a:lnTo>
                  <a:lnTo>
                    <a:pt x="473" y="473"/>
                  </a:lnTo>
                  <a:lnTo>
                    <a:pt x="430" y="521"/>
                  </a:lnTo>
                  <a:lnTo>
                    <a:pt x="391" y="573"/>
                  </a:lnTo>
                  <a:lnTo>
                    <a:pt x="357" y="626"/>
                  </a:lnTo>
                  <a:lnTo>
                    <a:pt x="329" y="682"/>
                  </a:lnTo>
                  <a:lnTo>
                    <a:pt x="306" y="739"/>
                  </a:lnTo>
                  <a:lnTo>
                    <a:pt x="287" y="798"/>
                  </a:lnTo>
                  <a:lnTo>
                    <a:pt x="275" y="858"/>
                  </a:lnTo>
                  <a:lnTo>
                    <a:pt x="267" y="919"/>
                  </a:lnTo>
                  <a:lnTo>
                    <a:pt x="264" y="980"/>
                  </a:lnTo>
                  <a:lnTo>
                    <a:pt x="267" y="1041"/>
                  </a:lnTo>
                  <a:lnTo>
                    <a:pt x="275" y="1102"/>
                  </a:lnTo>
                  <a:lnTo>
                    <a:pt x="287" y="1163"/>
                  </a:lnTo>
                  <a:lnTo>
                    <a:pt x="306" y="1221"/>
                  </a:lnTo>
                  <a:lnTo>
                    <a:pt x="329" y="1279"/>
                  </a:lnTo>
                  <a:lnTo>
                    <a:pt x="357" y="1335"/>
                  </a:lnTo>
                  <a:lnTo>
                    <a:pt x="391" y="1388"/>
                  </a:lnTo>
                  <a:lnTo>
                    <a:pt x="430" y="1440"/>
                  </a:lnTo>
                  <a:lnTo>
                    <a:pt x="473" y="1488"/>
                  </a:lnTo>
                  <a:lnTo>
                    <a:pt x="522" y="1532"/>
                  </a:lnTo>
                  <a:lnTo>
                    <a:pt x="573" y="1570"/>
                  </a:lnTo>
                  <a:lnTo>
                    <a:pt x="626" y="1604"/>
                  </a:lnTo>
                  <a:lnTo>
                    <a:pt x="682" y="1632"/>
                  </a:lnTo>
                  <a:lnTo>
                    <a:pt x="740" y="1656"/>
                  </a:lnTo>
                  <a:lnTo>
                    <a:pt x="798" y="1674"/>
                  </a:lnTo>
                  <a:lnTo>
                    <a:pt x="859" y="1687"/>
                  </a:lnTo>
                  <a:lnTo>
                    <a:pt x="919" y="1694"/>
                  </a:lnTo>
                  <a:lnTo>
                    <a:pt x="981" y="1697"/>
                  </a:lnTo>
                  <a:lnTo>
                    <a:pt x="1042" y="1694"/>
                  </a:lnTo>
                  <a:lnTo>
                    <a:pt x="1103" y="1687"/>
                  </a:lnTo>
                  <a:lnTo>
                    <a:pt x="1163" y="1674"/>
                  </a:lnTo>
                  <a:lnTo>
                    <a:pt x="1222" y="1656"/>
                  </a:lnTo>
                  <a:lnTo>
                    <a:pt x="1279" y="1632"/>
                  </a:lnTo>
                  <a:lnTo>
                    <a:pt x="1335" y="1604"/>
                  </a:lnTo>
                  <a:lnTo>
                    <a:pt x="1389" y="1570"/>
                  </a:lnTo>
                  <a:lnTo>
                    <a:pt x="1440" y="1532"/>
                  </a:lnTo>
                  <a:lnTo>
                    <a:pt x="1488" y="1488"/>
                  </a:lnTo>
                  <a:lnTo>
                    <a:pt x="1532" y="1440"/>
                  </a:lnTo>
                  <a:lnTo>
                    <a:pt x="1570" y="1388"/>
                  </a:lnTo>
                  <a:lnTo>
                    <a:pt x="1604" y="1335"/>
                  </a:lnTo>
                  <a:lnTo>
                    <a:pt x="1633" y="1279"/>
                  </a:lnTo>
                  <a:lnTo>
                    <a:pt x="1656" y="1221"/>
                  </a:lnTo>
                  <a:lnTo>
                    <a:pt x="1674" y="1163"/>
                  </a:lnTo>
                  <a:lnTo>
                    <a:pt x="1687" y="1102"/>
                  </a:lnTo>
                  <a:lnTo>
                    <a:pt x="1695" y="1041"/>
                  </a:lnTo>
                  <a:lnTo>
                    <a:pt x="1698" y="980"/>
                  </a:lnTo>
                  <a:lnTo>
                    <a:pt x="1695" y="919"/>
                  </a:lnTo>
                  <a:lnTo>
                    <a:pt x="1687" y="858"/>
                  </a:lnTo>
                  <a:lnTo>
                    <a:pt x="1674" y="798"/>
                  </a:lnTo>
                  <a:lnTo>
                    <a:pt x="1656" y="739"/>
                  </a:lnTo>
                  <a:lnTo>
                    <a:pt x="1633" y="682"/>
                  </a:lnTo>
                  <a:lnTo>
                    <a:pt x="1604" y="626"/>
                  </a:lnTo>
                  <a:lnTo>
                    <a:pt x="1570" y="573"/>
                  </a:lnTo>
                  <a:lnTo>
                    <a:pt x="1532" y="521"/>
                  </a:lnTo>
                  <a:lnTo>
                    <a:pt x="1488" y="473"/>
                  </a:lnTo>
                  <a:lnTo>
                    <a:pt x="1440" y="429"/>
                  </a:lnTo>
                  <a:lnTo>
                    <a:pt x="1389" y="391"/>
                  </a:lnTo>
                  <a:lnTo>
                    <a:pt x="1335" y="357"/>
                  </a:lnTo>
                  <a:lnTo>
                    <a:pt x="1279" y="328"/>
                  </a:lnTo>
                  <a:lnTo>
                    <a:pt x="1222" y="305"/>
                  </a:lnTo>
                  <a:lnTo>
                    <a:pt x="1163" y="287"/>
                  </a:lnTo>
                  <a:lnTo>
                    <a:pt x="1103" y="274"/>
                  </a:lnTo>
                  <a:lnTo>
                    <a:pt x="1042" y="266"/>
                  </a:lnTo>
                  <a:lnTo>
                    <a:pt x="981" y="264"/>
                  </a:lnTo>
                  <a:close/>
                  <a:moveTo>
                    <a:pt x="945" y="0"/>
                  </a:moveTo>
                  <a:lnTo>
                    <a:pt x="1016" y="0"/>
                  </a:lnTo>
                  <a:lnTo>
                    <a:pt x="1088" y="5"/>
                  </a:lnTo>
                  <a:lnTo>
                    <a:pt x="1160" y="16"/>
                  </a:lnTo>
                  <a:lnTo>
                    <a:pt x="1230" y="31"/>
                  </a:lnTo>
                  <a:lnTo>
                    <a:pt x="1299" y="52"/>
                  </a:lnTo>
                  <a:lnTo>
                    <a:pt x="1367" y="78"/>
                  </a:lnTo>
                  <a:lnTo>
                    <a:pt x="1433" y="109"/>
                  </a:lnTo>
                  <a:lnTo>
                    <a:pt x="1498" y="146"/>
                  </a:lnTo>
                  <a:lnTo>
                    <a:pt x="1560" y="188"/>
                  </a:lnTo>
                  <a:lnTo>
                    <a:pt x="1618" y="234"/>
                  </a:lnTo>
                  <a:lnTo>
                    <a:pt x="1675" y="286"/>
                  </a:lnTo>
                  <a:lnTo>
                    <a:pt x="1724" y="339"/>
                  </a:lnTo>
                  <a:lnTo>
                    <a:pt x="1769" y="396"/>
                  </a:lnTo>
                  <a:lnTo>
                    <a:pt x="1810" y="454"/>
                  </a:lnTo>
                  <a:lnTo>
                    <a:pt x="1845" y="515"/>
                  </a:lnTo>
                  <a:lnTo>
                    <a:pt x="1876" y="578"/>
                  </a:lnTo>
                  <a:lnTo>
                    <a:pt x="1902" y="642"/>
                  </a:lnTo>
                  <a:lnTo>
                    <a:pt x="1923" y="707"/>
                  </a:lnTo>
                  <a:lnTo>
                    <a:pt x="1940" y="774"/>
                  </a:lnTo>
                  <a:lnTo>
                    <a:pt x="1952" y="841"/>
                  </a:lnTo>
                  <a:lnTo>
                    <a:pt x="1959" y="909"/>
                  </a:lnTo>
                  <a:lnTo>
                    <a:pt x="1962" y="978"/>
                  </a:lnTo>
                  <a:lnTo>
                    <a:pt x="1959" y="1046"/>
                  </a:lnTo>
                  <a:lnTo>
                    <a:pt x="1953" y="1114"/>
                  </a:lnTo>
                  <a:lnTo>
                    <a:pt x="1941" y="1181"/>
                  </a:lnTo>
                  <a:lnTo>
                    <a:pt x="1925" y="1248"/>
                  </a:lnTo>
                  <a:lnTo>
                    <a:pt x="1904" y="1313"/>
                  </a:lnTo>
                  <a:lnTo>
                    <a:pt x="1878" y="1378"/>
                  </a:lnTo>
                  <a:lnTo>
                    <a:pt x="1848" y="1441"/>
                  </a:lnTo>
                  <a:lnTo>
                    <a:pt x="1813" y="1502"/>
                  </a:lnTo>
                  <a:lnTo>
                    <a:pt x="2262" y="1951"/>
                  </a:lnTo>
                  <a:lnTo>
                    <a:pt x="2286" y="1977"/>
                  </a:lnTo>
                  <a:lnTo>
                    <a:pt x="2304" y="2007"/>
                  </a:lnTo>
                  <a:lnTo>
                    <a:pt x="2317" y="2039"/>
                  </a:lnTo>
                  <a:lnTo>
                    <a:pt x="2324" y="2072"/>
                  </a:lnTo>
                  <a:lnTo>
                    <a:pt x="2327" y="2106"/>
                  </a:lnTo>
                  <a:lnTo>
                    <a:pt x="2325" y="2140"/>
                  </a:lnTo>
                  <a:lnTo>
                    <a:pt x="2318" y="2172"/>
                  </a:lnTo>
                  <a:lnTo>
                    <a:pt x="2305" y="2204"/>
                  </a:lnTo>
                  <a:lnTo>
                    <a:pt x="2287" y="2234"/>
                  </a:lnTo>
                  <a:lnTo>
                    <a:pt x="2263" y="2262"/>
                  </a:lnTo>
                  <a:lnTo>
                    <a:pt x="2235" y="2284"/>
                  </a:lnTo>
                  <a:lnTo>
                    <a:pt x="2205" y="2302"/>
                  </a:lnTo>
                  <a:lnTo>
                    <a:pt x="2174" y="2315"/>
                  </a:lnTo>
                  <a:lnTo>
                    <a:pt x="2141" y="2324"/>
                  </a:lnTo>
                  <a:lnTo>
                    <a:pt x="2107" y="2326"/>
                  </a:lnTo>
                  <a:lnTo>
                    <a:pt x="2074" y="2323"/>
                  </a:lnTo>
                  <a:lnTo>
                    <a:pt x="2041" y="2315"/>
                  </a:lnTo>
                  <a:lnTo>
                    <a:pt x="2009" y="2302"/>
                  </a:lnTo>
                  <a:lnTo>
                    <a:pt x="1979" y="2284"/>
                  </a:lnTo>
                  <a:lnTo>
                    <a:pt x="1952" y="2261"/>
                  </a:lnTo>
                  <a:lnTo>
                    <a:pt x="1503" y="1812"/>
                  </a:lnTo>
                  <a:lnTo>
                    <a:pt x="1438" y="1849"/>
                  </a:lnTo>
                  <a:lnTo>
                    <a:pt x="1371" y="1881"/>
                  </a:lnTo>
                  <a:lnTo>
                    <a:pt x="1303" y="1908"/>
                  </a:lnTo>
                  <a:lnTo>
                    <a:pt x="1234" y="1929"/>
                  </a:lnTo>
                  <a:lnTo>
                    <a:pt x="1163" y="1945"/>
                  </a:lnTo>
                  <a:lnTo>
                    <a:pt x="1091" y="1956"/>
                  </a:lnTo>
                  <a:lnTo>
                    <a:pt x="1019" y="1961"/>
                  </a:lnTo>
                  <a:lnTo>
                    <a:pt x="947" y="1961"/>
                  </a:lnTo>
                  <a:lnTo>
                    <a:pt x="875" y="1956"/>
                  </a:lnTo>
                  <a:lnTo>
                    <a:pt x="804" y="1945"/>
                  </a:lnTo>
                  <a:lnTo>
                    <a:pt x="733" y="1930"/>
                  </a:lnTo>
                  <a:lnTo>
                    <a:pt x="664" y="1909"/>
                  </a:lnTo>
                  <a:lnTo>
                    <a:pt x="595" y="1883"/>
                  </a:lnTo>
                  <a:lnTo>
                    <a:pt x="529" y="1851"/>
                  </a:lnTo>
                  <a:lnTo>
                    <a:pt x="465" y="1815"/>
                  </a:lnTo>
                  <a:lnTo>
                    <a:pt x="403" y="1773"/>
                  </a:lnTo>
                  <a:lnTo>
                    <a:pt x="344" y="1726"/>
                  </a:lnTo>
                  <a:lnTo>
                    <a:pt x="287" y="1674"/>
                  </a:lnTo>
                  <a:lnTo>
                    <a:pt x="235" y="1618"/>
                  </a:lnTo>
                  <a:lnTo>
                    <a:pt x="188" y="1558"/>
                  </a:lnTo>
                  <a:lnTo>
                    <a:pt x="146" y="1496"/>
                  </a:lnTo>
                  <a:lnTo>
                    <a:pt x="110" y="1432"/>
                  </a:lnTo>
                  <a:lnTo>
                    <a:pt x="79" y="1367"/>
                  </a:lnTo>
                  <a:lnTo>
                    <a:pt x="52" y="1298"/>
                  </a:lnTo>
                  <a:lnTo>
                    <a:pt x="32" y="1229"/>
                  </a:lnTo>
                  <a:lnTo>
                    <a:pt x="16" y="1158"/>
                  </a:lnTo>
                  <a:lnTo>
                    <a:pt x="5" y="1088"/>
                  </a:lnTo>
                  <a:lnTo>
                    <a:pt x="0" y="1016"/>
                  </a:lnTo>
                  <a:lnTo>
                    <a:pt x="0" y="945"/>
                  </a:lnTo>
                  <a:lnTo>
                    <a:pt x="5" y="873"/>
                  </a:lnTo>
                  <a:lnTo>
                    <a:pt x="16" y="801"/>
                  </a:lnTo>
                  <a:lnTo>
                    <a:pt x="32" y="731"/>
                  </a:lnTo>
                  <a:lnTo>
                    <a:pt x="52" y="661"/>
                  </a:lnTo>
                  <a:lnTo>
                    <a:pt x="78" y="594"/>
                  </a:lnTo>
                  <a:lnTo>
                    <a:pt x="109" y="528"/>
                  </a:lnTo>
                  <a:lnTo>
                    <a:pt x="146" y="463"/>
                  </a:lnTo>
                  <a:lnTo>
                    <a:pt x="188" y="401"/>
                  </a:lnTo>
                  <a:lnTo>
                    <a:pt x="234" y="343"/>
                  </a:lnTo>
                  <a:lnTo>
                    <a:pt x="286" y="286"/>
                  </a:lnTo>
                  <a:lnTo>
                    <a:pt x="343" y="234"/>
                  </a:lnTo>
                  <a:lnTo>
                    <a:pt x="402" y="187"/>
                  </a:lnTo>
                  <a:lnTo>
                    <a:pt x="464" y="145"/>
                  </a:lnTo>
                  <a:lnTo>
                    <a:pt x="528" y="109"/>
                  </a:lnTo>
                  <a:lnTo>
                    <a:pt x="594" y="78"/>
                  </a:lnTo>
                  <a:lnTo>
                    <a:pt x="663" y="52"/>
                  </a:lnTo>
                  <a:lnTo>
                    <a:pt x="731" y="31"/>
                  </a:lnTo>
                  <a:lnTo>
                    <a:pt x="802" y="16"/>
                  </a:lnTo>
                  <a:lnTo>
                    <a:pt x="873" y="5"/>
                  </a:lnTo>
                  <a:lnTo>
                    <a:pt x="9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0" name="Group 20"/>
          <p:cNvGrpSpPr>
            <a:grpSpLocks noChangeAspect="1"/>
          </p:cNvGrpSpPr>
          <p:nvPr/>
        </p:nvGrpSpPr>
        <p:grpSpPr bwMode="auto">
          <a:xfrm>
            <a:off x="4228305" y="2438123"/>
            <a:ext cx="482000" cy="481015"/>
            <a:chOff x="-922" y="358"/>
            <a:chExt cx="979" cy="977"/>
          </a:xfrm>
          <a:solidFill>
            <a:schemeClr val="bg1"/>
          </a:solidFill>
        </p:grpSpPr>
        <p:sp>
          <p:nvSpPr>
            <p:cNvPr id="53" name="Freeform 22"/>
            <p:cNvSpPr>
              <a:spLocks/>
            </p:cNvSpPr>
            <p:nvPr/>
          </p:nvSpPr>
          <p:spPr bwMode="auto">
            <a:xfrm>
              <a:off x="-821" y="459"/>
              <a:ext cx="285" cy="284"/>
            </a:xfrm>
            <a:custGeom>
              <a:avLst/>
              <a:gdLst>
                <a:gd name="T0" fmla="*/ 726 w 1138"/>
                <a:gd name="T1" fmla="*/ 0 h 1138"/>
                <a:gd name="T2" fmla="*/ 788 w 1138"/>
                <a:gd name="T3" fmla="*/ 3 h 1138"/>
                <a:gd name="T4" fmla="*/ 849 w 1138"/>
                <a:gd name="T5" fmla="*/ 11 h 1138"/>
                <a:gd name="T6" fmla="*/ 910 w 1138"/>
                <a:gd name="T7" fmla="*/ 24 h 1138"/>
                <a:gd name="T8" fmla="*/ 969 w 1138"/>
                <a:gd name="T9" fmla="*/ 43 h 1138"/>
                <a:gd name="T10" fmla="*/ 1028 w 1138"/>
                <a:gd name="T11" fmla="*/ 67 h 1138"/>
                <a:gd name="T12" fmla="*/ 1085 w 1138"/>
                <a:gd name="T13" fmla="*/ 97 h 1138"/>
                <a:gd name="T14" fmla="*/ 1138 w 1138"/>
                <a:gd name="T15" fmla="*/ 131 h 1138"/>
                <a:gd name="T16" fmla="*/ 131 w 1138"/>
                <a:gd name="T17" fmla="*/ 1138 h 1138"/>
                <a:gd name="T18" fmla="*/ 96 w 1138"/>
                <a:gd name="T19" fmla="*/ 1084 h 1138"/>
                <a:gd name="T20" fmla="*/ 68 w 1138"/>
                <a:gd name="T21" fmla="*/ 1028 h 1138"/>
                <a:gd name="T22" fmla="*/ 44 w 1138"/>
                <a:gd name="T23" fmla="*/ 970 h 1138"/>
                <a:gd name="T24" fmla="*/ 25 w 1138"/>
                <a:gd name="T25" fmla="*/ 910 h 1138"/>
                <a:gd name="T26" fmla="*/ 12 w 1138"/>
                <a:gd name="T27" fmla="*/ 849 h 1138"/>
                <a:gd name="T28" fmla="*/ 4 w 1138"/>
                <a:gd name="T29" fmla="*/ 788 h 1138"/>
                <a:gd name="T30" fmla="*/ 0 w 1138"/>
                <a:gd name="T31" fmla="*/ 726 h 1138"/>
                <a:gd name="T32" fmla="*/ 2 w 1138"/>
                <a:gd name="T33" fmla="*/ 663 h 1138"/>
                <a:gd name="T34" fmla="*/ 11 w 1138"/>
                <a:gd name="T35" fmla="*/ 603 h 1138"/>
                <a:gd name="T36" fmla="*/ 24 w 1138"/>
                <a:gd name="T37" fmla="*/ 541 h 1138"/>
                <a:gd name="T38" fmla="*/ 42 w 1138"/>
                <a:gd name="T39" fmla="*/ 482 h 1138"/>
                <a:gd name="T40" fmla="*/ 65 w 1138"/>
                <a:gd name="T41" fmla="*/ 423 h 1138"/>
                <a:gd name="T42" fmla="*/ 94 w 1138"/>
                <a:gd name="T43" fmla="*/ 366 h 1138"/>
                <a:gd name="T44" fmla="*/ 128 w 1138"/>
                <a:gd name="T45" fmla="*/ 313 h 1138"/>
                <a:gd name="T46" fmla="*/ 168 w 1138"/>
                <a:gd name="T47" fmla="*/ 261 h 1138"/>
                <a:gd name="T48" fmla="*/ 213 w 1138"/>
                <a:gd name="T49" fmla="*/ 212 h 1138"/>
                <a:gd name="T50" fmla="*/ 261 w 1138"/>
                <a:gd name="T51" fmla="*/ 167 h 1138"/>
                <a:gd name="T52" fmla="*/ 312 w 1138"/>
                <a:gd name="T53" fmla="*/ 128 h 1138"/>
                <a:gd name="T54" fmla="*/ 367 w 1138"/>
                <a:gd name="T55" fmla="*/ 94 h 1138"/>
                <a:gd name="T56" fmla="*/ 424 w 1138"/>
                <a:gd name="T57" fmla="*/ 65 h 1138"/>
                <a:gd name="T58" fmla="*/ 482 w 1138"/>
                <a:gd name="T59" fmla="*/ 42 h 1138"/>
                <a:gd name="T60" fmla="*/ 542 w 1138"/>
                <a:gd name="T61" fmla="*/ 23 h 1138"/>
                <a:gd name="T62" fmla="*/ 602 w 1138"/>
                <a:gd name="T63" fmla="*/ 10 h 1138"/>
                <a:gd name="T64" fmla="*/ 664 w 1138"/>
                <a:gd name="T65" fmla="*/ 3 h 1138"/>
                <a:gd name="T66" fmla="*/ 726 w 1138"/>
                <a:gd name="T67" fmla="*/ 0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38" h="1138">
                  <a:moveTo>
                    <a:pt x="726" y="0"/>
                  </a:moveTo>
                  <a:lnTo>
                    <a:pt x="788" y="3"/>
                  </a:lnTo>
                  <a:lnTo>
                    <a:pt x="849" y="11"/>
                  </a:lnTo>
                  <a:lnTo>
                    <a:pt x="910" y="24"/>
                  </a:lnTo>
                  <a:lnTo>
                    <a:pt x="969" y="43"/>
                  </a:lnTo>
                  <a:lnTo>
                    <a:pt x="1028" y="67"/>
                  </a:lnTo>
                  <a:lnTo>
                    <a:pt x="1085" y="97"/>
                  </a:lnTo>
                  <a:lnTo>
                    <a:pt x="1138" y="131"/>
                  </a:lnTo>
                  <a:lnTo>
                    <a:pt x="131" y="1138"/>
                  </a:lnTo>
                  <a:lnTo>
                    <a:pt x="96" y="1084"/>
                  </a:lnTo>
                  <a:lnTo>
                    <a:pt x="68" y="1028"/>
                  </a:lnTo>
                  <a:lnTo>
                    <a:pt x="44" y="970"/>
                  </a:lnTo>
                  <a:lnTo>
                    <a:pt x="25" y="910"/>
                  </a:lnTo>
                  <a:lnTo>
                    <a:pt x="12" y="849"/>
                  </a:lnTo>
                  <a:lnTo>
                    <a:pt x="4" y="788"/>
                  </a:lnTo>
                  <a:lnTo>
                    <a:pt x="0" y="726"/>
                  </a:lnTo>
                  <a:lnTo>
                    <a:pt x="2" y="663"/>
                  </a:lnTo>
                  <a:lnTo>
                    <a:pt x="11" y="603"/>
                  </a:lnTo>
                  <a:lnTo>
                    <a:pt x="24" y="541"/>
                  </a:lnTo>
                  <a:lnTo>
                    <a:pt x="42" y="482"/>
                  </a:lnTo>
                  <a:lnTo>
                    <a:pt x="65" y="423"/>
                  </a:lnTo>
                  <a:lnTo>
                    <a:pt x="94" y="366"/>
                  </a:lnTo>
                  <a:lnTo>
                    <a:pt x="128" y="313"/>
                  </a:lnTo>
                  <a:lnTo>
                    <a:pt x="168" y="261"/>
                  </a:lnTo>
                  <a:lnTo>
                    <a:pt x="213" y="212"/>
                  </a:lnTo>
                  <a:lnTo>
                    <a:pt x="261" y="167"/>
                  </a:lnTo>
                  <a:lnTo>
                    <a:pt x="312" y="128"/>
                  </a:lnTo>
                  <a:lnTo>
                    <a:pt x="367" y="94"/>
                  </a:lnTo>
                  <a:lnTo>
                    <a:pt x="424" y="65"/>
                  </a:lnTo>
                  <a:lnTo>
                    <a:pt x="482" y="42"/>
                  </a:lnTo>
                  <a:lnTo>
                    <a:pt x="542" y="23"/>
                  </a:lnTo>
                  <a:lnTo>
                    <a:pt x="602" y="10"/>
                  </a:lnTo>
                  <a:lnTo>
                    <a:pt x="664" y="3"/>
                  </a:lnTo>
                  <a:lnTo>
                    <a:pt x="7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3"/>
            <p:cNvSpPr>
              <a:spLocks/>
            </p:cNvSpPr>
            <p:nvPr/>
          </p:nvSpPr>
          <p:spPr bwMode="auto">
            <a:xfrm>
              <a:off x="-760" y="519"/>
              <a:ext cx="644" cy="645"/>
            </a:xfrm>
            <a:custGeom>
              <a:avLst/>
              <a:gdLst>
                <a:gd name="T0" fmla="*/ 1725 w 2579"/>
                <a:gd name="T1" fmla="*/ 702 h 2579"/>
                <a:gd name="T2" fmla="*/ 2050 w 2579"/>
                <a:gd name="T3" fmla="*/ 721 h 2579"/>
                <a:gd name="T4" fmla="*/ 1986 w 2579"/>
                <a:gd name="T5" fmla="*/ 965 h 2579"/>
                <a:gd name="T6" fmla="*/ 2014 w 2579"/>
                <a:gd name="T7" fmla="*/ 1008 h 2579"/>
                <a:gd name="T8" fmla="*/ 2018 w 2579"/>
                <a:gd name="T9" fmla="*/ 1058 h 2579"/>
                <a:gd name="T10" fmla="*/ 2003 w 2579"/>
                <a:gd name="T11" fmla="*/ 1105 h 2579"/>
                <a:gd name="T12" fmla="*/ 1642 w 2579"/>
                <a:gd name="T13" fmla="*/ 1470 h 2579"/>
                <a:gd name="T14" fmla="*/ 1854 w 2579"/>
                <a:gd name="T15" fmla="*/ 1584 h 2579"/>
                <a:gd name="T16" fmla="*/ 1983 w 2579"/>
                <a:gd name="T17" fmla="*/ 1522 h 2579"/>
                <a:gd name="T18" fmla="*/ 2118 w 2579"/>
                <a:gd name="T19" fmla="*/ 1486 h 2579"/>
                <a:gd name="T20" fmla="*/ 2256 w 2579"/>
                <a:gd name="T21" fmla="*/ 1476 h 2579"/>
                <a:gd name="T22" fmla="*/ 2395 w 2579"/>
                <a:gd name="T23" fmla="*/ 1489 h 2579"/>
                <a:gd name="T24" fmla="*/ 2529 w 2579"/>
                <a:gd name="T25" fmla="*/ 1527 h 2579"/>
                <a:gd name="T26" fmla="*/ 2561 w 2579"/>
                <a:gd name="T27" fmla="*/ 1549 h 2579"/>
                <a:gd name="T28" fmla="*/ 2577 w 2579"/>
                <a:gd name="T29" fmla="*/ 1583 h 2579"/>
                <a:gd name="T30" fmla="*/ 2576 w 2579"/>
                <a:gd name="T31" fmla="*/ 1619 h 2579"/>
                <a:gd name="T32" fmla="*/ 2557 w 2579"/>
                <a:gd name="T33" fmla="*/ 1652 h 2579"/>
                <a:gd name="T34" fmla="*/ 2269 w 2579"/>
                <a:gd name="T35" fmla="*/ 2121 h 2579"/>
                <a:gd name="T36" fmla="*/ 2294 w 2579"/>
                <a:gd name="T37" fmla="*/ 2161 h 2579"/>
                <a:gd name="T38" fmla="*/ 2299 w 2579"/>
                <a:gd name="T39" fmla="*/ 2206 h 2579"/>
                <a:gd name="T40" fmla="*/ 2284 w 2579"/>
                <a:gd name="T41" fmla="*/ 2250 h 2579"/>
                <a:gd name="T42" fmla="*/ 2250 w 2579"/>
                <a:gd name="T43" fmla="*/ 2285 h 2579"/>
                <a:gd name="T44" fmla="*/ 2206 w 2579"/>
                <a:gd name="T45" fmla="*/ 2300 h 2579"/>
                <a:gd name="T46" fmla="*/ 2160 w 2579"/>
                <a:gd name="T47" fmla="*/ 2295 h 2579"/>
                <a:gd name="T48" fmla="*/ 2119 w 2579"/>
                <a:gd name="T49" fmla="*/ 2269 h 2579"/>
                <a:gd name="T50" fmla="*/ 1651 w 2579"/>
                <a:gd name="T51" fmla="*/ 2557 h 2579"/>
                <a:gd name="T52" fmla="*/ 1618 w 2579"/>
                <a:gd name="T53" fmla="*/ 2577 h 2579"/>
                <a:gd name="T54" fmla="*/ 1582 w 2579"/>
                <a:gd name="T55" fmla="*/ 2577 h 2579"/>
                <a:gd name="T56" fmla="*/ 1549 w 2579"/>
                <a:gd name="T57" fmla="*/ 2561 h 2579"/>
                <a:gd name="T58" fmla="*/ 1527 w 2579"/>
                <a:gd name="T59" fmla="*/ 2531 h 2579"/>
                <a:gd name="T60" fmla="*/ 1489 w 2579"/>
                <a:gd name="T61" fmla="*/ 2395 h 2579"/>
                <a:gd name="T62" fmla="*/ 1474 w 2579"/>
                <a:gd name="T63" fmla="*/ 2257 h 2579"/>
                <a:gd name="T64" fmla="*/ 1486 w 2579"/>
                <a:gd name="T65" fmla="*/ 2118 h 2579"/>
                <a:gd name="T66" fmla="*/ 1522 w 2579"/>
                <a:gd name="T67" fmla="*/ 1983 h 2579"/>
                <a:gd name="T68" fmla="*/ 1582 w 2579"/>
                <a:gd name="T69" fmla="*/ 1856 h 2579"/>
                <a:gd name="T70" fmla="*/ 1470 w 2579"/>
                <a:gd name="T71" fmla="*/ 1642 h 2579"/>
                <a:gd name="T72" fmla="*/ 1104 w 2579"/>
                <a:gd name="T73" fmla="*/ 2003 h 2579"/>
                <a:gd name="T74" fmla="*/ 1056 w 2579"/>
                <a:gd name="T75" fmla="*/ 2020 h 2579"/>
                <a:gd name="T76" fmla="*/ 1008 w 2579"/>
                <a:gd name="T77" fmla="*/ 2014 h 2579"/>
                <a:gd name="T78" fmla="*/ 964 w 2579"/>
                <a:gd name="T79" fmla="*/ 1987 h 2579"/>
                <a:gd name="T80" fmla="*/ 724 w 2579"/>
                <a:gd name="T81" fmla="*/ 2048 h 2579"/>
                <a:gd name="T82" fmla="*/ 702 w 2579"/>
                <a:gd name="T83" fmla="*/ 1725 h 2579"/>
                <a:gd name="T84" fmla="*/ 1023 w 2579"/>
                <a:gd name="T85" fmla="*/ 0 h 2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79" h="2579">
                  <a:moveTo>
                    <a:pt x="1023" y="0"/>
                  </a:moveTo>
                  <a:lnTo>
                    <a:pt x="1725" y="702"/>
                  </a:lnTo>
                  <a:lnTo>
                    <a:pt x="1878" y="549"/>
                  </a:lnTo>
                  <a:lnTo>
                    <a:pt x="2050" y="721"/>
                  </a:lnTo>
                  <a:lnTo>
                    <a:pt x="1897" y="875"/>
                  </a:lnTo>
                  <a:lnTo>
                    <a:pt x="1986" y="965"/>
                  </a:lnTo>
                  <a:lnTo>
                    <a:pt x="2003" y="985"/>
                  </a:lnTo>
                  <a:lnTo>
                    <a:pt x="2014" y="1008"/>
                  </a:lnTo>
                  <a:lnTo>
                    <a:pt x="2018" y="1033"/>
                  </a:lnTo>
                  <a:lnTo>
                    <a:pt x="2018" y="1058"/>
                  </a:lnTo>
                  <a:lnTo>
                    <a:pt x="2014" y="1081"/>
                  </a:lnTo>
                  <a:lnTo>
                    <a:pt x="2003" y="1105"/>
                  </a:lnTo>
                  <a:lnTo>
                    <a:pt x="1986" y="1125"/>
                  </a:lnTo>
                  <a:lnTo>
                    <a:pt x="1642" y="1470"/>
                  </a:lnTo>
                  <a:lnTo>
                    <a:pt x="1794" y="1623"/>
                  </a:lnTo>
                  <a:lnTo>
                    <a:pt x="1854" y="1584"/>
                  </a:lnTo>
                  <a:lnTo>
                    <a:pt x="1917" y="1549"/>
                  </a:lnTo>
                  <a:lnTo>
                    <a:pt x="1983" y="1522"/>
                  </a:lnTo>
                  <a:lnTo>
                    <a:pt x="2049" y="1502"/>
                  </a:lnTo>
                  <a:lnTo>
                    <a:pt x="2118" y="1486"/>
                  </a:lnTo>
                  <a:lnTo>
                    <a:pt x="2187" y="1478"/>
                  </a:lnTo>
                  <a:lnTo>
                    <a:pt x="2256" y="1476"/>
                  </a:lnTo>
                  <a:lnTo>
                    <a:pt x="2326" y="1479"/>
                  </a:lnTo>
                  <a:lnTo>
                    <a:pt x="2395" y="1489"/>
                  </a:lnTo>
                  <a:lnTo>
                    <a:pt x="2463" y="1505"/>
                  </a:lnTo>
                  <a:lnTo>
                    <a:pt x="2529" y="1527"/>
                  </a:lnTo>
                  <a:lnTo>
                    <a:pt x="2547" y="1536"/>
                  </a:lnTo>
                  <a:lnTo>
                    <a:pt x="2561" y="1549"/>
                  </a:lnTo>
                  <a:lnTo>
                    <a:pt x="2571" y="1565"/>
                  </a:lnTo>
                  <a:lnTo>
                    <a:pt x="2577" y="1583"/>
                  </a:lnTo>
                  <a:lnTo>
                    <a:pt x="2579" y="1600"/>
                  </a:lnTo>
                  <a:lnTo>
                    <a:pt x="2576" y="1619"/>
                  </a:lnTo>
                  <a:lnTo>
                    <a:pt x="2568" y="1636"/>
                  </a:lnTo>
                  <a:lnTo>
                    <a:pt x="2557" y="1652"/>
                  </a:lnTo>
                  <a:lnTo>
                    <a:pt x="2179" y="2030"/>
                  </a:lnTo>
                  <a:lnTo>
                    <a:pt x="2269" y="2121"/>
                  </a:lnTo>
                  <a:lnTo>
                    <a:pt x="2284" y="2140"/>
                  </a:lnTo>
                  <a:lnTo>
                    <a:pt x="2294" y="2161"/>
                  </a:lnTo>
                  <a:lnTo>
                    <a:pt x="2299" y="2184"/>
                  </a:lnTo>
                  <a:lnTo>
                    <a:pt x="2299" y="2206"/>
                  </a:lnTo>
                  <a:lnTo>
                    <a:pt x="2294" y="2229"/>
                  </a:lnTo>
                  <a:lnTo>
                    <a:pt x="2284" y="2250"/>
                  </a:lnTo>
                  <a:lnTo>
                    <a:pt x="2269" y="2269"/>
                  </a:lnTo>
                  <a:lnTo>
                    <a:pt x="2250" y="2285"/>
                  </a:lnTo>
                  <a:lnTo>
                    <a:pt x="2229" y="2295"/>
                  </a:lnTo>
                  <a:lnTo>
                    <a:pt x="2206" y="2300"/>
                  </a:lnTo>
                  <a:lnTo>
                    <a:pt x="2182" y="2300"/>
                  </a:lnTo>
                  <a:lnTo>
                    <a:pt x="2160" y="2295"/>
                  </a:lnTo>
                  <a:lnTo>
                    <a:pt x="2138" y="2285"/>
                  </a:lnTo>
                  <a:lnTo>
                    <a:pt x="2119" y="2269"/>
                  </a:lnTo>
                  <a:lnTo>
                    <a:pt x="2029" y="2179"/>
                  </a:lnTo>
                  <a:lnTo>
                    <a:pt x="1651" y="2557"/>
                  </a:lnTo>
                  <a:lnTo>
                    <a:pt x="1636" y="2569"/>
                  </a:lnTo>
                  <a:lnTo>
                    <a:pt x="1618" y="2577"/>
                  </a:lnTo>
                  <a:lnTo>
                    <a:pt x="1600" y="2579"/>
                  </a:lnTo>
                  <a:lnTo>
                    <a:pt x="1582" y="2577"/>
                  </a:lnTo>
                  <a:lnTo>
                    <a:pt x="1565" y="2571"/>
                  </a:lnTo>
                  <a:lnTo>
                    <a:pt x="1549" y="2561"/>
                  </a:lnTo>
                  <a:lnTo>
                    <a:pt x="1536" y="2547"/>
                  </a:lnTo>
                  <a:lnTo>
                    <a:pt x="1527" y="2531"/>
                  </a:lnTo>
                  <a:lnTo>
                    <a:pt x="1504" y="2464"/>
                  </a:lnTo>
                  <a:lnTo>
                    <a:pt x="1489" y="2395"/>
                  </a:lnTo>
                  <a:lnTo>
                    <a:pt x="1478" y="2326"/>
                  </a:lnTo>
                  <a:lnTo>
                    <a:pt x="1474" y="2257"/>
                  </a:lnTo>
                  <a:lnTo>
                    <a:pt x="1477" y="2187"/>
                  </a:lnTo>
                  <a:lnTo>
                    <a:pt x="1486" y="2118"/>
                  </a:lnTo>
                  <a:lnTo>
                    <a:pt x="1500" y="2051"/>
                  </a:lnTo>
                  <a:lnTo>
                    <a:pt x="1522" y="1983"/>
                  </a:lnTo>
                  <a:lnTo>
                    <a:pt x="1549" y="1919"/>
                  </a:lnTo>
                  <a:lnTo>
                    <a:pt x="1582" y="1856"/>
                  </a:lnTo>
                  <a:lnTo>
                    <a:pt x="1623" y="1795"/>
                  </a:lnTo>
                  <a:lnTo>
                    <a:pt x="1470" y="1642"/>
                  </a:lnTo>
                  <a:lnTo>
                    <a:pt x="1125" y="1987"/>
                  </a:lnTo>
                  <a:lnTo>
                    <a:pt x="1104" y="2003"/>
                  </a:lnTo>
                  <a:lnTo>
                    <a:pt x="1081" y="2014"/>
                  </a:lnTo>
                  <a:lnTo>
                    <a:pt x="1056" y="2020"/>
                  </a:lnTo>
                  <a:lnTo>
                    <a:pt x="1031" y="2020"/>
                  </a:lnTo>
                  <a:lnTo>
                    <a:pt x="1008" y="2014"/>
                  </a:lnTo>
                  <a:lnTo>
                    <a:pt x="984" y="2003"/>
                  </a:lnTo>
                  <a:lnTo>
                    <a:pt x="964" y="1987"/>
                  </a:lnTo>
                  <a:lnTo>
                    <a:pt x="874" y="1897"/>
                  </a:lnTo>
                  <a:lnTo>
                    <a:pt x="724" y="2048"/>
                  </a:lnTo>
                  <a:lnTo>
                    <a:pt x="551" y="1876"/>
                  </a:lnTo>
                  <a:lnTo>
                    <a:pt x="702" y="1725"/>
                  </a:lnTo>
                  <a:lnTo>
                    <a:pt x="0" y="1023"/>
                  </a:lnTo>
                  <a:lnTo>
                    <a:pt x="10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4"/>
            <p:cNvSpPr>
              <a:spLocks/>
            </p:cNvSpPr>
            <p:nvPr/>
          </p:nvSpPr>
          <p:spPr bwMode="auto">
            <a:xfrm>
              <a:off x="-922" y="966"/>
              <a:ext cx="369" cy="369"/>
            </a:xfrm>
            <a:custGeom>
              <a:avLst/>
              <a:gdLst>
                <a:gd name="T0" fmla="*/ 886 w 1473"/>
                <a:gd name="T1" fmla="*/ 0 h 1474"/>
                <a:gd name="T2" fmla="*/ 909 w 1473"/>
                <a:gd name="T3" fmla="*/ 2 h 1474"/>
                <a:gd name="T4" fmla="*/ 929 w 1473"/>
                <a:gd name="T5" fmla="*/ 8 h 1474"/>
                <a:gd name="T6" fmla="*/ 949 w 1473"/>
                <a:gd name="T7" fmla="*/ 19 h 1474"/>
                <a:gd name="T8" fmla="*/ 967 w 1473"/>
                <a:gd name="T9" fmla="*/ 33 h 1474"/>
                <a:gd name="T10" fmla="*/ 1108 w 1473"/>
                <a:gd name="T11" fmla="*/ 174 h 1474"/>
                <a:gd name="T12" fmla="*/ 1280 w 1473"/>
                <a:gd name="T13" fmla="*/ 345 h 1474"/>
                <a:gd name="T14" fmla="*/ 1440 w 1473"/>
                <a:gd name="T15" fmla="*/ 506 h 1474"/>
                <a:gd name="T16" fmla="*/ 1457 w 1473"/>
                <a:gd name="T17" fmla="*/ 527 h 1474"/>
                <a:gd name="T18" fmla="*/ 1467 w 1473"/>
                <a:gd name="T19" fmla="*/ 550 h 1474"/>
                <a:gd name="T20" fmla="*/ 1473 w 1473"/>
                <a:gd name="T21" fmla="*/ 574 h 1474"/>
                <a:gd name="T22" fmla="*/ 1473 w 1473"/>
                <a:gd name="T23" fmla="*/ 599 h 1474"/>
                <a:gd name="T24" fmla="*/ 1467 w 1473"/>
                <a:gd name="T25" fmla="*/ 623 h 1474"/>
                <a:gd name="T26" fmla="*/ 1457 w 1473"/>
                <a:gd name="T27" fmla="*/ 647 h 1474"/>
                <a:gd name="T28" fmla="*/ 1440 w 1473"/>
                <a:gd name="T29" fmla="*/ 667 h 1474"/>
                <a:gd name="T30" fmla="*/ 667 w 1473"/>
                <a:gd name="T31" fmla="*/ 1440 h 1474"/>
                <a:gd name="T32" fmla="*/ 649 w 1473"/>
                <a:gd name="T33" fmla="*/ 1455 h 1474"/>
                <a:gd name="T34" fmla="*/ 629 w 1473"/>
                <a:gd name="T35" fmla="*/ 1465 h 1474"/>
                <a:gd name="T36" fmla="*/ 607 w 1473"/>
                <a:gd name="T37" fmla="*/ 1472 h 1474"/>
                <a:gd name="T38" fmla="*/ 586 w 1473"/>
                <a:gd name="T39" fmla="*/ 1474 h 1474"/>
                <a:gd name="T40" fmla="*/ 564 w 1473"/>
                <a:gd name="T41" fmla="*/ 1472 h 1474"/>
                <a:gd name="T42" fmla="*/ 543 w 1473"/>
                <a:gd name="T43" fmla="*/ 1465 h 1474"/>
                <a:gd name="T44" fmla="*/ 523 w 1473"/>
                <a:gd name="T45" fmla="*/ 1455 h 1474"/>
                <a:gd name="T46" fmla="*/ 505 w 1473"/>
                <a:gd name="T47" fmla="*/ 1440 h 1474"/>
                <a:gd name="T48" fmla="*/ 32 w 1473"/>
                <a:gd name="T49" fmla="*/ 968 h 1474"/>
                <a:gd name="T50" fmla="*/ 16 w 1473"/>
                <a:gd name="T51" fmla="*/ 947 h 1474"/>
                <a:gd name="T52" fmla="*/ 5 w 1473"/>
                <a:gd name="T53" fmla="*/ 924 h 1474"/>
                <a:gd name="T54" fmla="*/ 0 w 1473"/>
                <a:gd name="T55" fmla="*/ 900 h 1474"/>
                <a:gd name="T56" fmla="*/ 0 w 1473"/>
                <a:gd name="T57" fmla="*/ 875 h 1474"/>
                <a:gd name="T58" fmla="*/ 5 w 1473"/>
                <a:gd name="T59" fmla="*/ 850 h 1474"/>
                <a:gd name="T60" fmla="*/ 16 w 1473"/>
                <a:gd name="T61" fmla="*/ 827 h 1474"/>
                <a:gd name="T62" fmla="*/ 32 w 1473"/>
                <a:gd name="T63" fmla="*/ 806 h 1474"/>
                <a:gd name="T64" fmla="*/ 806 w 1473"/>
                <a:gd name="T65" fmla="*/ 33 h 1474"/>
                <a:gd name="T66" fmla="*/ 823 w 1473"/>
                <a:gd name="T67" fmla="*/ 19 h 1474"/>
                <a:gd name="T68" fmla="*/ 844 w 1473"/>
                <a:gd name="T69" fmla="*/ 8 h 1474"/>
                <a:gd name="T70" fmla="*/ 865 w 1473"/>
                <a:gd name="T71" fmla="*/ 2 h 1474"/>
                <a:gd name="T72" fmla="*/ 886 w 1473"/>
                <a:gd name="T73" fmla="*/ 0 h 1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73" h="1474">
                  <a:moveTo>
                    <a:pt x="886" y="0"/>
                  </a:moveTo>
                  <a:lnTo>
                    <a:pt x="909" y="2"/>
                  </a:lnTo>
                  <a:lnTo>
                    <a:pt x="929" y="8"/>
                  </a:lnTo>
                  <a:lnTo>
                    <a:pt x="949" y="19"/>
                  </a:lnTo>
                  <a:lnTo>
                    <a:pt x="967" y="33"/>
                  </a:lnTo>
                  <a:lnTo>
                    <a:pt x="1108" y="174"/>
                  </a:lnTo>
                  <a:lnTo>
                    <a:pt x="1280" y="345"/>
                  </a:lnTo>
                  <a:lnTo>
                    <a:pt x="1440" y="506"/>
                  </a:lnTo>
                  <a:lnTo>
                    <a:pt x="1457" y="527"/>
                  </a:lnTo>
                  <a:lnTo>
                    <a:pt x="1467" y="550"/>
                  </a:lnTo>
                  <a:lnTo>
                    <a:pt x="1473" y="574"/>
                  </a:lnTo>
                  <a:lnTo>
                    <a:pt x="1473" y="599"/>
                  </a:lnTo>
                  <a:lnTo>
                    <a:pt x="1467" y="623"/>
                  </a:lnTo>
                  <a:lnTo>
                    <a:pt x="1457" y="647"/>
                  </a:lnTo>
                  <a:lnTo>
                    <a:pt x="1440" y="667"/>
                  </a:lnTo>
                  <a:lnTo>
                    <a:pt x="667" y="1440"/>
                  </a:lnTo>
                  <a:lnTo>
                    <a:pt x="649" y="1455"/>
                  </a:lnTo>
                  <a:lnTo>
                    <a:pt x="629" y="1465"/>
                  </a:lnTo>
                  <a:lnTo>
                    <a:pt x="607" y="1472"/>
                  </a:lnTo>
                  <a:lnTo>
                    <a:pt x="586" y="1474"/>
                  </a:lnTo>
                  <a:lnTo>
                    <a:pt x="564" y="1472"/>
                  </a:lnTo>
                  <a:lnTo>
                    <a:pt x="543" y="1465"/>
                  </a:lnTo>
                  <a:lnTo>
                    <a:pt x="523" y="1455"/>
                  </a:lnTo>
                  <a:lnTo>
                    <a:pt x="505" y="1440"/>
                  </a:lnTo>
                  <a:lnTo>
                    <a:pt x="32" y="968"/>
                  </a:lnTo>
                  <a:lnTo>
                    <a:pt x="16" y="947"/>
                  </a:lnTo>
                  <a:lnTo>
                    <a:pt x="5" y="924"/>
                  </a:lnTo>
                  <a:lnTo>
                    <a:pt x="0" y="900"/>
                  </a:lnTo>
                  <a:lnTo>
                    <a:pt x="0" y="875"/>
                  </a:lnTo>
                  <a:lnTo>
                    <a:pt x="5" y="850"/>
                  </a:lnTo>
                  <a:lnTo>
                    <a:pt x="16" y="827"/>
                  </a:lnTo>
                  <a:lnTo>
                    <a:pt x="32" y="806"/>
                  </a:lnTo>
                  <a:lnTo>
                    <a:pt x="806" y="33"/>
                  </a:lnTo>
                  <a:lnTo>
                    <a:pt x="823" y="19"/>
                  </a:lnTo>
                  <a:lnTo>
                    <a:pt x="844" y="8"/>
                  </a:lnTo>
                  <a:lnTo>
                    <a:pt x="865" y="2"/>
                  </a:lnTo>
                  <a:lnTo>
                    <a:pt x="8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5"/>
            <p:cNvSpPr>
              <a:spLocks/>
            </p:cNvSpPr>
            <p:nvPr/>
          </p:nvSpPr>
          <p:spPr bwMode="auto">
            <a:xfrm>
              <a:off x="-311" y="358"/>
              <a:ext cx="368" cy="368"/>
            </a:xfrm>
            <a:custGeom>
              <a:avLst/>
              <a:gdLst>
                <a:gd name="T0" fmla="*/ 887 w 1473"/>
                <a:gd name="T1" fmla="*/ 0 h 1476"/>
                <a:gd name="T2" fmla="*/ 909 w 1473"/>
                <a:gd name="T3" fmla="*/ 3 h 1476"/>
                <a:gd name="T4" fmla="*/ 929 w 1473"/>
                <a:gd name="T5" fmla="*/ 9 h 1476"/>
                <a:gd name="T6" fmla="*/ 950 w 1473"/>
                <a:gd name="T7" fmla="*/ 19 h 1476"/>
                <a:gd name="T8" fmla="*/ 967 w 1473"/>
                <a:gd name="T9" fmla="*/ 34 h 1476"/>
                <a:gd name="T10" fmla="*/ 1440 w 1473"/>
                <a:gd name="T11" fmla="*/ 506 h 1476"/>
                <a:gd name="T12" fmla="*/ 1457 w 1473"/>
                <a:gd name="T13" fmla="*/ 528 h 1476"/>
                <a:gd name="T14" fmla="*/ 1467 w 1473"/>
                <a:gd name="T15" fmla="*/ 550 h 1476"/>
                <a:gd name="T16" fmla="*/ 1473 w 1473"/>
                <a:gd name="T17" fmla="*/ 575 h 1476"/>
                <a:gd name="T18" fmla="*/ 1473 w 1473"/>
                <a:gd name="T19" fmla="*/ 600 h 1476"/>
                <a:gd name="T20" fmla="*/ 1467 w 1473"/>
                <a:gd name="T21" fmla="*/ 624 h 1476"/>
                <a:gd name="T22" fmla="*/ 1457 w 1473"/>
                <a:gd name="T23" fmla="*/ 648 h 1476"/>
                <a:gd name="T24" fmla="*/ 1440 w 1473"/>
                <a:gd name="T25" fmla="*/ 668 h 1476"/>
                <a:gd name="T26" fmla="*/ 667 w 1473"/>
                <a:gd name="T27" fmla="*/ 1441 h 1476"/>
                <a:gd name="T28" fmla="*/ 649 w 1473"/>
                <a:gd name="T29" fmla="*/ 1457 h 1476"/>
                <a:gd name="T30" fmla="*/ 629 w 1473"/>
                <a:gd name="T31" fmla="*/ 1467 h 1476"/>
                <a:gd name="T32" fmla="*/ 607 w 1473"/>
                <a:gd name="T33" fmla="*/ 1473 h 1476"/>
                <a:gd name="T34" fmla="*/ 586 w 1473"/>
                <a:gd name="T35" fmla="*/ 1476 h 1476"/>
                <a:gd name="T36" fmla="*/ 565 w 1473"/>
                <a:gd name="T37" fmla="*/ 1473 h 1476"/>
                <a:gd name="T38" fmla="*/ 543 w 1473"/>
                <a:gd name="T39" fmla="*/ 1467 h 1476"/>
                <a:gd name="T40" fmla="*/ 523 w 1473"/>
                <a:gd name="T41" fmla="*/ 1457 h 1476"/>
                <a:gd name="T42" fmla="*/ 505 w 1473"/>
                <a:gd name="T43" fmla="*/ 1441 h 1476"/>
                <a:gd name="T44" fmla="*/ 341 w 1473"/>
                <a:gd name="T45" fmla="*/ 1279 h 1476"/>
                <a:gd name="T46" fmla="*/ 33 w 1473"/>
                <a:gd name="T47" fmla="*/ 968 h 1476"/>
                <a:gd name="T48" fmla="*/ 16 w 1473"/>
                <a:gd name="T49" fmla="*/ 948 h 1476"/>
                <a:gd name="T50" fmla="*/ 5 w 1473"/>
                <a:gd name="T51" fmla="*/ 926 h 1476"/>
                <a:gd name="T52" fmla="*/ 0 w 1473"/>
                <a:gd name="T53" fmla="*/ 901 h 1476"/>
                <a:gd name="T54" fmla="*/ 0 w 1473"/>
                <a:gd name="T55" fmla="*/ 876 h 1476"/>
                <a:gd name="T56" fmla="*/ 5 w 1473"/>
                <a:gd name="T57" fmla="*/ 851 h 1476"/>
                <a:gd name="T58" fmla="*/ 16 w 1473"/>
                <a:gd name="T59" fmla="*/ 828 h 1476"/>
                <a:gd name="T60" fmla="*/ 33 w 1473"/>
                <a:gd name="T61" fmla="*/ 808 h 1476"/>
                <a:gd name="T62" fmla="*/ 806 w 1473"/>
                <a:gd name="T63" fmla="*/ 34 h 1476"/>
                <a:gd name="T64" fmla="*/ 825 w 1473"/>
                <a:gd name="T65" fmla="*/ 19 h 1476"/>
                <a:gd name="T66" fmla="*/ 844 w 1473"/>
                <a:gd name="T67" fmla="*/ 9 h 1476"/>
                <a:gd name="T68" fmla="*/ 865 w 1473"/>
                <a:gd name="T69" fmla="*/ 3 h 1476"/>
                <a:gd name="T70" fmla="*/ 887 w 1473"/>
                <a:gd name="T71" fmla="*/ 0 h 1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73" h="1476">
                  <a:moveTo>
                    <a:pt x="887" y="0"/>
                  </a:moveTo>
                  <a:lnTo>
                    <a:pt x="909" y="3"/>
                  </a:lnTo>
                  <a:lnTo>
                    <a:pt x="929" y="9"/>
                  </a:lnTo>
                  <a:lnTo>
                    <a:pt x="950" y="19"/>
                  </a:lnTo>
                  <a:lnTo>
                    <a:pt x="967" y="34"/>
                  </a:lnTo>
                  <a:lnTo>
                    <a:pt x="1440" y="506"/>
                  </a:lnTo>
                  <a:lnTo>
                    <a:pt x="1457" y="528"/>
                  </a:lnTo>
                  <a:lnTo>
                    <a:pt x="1467" y="550"/>
                  </a:lnTo>
                  <a:lnTo>
                    <a:pt x="1473" y="575"/>
                  </a:lnTo>
                  <a:lnTo>
                    <a:pt x="1473" y="600"/>
                  </a:lnTo>
                  <a:lnTo>
                    <a:pt x="1467" y="624"/>
                  </a:lnTo>
                  <a:lnTo>
                    <a:pt x="1457" y="648"/>
                  </a:lnTo>
                  <a:lnTo>
                    <a:pt x="1440" y="668"/>
                  </a:lnTo>
                  <a:lnTo>
                    <a:pt x="667" y="1441"/>
                  </a:lnTo>
                  <a:lnTo>
                    <a:pt x="649" y="1457"/>
                  </a:lnTo>
                  <a:lnTo>
                    <a:pt x="629" y="1467"/>
                  </a:lnTo>
                  <a:lnTo>
                    <a:pt x="607" y="1473"/>
                  </a:lnTo>
                  <a:lnTo>
                    <a:pt x="586" y="1476"/>
                  </a:lnTo>
                  <a:lnTo>
                    <a:pt x="565" y="1473"/>
                  </a:lnTo>
                  <a:lnTo>
                    <a:pt x="543" y="1467"/>
                  </a:lnTo>
                  <a:lnTo>
                    <a:pt x="523" y="1457"/>
                  </a:lnTo>
                  <a:lnTo>
                    <a:pt x="505" y="1441"/>
                  </a:lnTo>
                  <a:lnTo>
                    <a:pt x="341" y="1279"/>
                  </a:lnTo>
                  <a:lnTo>
                    <a:pt x="33" y="968"/>
                  </a:lnTo>
                  <a:lnTo>
                    <a:pt x="16" y="948"/>
                  </a:lnTo>
                  <a:lnTo>
                    <a:pt x="5" y="926"/>
                  </a:lnTo>
                  <a:lnTo>
                    <a:pt x="0" y="901"/>
                  </a:lnTo>
                  <a:lnTo>
                    <a:pt x="0" y="876"/>
                  </a:lnTo>
                  <a:lnTo>
                    <a:pt x="5" y="851"/>
                  </a:lnTo>
                  <a:lnTo>
                    <a:pt x="16" y="828"/>
                  </a:lnTo>
                  <a:lnTo>
                    <a:pt x="33" y="808"/>
                  </a:lnTo>
                  <a:lnTo>
                    <a:pt x="806" y="34"/>
                  </a:lnTo>
                  <a:lnTo>
                    <a:pt x="825" y="19"/>
                  </a:lnTo>
                  <a:lnTo>
                    <a:pt x="844" y="9"/>
                  </a:lnTo>
                  <a:lnTo>
                    <a:pt x="865" y="3"/>
                  </a:lnTo>
                  <a:lnTo>
                    <a:pt x="8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6"/>
            <p:cNvSpPr>
              <a:spLocks/>
            </p:cNvSpPr>
            <p:nvPr/>
          </p:nvSpPr>
          <p:spPr bwMode="auto">
            <a:xfrm>
              <a:off x="-216" y="1064"/>
              <a:ext cx="108" cy="108"/>
            </a:xfrm>
            <a:custGeom>
              <a:avLst/>
              <a:gdLst>
                <a:gd name="T0" fmla="*/ 244 w 431"/>
                <a:gd name="T1" fmla="*/ 0 h 431"/>
                <a:gd name="T2" fmla="*/ 431 w 431"/>
                <a:gd name="T3" fmla="*/ 0 h 431"/>
                <a:gd name="T4" fmla="*/ 427 w 431"/>
                <a:gd name="T5" fmla="*/ 54 h 431"/>
                <a:gd name="T6" fmla="*/ 418 w 431"/>
                <a:gd name="T7" fmla="*/ 106 h 431"/>
                <a:gd name="T8" fmla="*/ 402 w 431"/>
                <a:gd name="T9" fmla="*/ 156 h 431"/>
                <a:gd name="T10" fmla="*/ 381 w 431"/>
                <a:gd name="T11" fmla="*/ 202 h 431"/>
                <a:gd name="T12" fmla="*/ 354 w 431"/>
                <a:gd name="T13" fmla="*/ 246 h 431"/>
                <a:gd name="T14" fmla="*/ 323 w 431"/>
                <a:gd name="T15" fmla="*/ 286 h 431"/>
                <a:gd name="T16" fmla="*/ 286 w 431"/>
                <a:gd name="T17" fmla="*/ 322 h 431"/>
                <a:gd name="T18" fmla="*/ 247 w 431"/>
                <a:gd name="T19" fmla="*/ 354 h 431"/>
                <a:gd name="T20" fmla="*/ 203 w 431"/>
                <a:gd name="T21" fmla="*/ 380 h 431"/>
                <a:gd name="T22" fmla="*/ 155 w 431"/>
                <a:gd name="T23" fmla="*/ 402 h 431"/>
                <a:gd name="T24" fmla="*/ 107 w 431"/>
                <a:gd name="T25" fmla="*/ 418 h 431"/>
                <a:gd name="T26" fmla="*/ 54 w 431"/>
                <a:gd name="T27" fmla="*/ 428 h 431"/>
                <a:gd name="T28" fmla="*/ 0 w 431"/>
                <a:gd name="T29" fmla="*/ 431 h 431"/>
                <a:gd name="T30" fmla="*/ 0 w 431"/>
                <a:gd name="T31" fmla="*/ 244 h 431"/>
                <a:gd name="T32" fmla="*/ 40 w 431"/>
                <a:gd name="T33" fmla="*/ 240 h 431"/>
                <a:gd name="T34" fmla="*/ 77 w 431"/>
                <a:gd name="T35" fmla="*/ 232 h 431"/>
                <a:gd name="T36" fmla="*/ 113 w 431"/>
                <a:gd name="T37" fmla="*/ 216 h 431"/>
                <a:gd name="T38" fmla="*/ 145 w 431"/>
                <a:gd name="T39" fmla="*/ 196 h 431"/>
                <a:gd name="T40" fmla="*/ 172 w 431"/>
                <a:gd name="T41" fmla="*/ 172 h 431"/>
                <a:gd name="T42" fmla="*/ 197 w 431"/>
                <a:gd name="T43" fmla="*/ 144 h 431"/>
                <a:gd name="T44" fmla="*/ 217 w 431"/>
                <a:gd name="T45" fmla="*/ 112 h 431"/>
                <a:gd name="T46" fmla="*/ 231 w 431"/>
                <a:gd name="T47" fmla="*/ 77 h 431"/>
                <a:gd name="T48" fmla="*/ 241 w 431"/>
                <a:gd name="T49" fmla="*/ 39 h 431"/>
                <a:gd name="T50" fmla="*/ 244 w 431"/>
                <a:gd name="T51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1" h="431">
                  <a:moveTo>
                    <a:pt x="244" y="0"/>
                  </a:moveTo>
                  <a:lnTo>
                    <a:pt x="431" y="0"/>
                  </a:lnTo>
                  <a:lnTo>
                    <a:pt x="427" y="54"/>
                  </a:lnTo>
                  <a:lnTo>
                    <a:pt x="418" y="106"/>
                  </a:lnTo>
                  <a:lnTo>
                    <a:pt x="402" y="156"/>
                  </a:lnTo>
                  <a:lnTo>
                    <a:pt x="381" y="202"/>
                  </a:lnTo>
                  <a:lnTo>
                    <a:pt x="354" y="246"/>
                  </a:lnTo>
                  <a:lnTo>
                    <a:pt x="323" y="286"/>
                  </a:lnTo>
                  <a:lnTo>
                    <a:pt x="286" y="322"/>
                  </a:lnTo>
                  <a:lnTo>
                    <a:pt x="247" y="354"/>
                  </a:lnTo>
                  <a:lnTo>
                    <a:pt x="203" y="380"/>
                  </a:lnTo>
                  <a:lnTo>
                    <a:pt x="155" y="402"/>
                  </a:lnTo>
                  <a:lnTo>
                    <a:pt x="107" y="418"/>
                  </a:lnTo>
                  <a:lnTo>
                    <a:pt x="54" y="428"/>
                  </a:lnTo>
                  <a:lnTo>
                    <a:pt x="0" y="431"/>
                  </a:lnTo>
                  <a:lnTo>
                    <a:pt x="0" y="244"/>
                  </a:lnTo>
                  <a:lnTo>
                    <a:pt x="40" y="240"/>
                  </a:lnTo>
                  <a:lnTo>
                    <a:pt x="77" y="232"/>
                  </a:lnTo>
                  <a:lnTo>
                    <a:pt x="113" y="216"/>
                  </a:lnTo>
                  <a:lnTo>
                    <a:pt x="145" y="196"/>
                  </a:lnTo>
                  <a:lnTo>
                    <a:pt x="172" y="172"/>
                  </a:lnTo>
                  <a:lnTo>
                    <a:pt x="197" y="144"/>
                  </a:lnTo>
                  <a:lnTo>
                    <a:pt x="217" y="112"/>
                  </a:lnTo>
                  <a:lnTo>
                    <a:pt x="231" y="77"/>
                  </a:lnTo>
                  <a:lnTo>
                    <a:pt x="241" y="39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7"/>
            <p:cNvSpPr>
              <a:spLocks/>
            </p:cNvSpPr>
            <p:nvPr/>
          </p:nvSpPr>
          <p:spPr bwMode="auto">
            <a:xfrm>
              <a:off x="-219" y="1060"/>
              <a:ext cx="191" cy="191"/>
            </a:xfrm>
            <a:custGeom>
              <a:avLst/>
              <a:gdLst>
                <a:gd name="T0" fmla="*/ 577 w 765"/>
                <a:gd name="T1" fmla="*/ 0 h 765"/>
                <a:gd name="T2" fmla="*/ 765 w 765"/>
                <a:gd name="T3" fmla="*/ 0 h 765"/>
                <a:gd name="T4" fmla="*/ 761 w 765"/>
                <a:gd name="T5" fmla="*/ 73 h 765"/>
                <a:gd name="T6" fmla="*/ 750 w 765"/>
                <a:gd name="T7" fmla="*/ 145 h 765"/>
                <a:gd name="T8" fmla="*/ 734 w 765"/>
                <a:gd name="T9" fmla="*/ 214 h 765"/>
                <a:gd name="T10" fmla="*/ 710 w 765"/>
                <a:gd name="T11" fmla="*/ 281 h 765"/>
                <a:gd name="T12" fmla="*/ 681 w 765"/>
                <a:gd name="T13" fmla="*/ 344 h 765"/>
                <a:gd name="T14" fmla="*/ 647 w 765"/>
                <a:gd name="T15" fmla="*/ 405 h 765"/>
                <a:gd name="T16" fmla="*/ 608 w 765"/>
                <a:gd name="T17" fmla="*/ 462 h 765"/>
                <a:gd name="T18" fmla="*/ 564 w 765"/>
                <a:gd name="T19" fmla="*/ 515 h 765"/>
                <a:gd name="T20" fmla="*/ 515 w 765"/>
                <a:gd name="T21" fmla="*/ 564 h 765"/>
                <a:gd name="T22" fmla="*/ 462 w 765"/>
                <a:gd name="T23" fmla="*/ 609 h 765"/>
                <a:gd name="T24" fmla="*/ 405 w 765"/>
                <a:gd name="T25" fmla="*/ 648 h 765"/>
                <a:gd name="T26" fmla="*/ 344 w 765"/>
                <a:gd name="T27" fmla="*/ 683 h 765"/>
                <a:gd name="T28" fmla="*/ 280 w 765"/>
                <a:gd name="T29" fmla="*/ 711 h 765"/>
                <a:gd name="T30" fmla="*/ 213 w 765"/>
                <a:gd name="T31" fmla="*/ 734 h 765"/>
                <a:gd name="T32" fmla="*/ 144 w 765"/>
                <a:gd name="T33" fmla="*/ 750 h 765"/>
                <a:gd name="T34" fmla="*/ 72 w 765"/>
                <a:gd name="T35" fmla="*/ 761 h 765"/>
                <a:gd name="T36" fmla="*/ 0 w 765"/>
                <a:gd name="T37" fmla="*/ 765 h 765"/>
                <a:gd name="T38" fmla="*/ 0 w 765"/>
                <a:gd name="T39" fmla="*/ 577 h 765"/>
                <a:gd name="T40" fmla="*/ 62 w 765"/>
                <a:gd name="T41" fmla="*/ 573 h 765"/>
                <a:gd name="T42" fmla="*/ 123 w 765"/>
                <a:gd name="T43" fmla="*/ 564 h 765"/>
                <a:gd name="T44" fmla="*/ 181 w 765"/>
                <a:gd name="T45" fmla="*/ 547 h 765"/>
                <a:gd name="T46" fmla="*/ 237 w 765"/>
                <a:gd name="T47" fmla="*/ 526 h 765"/>
                <a:gd name="T48" fmla="*/ 291 w 765"/>
                <a:gd name="T49" fmla="*/ 499 h 765"/>
                <a:gd name="T50" fmla="*/ 340 w 765"/>
                <a:gd name="T51" fmla="*/ 465 h 765"/>
                <a:gd name="T52" fmla="*/ 386 w 765"/>
                <a:gd name="T53" fmla="*/ 429 h 765"/>
                <a:gd name="T54" fmla="*/ 428 w 765"/>
                <a:gd name="T55" fmla="*/ 387 h 765"/>
                <a:gd name="T56" fmla="*/ 465 w 765"/>
                <a:gd name="T57" fmla="*/ 341 h 765"/>
                <a:gd name="T58" fmla="*/ 497 w 765"/>
                <a:gd name="T59" fmla="*/ 291 h 765"/>
                <a:gd name="T60" fmla="*/ 526 w 765"/>
                <a:gd name="T61" fmla="*/ 238 h 765"/>
                <a:gd name="T62" fmla="*/ 547 w 765"/>
                <a:gd name="T63" fmla="*/ 183 h 765"/>
                <a:gd name="T64" fmla="*/ 564 w 765"/>
                <a:gd name="T65" fmla="*/ 123 h 765"/>
                <a:gd name="T66" fmla="*/ 573 w 765"/>
                <a:gd name="T67" fmla="*/ 63 h 765"/>
                <a:gd name="T68" fmla="*/ 577 w 765"/>
                <a:gd name="T69" fmla="*/ 0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5" h="765">
                  <a:moveTo>
                    <a:pt x="577" y="0"/>
                  </a:moveTo>
                  <a:lnTo>
                    <a:pt x="765" y="0"/>
                  </a:lnTo>
                  <a:lnTo>
                    <a:pt x="761" y="73"/>
                  </a:lnTo>
                  <a:lnTo>
                    <a:pt x="750" y="145"/>
                  </a:lnTo>
                  <a:lnTo>
                    <a:pt x="734" y="214"/>
                  </a:lnTo>
                  <a:lnTo>
                    <a:pt x="710" y="281"/>
                  </a:lnTo>
                  <a:lnTo>
                    <a:pt x="681" y="344"/>
                  </a:lnTo>
                  <a:lnTo>
                    <a:pt x="647" y="405"/>
                  </a:lnTo>
                  <a:lnTo>
                    <a:pt x="608" y="462"/>
                  </a:lnTo>
                  <a:lnTo>
                    <a:pt x="564" y="515"/>
                  </a:lnTo>
                  <a:lnTo>
                    <a:pt x="515" y="564"/>
                  </a:lnTo>
                  <a:lnTo>
                    <a:pt x="462" y="609"/>
                  </a:lnTo>
                  <a:lnTo>
                    <a:pt x="405" y="648"/>
                  </a:lnTo>
                  <a:lnTo>
                    <a:pt x="344" y="683"/>
                  </a:lnTo>
                  <a:lnTo>
                    <a:pt x="280" y="711"/>
                  </a:lnTo>
                  <a:lnTo>
                    <a:pt x="213" y="734"/>
                  </a:lnTo>
                  <a:lnTo>
                    <a:pt x="144" y="750"/>
                  </a:lnTo>
                  <a:lnTo>
                    <a:pt x="72" y="761"/>
                  </a:lnTo>
                  <a:lnTo>
                    <a:pt x="0" y="765"/>
                  </a:lnTo>
                  <a:lnTo>
                    <a:pt x="0" y="577"/>
                  </a:lnTo>
                  <a:lnTo>
                    <a:pt x="62" y="573"/>
                  </a:lnTo>
                  <a:lnTo>
                    <a:pt x="123" y="564"/>
                  </a:lnTo>
                  <a:lnTo>
                    <a:pt x="181" y="547"/>
                  </a:lnTo>
                  <a:lnTo>
                    <a:pt x="237" y="526"/>
                  </a:lnTo>
                  <a:lnTo>
                    <a:pt x="291" y="499"/>
                  </a:lnTo>
                  <a:lnTo>
                    <a:pt x="340" y="465"/>
                  </a:lnTo>
                  <a:lnTo>
                    <a:pt x="386" y="429"/>
                  </a:lnTo>
                  <a:lnTo>
                    <a:pt x="428" y="387"/>
                  </a:lnTo>
                  <a:lnTo>
                    <a:pt x="465" y="341"/>
                  </a:lnTo>
                  <a:lnTo>
                    <a:pt x="497" y="291"/>
                  </a:lnTo>
                  <a:lnTo>
                    <a:pt x="526" y="238"/>
                  </a:lnTo>
                  <a:lnTo>
                    <a:pt x="547" y="183"/>
                  </a:lnTo>
                  <a:lnTo>
                    <a:pt x="564" y="123"/>
                  </a:lnTo>
                  <a:lnTo>
                    <a:pt x="573" y="63"/>
                  </a:lnTo>
                  <a:lnTo>
                    <a:pt x="5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Freeform 32"/>
          <p:cNvSpPr>
            <a:spLocks noEditPoints="1"/>
          </p:cNvSpPr>
          <p:nvPr/>
        </p:nvSpPr>
        <p:spPr bwMode="auto">
          <a:xfrm>
            <a:off x="4201373" y="3949701"/>
            <a:ext cx="512653" cy="457200"/>
          </a:xfrm>
          <a:custGeom>
            <a:avLst/>
            <a:gdLst>
              <a:gd name="T0" fmla="*/ 1243 w 3455"/>
              <a:gd name="T1" fmla="*/ 2932 h 3217"/>
              <a:gd name="T2" fmla="*/ 1034 w 3455"/>
              <a:gd name="T3" fmla="*/ 2366 h 3217"/>
              <a:gd name="T4" fmla="*/ 226 w 3455"/>
              <a:gd name="T5" fmla="*/ 2476 h 3217"/>
              <a:gd name="T6" fmla="*/ 1034 w 3455"/>
              <a:gd name="T7" fmla="*/ 1947 h 3217"/>
              <a:gd name="T8" fmla="*/ 226 w 3455"/>
              <a:gd name="T9" fmla="*/ 1843 h 3217"/>
              <a:gd name="T10" fmla="*/ 1151 w 3455"/>
              <a:gd name="T11" fmla="*/ 1427 h 3217"/>
              <a:gd name="T12" fmla="*/ 1118 w 3455"/>
              <a:gd name="T13" fmla="*/ 1527 h 3217"/>
              <a:gd name="T14" fmla="*/ 1085 w 3455"/>
              <a:gd name="T15" fmla="*/ 1427 h 3217"/>
              <a:gd name="T16" fmla="*/ 811 w 3455"/>
              <a:gd name="T17" fmla="*/ 1471 h 3217"/>
              <a:gd name="T18" fmla="*/ 710 w 3455"/>
              <a:gd name="T19" fmla="*/ 1505 h 3217"/>
              <a:gd name="T20" fmla="*/ 1118 w 3455"/>
              <a:gd name="T21" fmla="*/ 1324 h 3217"/>
              <a:gd name="T22" fmla="*/ 971 w 3455"/>
              <a:gd name="T23" fmla="*/ 1471 h 3217"/>
              <a:gd name="T24" fmla="*/ 1118 w 3455"/>
              <a:gd name="T25" fmla="*/ 1619 h 3217"/>
              <a:gd name="T26" fmla="*/ 1266 w 3455"/>
              <a:gd name="T27" fmla="*/ 1471 h 3217"/>
              <a:gd name="T28" fmla="*/ 1118 w 3455"/>
              <a:gd name="T29" fmla="*/ 1324 h 3217"/>
              <a:gd name="T30" fmla="*/ 611 w 3455"/>
              <a:gd name="T31" fmla="*/ 1442 h 3217"/>
              <a:gd name="T32" fmla="*/ 726 w 3455"/>
              <a:gd name="T33" fmla="*/ 1616 h 3217"/>
              <a:gd name="T34" fmla="*/ 899 w 3455"/>
              <a:gd name="T35" fmla="*/ 1501 h 3217"/>
              <a:gd name="T36" fmla="*/ 785 w 3455"/>
              <a:gd name="T37" fmla="*/ 1328 h 3217"/>
              <a:gd name="T38" fmla="*/ 1924 w 3455"/>
              <a:gd name="T39" fmla="*/ 0 h 3217"/>
              <a:gd name="T40" fmla="*/ 2669 w 3455"/>
              <a:gd name="T41" fmla="*/ 195 h 3217"/>
              <a:gd name="T42" fmla="*/ 3213 w 3455"/>
              <a:gd name="T43" fmla="*/ 706 h 3217"/>
              <a:gd name="T44" fmla="*/ 3452 w 3455"/>
              <a:gd name="T45" fmla="*/ 1432 h 3217"/>
              <a:gd name="T46" fmla="*/ 3306 w 3455"/>
              <a:gd name="T47" fmla="*/ 2191 h 3217"/>
              <a:gd name="T48" fmla="*/ 2829 w 3455"/>
              <a:gd name="T49" fmla="*/ 2768 h 3217"/>
              <a:gd name="T50" fmla="*/ 2124 w 3455"/>
              <a:gd name="T51" fmla="*/ 3051 h 3217"/>
              <a:gd name="T52" fmla="*/ 1716 w 3455"/>
              <a:gd name="T53" fmla="*/ 2161 h 3217"/>
              <a:gd name="T54" fmla="*/ 1899 w 3455"/>
              <a:gd name="T55" fmla="*/ 2218 h 3217"/>
              <a:gd name="T56" fmla="*/ 2084 w 3455"/>
              <a:gd name="T57" fmla="*/ 2265 h 3217"/>
              <a:gd name="T58" fmla="*/ 2155 w 3455"/>
              <a:gd name="T59" fmla="*/ 2458 h 3217"/>
              <a:gd name="T60" fmla="*/ 2217 w 3455"/>
              <a:gd name="T61" fmla="*/ 2662 h 3217"/>
              <a:gd name="T62" fmla="*/ 2181 w 3455"/>
              <a:gd name="T63" fmla="*/ 2861 h 3217"/>
              <a:gd name="T64" fmla="*/ 2692 w 3455"/>
              <a:gd name="T65" fmla="*/ 2662 h 3217"/>
              <a:gd name="T66" fmla="*/ 2706 w 3455"/>
              <a:gd name="T67" fmla="*/ 2391 h 3217"/>
              <a:gd name="T68" fmla="*/ 2589 w 3455"/>
              <a:gd name="T69" fmla="*/ 2138 h 3217"/>
              <a:gd name="T70" fmla="*/ 2691 w 3455"/>
              <a:gd name="T71" fmla="*/ 1906 h 3217"/>
              <a:gd name="T72" fmla="*/ 2921 w 3455"/>
              <a:gd name="T73" fmla="*/ 1840 h 3217"/>
              <a:gd name="T74" fmla="*/ 3182 w 3455"/>
              <a:gd name="T75" fmla="*/ 1806 h 3217"/>
              <a:gd name="T76" fmla="*/ 3277 w 3455"/>
              <a:gd name="T77" fmla="*/ 1345 h 3217"/>
              <a:gd name="T78" fmla="*/ 2995 w 3455"/>
              <a:gd name="T79" fmla="*/ 686 h 3217"/>
              <a:gd name="T80" fmla="*/ 2644 w 3455"/>
              <a:gd name="T81" fmla="*/ 395 h 3217"/>
              <a:gd name="T82" fmla="*/ 2774 w 3455"/>
              <a:gd name="T83" fmla="*/ 602 h 3217"/>
              <a:gd name="T84" fmla="*/ 2769 w 3455"/>
              <a:gd name="T85" fmla="*/ 787 h 3217"/>
              <a:gd name="T86" fmla="*/ 2792 w 3455"/>
              <a:gd name="T87" fmla="*/ 1003 h 3217"/>
              <a:gd name="T88" fmla="*/ 2913 w 3455"/>
              <a:gd name="T89" fmla="*/ 1088 h 3217"/>
              <a:gd name="T90" fmla="*/ 2963 w 3455"/>
              <a:gd name="T91" fmla="*/ 1260 h 3217"/>
              <a:gd name="T92" fmla="*/ 2915 w 3455"/>
              <a:gd name="T93" fmla="*/ 1451 h 3217"/>
              <a:gd name="T94" fmla="*/ 2807 w 3455"/>
              <a:gd name="T95" fmla="*/ 1495 h 3217"/>
              <a:gd name="T96" fmla="*/ 2578 w 3455"/>
              <a:gd name="T97" fmla="*/ 1370 h 3217"/>
              <a:gd name="T98" fmla="*/ 2403 w 3455"/>
              <a:gd name="T99" fmla="*/ 1393 h 3217"/>
              <a:gd name="T100" fmla="*/ 2284 w 3455"/>
              <a:gd name="T101" fmla="*/ 1310 h 3217"/>
              <a:gd name="T102" fmla="*/ 2155 w 3455"/>
              <a:gd name="T103" fmla="*/ 1169 h 3217"/>
              <a:gd name="T104" fmla="*/ 1999 w 3455"/>
              <a:gd name="T105" fmla="*/ 1252 h 3217"/>
              <a:gd name="T106" fmla="*/ 1933 w 3455"/>
              <a:gd name="T107" fmla="*/ 1442 h 3217"/>
              <a:gd name="T108" fmla="*/ 1861 w 3455"/>
              <a:gd name="T109" fmla="*/ 1603 h 3217"/>
              <a:gd name="T110" fmla="*/ 1679 w 3455"/>
              <a:gd name="T111" fmla="*/ 1601 h 3217"/>
              <a:gd name="T112" fmla="*/ 1446 w 3455"/>
              <a:gd name="T113" fmla="*/ 743 h 3217"/>
              <a:gd name="T114" fmla="*/ 1307 w 3455"/>
              <a:gd name="T115" fmla="*/ 418 h 3217"/>
              <a:gd name="T116" fmla="*/ 855 w 3455"/>
              <a:gd name="T117" fmla="*/ 686 h 3217"/>
              <a:gd name="T118" fmla="*/ 627 w 3455"/>
              <a:gd name="T119" fmla="*/ 719 h 3217"/>
              <a:gd name="T120" fmla="*/ 1173 w 3455"/>
              <a:gd name="T121" fmla="*/ 198 h 3217"/>
              <a:gd name="T122" fmla="*/ 1924 w 3455"/>
              <a:gd name="T123" fmla="*/ 0 h 3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455" h="3217">
                <a:moveTo>
                  <a:pt x="1034" y="2821"/>
                </a:moveTo>
                <a:lnTo>
                  <a:pt x="1034" y="2869"/>
                </a:lnTo>
                <a:lnTo>
                  <a:pt x="1174" y="2869"/>
                </a:lnTo>
                <a:lnTo>
                  <a:pt x="1174" y="2821"/>
                </a:lnTo>
                <a:lnTo>
                  <a:pt x="1034" y="2821"/>
                </a:lnTo>
                <a:close/>
                <a:moveTo>
                  <a:pt x="226" y="2758"/>
                </a:moveTo>
                <a:lnTo>
                  <a:pt x="1243" y="2758"/>
                </a:lnTo>
                <a:lnTo>
                  <a:pt x="1243" y="2932"/>
                </a:lnTo>
                <a:lnTo>
                  <a:pt x="226" y="2932"/>
                </a:lnTo>
                <a:lnTo>
                  <a:pt x="226" y="2758"/>
                </a:lnTo>
                <a:close/>
                <a:moveTo>
                  <a:pt x="134" y="2668"/>
                </a:moveTo>
                <a:lnTo>
                  <a:pt x="134" y="3023"/>
                </a:lnTo>
                <a:lnTo>
                  <a:pt x="1334" y="3023"/>
                </a:lnTo>
                <a:lnTo>
                  <a:pt x="1334" y="2668"/>
                </a:lnTo>
                <a:lnTo>
                  <a:pt x="134" y="2668"/>
                </a:lnTo>
                <a:close/>
                <a:moveTo>
                  <a:pt x="1034" y="2366"/>
                </a:moveTo>
                <a:lnTo>
                  <a:pt x="1034" y="2414"/>
                </a:lnTo>
                <a:lnTo>
                  <a:pt x="1174" y="2414"/>
                </a:lnTo>
                <a:lnTo>
                  <a:pt x="1174" y="2366"/>
                </a:lnTo>
                <a:lnTo>
                  <a:pt x="1034" y="2366"/>
                </a:lnTo>
                <a:close/>
                <a:moveTo>
                  <a:pt x="226" y="2304"/>
                </a:moveTo>
                <a:lnTo>
                  <a:pt x="1243" y="2304"/>
                </a:lnTo>
                <a:lnTo>
                  <a:pt x="1243" y="2476"/>
                </a:lnTo>
                <a:lnTo>
                  <a:pt x="226" y="2476"/>
                </a:lnTo>
                <a:lnTo>
                  <a:pt x="226" y="2304"/>
                </a:lnTo>
                <a:close/>
                <a:moveTo>
                  <a:pt x="134" y="2212"/>
                </a:moveTo>
                <a:lnTo>
                  <a:pt x="134" y="2568"/>
                </a:lnTo>
                <a:lnTo>
                  <a:pt x="1334" y="2568"/>
                </a:lnTo>
                <a:lnTo>
                  <a:pt x="1334" y="2212"/>
                </a:lnTo>
                <a:lnTo>
                  <a:pt x="134" y="2212"/>
                </a:lnTo>
                <a:close/>
                <a:moveTo>
                  <a:pt x="1034" y="1899"/>
                </a:moveTo>
                <a:lnTo>
                  <a:pt x="1034" y="1947"/>
                </a:lnTo>
                <a:lnTo>
                  <a:pt x="1174" y="1947"/>
                </a:lnTo>
                <a:lnTo>
                  <a:pt x="1174" y="1899"/>
                </a:lnTo>
                <a:lnTo>
                  <a:pt x="1034" y="1899"/>
                </a:lnTo>
                <a:close/>
                <a:moveTo>
                  <a:pt x="226" y="1843"/>
                </a:moveTo>
                <a:lnTo>
                  <a:pt x="1243" y="1843"/>
                </a:lnTo>
                <a:lnTo>
                  <a:pt x="1243" y="2016"/>
                </a:lnTo>
                <a:lnTo>
                  <a:pt x="226" y="2016"/>
                </a:lnTo>
                <a:lnTo>
                  <a:pt x="226" y="1843"/>
                </a:lnTo>
                <a:close/>
                <a:moveTo>
                  <a:pt x="134" y="1751"/>
                </a:moveTo>
                <a:lnTo>
                  <a:pt x="134" y="2107"/>
                </a:lnTo>
                <a:lnTo>
                  <a:pt x="1334" y="2107"/>
                </a:lnTo>
                <a:lnTo>
                  <a:pt x="1334" y="1751"/>
                </a:lnTo>
                <a:lnTo>
                  <a:pt x="134" y="1751"/>
                </a:lnTo>
                <a:close/>
                <a:moveTo>
                  <a:pt x="1118" y="1415"/>
                </a:moveTo>
                <a:lnTo>
                  <a:pt x="1136" y="1419"/>
                </a:lnTo>
                <a:lnTo>
                  <a:pt x="1151" y="1427"/>
                </a:lnTo>
                <a:lnTo>
                  <a:pt x="1163" y="1439"/>
                </a:lnTo>
                <a:lnTo>
                  <a:pt x="1172" y="1454"/>
                </a:lnTo>
                <a:lnTo>
                  <a:pt x="1174" y="1471"/>
                </a:lnTo>
                <a:lnTo>
                  <a:pt x="1172" y="1489"/>
                </a:lnTo>
                <a:lnTo>
                  <a:pt x="1163" y="1505"/>
                </a:lnTo>
                <a:lnTo>
                  <a:pt x="1151" y="1517"/>
                </a:lnTo>
                <a:lnTo>
                  <a:pt x="1136" y="1525"/>
                </a:lnTo>
                <a:lnTo>
                  <a:pt x="1118" y="1527"/>
                </a:lnTo>
                <a:lnTo>
                  <a:pt x="1101" y="1525"/>
                </a:lnTo>
                <a:lnTo>
                  <a:pt x="1085" y="1517"/>
                </a:lnTo>
                <a:lnTo>
                  <a:pt x="1073" y="1505"/>
                </a:lnTo>
                <a:lnTo>
                  <a:pt x="1065" y="1489"/>
                </a:lnTo>
                <a:lnTo>
                  <a:pt x="1062" y="1471"/>
                </a:lnTo>
                <a:lnTo>
                  <a:pt x="1065" y="1454"/>
                </a:lnTo>
                <a:lnTo>
                  <a:pt x="1073" y="1439"/>
                </a:lnTo>
                <a:lnTo>
                  <a:pt x="1085" y="1427"/>
                </a:lnTo>
                <a:lnTo>
                  <a:pt x="1101" y="1419"/>
                </a:lnTo>
                <a:lnTo>
                  <a:pt x="1118" y="1415"/>
                </a:lnTo>
                <a:close/>
                <a:moveTo>
                  <a:pt x="755" y="1415"/>
                </a:moveTo>
                <a:lnTo>
                  <a:pt x="773" y="1419"/>
                </a:lnTo>
                <a:lnTo>
                  <a:pt x="788" y="1427"/>
                </a:lnTo>
                <a:lnTo>
                  <a:pt x="801" y="1439"/>
                </a:lnTo>
                <a:lnTo>
                  <a:pt x="808" y="1454"/>
                </a:lnTo>
                <a:lnTo>
                  <a:pt x="811" y="1471"/>
                </a:lnTo>
                <a:lnTo>
                  <a:pt x="808" y="1489"/>
                </a:lnTo>
                <a:lnTo>
                  <a:pt x="801" y="1505"/>
                </a:lnTo>
                <a:lnTo>
                  <a:pt x="788" y="1517"/>
                </a:lnTo>
                <a:lnTo>
                  <a:pt x="773" y="1525"/>
                </a:lnTo>
                <a:lnTo>
                  <a:pt x="755" y="1527"/>
                </a:lnTo>
                <a:lnTo>
                  <a:pt x="737" y="1525"/>
                </a:lnTo>
                <a:lnTo>
                  <a:pt x="723" y="1517"/>
                </a:lnTo>
                <a:lnTo>
                  <a:pt x="710" y="1505"/>
                </a:lnTo>
                <a:lnTo>
                  <a:pt x="702" y="1489"/>
                </a:lnTo>
                <a:lnTo>
                  <a:pt x="699" y="1471"/>
                </a:lnTo>
                <a:lnTo>
                  <a:pt x="702" y="1454"/>
                </a:lnTo>
                <a:lnTo>
                  <a:pt x="710" y="1439"/>
                </a:lnTo>
                <a:lnTo>
                  <a:pt x="723" y="1427"/>
                </a:lnTo>
                <a:lnTo>
                  <a:pt x="737" y="1419"/>
                </a:lnTo>
                <a:lnTo>
                  <a:pt x="755" y="1415"/>
                </a:lnTo>
                <a:close/>
                <a:moveTo>
                  <a:pt x="1118" y="1324"/>
                </a:moveTo>
                <a:lnTo>
                  <a:pt x="1088" y="1328"/>
                </a:lnTo>
                <a:lnTo>
                  <a:pt x="1061" y="1336"/>
                </a:lnTo>
                <a:lnTo>
                  <a:pt x="1035" y="1350"/>
                </a:lnTo>
                <a:lnTo>
                  <a:pt x="1014" y="1368"/>
                </a:lnTo>
                <a:lnTo>
                  <a:pt x="996" y="1389"/>
                </a:lnTo>
                <a:lnTo>
                  <a:pt x="982" y="1414"/>
                </a:lnTo>
                <a:lnTo>
                  <a:pt x="974" y="1442"/>
                </a:lnTo>
                <a:lnTo>
                  <a:pt x="971" y="1471"/>
                </a:lnTo>
                <a:lnTo>
                  <a:pt x="974" y="1501"/>
                </a:lnTo>
                <a:lnTo>
                  <a:pt x="982" y="1529"/>
                </a:lnTo>
                <a:lnTo>
                  <a:pt x="996" y="1554"/>
                </a:lnTo>
                <a:lnTo>
                  <a:pt x="1014" y="1576"/>
                </a:lnTo>
                <a:lnTo>
                  <a:pt x="1035" y="1594"/>
                </a:lnTo>
                <a:lnTo>
                  <a:pt x="1061" y="1608"/>
                </a:lnTo>
                <a:lnTo>
                  <a:pt x="1088" y="1616"/>
                </a:lnTo>
                <a:lnTo>
                  <a:pt x="1118" y="1619"/>
                </a:lnTo>
                <a:lnTo>
                  <a:pt x="1147" y="1616"/>
                </a:lnTo>
                <a:lnTo>
                  <a:pt x="1176" y="1608"/>
                </a:lnTo>
                <a:lnTo>
                  <a:pt x="1200" y="1594"/>
                </a:lnTo>
                <a:lnTo>
                  <a:pt x="1222" y="1576"/>
                </a:lnTo>
                <a:lnTo>
                  <a:pt x="1240" y="1554"/>
                </a:lnTo>
                <a:lnTo>
                  <a:pt x="1254" y="1529"/>
                </a:lnTo>
                <a:lnTo>
                  <a:pt x="1262" y="1501"/>
                </a:lnTo>
                <a:lnTo>
                  <a:pt x="1266" y="1471"/>
                </a:lnTo>
                <a:lnTo>
                  <a:pt x="1262" y="1442"/>
                </a:lnTo>
                <a:lnTo>
                  <a:pt x="1254" y="1414"/>
                </a:lnTo>
                <a:lnTo>
                  <a:pt x="1240" y="1389"/>
                </a:lnTo>
                <a:lnTo>
                  <a:pt x="1222" y="1368"/>
                </a:lnTo>
                <a:lnTo>
                  <a:pt x="1200" y="1350"/>
                </a:lnTo>
                <a:lnTo>
                  <a:pt x="1176" y="1336"/>
                </a:lnTo>
                <a:lnTo>
                  <a:pt x="1147" y="1328"/>
                </a:lnTo>
                <a:lnTo>
                  <a:pt x="1118" y="1324"/>
                </a:lnTo>
                <a:close/>
                <a:moveTo>
                  <a:pt x="755" y="1324"/>
                </a:moveTo>
                <a:lnTo>
                  <a:pt x="726" y="1328"/>
                </a:lnTo>
                <a:lnTo>
                  <a:pt x="698" y="1336"/>
                </a:lnTo>
                <a:lnTo>
                  <a:pt x="673" y="1350"/>
                </a:lnTo>
                <a:lnTo>
                  <a:pt x="651" y="1368"/>
                </a:lnTo>
                <a:lnTo>
                  <a:pt x="633" y="1389"/>
                </a:lnTo>
                <a:lnTo>
                  <a:pt x="619" y="1414"/>
                </a:lnTo>
                <a:lnTo>
                  <a:pt x="611" y="1442"/>
                </a:lnTo>
                <a:lnTo>
                  <a:pt x="607" y="1471"/>
                </a:lnTo>
                <a:lnTo>
                  <a:pt x="611" y="1501"/>
                </a:lnTo>
                <a:lnTo>
                  <a:pt x="619" y="1529"/>
                </a:lnTo>
                <a:lnTo>
                  <a:pt x="633" y="1554"/>
                </a:lnTo>
                <a:lnTo>
                  <a:pt x="651" y="1576"/>
                </a:lnTo>
                <a:lnTo>
                  <a:pt x="673" y="1594"/>
                </a:lnTo>
                <a:lnTo>
                  <a:pt x="698" y="1608"/>
                </a:lnTo>
                <a:lnTo>
                  <a:pt x="726" y="1616"/>
                </a:lnTo>
                <a:lnTo>
                  <a:pt x="755" y="1619"/>
                </a:lnTo>
                <a:lnTo>
                  <a:pt x="785" y="1616"/>
                </a:lnTo>
                <a:lnTo>
                  <a:pt x="812" y="1608"/>
                </a:lnTo>
                <a:lnTo>
                  <a:pt x="838" y="1594"/>
                </a:lnTo>
                <a:lnTo>
                  <a:pt x="859" y="1576"/>
                </a:lnTo>
                <a:lnTo>
                  <a:pt x="877" y="1554"/>
                </a:lnTo>
                <a:lnTo>
                  <a:pt x="891" y="1529"/>
                </a:lnTo>
                <a:lnTo>
                  <a:pt x="899" y="1501"/>
                </a:lnTo>
                <a:lnTo>
                  <a:pt x="902" y="1471"/>
                </a:lnTo>
                <a:lnTo>
                  <a:pt x="899" y="1442"/>
                </a:lnTo>
                <a:lnTo>
                  <a:pt x="891" y="1414"/>
                </a:lnTo>
                <a:lnTo>
                  <a:pt x="877" y="1389"/>
                </a:lnTo>
                <a:lnTo>
                  <a:pt x="859" y="1368"/>
                </a:lnTo>
                <a:lnTo>
                  <a:pt x="838" y="1350"/>
                </a:lnTo>
                <a:lnTo>
                  <a:pt x="812" y="1336"/>
                </a:lnTo>
                <a:lnTo>
                  <a:pt x="785" y="1328"/>
                </a:lnTo>
                <a:lnTo>
                  <a:pt x="755" y="1324"/>
                </a:lnTo>
                <a:close/>
                <a:moveTo>
                  <a:pt x="0" y="1174"/>
                </a:moveTo>
                <a:lnTo>
                  <a:pt x="1455" y="1174"/>
                </a:lnTo>
                <a:lnTo>
                  <a:pt x="1455" y="3217"/>
                </a:lnTo>
                <a:lnTo>
                  <a:pt x="0" y="3217"/>
                </a:lnTo>
                <a:lnTo>
                  <a:pt x="0" y="2442"/>
                </a:lnTo>
                <a:lnTo>
                  <a:pt x="0" y="1174"/>
                </a:lnTo>
                <a:close/>
                <a:moveTo>
                  <a:pt x="1924" y="0"/>
                </a:moveTo>
                <a:lnTo>
                  <a:pt x="2025" y="4"/>
                </a:lnTo>
                <a:lnTo>
                  <a:pt x="2123" y="14"/>
                </a:lnTo>
                <a:lnTo>
                  <a:pt x="2220" y="30"/>
                </a:lnTo>
                <a:lnTo>
                  <a:pt x="2316" y="51"/>
                </a:lnTo>
                <a:lnTo>
                  <a:pt x="2407" y="79"/>
                </a:lnTo>
                <a:lnTo>
                  <a:pt x="2497" y="112"/>
                </a:lnTo>
                <a:lnTo>
                  <a:pt x="2585" y="150"/>
                </a:lnTo>
                <a:lnTo>
                  <a:pt x="2669" y="195"/>
                </a:lnTo>
                <a:lnTo>
                  <a:pt x="2750" y="243"/>
                </a:lnTo>
                <a:lnTo>
                  <a:pt x="2828" y="296"/>
                </a:lnTo>
                <a:lnTo>
                  <a:pt x="2902" y="354"/>
                </a:lnTo>
                <a:lnTo>
                  <a:pt x="2973" y="417"/>
                </a:lnTo>
                <a:lnTo>
                  <a:pt x="3039" y="483"/>
                </a:lnTo>
                <a:lnTo>
                  <a:pt x="3101" y="554"/>
                </a:lnTo>
                <a:lnTo>
                  <a:pt x="3160" y="628"/>
                </a:lnTo>
                <a:lnTo>
                  <a:pt x="3213" y="706"/>
                </a:lnTo>
                <a:lnTo>
                  <a:pt x="3262" y="788"/>
                </a:lnTo>
                <a:lnTo>
                  <a:pt x="3305" y="872"/>
                </a:lnTo>
                <a:lnTo>
                  <a:pt x="3344" y="959"/>
                </a:lnTo>
                <a:lnTo>
                  <a:pt x="3377" y="1049"/>
                </a:lnTo>
                <a:lnTo>
                  <a:pt x="3405" y="1142"/>
                </a:lnTo>
                <a:lnTo>
                  <a:pt x="3427" y="1237"/>
                </a:lnTo>
                <a:lnTo>
                  <a:pt x="3443" y="1333"/>
                </a:lnTo>
                <a:lnTo>
                  <a:pt x="3452" y="1432"/>
                </a:lnTo>
                <a:lnTo>
                  <a:pt x="3455" y="1533"/>
                </a:lnTo>
                <a:lnTo>
                  <a:pt x="3453" y="1621"/>
                </a:lnTo>
                <a:lnTo>
                  <a:pt x="3445" y="1709"/>
                </a:lnTo>
                <a:lnTo>
                  <a:pt x="3432" y="1796"/>
                </a:lnTo>
                <a:lnTo>
                  <a:pt x="3406" y="1920"/>
                </a:lnTo>
                <a:lnTo>
                  <a:pt x="3378" y="2012"/>
                </a:lnTo>
                <a:lnTo>
                  <a:pt x="3346" y="2103"/>
                </a:lnTo>
                <a:lnTo>
                  <a:pt x="3306" y="2191"/>
                </a:lnTo>
                <a:lnTo>
                  <a:pt x="3263" y="2275"/>
                </a:lnTo>
                <a:lnTo>
                  <a:pt x="3215" y="2357"/>
                </a:lnTo>
                <a:lnTo>
                  <a:pt x="3162" y="2435"/>
                </a:lnTo>
                <a:lnTo>
                  <a:pt x="3104" y="2509"/>
                </a:lnTo>
                <a:lnTo>
                  <a:pt x="3041" y="2580"/>
                </a:lnTo>
                <a:lnTo>
                  <a:pt x="2975" y="2646"/>
                </a:lnTo>
                <a:lnTo>
                  <a:pt x="2904" y="2709"/>
                </a:lnTo>
                <a:lnTo>
                  <a:pt x="2829" y="2768"/>
                </a:lnTo>
                <a:lnTo>
                  <a:pt x="2752" y="2821"/>
                </a:lnTo>
                <a:lnTo>
                  <a:pt x="2670" y="2870"/>
                </a:lnTo>
                <a:lnTo>
                  <a:pt x="2586" y="2914"/>
                </a:lnTo>
                <a:lnTo>
                  <a:pt x="2498" y="2953"/>
                </a:lnTo>
                <a:lnTo>
                  <a:pt x="2409" y="2986"/>
                </a:lnTo>
                <a:lnTo>
                  <a:pt x="2316" y="3014"/>
                </a:lnTo>
                <a:lnTo>
                  <a:pt x="2220" y="3035"/>
                </a:lnTo>
                <a:lnTo>
                  <a:pt x="2124" y="3051"/>
                </a:lnTo>
                <a:lnTo>
                  <a:pt x="2025" y="3062"/>
                </a:lnTo>
                <a:lnTo>
                  <a:pt x="1925" y="3065"/>
                </a:lnTo>
                <a:lnTo>
                  <a:pt x="1835" y="3062"/>
                </a:lnTo>
                <a:lnTo>
                  <a:pt x="1746" y="3054"/>
                </a:lnTo>
                <a:lnTo>
                  <a:pt x="1660" y="3042"/>
                </a:lnTo>
                <a:lnTo>
                  <a:pt x="1660" y="2129"/>
                </a:lnTo>
                <a:lnTo>
                  <a:pt x="1688" y="2143"/>
                </a:lnTo>
                <a:lnTo>
                  <a:pt x="1716" y="2161"/>
                </a:lnTo>
                <a:lnTo>
                  <a:pt x="1742" y="2181"/>
                </a:lnTo>
                <a:lnTo>
                  <a:pt x="1768" y="2204"/>
                </a:lnTo>
                <a:lnTo>
                  <a:pt x="1787" y="2214"/>
                </a:lnTo>
                <a:lnTo>
                  <a:pt x="1808" y="2222"/>
                </a:lnTo>
                <a:lnTo>
                  <a:pt x="1830" y="2224"/>
                </a:lnTo>
                <a:lnTo>
                  <a:pt x="1853" y="2224"/>
                </a:lnTo>
                <a:lnTo>
                  <a:pt x="1876" y="2222"/>
                </a:lnTo>
                <a:lnTo>
                  <a:pt x="1899" y="2218"/>
                </a:lnTo>
                <a:lnTo>
                  <a:pt x="1923" y="2215"/>
                </a:lnTo>
                <a:lnTo>
                  <a:pt x="1945" y="2213"/>
                </a:lnTo>
                <a:lnTo>
                  <a:pt x="1966" y="2213"/>
                </a:lnTo>
                <a:lnTo>
                  <a:pt x="1995" y="2216"/>
                </a:lnTo>
                <a:lnTo>
                  <a:pt x="2022" y="2224"/>
                </a:lnTo>
                <a:lnTo>
                  <a:pt x="2045" y="2234"/>
                </a:lnTo>
                <a:lnTo>
                  <a:pt x="2066" y="2248"/>
                </a:lnTo>
                <a:lnTo>
                  <a:pt x="2084" y="2265"/>
                </a:lnTo>
                <a:lnTo>
                  <a:pt x="2099" y="2284"/>
                </a:lnTo>
                <a:lnTo>
                  <a:pt x="2113" y="2306"/>
                </a:lnTo>
                <a:lnTo>
                  <a:pt x="2123" y="2329"/>
                </a:lnTo>
                <a:lnTo>
                  <a:pt x="2133" y="2354"/>
                </a:lnTo>
                <a:lnTo>
                  <a:pt x="2140" y="2379"/>
                </a:lnTo>
                <a:lnTo>
                  <a:pt x="2147" y="2405"/>
                </a:lnTo>
                <a:lnTo>
                  <a:pt x="2152" y="2432"/>
                </a:lnTo>
                <a:lnTo>
                  <a:pt x="2155" y="2458"/>
                </a:lnTo>
                <a:lnTo>
                  <a:pt x="2158" y="2485"/>
                </a:lnTo>
                <a:lnTo>
                  <a:pt x="2160" y="2510"/>
                </a:lnTo>
                <a:lnTo>
                  <a:pt x="2166" y="2536"/>
                </a:lnTo>
                <a:lnTo>
                  <a:pt x="2173" y="2562"/>
                </a:lnTo>
                <a:lnTo>
                  <a:pt x="2184" y="2587"/>
                </a:lnTo>
                <a:lnTo>
                  <a:pt x="2195" y="2613"/>
                </a:lnTo>
                <a:lnTo>
                  <a:pt x="2207" y="2637"/>
                </a:lnTo>
                <a:lnTo>
                  <a:pt x="2217" y="2662"/>
                </a:lnTo>
                <a:lnTo>
                  <a:pt x="2226" y="2688"/>
                </a:lnTo>
                <a:lnTo>
                  <a:pt x="2231" y="2713"/>
                </a:lnTo>
                <a:lnTo>
                  <a:pt x="2233" y="2739"/>
                </a:lnTo>
                <a:lnTo>
                  <a:pt x="2229" y="2768"/>
                </a:lnTo>
                <a:lnTo>
                  <a:pt x="2222" y="2792"/>
                </a:lnTo>
                <a:lnTo>
                  <a:pt x="2211" y="2817"/>
                </a:lnTo>
                <a:lnTo>
                  <a:pt x="2197" y="2840"/>
                </a:lnTo>
                <a:lnTo>
                  <a:pt x="2181" y="2861"/>
                </a:lnTo>
                <a:lnTo>
                  <a:pt x="2161" y="2878"/>
                </a:lnTo>
                <a:lnTo>
                  <a:pt x="2244" y="2861"/>
                </a:lnTo>
                <a:lnTo>
                  <a:pt x="2324" y="2839"/>
                </a:lnTo>
                <a:lnTo>
                  <a:pt x="2402" y="2812"/>
                </a:lnTo>
                <a:lnTo>
                  <a:pt x="2478" y="2781"/>
                </a:lnTo>
                <a:lnTo>
                  <a:pt x="2552" y="2746"/>
                </a:lnTo>
                <a:lnTo>
                  <a:pt x="2623" y="2706"/>
                </a:lnTo>
                <a:lnTo>
                  <a:pt x="2692" y="2662"/>
                </a:lnTo>
                <a:lnTo>
                  <a:pt x="2757" y="2615"/>
                </a:lnTo>
                <a:lnTo>
                  <a:pt x="2819" y="2563"/>
                </a:lnTo>
                <a:lnTo>
                  <a:pt x="2806" y="2532"/>
                </a:lnTo>
                <a:lnTo>
                  <a:pt x="2789" y="2503"/>
                </a:lnTo>
                <a:lnTo>
                  <a:pt x="2770" y="2474"/>
                </a:lnTo>
                <a:lnTo>
                  <a:pt x="2750" y="2446"/>
                </a:lnTo>
                <a:lnTo>
                  <a:pt x="2729" y="2418"/>
                </a:lnTo>
                <a:lnTo>
                  <a:pt x="2706" y="2391"/>
                </a:lnTo>
                <a:lnTo>
                  <a:pt x="2685" y="2363"/>
                </a:lnTo>
                <a:lnTo>
                  <a:pt x="2664" y="2336"/>
                </a:lnTo>
                <a:lnTo>
                  <a:pt x="2645" y="2306"/>
                </a:lnTo>
                <a:lnTo>
                  <a:pt x="2628" y="2277"/>
                </a:lnTo>
                <a:lnTo>
                  <a:pt x="2613" y="2245"/>
                </a:lnTo>
                <a:lnTo>
                  <a:pt x="2601" y="2212"/>
                </a:lnTo>
                <a:lnTo>
                  <a:pt x="2593" y="2176"/>
                </a:lnTo>
                <a:lnTo>
                  <a:pt x="2589" y="2138"/>
                </a:lnTo>
                <a:lnTo>
                  <a:pt x="2589" y="2098"/>
                </a:lnTo>
                <a:lnTo>
                  <a:pt x="2595" y="2060"/>
                </a:lnTo>
                <a:lnTo>
                  <a:pt x="2605" y="2025"/>
                </a:lnTo>
                <a:lnTo>
                  <a:pt x="2617" y="1994"/>
                </a:lnTo>
                <a:lnTo>
                  <a:pt x="2631" y="1967"/>
                </a:lnTo>
                <a:lnTo>
                  <a:pt x="2648" y="1944"/>
                </a:lnTo>
                <a:lnTo>
                  <a:pt x="2668" y="1924"/>
                </a:lnTo>
                <a:lnTo>
                  <a:pt x="2691" y="1906"/>
                </a:lnTo>
                <a:lnTo>
                  <a:pt x="2714" y="1891"/>
                </a:lnTo>
                <a:lnTo>
                  <a:pt x="2739" y="1879"/>
                </a:lnTo>
                <a:lnTo>
                  <a:pt x="2767" y="1869"/>
                </a:lnTo>
                <a:lnTo>
                  <a:pt x="2795" y="1860"/>
                </a:lnTo>
                <a:lnTo>
                  <a:pt x="2826" y="1854"/>
                </a:lnTo>
                <a:lnTo>
                  <a:pt x="2856" y="1848"/>
                </a:lnTo>
                <a:lnTo>
                  <a:pt x="2888" y="1843"/>
                </a:lnTo>
                <a:lnTo>
                  <a:pt x="2921" y="1840"/>
                </a:lnTo>
                <a:lnTo>
                  <a:pt x="2954" y="1837"/>
                </a:lnTo>
                <a:lnTo>
                  <a:pt x="2986" y="1834"/>
                </a:lnTo>
                <a:lnTo>
                  <a:pt x="3020" y="1831"/>
                </a:lnTo>
                <a:lnTo>
                  <a:pt x="3054" y="1827"/>
                </a:lnTo>
                <a:lnTo>
                  <a:pt x="3087" y="1823"/>
                </a:lnTo>
                <a:lnTo>
                  <a:pt x="3119" y="1819"/>
                </a:lnTo>
                <a:lnTo>
                  <a:pt x="3151" y="1813"/>
                </a:lnTo>
                <a:lnTo>
                  <a:pt x="3182" y="1806"/>
                </a:lnTo>
                <a:lnTo>
                  <a:pt x="3212" y="1797"/>
                </a:lnTo>
                <a:lnTo>
                  <a:pt x="3241" y="1786"/>
                </a:lnTo>
                <a:lnTo>
                  <a:pt x="3268" y="1774"/>
                </a:lnTo>
                <a:lnTo>
                  <a:pt x="3280" y="1694"/>
                </a:lnTo>
                <a:lnTo>
                  <a:pt x="3287" y="1614"/>
                </a:lnTo>
                <a:lnTo>
                  <a:pt x="3290" y="1533"/>
                </a:lnTo>
                <a:lnTo>
                  <a:pt x="3286" y="1438"/>
                </a:lnTo>
                <a:lnTo>
                  <a:pt x="3277" y="1345"/>
                </a:lnTo>
                <a:lnTo>
                  <a:pt x="3261" y="1253"/>
                </a:lnTo>
                <a:lnTo>
                  <a:pt x="3239" y="1164"/>
                </a:lnTo>
                <a:lnTo>
                  <a:pt x="3211" y="1077"/>
                </a:lnTo>
                <a:lnTo>
                  <a:pt x="3179" y="993"/>
                </a:lnTo>
                <a:lnTo>
                  <a:pt x="3141" y="911"/>
                </a:lnTo>
                <a:lnTo>
                  <a:pt x="3096" y="833"/>
                </a:lnTo>
                <a:lnTo>
                  <a:pt x="3048" y="757"/>
                </a:lnTo>
                <a:lnTo>
                  <a:pt x="2995" y="686"/>
                </a:lnTo>
                <a:lnTo>
                  <a:pt x="2938" y="618"/>
                </a:lnTo>
                <a:lnTo>
                  <a:pt x="2875" y="554"/>
                </a:lnTo>
                <a:lnTo>
                  <a:pt x="2810" y="494"/>
                </a:lnTo>
                <a:lnTo>
                  <a:pt x="2740" y="438"/>
                </a:lnTo>
                <a:lnTo>
                  <a:pt x="2666" y="387"/>
                </a:lnTo>
                <a:lnTo>
                  <a:pt x="2590" y="341"/>
                </a:lnTo>
                <a:lnTo>
                  <a:pt x="2610" y="360"/>
                </a:lnTo>
                <a:lnTo>
                  <a:pt x="2644" y="395"/>
                </a:lnTo>
                <a:lnTo>
                  <a:pt x="2674" y="427"/>
                </a:lnTo>
                <a:lnTo>
                  <a:pt x="2699" y="457"/>
                </a:lnTo>
                <a:lnTo>
                  <a:pt x="2719" y="484"/>
                </a:lnTo>
                <a:lnTo>
                  <a:pt x="2736" y="511"/>
                </a:lnTo>
                <a:lnTo>
                  <a:pt x="2750" y="535"/>
                </a:lnTo>
                <a:lnTo>
                  <a:pt x="2760" y="558"/>
                </a:lnTo>
                <a:lnTo>
                  <a:pt x="2769" y="581"/>
                </a:lnTo>
                <a:lnTo>
                  <a:pt x="2774" y="602"/>
                </a:lnTo>
                <a:lnTo>
                  <a:pt x="2777" y="623"/>
                </a:lnTo>
                <a:lnTo>
                  <a:pt x="2778" y="644"/>
                </a:lnTo>
                <a:lnTo>
                  <a:pt x="2778" y="665"/>
                </a:lnTo>
                <a:lnTo>
                  <a:pt x="2777" y="687"/>
                </a:lnTo>
                <a:lnTo>
                  <a:pt x="2775" y="711"/>
                </a:lnTo>
                <a:lnTo>
                  <a:pt x="2773" y="734"/>
                </a:lnTo>
                <a:lnTo>
                  <a:pt x="2771" y="759"/>
                </a:lnTo>
                <a:lnTo>
                  <a:pt x="2769" y="787"/>
                </a:lnTo>
                <a:lnTo>
                  <a:pt x="2768" y="816"/>
                </a:lnTo>
                <a:lnTo>
                  <a:pt x="2768" y="848"/>
                </a:lnTo>
                <a:lnTo>
                  <a:pt x="2769" y="882"/>
                </a:lnTo>
                <a:lnTo>
                  <a:pt x="2771" y="919"/>
                </a:lnTo>
                <a:lnTo>
                  <a:pt x="2776" y="960"/>
                </a:lnTo>
                <a:lnTo>
                  <a:pt x="2777" y="976"/>
                </a:lnTo>
                <a:lnTo>
                  <a:pt x="2784" y="991"/>
                </a:lnTo>
                <a:lnTo>
                  <a:pt x="2792" y="1003"/>
                </a:lnTo>
                <a:lnTo>
                  <a:pt x="2803" y="1015"/>
                </a:lnTo>
                <a:lnTo>
                  <a:pt x="2815" y="1025"/>
                </a:lnTo>
                <a:lnTo>
                  <a:pt x="2830" y="1035"/>
                </a:lnTo>
                <a:lnTo>
                  <a:pt x="2847" y="1044"/>
                </a:lnTo>
                <a:lnTo>
                  <a:pt x="2863" y="1055"/>
                </a:lnTo>
                <a:lnTo>
                  <a:pt x="2880" y="1065"/>
                </a:lnTo>
                <a:lnTo>
                  <a:pt x="2897" y="1076"/>
                </a:lnTo>
                <a:lnTo>
                  <a:pt x="2913" y="1088"/>
                </a:lnTo>
                <a:lnTo>
                  <a:pt x="2928" y="1102"/>
                </a:lnTo>
                <a:lnTo>
                  <a:pt x="2941" y="1117"/>
                </a:lnTo>
                <a:lnTo>
                  <a:pt x="2953" y="1134"/>
                </a:lnTo>
                <a:lnTo>
                  <a:pt x="2962" y="1154"/>
                </a:lnTo>
                <a:lnTo>
                  <a:pt x="2967" y="1178"/>
                </a:lnTo>
                <a:lnTo>
                  <a:pt x="2970" y="1203"/>
                </a:lnTo>
                <a:lnTo>
                  <a:pt x="2968" y="1233"/>
                </a:lnTo>
                <a:lnTo>
                  <a:pt x="2963" y="1260"/>
                </a:lnTo>
                <a:lnTo>
                  <a:pt x="2957" y="1287"/>
                </a:lnTo>
                <a:lnTo>
                  <a:pt x="2951" y="1315"/>
                </a:lnTo>
                <a:lnTo>
                  <a:pt x="2946" y="1341"/>
                </a:lnTo>
                <a:lnTo>
                  <a:pt x="2941" y="1367"/>
                </a:lnTo>
                <a:lnTo>
                  <a:pt x="2935" y="1390"/>
                </a:lnTo>
                <a:lnTo>
                  <a:pt x="2929" y="1412"/>
                </a:lnTo>
                <a:lnTo>
                  <a:pt x="2922" y="1433"/>
                </a:lnTo>
                <a:lnTo>
                  <a:pt x="2915" y="1451"/>
                </a:lnTo>
                <a:lnTo>
                  <a:pt x="2906" y="1467"/>
                </a:lnTo>
                <a:lnTo>
                  <a:pt x="2897" y="1481"/>
                </a:lnTo>
                <a:lnTo>
                  <a:pt x="2885" y="1491"/>
                </a:lnTo>
                <a:lnTo>
                  <a:pt x="2873" y="1500"/>
                </a:lnTo>
                <a:lnTo>
                  <a:pt x="2860" y="1504"/>
                </a:lnTo>
                <a:lnTo>
                  <a:pt x="2844" y="1504"/>
                </a:lnTo>
                <a:lnTo>
                  <a:pt x="2826" y="1502"/>
                </a:lnTo>
                <a:lnTo>
                  <a:pt x="2807" y="1495"/>
                </a:lnTo>
                <a:lnTo>
                  <a:pt x="2785" y="1483"/>
                </a:lnTo>
                <a:lnTo>
                  <a:pt x="2761" y="1467"/>
                </a:lnTo>
                <a:lnTo>
                  <a:pt x="2734" y="1446"/>
                </a:lnTo>
                <a:lnTo>
                  <a:pt x="2700" y="1421"/>
                </a:lnTo>
                <a:lnTo>
                  <a:pt x="2667" y="1401"/>
                </a:lnTo>
                <a:lnTo>
                  <a:pt x="2636" y="1386"/>
                </a:lnTo>
                <a:lnTo>
                  <a:pt x="2606" y="1375"/>
                </a:lnTo>
                <a:lnTo>
                  <a:pt x="2578" y="1370"/>
                </a:lnTo>
                <a:lnTo>
                  <a:pt x="2551" y="1367"/>
                </a:lnTo>
                <a:lnTo>
                  <a:pt x="2526" y="1368"/>
                </a:lnTo>
                <a:lnTo>
                  <a:pt x="2501" y="1370"/>
                </a:lnTo>
                <a:lnTo>
                  <a:pt x="2479" y="1374"/>
                </a:lnTo>
                <a:lnTo>
                  <a:pt x="2458" y="1379"/>
                </a:lnTo>
                <a:lnTo>
                  <a:pt x="2438" y="1385"/>
                </a:lnTo>
                <a:lnTo>
                  <a:pt x="2420" y="1389"/>
                </a:lnTo>
                <a:lnTo>
                  <a:pt x="2403" y="1393"/>
                </a:lnTo>
                <a:lnTo>
                  <a:pt x="2388" y="1396"/>
                </a:lnTo>
                <a:lnTo>
                  <a:pt x="2374" y="1396"/>
                </a:lnTo>
                <a:lnTo>
                  <a:pt x="2362" y="1394"/>
                </a:lnTo>
                <a:lnTo>
                  <a:pt x="2344" y="1384"/>
                </a:lnTo>
                <a:lnTo>
                  <a:pt x="2328" y="1369"/>
                </a:lnTo>
                <a:lnTo>
                  <a:pt x="2313" y="1351"/>
                </a:lnTo>
                <a:lnTo>
                  <a:pt x="2299" y="1331"/>
                </a:lnTo>
                <a:lnTo>
                  <a:pt x="2284" y="1310"/>
                </a:lnTo>
                <a:lnTo>
                  <a:pt x="2270" y="1287"/>
                </a:lnTo>
                <a:lnTo>
                  <a:pt x="2255" y="1265"/>
                </a:lnTo>
                <a:lnTo>
                  <a:pt x="2242" y="1243"/>
                </a:lnTo>
                <a:lnTo>
                  <a:pt x="2226" y="1223"/>
                </a:lnTo>
                <a:lnTo>
                  <a:pt x="2210" y="1205"/>
                </a:lnTo>
                <a:lnTo>
                  <a:pt x="2193" y="1189"/>
                </a:lnTo>
                <a:lnTo>
                  <a:pt x="2175" y="1178"/>
                </a:lnTo>
                <a:lnTo>
                  <a:pt x="2155" y="1169"/>
                </a:lnTo>
                <a:lnTo>
                  <a:pt x="2134" y="1167"/>
                </a:lnTo>
                <a:lnTo>
                  <a:pt x="2107" y="1170"/>
                </a:lnTo>
                <a:lnTo>
                  <a:pt x="2084" y="1178"/>
                </a:lnTo>
                <a:lnTo>
                  <a:pt x="2062" y="1187"/>
                </a:lnTo>
                <a:lnTo>
                  <a:pt x="2044" y="1200"/>
                </a:lnTo>
                <a:lnTo>
                  <a:pt x="2027" y="1215"/>
                </a:lnTo>
                <a:lnTo>
                  <a:pt x="2012" y="1233"/>
                </a:lnTo>
                <a:lnTo>
                  <a:pt x="1999" y="1252"/>
                </a:lnTo>
                <a:lnTo>
                  <a:pt x="1988" y="1272"/>
                </a:lnTo>
                <a:lnTo>
                  <a:pt x="1978" y="1294"/>
                </a:lnTo>
                <a:lnTo>
                  <a:pt x="1968" y="1317"/>
                </a:lnTo>
                <a:lnTo>
                  <a:pt x="1961" y="1341"/>
                </a:lnTo>
                <a:lnTo>
                  <a:pt x="1953" y="1367"/>
                </a:lnTo>
                <a:lnTo>
                  <a:pt x="1946" y="1391"/>
                </a:lnTo>
                <a:lnTo>
                  <a:pt x="1939" y="1416"/>
                </a:lnTo>
                <a:lnTo>
                  <a:pt x="1933" y="1442"/>
                </a:lnTo>
                <a:lnTo>
                  <a:pt x="1927" y="1466"/>
                </a:lnTo>
                <a:lnTo>
                  <a:pt x="1919" y="1490"/>
                </a:lnTo>
                <a:lnTo>
                  <a:pt x="1912" y="1513"/>
                </a:lnTo>
                <a:lnTo>
                  <a:pt x="1905" y="1535"/>
                </a:lnTo>
                <a:lnTo>
                  <a:pt x="1895" y="1555"/>
                </a:lnTo>
                <a:lnTo>
                  <a:pt x="1886" y="1573"/>
                </a:lnTo>
                <a:lnTo>
                  <a:pt x="1874" y="1589"/>
                </a:lnTo>
                <a:lnTo>
                  <a:pt x="1861" y="1603"/>
                </a:lnTo>
                <a:lnTo>
                  <a:pt x="1847" y="1615"/>
                </a:lnTo>
                <a:lnTo>
                  <a:pt x="1830" y="1624"/>
                </a:lnTo>
                <a:lnTo>
                  <a:pt x="1812" y="1629"/>
                </a:lnTo>
                <a:lnTo>
                  <a:pt x="1791" y="1631"/>
                </a:lnTo>
                <a:lnTo>
                  <a:pt x="1767" y="1630"/>
                </a:lnTo>
                <a:lnTo>
                  <a:pt x="1741" y="1625"/>
                </a:lnTo>
                <a:lnTo>
                  <a:pt x="1711" y="1615"/>
                </a:lnTo>
                <a:lnTo>
                  <a:pt x="1679" y="1601"/>
                </a:lnTo>
                <a:lnTo>
                  <a:pt x="1660" y="1590"/>
                </a:lnTo>
                <a:lnTo>
                  <a:pt x="1660" y="977"/>
                </a:lnTo>
                <a:lnTo>
                  <a:pt x="1464" y="977"/>
                </a:lnTo>
                <a:lnTo>
                  <a:pt x="1462" y="929"/>
                </a:lnTo>
                <a:lnTo>
                  <a:pt x="1460" y="883"/>
                </a:lnTo>
                <a:lnTo>
                  <a:pt x="1457" y="835"/>
                </a:lnTo>
                <a:lnTo>
                  <a:pt x="1453" y="789"/>
                </a:lnTo>
                <a:lnTo>
                  <a:pt x="1446" y="743"/>
                </a:lnTo>
                <a:lnTo>
                  <a:pt x="1439" y="698"/>
                </a:lnTo>
                <a:lnTo>
                  <a:pt x="1429" y="655"/>
                </a:lnTo>
                <a:lnTo>
                  <a:pt x="1417" y="611"/>
                </a:lnTo>
                <a:lnTo>
                  <a:pt x="1402" y="569"/>
                </a:lnTo>
                <a:lnTo>
                  <a:pt x="1384" y="529"/>
                </a:lnTo>
                <a:lnTo>
                  <a:pt x="1362" y="490"/>
                </a:lnTo>
                <a:lnTo>
                  <a:pt x="1336" y="453"/>
                </a:lnTo>
                <a:lnTo>
                  <a:pt x="1307" y="418"/>
                </a:lnTo>
                <a:lnTo>
                  <a:pt x="1274" y="384"/>
                </a:lnTo>
                <a:lnTo>
                  <a:pt x="1235" y="353"/>
                </a:lnTo>
                <a:lnTo>
                  <a:pt x="1163" y="399"/>
                </a:lnTo>
                <a:lnTo>
                  <a:pt x="1094" y="448"/>
                </a:lnTo>
                <a:lnTo>
                  <a:pt x="1029" y="502"/>
                </a:lnTo>
                <a:lnTo>
                  <a:pt x="967" y="559"/>
                </a:lnTo>
                <a:lnTo>
                  <a:pt x="908" y="621"/>
                </a:lnTo>
                <a:lnTo>
                  <a:pt x="855" y="686"/>
                </a:lnTo>
                <a:lnTo>
                  <a:pt x="804" y="754"/>
                </a:lnTo>
                <a:lnTo>
                  <a:pt x="757" y="826"/>
                </a:lnTo>
                <a:lnTo>
                  <a:pt x="715" y="900"/>
                </a:lnTo>
                <a:lnTo>
                  <a:pt x="678" y="977"/>
                </a:lnTo>
                <a:lnTo>
                  <a:pt x="498" y="977"/>
                </a:lnTo>
                <a:lnTo>
                  <a:pt x="536" y="888"/>
                </a:lnTo>
                <a:lnTo>
                  <a:pt x="579" y="802"/>
                </a:lnTo>
                <a:lnTo>
                  <a:pt x="627" y="719"/>
                </a:lnTo>
                <a:lnTo>
                  <a:pt x="680" y="641"/>
                </a:lnTo>
                <a:lnTo>
                  <a:pt x="738" y="565"/>
                </a:lnTo>
                <a:lnTo>
                  <a:pt x="801" y="493"/>
                </a:lnTo>
                <a:lnTo>
                  <a:pt x="867" y="425"/>
                </a:lnTo>
                <a:lnTo>
                  <a:pt x="938" y="362"/>
                </a:lnTo>
                <a:lnTo>
                  <a:pt x="1013" y="303"/>
                </a:lnTo>
                <a:lnTo>
                  <a:pt x="1091" y="248"/>
                </a:lnTo>
                <a:lnTo>
                  <a:pt x="1173" y="198"/>
                </a:lnTo>
                <a:lnTo>
                  <a:pt x="1257" y="154"/>
                </a:lnTo>
                <a:lnTo>
                  <a:pt x="1345" y="115"/>
                </a:lnTo>
                <a:lnTo>
                  <a:pt x="1436" y="81"/>
                </a:lnTo>
                <a:lnTo>
                  <a:pt x="1530" y="52"/>
                </a:lnTo>
                <a:lnTo>
                  <a:pt x="1625" y="30"/>
                </a:lnTo>
                <a:lnTo>
                  <a:pt x="1723" y="14"/>
                </a:lnTo>
                <a:lnTo>
                  <a:pt x="1822" y="4"/>
                </a:lnTo>
                <a:lnTo>
                  <a:pt x="19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37"/>
          <p:cNvSpPr>
            <a:spLocks noEditPoints="1"/>
          </p:cNvSpPr>
          <p:nvPr/>
        </p:nvSpPr>
        <p:spPr bwMode="auto">
          <a:xfrm>
            <a:off x="4292599" y="5484814"/>
            <a:ext cx="330200" cy="384175"/>
          </a:xfrm>
          <a:custGeom>
            <a:avLst/>
            <a:gdLst>
              <a:gd name="T0" fmla="*/ 1274 w 2702"/>
              <a:gd name="T1" fmla="*/ 2053 h 3153"/>
              <a:gd name="T2" fmla="*/ 1198 w 2702"/>
              <a:gd name="T3" fmla="*/ 2124 h 3153"/>
              <a:gd name="T4" fmla="*/ 1182 w 2702"/>
              <a:gd name="T5" fmla="*/ 2224 h 3153"/>
              <a:gd name="T6" fmla="*/ 1230 w 2702"/>
              <a:gd name="T7" fmla="*/ 2311 h 3153"/>
              <a:gd name="T8" fmla="*/ 1324 w 2702"/>
              <a:gd name="T9" fmla="*/ 2354 h 3153"/>
              <a:gd name="T10" fmla="*/ 1428 w 2702"/>
              <a:gd name="T11" fmla="*/ 2340 h 3153"/>
              <a:gd name="T12" fmla="*/ 1504 w 2702"/>
              <a:gd name="T13" fmla="*/ 2270 h 3153"/>
              <a:gd name="T14" fmla="*/ 1521 w 2702"/>
              <a:gd name="T15" fmla="*/ 2172 h 3153"/>
              <a:gd name="T16" fmla="*/ 1471 w 2702"/>
              <a:gd name="T17" fmla="*/ 2084 h 3153"/>
              <a:gd name="T18" fmla="*/ 1378 w 2702"/>
              <a:gd name="T19" fmla="*/ 2038 h 3153"/>
              <a:gd name="T20" fmla="*/ 1209 w 2702"/>
              <a:gd name="T21" fmla="*/ 763 h 3153"/>
              <a:gd name="T22" fmla="*/ 1201 w 2702"/>
              <a:gd name="T23" fmla="*/ 777 h 3153"/>
              <a:gd name="T24" fmla="*/ 1234 w 2702"/>
              <a:gd name="T25" fmla="*/ 1877 h 3153"/>
              <a:gd name="T26" fmla="*/ 1452 w 2702"/>
              <a:gd name="T27" fmla="*/ 1881 h 3153"/>
              <a:gd name="T28" fmla="*/ 1464 w 2702"/>
              <a:gd name="T29" fmla="*/ 1873 h 3153"/>
              <a:gd name="T30" fmla="*/ 1487 w 2702"/>
              <a:gd name="T31" fmla="*/ 773 h 3153"/>
              <a:gd name="T32" fmla="*/ 1475 w 2702"/>
              <a:gd name="T33" fmla="*/ 761 h 3153"/>
              <a:gd name="T34" fmla="*/ 1351 w 2702"/>
              <a:gd name="T35" fmla="*/ 0 h 3153"/>
              <a:gd name="T36" fmla="*/ 1466 w 2702"/>
              <a:gd name="T37" fmla="*/ 30 h 3153"/>
              <a:gd name="T38" fmla="*/ 1636 w 2702"/>
              <a:gd name="T39" fmla="*/ 108 h 3153"/>
              <a:gd name="T40" fmla="*/ 1825 w 2702"/>
              <a:gd name="T41" fmla="*/ 211 h 3153"/>
              <a:gd name="T42" fmla="*/ 2031 w 2702"/>
              <a:gd name="T43" fmla="*/ 340 h 3153"/>
              <a:gd name="T44" fmla="*/ 2249 w 2702"/>
              <a:gd name="T45" fmla="*/ 464 h 3153"/>
              <a:gd name="T46" fmla="*/ 2467 w 2702"/>
              <a:gd name="T47" fmla="*/ 547 h 3153"/>
              <a:gd name="T48" fmla="*/ 2622 w 2702"/>
              <a:gd name="T49" fmla="*/ 573 h 3153"/>
              <a:gd name="T50" fmla="*/ 2693 w 2702"/>
              <a:gd name="T51" fmla="*/ 652 h 3153"/>
              <a:gd name="T52" fmla="*/ 2680 w 2702"/>
              <a:gd name="T53" fmla="*/ 993 h 3153"/>
              <a:gd name="T54" fmla="*/ 2591 w 2702"/>
              <a:gd name="T55" fmla="*/ 1512 h 3153"/>
              <a:gd name="T56" fmla="*/ 2447 w 2702"/>
              <a:gd name="T57" fmla="*/ 1965 h 3153"/>
              <a:gd name="T58" fmla="*/ 2246 w 2702"/>
              <a:gd name="T59" fmla="*/ 2356 h 3153"/>
              <a:gd name="T60" fmla="*/ 1991 w 2702"/>
              <a:gd name="T61" fmla="*/ 2687 h 3153"/>
              <a:gd name="T62" fmla="*/ 1682 w 2702"/>
              <a:gd name="T63" fmla="*/ 2963 h 3153"/>
              <a:gd name="T64" fmla="*/ 1395 w 2702"/>
              <a:gd name="T65" fmla="*/ 3145 h 3153"/>
              <a:gd name="T66" fmla="*/ 1307 w 2702"/>
              <a:gd name="T67" fmla="*/ 3145 h 3153"/>
              <a:gd name="T68" fmla="*/ 1019 w 2702"/>
              <a:gd name="T69" fmla="*/ 2963 h 3153"/>
              <a:gd name="T70" fmla="*/ 710 w 2702"/>
              <a:gd name="T71" fmla="*/ 2687 h 3153"/>
              <a:gd name="T72" fmla="*/ 455 w 2702"/>
              <a:gd name="T73" fmla="*/ 2355 h 3153"/>
              <a:gd name="T74" fmla="*/ 255 w 2702"/>
              <a:gd name="T75" fmla="*/ 1965 h 3153"/>
              <a:gd name="T76" fmla="*/ 109 w 2702"/>
              <a:gd name="T77" fmla="*/ 1512 h 3153"/>
              <a:gd name="T78" fmla="*/ 22 w 2702"/>
              <a:gd name="T79" fmla="*/ 993 h 3153"/>
              <a:gd name="T80" fmla="*/ 8 w 2702"/>
              <a:gd name="T81" fmla="*/ 652 h 3153"/>
              <a:gd name="T82" fmla="*/ 80 w 2702"/>
              <a:gd name="T83" fmla="*/ 573 h 3153"/>
              <a:gd name="T84" fmla="*/ 235 w 2702"/>
              <a:gd name="T85" fmla="*/ 547 h 3153"/>
              <a:gd name="T86" fmla="*/ 452 w 2702"/>
              <a:gd name="T87" fmla="*/ 464 h 3153"/>
              <a:gd name="T88" fmla="*/ 671 w 2702"/>
              <a:gd name="T89" fmla="*/ 340 h 3153"/>
              <a:gd name="T90" fmla="*/ 877 w 2702"/>
              <a:gd name="T91" fmla="*/ 212 h 3153"/>
              <a:gd name="T92" fmla="*/ 1065 w 2702"/>
              <a:gd name="T93" fmla="*/ 109 h 3153"/>
              <a:gd name="T94" fmla="*/ 1235 w 2702"/>
              <a:gd name="T95" fmla="*/ 31 h 3153"/>
              <a:gd name="T96" fmla="*/ 1339 w 2702"/>
              <a:gd name="T97" fmla="*/ 0 h 3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702" h="3153">
                <a:moveTo>
                  <a:pt x="1351" y="2037"/>
                </a:moveTo>
                <a:lnTo>
                  <a:pt x="1324" y="2038"/>
                </a:lnTo>
                <a:lnTo>
                  <a:pt x="1298" y="2044"/>
                </a:lnTo>
                <a:lnTo>
                  <a:pt x="1274" y="2053"/>
                </a:lnTo>
                <a:lnTo>
                  <a:pt x="1251" y="2066"/>
                </a:lnTo>
                <a:lnTo>
                  <a:pt x="1230" y="2084"/>
                </a:lnTo>
                <a:lnTo>
                  <a:pt x="1212" y="2103"/>
                </a:lnTo>
                <a:lnTo>
                  <a:pt x="1198" y="2124"/>
                </a:lnTo>
                <a:lnTo>
                  <a:pt x="1188" y="2148"/>
                </a:lnTo>
                <a:lnTo>
                  <a:pt x="1182" y="2172"/>
                </a:lnTo>
                <a:lnTo>
                  <a:pt x="1180" y="2199"/>
                </a:lnTo>
                <a:lnTo>
                  <a:pt x="1182" y="2224"/>
                </a:lnTo>
                <a:lnTo>
                  <a:pt x="1188" y="2248"/>
                </a:lnTo>
                <a:lnTo>
                  <a:pt x="1198" y="2270"/>
                </a:lnTo>
                <a:lnTo>
                  <a:pt x="1212" y="2292"/>
                </a:lnTo>
                <a:lnTo>
                  <a:pt x="1230" y="2311"/>
                </a:lnTo>
                <a:lnTo>
                  <a:pt x="1251" y="2327"/>
                </a:lnTo>
                <a:lnTo>
                  <a:pt x="1274" y="2340"/>
                </a:lnTo>
                <a:lnTo>
                  <a:pt x="1298" y="2349"/>
                </a:lnTo>
                <a:lnTo>
                  <a:pt x="1324" y="2354"/>
                </a:lnTo>
                <a:lnTo>
                  <a:pt x="1351" y="2356"/>
                </a:lnTo>
                <a:lnTo>
                  <a:pt x="1378" y="2354"/>
                </a:lnTo>
                <a:lnTo>
                  <a:pt x="1403" y="2349"/>
                </a:lnTo>
                <a:lnTo>
                  <a:pt x="1428" y="2340"/>
                </a:lnTo>
                <a:lnTo>
                  <a:pt x="1451" y="2328"/>
                </a:lnTo>
                <a:lnTo>
                  <a:pt x="1471" y="2311"/>
                </a:lnTo>
                <a:lnTo>
                  <a:pt x="1490" y="2292"/>
                </a:lnTo>
                <a:lnTo>
                  <a:pt x="1504" y="2270"/>
                </a:lnTo>
                <a:lnTo>
                  <a:pt x="1515" y="2248"/>
                </a:lnTo>
                <a:lnTo>
                  <a:pt x="1521" y="2224"/>
                </a:lnTo>
                <a:lnTo>
                  <a:pt x="1523" y="2199"/>
                </a:lnTo>
                <a:lnTo>
                  <a:pt x="1521" y="2172"/>
                </a:lnTo>
                <a:lnTo>
                  <a:pt x="1515" y="2148"/>
                </a:lnTo>
                <a:lnTo>
                  <a:pt x="1504" y="2124"/>
                </a:lnTo>
                <a:lnTo>
                  <a:pt x="1490" y="2103"/>
                </a:lnTo>
                <a:lnTo>
                  <a:pt x="1471" y="2084"/>
                </a:lnTo>
                <a:lnTo>
                  <a:pt x="1451" y="2066"/>
                </a:lnTo>
                <a:lnTo>
                  <a:pt x="1428" y="2053"/>
                </a:lnTo>
                <a:lnTo>
                  <a:pt x="1403" y="2044"/>
                </a:lnTo>
                <a:lnTo>
                  <a:pt x="1378" y="2038"/>
                </a:lnTo>
                <a:lnTo>
                  <a:pt x="1351" y="2037"/>
                </a:lnTo>
                <a:close/>
                <a:moveTo>
                  <a:pt x="1217" y="761"/>
                </a:moveTo>
                <a:lnTo>
                  <a:pt x="1213" y="761"/>
                </a:lnTo>
                <a:lnTo>
                  <a:pt x="1209" y="763"/>
                </a:lnTo>
                <a:lnTo>
                  <a:pt x="1206" y="765"/>
                </a:lnTo>
                <a:lnTo>
                  <a:pt x="1203" y="769"/>
                </a:lnTo>
                <a:lnTo>
                  <a:pt x="1201" y="773"/>
                </a:lnTo>
                <a:lnTo>
                  <a:pt x="1201" y="777"/>
                </a:lnTo>
                <a:lnTo>
                  <a:pt x="1229" y="1866"/>
                </a:lnTo>
                <a:lnTo>
                  <a:pt x="1230" y="1869"/>
                </a:lnTo>
                <a:lnTo>
                  <a:pt x="1231" y="1873"/>
                </a:lnTo>
                <a:lnTo>
                  <a:pt x="1234" y="1877"/>
                </a:lnTo>
                <a:lnTo>
                  <a:pt x="1237" y="1879"/>
                </a:lnTo>
                <a:lnTo>
                  <a:pt x="1241" y="1881"/>
                </a:lnTo>
                <a:lnTo>
                  <a:pt x="1245" y="1881"/>
                </a:lnTo>
                <a:lnTo>
                  <a:pt x="1452" y="1881"/>
                </a:lnTo>
                <a:lnTo>
                  <a:pt x="1456" y="1881"/>
                </a:lnTo>
                <a:lnTo>
                  <a:pt x="1459" y="1879"/>
                </a:lnTo>
                <a:lnTo>
                  <a:pt x="1462" y="1877"/>
                </a:lnTo>
                <a:lnTo>
                  <a:pt x="1464" y="1873"/>
                </a:lnTo>
                <a:lnTo>
                  <a:pt x="1466" y="1869"/>
                </a:lnTo>
                <a:lnTo>
                  <a:pt x="1466" y="1866"/>
                </a:lnTo>
                <a:lnTo>
                  <a:pt x="1488" y="777"/>
                </a:lnTo>
                <a:lnTo>
                  <a:pt x="1487" y="773"/>
                </a:lnTo>
                <a:lnTo>
                  <a:pt x="1486" y="769"/>
                </a:lnTo>
                <a:lnTo>
                  <a:pt x="1483" y="765"/>
                </a:lnTo>
                <a:lnTo>
                  <a:pt x="1480" y="763"/>
                </a:lnTo>
                <a:lnTo>
                  <a:pt x="1475" y="761"/>
                </a:lnTo>
                <a:lnTo>
                  <a:pt x="1471" y="761"/>
                </a:lnTo>
                <a:lnTo>
                  <a:pt x="1217" y="761"/>
                </a:lnTo>
                <a:close/>
                <a:moveTo>
                  <a:pt x="1351" y="0"/>
                </a:moveTo>
                <a:lnTo>
                  <a:pt x="1351" y="0"/>
                </a:lnTo>
                <a:lnTo>
                  <a:pt x="1373" y="2"/>
                </a:lnTo>
                <a:lnTo>
                  <a:pt x="1402" y="8"/>
                </a:lnTo>
                <a:lnTo>
                  <a:pt x="1433" y="18"/>
                </a:lnTo>
                <a:lnTo>
                  <a:pt x="1466" y="30"/>
                </a:lnTo>
                <a:lnTo>
                  <a:pt x="1503" y="46"/>
                </a:lnTo>
                <a:lnTo>
                  <a:pt x="1543" y="64"/>
                </a:lnTo>
                <a:lnTo>
                  <a:pt x="1588" y="85"/>
                </a:lnTo>
                <a:lnTo>
                  <a:pt x="1636" y="108"/>
                </a:lnTo>
                <a:lnTo>
                  <a:pt x="1690" y="135"/>
                </a:lnTo>
                <a:lnTo>
                  <a:pt x="1732" y="157"/>
                </a:lnTo>
                <a:lnTo>
                  <a:pt x="1777" y="183"/>
                </a:lnTo>
                <a:lnTo>
                  <a:pt x="1825" y="211"/>
                </a:lnTo>
                <a:lnTo>
                  <a:pt x="1874" y="242"/>
                </a:lnTo>
                <a:lnTo>
                  <a:pt x="1926" y="274"/>
                </a:lnTo>
                <a:lnTo>
                  <a:pt x="1977" y="307"/>
                </a:lnTo>
                <a:lnTo>
                  <a:pt x="2031" y="340"/>
                </a:lnTo>
                <a:lnTo>
                  <a:pt x="2084" y="373"/>
                </a:lnTo>
                <a:lnTo>
                  <a:pt x="2139" y="405"/>
                </a:lnTo>
                <a:lnTo>
                  <a:pt x="2195" y="436"/>
                </a:lnTo>
                <a:lnTo>
                  <a:pt x="2249" y="464"/>
                </a:lnTo>
                <a:lnTo>
                  <a:pt x="2305" y="490"/>
                </a:lnTo>
                <a:lnTo>
                  <a:pt x="2360" y="513"/>
                </a:lnTo>
                <a:lnTo>
                  <a:pt x="2413" y="532"/>
                </a:lnTo>
                <a:lnTo>
                  <a:pt x="2467" y="547"/>
                </a:lnTo>
                <a:lnTo>
                  <a:pt x="2518" y="556"/>
                </a:lnTo>
                <a:lnTo>
                  <a:pt x="2570" y="560"/>
                </a:lnTo>
                <a:lnTo>
                  <a:pt x="2597" y="564"/>
                </a:lnTo>
                <a:lnTo>
                  <a:pt x="2622" y="573"/>
                </a:lnTo>
                <a:lnTo>
                  <a:pt x="2645" y="587"/>
                </a:lnTo>
                <a:lnTo>
                  <a:pt x="2666" y="605"/>
                </a:lnTo>
                <a:lnTo>
                  <a:pt x="2682" y="628"/>
                </a:lnTo>
                <a:lnTo>
                  <a:pt x="2693" y="652"/>
                </a:lnTo>
                <a:lnTo>
                  <a:pt x="2701" y="680"/>
                </a:lnTo>
                <a:lnTo>
                  <a:pt x="2702" y="707"/>
                </a:lnTo>
                <a:lnTo>
                  <a:pt x="2692" y="852"/>
                </a:lnTo>
                <a:lnTo>
                  <a:pt x="2680" y="993"/>
                </a:lnTo>
                <a:lnTo>
                  <a:pt x="2664" y="1130"/>
                </a:lnTo>
                <a:lnTo>
                  <a:pt x="2643" y="1261"/>
                </a:lnTo>
                <a:lnTo>
                  <a:pt x="2619" y="1389"/>
                </a:lnTo>
                <a:lnTo>
                  <a:pt x="2591" y="1512"/>
                </a:lnTo>
                <a:lnTo>
                  <a:pt x="2560" y="1632"/>
                </a:lnTo>
                <a:lnTo>
                  <a:pt x="2526" y="1747"/>
                </a:lnTo>
                <a:lnTo>
                  <a:pt x="2488" y="1858"/>
                </a:lnTo>
                <a:lnTo>
                  <a:pt x="2447" y="1965"/>
                </a:lnTo>
                <a:lnTo>
                  <a:pt x="2402" y="2068"/>
                </a:lnTo>
                <a:lnTo>
                  <a:pt x="2353" y="2168"/>
                </a:lnTo>
                <a:lnTo>
                  <a:pt x="2302" y="2263"/>
                </a:lnTo>
                <a:lnTo>
                  <a:pt x="2246" y="2356"/>
                </a:lnTo>
                <a:lnTo>
                  <a:pt x="2187" y="2444"/>
                </a:lnTo>
                <a:lnTo>
                  <a:pt x="2126" y="2529"/>
                </a:lnTo>
                <a:lnTo>
                  <a:pt x="2060" y="2609"/>
                </a:lnTo>
                <a:lnTo>
                  <a:pt x="1991" y="2687"/>
                </a:lnTo>
                <a:lnTo>
                  <a:pt x="1919" y="2761"/>
                </a:lnTo>
                <a:lnTo>
                  <a:pt x="1843" y="2832"/>
                </a:lnTo>
                <a:lnTo>
                  <a:pt x="1764" y="2899"/>
                </a:lnTo>
                <a:lnTo>
                  <a:pt x="1682" y="2963"/>
                </a:lnTo>
                <a:lnTo>
                  <a:pt x="1596" y="3023"/>
                </a:lnTo>
                <a:lnTo>
                  <a:pt x="1507" y="3082"/>
                </a:lnTo>
                <a:lnTo>
                  <a:pt x="1416" y="3136"/>
                </a:lnTo>
                <a:lnTo>
                  <a:pt x="1395" y="3145"/>
                </a:lnTo>
                <a:lnTo>
                  <a:pt x="1372" y="3151"/>
                </a:lnTo>
                <a:lnTo>
                  <a:pt x="1351" y="3153"/>
                </a:lnTo>
                <a:lnTo>
                  <a:pt x="1328" y="3151"/>
                </a:lnTo>
                <a:lnTo>
                  <a:pt x="1307" y="3145"/>
                </a:lnTo>
                <a:lnTo>
                  <a:pt x="1285" y="3136"/>
                </a:lnTo>
                <a:lnTo>
                  <a:pt x="1193" y="3082"/>
                </a:lnTo>
                <a:lnTo>
                  <a:pt x="1105" y="3023"/>
                </a:lnTo>
                <a:lnTo>
                  <a:pt x="1019" y="2963"/>
                </a:lnTo>
                <a:lnTo>
                  <a:pt x="937" y="2899"/>
                </a:lnTo>
                <a:lnTo>
                  <a:pt x="858" y="2832"/>
                </a:lnTo>
                <a:lnTo>
                  <a:pt x="783" y="2761"/>
                </a:lnTo>
                <a:lnTo>
                  <a:pt x="710" y="2687"/>
                </a:lnTo>
                <a:lnTo>
                  <a:pt x="642" y="2609"/>
                </a:lnTo>
                <a:lnTo>
                  <a:pt x="576" y="2529"/>
                </a:lnTo>
                <a:lnTo>
                  <a:pt x="514" y="2444"/>
                </a:lnTo>
                <a:lnTo>
                  <a:pt x="455" y="2355"/>
                </a:lnTo>
                <a:lnTo>
                  <a:pt x="400" y="2263"/>
                </a:lnTo>
                <a:lnTo>
                  <a:pt x="347" y="2167"/>
                </a:lnTo>
                <a:lnTo>
                  <a:pt x="299" y="2068"/>
                </a:lnTo>
                <a:lnTo>
                  <a:pt x="255" y="1965"/>
                </a:lnTo>
                <a:lnTo>
                  <a:pt x="213" y="1858"/>
                </a:lnTo>
                <a:lnTo>
                  <a:pt x="175" y="1747"/>
                </a:lnTo>
                <a:lnTo>
                  <a:pt x="140" y="1632"/>
                </a:lnTo>
                <a:lnTo>
                  <a:pt x="109" y="1512"/>
                </a:lnTo>
                <a:lnTo>
                  <a:pt x="82" y="1389"/>
                </a:lnTo>
                <a:lnTo>
                  <a:pt x="59" y="1261"/>
                </a:lnTo>
                <a:lnTo>
                  <a:pt x="38" y="1130"/>
                </a:lnTo>
                <a:lnTo>
                  <a:pt x="22" y="993"/>
                </a:lnTo>
                <a:lnTo>
                  <a:pt x="9" y="852"/>
                </a:lnTo>
                <a:lnTo>
                  <a:pt x="0" y="707"/>
                </a:lnTo>
                <a:lnTo>
                  <a:pt x="1" y="680"/>
                </a:lnTo>
                <a:lnTo>
                  <a:pt x="8" y="652"/>
                </a:lnTo>
                <a:lnTo>
                  <a:pt x="20" y="628"/>
                </a:lnTo>
                <a:lnTo>
                  <a:pt x="36" y="605"/>
                </a:lnTo>
                <a:lnTo>
                  <a:pt x="57" y="587"/>
                </a:lnTo>
                <a:lnTo>
                  <a:pt x="80" y="573"/>
                </a:lnTo>
                <a:lnTo>
                  <a:pt x="105" y="564"/>
                </a:lnTo>
                <a:lnTo>
                  <a:pt x="132" y="560"/>
                </a:lnTo>
                <a:lnTo>
                  <a:pt x="183" y="556"/>
                </a:lnTo>
                <a:lnTo>
                  <a:pt x="235" y="547"/>
                </a:lnTo>
                <a:lnTo>
                  <a:pt x="289" y="532"/>
                </a:lnTo>
                <a:lnTo>
                  <a:pt x="342" y="513"/>
                </a:lnTo>
                <a:lnTo>
                  <a:pt x="397" y="490"/>
                </a:lnTo>
                <a:lnTo>
                  <a:pt x="452" y="464"/>
                </a:lnTo>
                <a:lnTo>
                  <a:pt x="507" y="436"/>
                </a:lnTo>
                <a:lnTo>
                  <a:pt x="563" y="405"/>
                </a:lnTo>
                <a:lnTo>
                  <a:pt x="617" y="374"/>
                </a:lnTo>
                <a:lnTo>
                  <a:pt x="671" y="340"/>
                </a:lnTo>
                <a:lnTo>
                  <a:pt x="724" y="307"/>
                </a:lnTo>
                <a:lnTo>
                  <a:pt x="777" y="275"/>
                </a:lnTo>
                <a:lnTo>
                  <a:pt x="827" y="242"/>
                </a:lnTo>
                <a:lnTo>
                  <a:pt x="877" y="212"/>
                </a:lnTo>
                <a:lnTo>
                  <a:pt x="924" y="184"/>
                </a:lnTo>
                <a:lnTo>
                  <a:pt x="970" y="157"/>
                </a:lnTo>
                <a:lnTo>
                  <a:pt x="1013" y="135"/>
                </a:lnTo>
                <a:lnTo>
                  <a:pt x="1065" y="109"/>
                </a:lnTo>
                <a:lnTo>
                  <a:pt x="1114" y="85"/>
                </a:lnTo>
                <a:lnTo>
                  <a:pt x="1158" y="64"/>
                </a:lnTo>
                <a:lnTo>
                  <a:pt x="1198" y="46"/>
                </a:lnTo>
                <a:lnTo>
                  <a:pt x="1235" y="31"/>
                </a:lnTo>
                <a:lnTo>
                  <a:pt x="1269" y="18"/>
                </a:lnTo>
                <a:lnTo>
                  <a:pt x="1300" y="8"/>
                </a:lnTo>
                <a:lnTo>
                  <a:pt x="1329" y="2"/>
                </a:lnTo>
                <a:lnTo>
                  <a:pt x="1339" y="0"/>
                </a:lnTo>
                <a:lnTo>
                  <a:pt x="135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1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0015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8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6887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8" b="1" dirty="0">
                <a:solidFill>
                  <a:prstClr val="white"/>
                </a:solidFill>
              </a:rPr>
              <a:t>SUBSCRIBE NOW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7967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2398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8612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sp>
        <p:nvSpPr>
          <p:cNvPr id="23" name="AutoShape 3"/>
          <p:cNvSpPr>
            <a:spLocks noChangeAspect="1" noChangeArrowheads="1" noTextEdit="1"/>
          </p:cNvSpPr>
          <p:nvPr/>
        </p:nvSpPr>
        <p:spPr bwMode="auto">
          <a:xfrm>
            <a:off x="831993" y="711181"/>
            <a:ext cx="4256572" cy="357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>
            <a:off x="2500223" y="3656101"/>
            <a:ext cx="935495" cy="508999"/>
          </a:xfrm>
          <a:custGeom>
            <a:avLst/>
            <a:gdLst>
              <a:gd name="T0" fmla="*/ 659 w 659"/>
              <a:gd name="T1" fmla="*/ 364 h 364"/>
              <a:gd name="T2" fmla="*/ 0 w 659"/>
              <a:gd name="T3" fmla="*/ 364 h 364"/>
              <a:gd name="T4" fmla="*/ 51 w 659"/>
              <a:gd name="T5" fmla="*/ 0 h 364"/>
              <a:gd name="T6" fmla="*/ 612 w 659"/>
              <a:gd name="T7" fmla="*/ 0 h 364"/>
              <a:gd name="T8" fmla="*/ 659 w 659"/>
              <a:gd name="T9" fmla="*/ 36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364">
                <a:moveTo>
                  <a:pt x="659" y="364"/>
                </a:moveTo>
                <a:lnTo>
                  <a:pt x="0" y="364"/>
                </a:lnTo>
                <a:lnTo>
                  <a:pt x="51" y="0"/>
                </a:lnTo>
                <a:lnTo>
                  <a:pt x="612" y="0"/>
                </a:lnTo>
                <a:lnTo>
                  <a:pt x="659" y="364"/>
                </a:lnTo>
                <a:close/>
              </a:path>
            </a:pathLst>
          </a:custGeom>
          <a:solidFill>
            <a:srgbClr val="D3D0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>
            <a:off x="2433102" y="4153913"/>
            <a:ext cx="1069736" cy="131445"/>
          </a:xfrm>
          <a:custGeom>
            <a:avLst/>
            <a:gdLst>
              <a:gd name="T0" fmla="*/ 758 w 772"/>
              <a:gd name="T1" fmla="*/ 96 h 96"/>
              <a:gd name="T2" fmla="*/ 12 w 772"/>
              <a:gd name="T3" fmla="*/ 96 h 96"/>
              <a:gd name="T4" fmla="*/ 0 w 772"/>
              <a:gd name="T5" fmla="*/ 84 h 96"/>
              <a:gd name="T6" fmla="*/ 2 w 772"/>
              <a:gd name="T7" fmla="*/ 78 h 96"/>
              <a:gd name="T8" fmla="*/ 48 w 772"/>
              <a:gd name="T9" fmla="*/ 5 h 96"/>
              <a:gd name="T10" fmla="*/ 58 w 772"/>
              <a:gd name="T11" fmla="*/ 0 h 96"/>
              <a:gd name="T12" fmla="*/ 715 w 772"/>
              <a:gd name="T13" fmla="*/ 0 h 96"/>
              <a:gd name="T14" fmla="*/ 725 w 772"/>
              <a:gd name="T15" fmla="*/ 6 h 96"/>
              <a:gd name="T16" fmla="*/ 768 w 772"/>
              <a:gd name="T17" fmla="*/ 78 h 96"/>
              <a:gd name="T18" fmla="*/ 764 w 772"/>
              <a:gd name="T19" fmla="*/ 95 h 96"/>
              <a:gd name="T20" fmla="*/ 758 w 772"/>
              <a:gd name="T21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2" h="96">
                <a:moveTo>
                  <a:pt x="758" y="96"/>
                </a:moveTo>
                <a:cubicBezTo>
                  <a:pt x="12" y="96"/>
                  <a:pt x="12" y="96"/>
                  <a:pt x="12" y="96"/>
                </a:cubicBezTo>
                <a:cubicBezTo>
                  <a:pt x="5" y="96"/>
                  <a:pt x="0" y="91"/>
                  <a:pt x="0" y="84"/>
                </a:cubicBezTo>
                <a:cubicBezTo>
                  <a:pt x="0" y="82"/>
                  <a:pt x="0" y="80"/>
                  <a:pt x="2" y="78"/>
                </a:cubicBezTo>
                <a:cubicBezTo>
                  <a:pt x="48" y="5"/>
                  <a:pt x="48" y="5"/>
                  <a:pt x="48" y="5"/>
                </a:cubicBezTo>
                <a:cubicBezTo>
                  <a:pt x="50" y="2"/>
                  <a:pt x="54" y="0"/>
                  <a:pt x="58" y="0"/>
                </a:cubicBezTo>
                <a:cubicBezTo>
                  <a:pt x="715" y="0"/>
                  <a:pt x="715" y="0"/>
                  <a:pt x="715" y="0"/>
                </a:cubicBezTo>
                <a:cubicBezTo>
                  <a:pt x="719" y="0"/>
                  <a:pt x="723" y="2"/>
                  <a:pt x="725" y="6"/>
                </a:cubicBezTo>
                <a:cubicBezTo>
                  <a:pt x="768" y="78"/>
                  <a:pt x="768" y="78"/>
                  <a:pt x="768" y="78"/>
                </a:cubicBezTo>
                <a:cubicBezTo>
                  <a:pt x="772" y="84"/>
                  <a:pt x="770" y="91"/>
                  <a:pt x="764" y="95"/>
                </a:cubicBezTo>
                <a:cubicBezTo>
                  <a:pt x="762" y="96"/>
                  <a:pt x="760" y="96"/>
                  <a:pt x="758" y="96"/>
                </a:cubicBezTo>
                <a:close/>
              </a:path>
            </a:pathLst>
          </a:custGeom>
          <a:solidFill>
            <a:srgbClr val="BFBD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 7"/>
          <p:cNvSpPr>
            <a:spLocks/>
          </p:cNvSpPr>
          <p:nvPr/>
        </p:nvSpPr>
        <p:spPr bwMode="auto">
          <a:xfrm>
            <a:off x="831993" y="762697"/>
            <a:ext cx="4320896" cy="2635885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 9"/>
          <p:cNvSpPr>
            <a:spLocks/>
          </p:cNvSpPr>
          <p:nvPr/>
        </p:nvSpPr>
        <p:spPr bwMode="auto">
          <a:xfrm>
            <a:off x="833391" y="3345668"/>
            <a:ext cx="4320896" cy="335603"/>
          </a:xfrm>
          <a:custGeom>
            <a:avLst/>
            <a:gdLst>
              <a:gd name="T0" fmla="*/ 3061 w 3114"/>
              <a:gd name="T1" fmla="*/ 246 h 246"/>
              <a:gd name="T2" fmla="*/ 56 w 3114"/>
              <a:gd name="T3" fmla="*/ 246 h 246"/>
              <a:gd name="T4" fmla="*/ 0 w 3114"/>
              <a:gd name="T5" fmla="*/ 190 h 246"/>
              <a:gd name="T6" fmla="*/ 0 w 3114"/>
              <a:gd name="T7" fmla="*/ 0 h 246"/>
              <a:gd name="T8" fmla="*/ 3114 w 3114"/>
              <a:gd name="T9" fmla="*/ 0 h 246"/>
              <a:gd name="T10" fmla="*/ 3114 w 3114"/>
              <a:gd name="T11" fmla="*/ 190 h 246"/>
              <a:gd name="T12" fmla="*/ 3061 w 3114"/>
              <a:gd name="T13" fmla="*/ 24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246">
                <a:moveTo>
                  <a:pt x="3061" y="246"/>
                </a:moveTo>
                <a:cubicBezTo>
                  <a:pt x="56" y="246"/>
                  <a:pt x="56" y="246"/>
                  <a:pt x="56" y="246"/>
                </a:cubicBezTo>
                <a:cubicBezTo>
                  <a:pt x="25" y="246"/>
                  <a:pt x="0" y="221"/>
                  <a:pt x="0" y="190"/>
                </a:cubicBezTo>
                <a:cubicBezTo>
                  <a:pt x="0" y="190"/>
                  <a:pt x="0" y="6"/>
                  <a:pt x="0" y="0"/>
                </a:cubicBezTo>
                <a:cubicBezTo>
                  <a:pt x="3114" y="0"/>
                  <a:pt x="3114" y="0"/>
                  <a:pt x="3114" y="0"/>
                </a:cubicBezTo>
                <a:cubicBezTo>
                  <a:pt x="3114" y="3"/>
                  <a:pt x="3114" y="190"/>
                  <a:pt x="3114" y="190"/>
                </a:cubicBezTo>
                <a:cubicBezTo>
                  <a:pt x="3114" y="221"/>
                  <a:pt x="3092" y="246"/>
                  <a:pt x="3061" y="246"/>
                </a:cubicBezTo>
                <a:close/>
              </a:path>
            </a:pathLst>
          </a:custGeom>
          <a:solidFill>
            <a:srgbClr val="EBEA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2895956" y="3447747"/>
            <a:ext cx="131445" cy="131445"/>
          </a:xfrm>
          <a:prstGeom prst="ellipse">
            <a:avLst/>
          </a:prstGeom>
          <a:solidFill>
            <a:srgbClr val="D5D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2935110" y="795082"/>
            <a:ext cx="53137" cy="51739"/>
          </a:xfrm>
          <a:prstGeom prst="ellipse">
            <a:avLst/>
          </a:prstGeom>
          <a:solidFill>
            <a:srgbClr val="6262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19606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8694" y="4850910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8696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" y="6122600"/>
            <a:ext cx="12185651" cy="67557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1594" y="1841906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s-UY" sz="2398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027" y="762697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4093" y="2004536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126">
              <a:defRPr/>
            </a:pPr>
            <a:r>
              <a:rPr lang="en-US" sz="3198" b="1" kern="0" dirty="0">
                <a:solidFill>
                  <a:prstClr val="white"/>
                </a:solidFill>
              </a:rPr>
              <a:t>FREEBUNDLE15</a:t>
            </a:r>
            <a:endParaRPr lang="es-UY" sz="2398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2423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30075" y="930395"/>
            <a:ext cx="3944450" cy="231237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1192635" y="3104251"/>
            <a:ext cx="3484948" cy="327453"/>
          </a:xfrm>
          <a:prstGeom prst="ellipse">
            <a:avLst/>
          </a:prstGeom>
          <a:solidFill>
            <a:schemeClr val="tx1">
              <a:alpha val="40000"/>
            </a:schemeClr>
          </a:solidFill>
          <a:ln w="25400" cap="flat" cmpd="sng" algn="ctr">
            <a:noFill/>
            <a:prstDash val="solid"/>
          </a:ln>
          <a:effectLst>
            <a:softEdge rad="292100"/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1299501" y="1299445"/>
            <a:ext cx="3388413" cy="1562388"/>
            <a:chOff x="0" y="1014412"/>
            <a:chExt cx="12192000" cy="58435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0" y="1014412"/>
              <a:ext cx="3048000" cy="5843588"/>
              <a:chOff x="0" y="1014412"/>
              <a:chExt cx="3048000" cy="5843588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0" y="4371415"/>
                <a:ext cx="3048000" cy="248658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5" name="Group 4"/>
              <p:cNvGrpSpPr>
                <a:grpSpLocks noChangeAspect="1"/>
              </p:cNvGrpSpPr>
              <p:nvPr/>
            </p:nvGrpSpPr>
            <p:grpSpPr bwMode="auto">
              <a:xfrm>
                <a:off x="1036711" y="1014412"/>
                <a:ext cx="974578" cy="3380431"/>
                <a:chOff x="766" y="620"/>
                <a:chExt cx="685" cy="2376"/>
              </a:xfrm>
            </p:grpSpPr>
            <p:sp>
              <p:nvSpPr>
                <p:cNvPr id="157" name="Freeform 5"/>
                <p:cNvSpPr>
                  <a:spLocks/>
                </p:cNvSpPr>
                <p:nvPr/>
              </p:nvSpPr>
              <p:spPr bwMode="auto">
                <a:xfrm>
                  <a:off x="1026" y="879"/>
                  <a:ext cx="187" cy="281"/>
                </a:xfrm>
                <a:custGeom>
                  <a:avLst/>
                  <a:gdLst>
                    <a:gd name="T0" fmla="*/ 4 w 83"/>
                    <a:gd name="T1" fmla="*/ 34 h 125"/>
                    <a:gd name="T2" fmla="*/ 9 w 83"/>
                    <a:gd name="T3" fmla="*/ 70 h 125"/>
                    <a:gd name="T4" fmla="*/ 4 w 83"/>
                    <a:gd name="T5" fmla="*/ 108 h 125"/>
                    <a:gd name="T6" fmla="*/ 65 w 83"/>
                    <a:gd name="T7" fmla="*/ 122 h 125"/>
                    <a:gd name="T8" fmla="*/ 4 w 83"/>
                    <a:gd name="T9" fmla="*/ 34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125">
                      <a:moveTo>
                        <a:pt x="4" y="34"/>
                      </a:moveTo>
                      <a:cubicBezTo>
                        <a:pt x="29" y="45"/>
                        <a:pt x="1" y="58"/>
                        <a:pt x="9" y="70"/>
                      </a:cubicBezTo>
                      <a:cubicBezTo>
                        <a:pt x="17" y="83"/>
                        <a:pt x="0" y="92"/>
                        <a:pt x="4" y="108"/>
                      </a:cubicBezTo>
                      <a:cubicBezTo>
                        <a:pt x="8" y="125"/>
                        <a:pt x="46" y="124"/>
                        <a:pt x="65" y="122"/>
                      </a:cubicBezTo>
                      <a:cubicBezTo>
                        <a:pt x="83" y="121"/>
                        <a:pt x="57" y="0"/>
                        <a:pt x="4" y="34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6"/>
                <p:cNvSpPr>
                  <a:spLocks/>
                </p:cNvSpPr>
                <p:nvPr/>
              </p:nvSpPr>
              <p:spPr bwMode="auto">
                <a:xfrm>
                  <a:off x="940" y="620"/>
                  <a:ext cx="398" cy="546"/>
                </a:xfrm>
                <a:custGeom>
                  <a:avLst/>
                  <a:gdLst>
                    <a:gd name="T0" fmla="*/ 15 w 176"/>
                    <a:gd name="T1" fmla="*/ 42 h 243"/>
                    <a:gd name="T2" fmla="*/ 123 w 176"/>
                    <a:gd name="T3" fmla="*/ 71 h 243"/>
                    <a:gd name="T4" fmla="*/ 145 w 176"/>
                    <a:gd name="T5" fmla="*/ 118 h 243"/>
                    <a:gd name="T6" fmla="*/ 155 w 176"/>
                    <a:gd name="T7" fmla="*/ 164 h 243"/>
                    <a:gd name="T8" fmla="*/ 141 w 176"/>
                    <a:gd name="T9" fmla="*/ 217 h 243"/>
                    <a:gd name="T10" fmla="*/ 87 w 176"/>
                    <a:gd name="T11" fmla="*/ 235 h 243"/>
                    <a:gd name="T12" fmla="*/ 35 w 176"/>
                    <a:gd name="T13" fmla="*/ 101 h 243"/>
                    <a:gd name="T14" fmla="*/ 15 w 176"/>
                    <a:gd name="T15" fmla="*/ 42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6" h="243">
                      <a:moveTo>
                        <a:pt x="15" y="42"/>
                      </a:moveTo>
                      <a:cubicBezTo>
                        <a:pt x="45" y="0"/>
                        <a:pt x="124" y="17"/>
                        <a:pt x="123" y="71"/>
                      </a:cubicBezTo>
                      <a:cubicBezTo>
                        <a:pt x="123" y="125"/>
                        <a:pt x="156" y="91"/>
                        <a:pt x="145" y="118"/>
                      </a:cubicBezTo>
                      <a:cubicBezTo>
                        <a:pt x="134" y="145"/>
                        <a:pt x="169" y="142"/>
                        <a:pt x="155" y="164"/>
                      </a:cubicBezTo>
                      <a:cubicBezTo>
                        <a:pt x="140" y="187"/>
                        <a:pt x="176" y="192"/>
                        <a:pt x="141" y="217"/>
                      </a:cubicBezTo>
                      <a:cubicBezTo>
                        <a:pt x="107" y="243"/>
                        <a:pt x="87" y="235"/>
                        <a:pt x="87" y="235"/>
                      </a:cubicBezTo>
                      <a:cubicBezTo>
                        <a:pt x="87" y="235"/>
                        <a:pt x="97" y="84"/>
                        <a:pt x="35" y="101"/>
                      </a:cubicBezTo>
                      <a:cubicBezTo>
                        <a:pt x="16" y="107"/>
                        <a:pt x="0" y="62"/>
                        <a:pt x="15" y="42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7"/>
                <p:cNvSpPr>
                  <a:spLocks/>
                </p:cNvSpPr>
                <p:nvPr/>
              </p:nvSpPr>
              <p:spPr bwMode="auto">
                <a:xfrm>
                  <a:off x="766" y="661"/>
                  <a:ext cx="685" cy="2335"/>
                </a:xfrm>
                <a:custGeom>
                  <a:avLst/>
                  <a:gdLst>
                    <a:gd name="T0" fmla="*/ 187 w 303"/>
                    <a:gd name="T1" fmla="*/ 34 h 1039"/>
                    <a:gd name="T2" fmla="*/ 207 w 303"/>
                    <a:gd name="T3" fmla="*/ 153 h 1039"/>
                    <a:gd name="T4" fmla="*/ 231 w 303"/>
                    <a:gd name="T5" fmla="*/ 221 h 1039"/>
                    <a:gd name="T6" fmla="*/ 238 w 303"/>
                    <a:gd name="T7" fmla="*/ 369 h 1039"/>
                    <a:gd name="T8" fmla="*/ 223 w 303"/>
                    <a:gd name="T9" fmla="*/ 441 h 1039"/>
                    <a:gd name="T10" fmla="*/ 220 w 303"/>
                    <a:gd name="T11" fmla="*/ 518 h 1039"/>
                    <a:gd name="T12" fmla="*/ 210 w 303"/>
                    <a:gd name="T13" fmla="*/ 664 h 1039"/>
                    <a:gd name="T14" fmla="*/ 210 w 303"/>
                    <a:gd name="T15" fmla="*/ 712 h 1039"/>
                    <a:gd name="T16" fmla="*/ 275 w 303"/>
                    <a:gd name="T17" fmla="*/ 907 h 1039"/>
                    <a:gd name="T18" fmla="*/ 299 w 303"/>
                    <a:gd name="T19" fmla="*/ 988 h 1039"/>
                    <a:gd name="T20" fmla="*/ 293 w 303"/>
                    <a:gd name="T21" fmla="*/ 1012 h 1039"/>
                    <a:gd name="T22" fmla="*/ 280 w 303"/>
                    <a:gd name="T23" fmla="*/ 964 h 1039"/>
                    <a:gd name="T24" fmla="*/ 211 w 303"/>
                    <a:gd name="T25" fmla="*/ 1019 h 1039"/>
                    <a:gd name="T26" fmla="*/ 223 w 303"/>
                    <a:gd name="T27" fmla="*/ 982 h 1039"/>
                    <a:gd name="T28" fmla="*/ 195 w 303"/>
                    <a:gd name="T29" fmla="*/ 822 h 1039"/>
                    <a:gd name="T30" fmla="*/ 171 w 303"/>
                    <a:gd name="T31" fmla="*/ 824 h 1039"/>
                    <a:gd name="T32" fmla="*/ 147 w 303"/>
                    <a:gd name="T33" fmla="*/ 941 h 1039"/>
                    <a:gd name="T34" fmla="*/ 138 w 303"/>
                    <a:gd name="T35" fmla="*/ 1011 h 1039"/>
                    <a:gd name="T36" fmla="*/ 128 w 303"/>
                    <a:gd name="T37" fmla="*/ 1032 h 1039"/>
                    <a:gd name="T38" fmla="*/ 129 w 303"/>
                    <a:gd name="T39" fmla="*/ 980 h 1039"/>
                    <a:gd name="T40" fmla="*/ 60 w 303"/>
                    <a:gd name="T41" fmla="*/ 1032 h 1039"/>
                    <a:gd name="T42" fmla="*/ 50 w 303"/>
                    <a:gd name="T43" fmla="*/ 997 h 1039"/>
                    <a:gd name="T44" fmla="*/ 107 w 303"/>
                    <a:gd name="T45" fmla="*/ 827 h 1039"/>
                    <a:gd name="T46" fmla="*/ 116 w 303"/>
                    <a:gd name="T47" fmla="*/ 739 h 1039"/>
                    <a:gd name="T48" fmla="*/ 101 w 303"/>
                    <a:gd name="T49" fmla="*/ 667 h 1039"/>
                    <a:gd name="T50" fmla="*/ 89 w 303"/>
                    <a:gd name="T51" fmla="*/ 590 h 1039"/>
                    <a:gd name="T52" fmla="*/ 80 w 303"/>
                    <a:gd name="T53" fmla="*/ 591 h 1039"/>
                    <a:gd name="T54" fmla="*/ 61 w 303"/>
                    <a:gd name="T55" fmla="*/ 585 h 1039"/>
                    <a:gd name="T56" fmla="*/ 67 w 303"/>
                    <a:gd name="T57" fmla="*/ 529 h 1039"/>
                    <a:gd name="T58" fmla="*/ 9 w 303"/>
                    <a:gd name="T59" fmla="*/ 391 h 1039"/>
                    <a:gd name="T60" fmla="*/ 75 w 303"/>
                    <a:gd name="T61" fmla="*/ 328 h 1039"/>
                    <a:gd name="T62" fmla="*/ 130 w 303"/>
                    <a:gd name="T63" fmla="*/ 201 h 1039"/>
                    <a:gd name="T64" fmla="*/ 128 w 303"/>
                    <a:gd name="T65" fmla="*/ 143 h 1039"/>
                    <a:gd name="T66" fmla="*/ 94 w 303"/>
                    <a:gd name="T67" fmla="*/ 88 h 1039"/>
                    <a:gd name="T68" fmla="*/ 95 w 303"/>
                    <a:gd name="T69" fmla="*/ 38 h 10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03" h="1039">
                      <a:moveTo>
                        <a:pt x="137" y="0"/>
                      </a:moveTo>
                      <a:cubicBezTo>
                        <a:pt x="158" y="0"/>
                        <a:pt x="177" y="11"/>
                        <a:pt x="187" y="34"/>
                      </a:cubicBezTo>
                      <a:cubicBezTo>
                        <a:pt x="196" y="57"/>
                        <a:pt x="198" y="83"/>
                        <a:pt x="195" y="97"/>
                      </a:cubicBezTo>
                      <a:cubicBezTo>
                        <a:pt x="192" y="108"/>
                        <a:pt x="202" y="141"/>
                        <a:pt x="207" y="153"/>
                      </a:cubicBezTo>
                      <a:cubicBezTo>
                        <a:pt x="213" y="167"/>
                        <a:pt x="222" y="187"/>
                        <a:pt x="222" y="187"/>
                      </a:cubicBezTo>
                      <a:cubicBezTo>
                        <a:pt x="222" y="187"/>
                        <a:pt x="231" y="201"/>
                        <a:pt x="231" y="221"/>
                      </a:cubicBezTo>
                      <a:cubicBezTo>
                        <a:pt x="231" y="241"/>
                        <a:pt x="231" y="270"/>
                        <a:pt x="238" y="306"/>
                      </a:cubicBezTo>
                      <a:cubicBezTo>
                        <a:pt x="245" y="343"/>
                        <a:pt x="244" y="351"/>
                        <a:pt x="238" y="369"/>
                      </a:cubicBezTo>
                      <a:cubicBezTo>
                        <a:pt x="231" y="388"/>
                        <a:pt x="211" y="423"/>
                        <a:pt x="211" y="423"/>
                      </a:cubicBezTo>
                      <a:cubicBezTo>
                        <a:pt x="211" y="423"/>
                        <a:pt x="231" y="432"/>
                        <a:pt x="223" y="441"/>
                      </a:cubicBezTo>
                      <a:cubicBezTo>
                        <a:pt x="216" y="450"/>
                        <a:pt x="210" y="453"/>
                        <a:pt x="210" y="453"/>
                      </a:cubicBezTo>
                      <a:cubicBezTo>
                        <a:pt x="210" y="453"/>
                        <a:pt x="231" y="484"/>
                        <a:pt x="220" y="518"/>
                      </a:cubicBezTo>
                      <a:cubicBezTo>
                        <a:pt x="209" y="551"/>
                        <a:pt x="207" y="576"/>
                        <a:pt x="208" y="606"/>
                      </a:cubicBezTo>
                      <a:cubicBezTo>
                        <a:pt x="210" y="637"/>
                        <a:pt x="210" y="664"/>
                        <a:pt x="210" y="664"/>
                      </a:cubicBezTo>
                      <a:cubicBezTo>
                        <a:pt x="197" y="666"/>
                        <a:pt x="197" y="666"/>
                        <a:pt x="197" y="666"/>
                      </a:cubicBezTo>
                      <a:cubicBezTo>
                        <a:pt x="197" y="666"/>
                        <a:pt x="197" y="695"/>
                        <a:pt x="210" y="712"/>
                      </a:cubicBezTo>
                      <a:cubicBezTo>
                        <a:pt x="222" y="730"/>
                        <a:pt x="243" y="760"/>
                        <a:pt x="247" y="807"/>
                      </a:cubicBezTo>
                      <a:cubicBezTo>
                        <a:pt x="250" y="854"/>
                        <a:pt x="261" y="895"/>
                        <a:pt x="275" y="907"/>
                      </a:cubicBezTo>
                      <a:cubicBezTo>
                        <a:pt x="289" y="918"/>
                        <a:pt x="303" y="917"/>
                        <a:pt x="303" y="936"/>
                      </a:cubicBezTo>
                      <a:cubicBezTo>
                        <a:pt x="303" y="956"/>
                        <a:pt x="299" y="978"/>
                        <a:pt x="299" y="988"/>
                      </a:cubicBezTo>
                      <a:cubicBezTo>
                        <a:pt x="299" y="997"/>
                        <a:pt x="299" y="1011"/>
                        <a:pt x="299" y="1011"/>
                      </a:cubicBezTo>
                      <a:cubicBezTo>
                        <a:pt x="293" y="1012"/>
                        <a:pt x="293" y="1012"/>
                        <a:pt x="293" y="1012"/>
                      </a:cubicBezTo>
                      <a:cubicBezTo>
                        <a:pt x="293" y="1012"/>
                        <a:pt x="295" y="1001"/>
                        <a:pt x="293" y="988"/>
                      </a:cubicBezTo>
                      <a:cubicBezTo>
                        <a:pt x="292" y="976"/>
                        <a:pt x="288" y="959"/>
                        <a:pt x="280" y="964"/>
                      </a:cubicBezTo>
                      <a:cubicBezTo>
                        <a:pt x="272" y="969"/>
                        <a:pt x="259" y="993"/>
                        <a:pt x="253" y="1004"/>
                      </a:cubicBezTo>
                      <a:cubicBezTo>
                        <a:pt x="247" y="1015"/>
                        <a:pt x="235" y="1026"/>
                        <a:pt x="211" y="1019"/>
                      </a:cubicBezTo>
                      <a:cubicBezTo>
                        <a:pt x="188" y="1012"/>
                        <a:pt x="179" y="997"/>
                        <a:pt x="192" y="993"/>
                      </a:cubicBezTo>
                      <a:cubicBezTo>
                        <a:pt x="205" y="989"/>
                        <a:pt x="220" y="995"/>
                        <a:pt x="223" y="982"/>
                      </a:cubicBezTo>
                      <a:cubicBezTo>
                        <a:pt x="226" y="968"/>
                        <a:pt x="232" y="934"/>
                        <a:pt x="226" y="916"/>
                      </a:cubicBezTo>
                      <a:cubicBezTo>
                        <a:pt x="221" y="898"/>
                        <a:pt x="203" y="842"/>
                        <a:pt x="195" y="822"/>
                      </a:cubicBezTo>
                      <a:cubicBezTo>
                        <a:pt x="188" y="801"/>
                        <a:pt x="177" y="776"/>
                        <a:pt x="177" y="776"/>
                      </a:cubicBezTo>
                      <a:cubicBezTo>
                        <a:pt x="177" y="776"/>
                        <a:pt x="178" y="809"/>
                        <a:pt x="171" y="824"/>
                      </a:cubicBezTo>
                      <a:cubicBezTo>
                        <a:pt x="165" y="840"/>
                        <a:pt x="141" y="900"/>
                        <a:pt x="137" y="913"/>
                      </a:cubicBezTo>
                      <a:cubicBezTo>
                        <a:pt x="133" y="926"/>
                        <a:pt x="141" y="934"/>
                        <a:pt x="147" y="941"/>
                      </a:cubicBezTo>
                      <a:cubicBezTo>
                        <a:pt x="154" y="947"/>
                        <a:pt x="150" y="964"/>
                        <a:pt x="145" y="976"/>
                      </a:cubicBezTo>
                      <a:cubicBezTo>
                        <a:pt x="140" y="989"/>
                        <a:pt x="138" y="1005"/>
                        <a:pt x="138" y="1011"/>
                      </a:cubicBezTo>
                      <a:cubicBezTo>
                        <a:pt x="138" y="1018"/>
                        <a:pt x="138" y="1032"/>
                        <a:pt x="138" y="1032"/>
                      </a:cubicBezTo>
                      <a:cubicBezTo>
                        <a:pt x="128" y="1032"/>
                        <a:pt x="128" y="1032"/>
                        <a:pt x="128" y="1032"/>
                      </a:cubicBezTo>
                      <a:cubicBezTo>
                        <a:pt x="128" y="1032"/>
                        <a:pt x="131" y="1017"/>
                        <a:pt x="131" y="1004"/>
                      </a:cubicBezTo>
                      <a:cubicBezTo>
                        <a:pt x="131" y="991"/>
                        <a:pt x="133" y="982"/>
                        <a:pt x="129" y="980"/>
                      </a:cubicBezTo>
                      <a:cubicBezTo>
                        <a:pt x="124" y="978"/>
                        <a:pt x="104" y="996"/>
                        <a:pt x="96" y="1008"/>
                      </a:cubicBezTo>
                      <a:cubicBezTo>
                        <a:pt x="88" y="1021"/>
                        <a:pt x="86" y="1039"/>
                        <a:pt x="60" y="1032"/>
                      </a:cubicBezTo>
                      <a:cubicBezTo>
                        <a:pt x="33" y="1026"/>
                        <a:pt x="15" y="1011"/>
                        <a:pt x="22" y="1003"/>
                      </a:cubicBezTo>
                      <a:cubicBezTo>
                        <a:pt x="28" y="995"/>
                        <a:pt x="42" y="1002"/>
                        <a:pt x="50" y="997"/>
                      </a:cubicBezTo>
                      <a:cubicBezTo>
                        <a:pt x="58" y="993"/>
                        <a:pt x="74" y="953"/>
                        <a:pt x="83" y="929"/>
                      </a:cubicBezTo>
                      <a:cubicBezTo>
                        <a:pt x="93" y="906"/>
                        <a:pt x="104" y="857"/>
                        <a:pt x="107" y="827"/>
                      </a:cubicBezTo>
                      <a:cubicBezTo>
                        <a:pt x="110" y="798"/>
                        <a:pt x="115" y="776"/>
                        <a:pt x="115" y="766"/>
                      </a:cubicBezTo>
                      <a:cubicBezTo>
                        <a:pt x="116" y="757"/>
                        <a:pt x="116" y="739"/>
                        <a:pt x="116" y="739"/>
                      </a:cubicBezTo>
                      <a:cubicBezTo>
                        <a:pt x="116" y="739"/>
                        <a:pt x="107" y="705"/>
                        <a:pt x="104" y="691"/>
                      </a:cubicBezTo>
                      <a:cubicBezTo>
                        <a:pt x="101" y="677"/>
                        <a:pt x="101" y="667"/>
                        <a:pt x="101" y="667"/>
                      </a:cubicBezTo>
                      <a:cubicBezTo>
                        <a:pt x="101" y="667"/>
                        <a:pt x="86" y="670"/>
                        <a:pt x="86" y="660"/>
                      </a:cubicBezTo>
                      <a:cubicBezTo>
                        <a:pt x="86" y="650"/>
                        <a:pt x="91" y="609"/>
                        <a:pt x="89" y="590"/>
                      </a:cubicBezTo>
                      <a:cubicBezTo>
                        <a:pt x="88" y="571"/>
                        <a:pt x="81" y="572"/>
                        <a:pt x="81" y="572"/>
                      </a:cubicBezTo>
                      <a:cubicBezTo>
                        <a:pt x="81" y="572"/>
                        <a:pt x="80" y="582"/>
                        <a:pt x="80" y="591"/>
                      </a:cubicBezTo>
                      <a:cubicBezTo>
                        <a:pt x="80" y="599"/>
                        <a:pt x="74" y="597"/>
                        <a:pt x="71" y="591"/>
                      </a:cubicBezTo>
                      <a:cubicBezTo>
                        <a:pt x="69" y="585"/>
                        <a:pt x="61" y="591"/>
                        <a:pt x="61" y="585"/>
                      </a:cubicBezTo>
                      <a:cubicBezTo>
                        <a:pt x="61" y="579"/>
                        <a:pt x="57" y="566"/>
                        <a:pt x="59" y="556"/>
                      </a:cubicBezTo>
                      <a:cubicBezTo>
                        <a:pt x="60" y="547"/>
                        <a:pt x="67" y="529"/>
                        <a:pt x="67" y="529"/>
                      </a:cubicBezTo>
                      <a:cubicBezTo>
                        <a:pt x="0" y="527"/>
                        <a:pt x="0" y="527"/>
                        <a:pt x="0" y="527"/>
                      </a:cubicBezTo>
                      <a:cubicBezTo>
                        <a:pt x="9" y="391"/>
                        <a:pt x="9" y="391"/>
                        <a:pt x="9" y="391"/>
                      </a:cubicBezTo>
                      <a:cubicBezTo>
                        <a:pt x="71" y="391"/>
                        <a:pt x="71" y="391"/>
                        <a:pt x="71" y="391"/>
                      </a:cubicBezTo>
                      <a:cubicBezTo>
                        <a:pt x="71" y="391"/>
                        <a:pt x="75" y="349"/>
                        <a:pt x="75" y="328"/>
                      </a:cubicBezTo>
                      <a:cubicBezTo>
                        <a:pt x="75" y="308"/>
                        <a:pt x="72" y="280"/>
                        <a:pt x="86" y="257"/>
                      </a:cubicBezTo>
                      <a:cubicBezTo>
                        <a:pt x="100" y="234"/>
                        <a:pt x="118" y="215"/>
                        <a:pt x="130" y="201"/>
                      </a:cubicBezTo>
                      <a:cubicBezTo>
                        <a:pt x="141" y="186"/>
                        <a:pt x="143" y="185"/>
                        <a:pt x="140" y="172"/>
                      </a:cubicBezTo>
                      <a:cubicBezTo>
                        <a:pt x="136" y="159"/>
                        <a:pt x="136" y="142"/>
                        <a:pt x="128" y="143"/>
                      </a:cubicBezTo>
                      <a:cubicBezTo>
                        <a:pt x="120" y="144"/>
                        <a:pt x="113" y="143"/>
                        <a:pt x="108" y="132"/>
                      </a:cubicBezTo>
                      <a:cubicBezTo>
                        <a:pt x="104" y="122"/>
                        <a:pt x="94" y="102"/>
                        <a:pt x="94" y="88"/>
                      </a:cubicBezTo>
                      <a:cubicBezTo>
                        <a:pt x="93" y="74"/>
                        <a:pt x="96" y="72"/>
                        <a:pt x="94" y="67"/>
                      </a:cubicBezTo>
                      <a:cubicBezTo>
                        <a:pt x="92" y="63"/>
                        <a:pt x="95" y="49"/>
                        <a:pt x="95" y="38"/>
                      </a:cubicBezTo>
                      <a:cubicBezTo>
                        <a:pt x="96" y="27"/>
                        <a:pt x="110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8"/>
                <p:cNvSpPr>
                  <a:spLocks/>
                </p:cNvSpPr>
                <p:nvPr/>
              </p:nvSpPr>
              <p:spPr bwMode="auto">
                <a:xfrm>
                  <a:off x="1084" y="960"/>
                  <a:ext cx="143" cy="117"/>
                </a:xfrm>
                <a:custGeom>
                  <a:avLst/>
                  <a:gdLst>
                    <a:gd name="T0" fmla="*/ 59 w 63"/>
                    <a:gd name="T1" fmla="*/ 0 h 52"/>
                    <a:gd name="T2" fmla="*/ 63 w 63"/>
                    <a:gd name="T3" fmla="*/ 11 h 52"/>
                    <a:gd name="T4" fmla="*/ 0 w 63"/>
                    <a:gd name="T5" fmla="*/ 52 h 52"/>
                    <a:gd name="T6" fmla="*/ 4 w 63"/>
                    <a:gd name="T7" fmla="*/ 25 h 52"/>
                    <a:gd name="T8" fmla="*/ 34 w 63"/>
                    <a:gd name="T9" fmla="*/ 5 h 52"/>
                    <a:gd name="T10" fmla="*/ 59 w 63"/>
                    <a:gd name="T11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3" h="52">
                      <a:moveTo>
                        <a:pt x="59" y="0"/>
                      </a:moveTo>
                      <a:cubicBezTo>
                        <a:pt x="60" y="4"/>
                        <a:pt x="62" y="7"/>
                        <a:pt x="63" y="11"/>
                      </a:cubicBezTo>
                      <a:cubicBezTo>
                        <a:pt x="31" y="9"/>
                        <a:pt x="13" y="33"/>
                        <a:pt x="0" y="52"/>
                      </a:cubicBezTo>
                      <a:cubicBezTo>
                        <a:pt x="5" y="44"/>
                        <a:pt x="4" y="31"/>
                        <a:pt x="4" y="25"/>
                      </a:cubicBezTo>
                      <a:cubicBezTo>
                        <a:pt x="11" y="17"/>
                        <a:pt x="23" y="9"/>
                        <a:pt x="34" y="5"/>
                      </a:cubicBezTo>
                      <a:cubicBezTo>
                        <a:pt x="42" y="2"/>
                        <a:pt x="53" y="0"/>
                        <a:pt x="5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56" name="TextBox 155"/>
              <p:cNvSpPr txBox="1"/>
              <p:nvPr/>
            </p:nvSpPr>
            <p:spPr>
              <a:xfrm>
                <a:off x="0" y="4843502"/>
                <a:ext cx="3048000" cy="1447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01</a:t>
                </a:r>
                <a:endParaRPr lang="en-US" sz="17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048000" y="1072745"/>
              <a:ext cx="3079489" cy="5785255"/>
              <a:chOff x="3048000" y="1072745"/>
              <a:chExt cx="3079489" cy="5785255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3048000" y="4371415"/>
                <a:ext cx="3048000" cy="248658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8" name="Group 11"/>
              <p:cNvGrpSpPr>
                <a:grpSpLocks noChangeAspect="1"/>
              </p:cNvGrpSpPr>
              <p:nvPr/>
            </p:nvGrpSpPr>
            <p:grpSpPr bwMode="auto">
              <a:xfrm>
                <a:off x="4015314" y="1072745"/>
                <a:ext cx="1113372" cy="3483380"/>
                <a:chOff x="2681" y="545"/>
                <a:chExt cx="816" cy="2553"/>
              </a:xfrm>
            </p:grpSpPr>
            <p:sp>
              <p:nvSpPr>
                <p:cNvPr id="150" name="Freeform 12"/>
                <p:cNvSpPr>
                  <a:spLocks/>
                </p:cNvSpPr>
                <p:nvPr/>
              </p:nvSpPr>
              <p:spPr bwMode="auto">
                <a:xfrm>
                  <a:off x="2681" y="545"/>
                  <a:ext cx="816" cy="2553"/>
                </a:xfrm>
                <a:custGeom>
                  <a:avLst/>
                  <a:gdLst>
                    <a:gd name="T0" fmla="*/ 230 w 342"/>
                    <a:gd name="T1" fmla="*/ 37 h 1078"/>
                    <a:gd name="T2" fmla="*/ 223 w 342"/>
                    <a:gd name="T3" fmla="*/ 116 h 1078"/>
                    <a:gd name="T4" fmla="*/ 203 w 342"/>
                    <a:gd name="T5" fmla="*/ 159 h 1078"/>
                    <a:gd name="T6" fmla="*/ 238 w 342"/>
                    <a:gd name="T7" fmla="*/ 185 h 1078"/>
                    <a:gd name="T8" fmla="*/ 304 w 342"/>
                    <a:gd name="T9" fmla="*/ 271 h 1078"/>
                    <a:gd name="T10" fmla="*/ 329 w 342"/>
                    <a:gd name="T11" fmla="*/ 358 h 1078"/>
                    <a:gd name="T12" fmla="*/ 278 w 342"/>
                    <a:gd name="T13" fmla="*/ 377 h 1078"/>
                    <a:gd name="T14" fmla="*/ 278 w 342"/>
                    <a:gd name="T15" fmla="*/ 450 h 1078"/>
                    <a:gd name="T16" fmla="*/ 286 w 342"/>
                    <a:gd name="T17" fmla="*/ 572 h 1078"/>
                    <a:gd name="T18" fmla="*/ 269 w 342"/>
                    <a:gd name="T19" fmla="*/ 671 h 1078"/>
                    <a:gd name="T20" fmla="*/ 233 w 342"/>
                    <a:gd name="T21" fmla="*/ 921 h 1078"/>
                    <a:gd name="T22" fmla="*/ 256 w 342"/>
                    <a:gd name="T23" fmla="*/ 982 h 1078"/>
                    <a:gd name="T24" fmla="*/ 284 w 342"/>
                    <a:gd name="T25" fmla="*/ 1008 h 1078"/>
                    <a:gd name="T26" fmla="*/ 257 w 342"/>
                    <a:gd name="T27" fmla="*/ 1028 h 1078"/>
                    <a:gd name="T28" fmla="*/ 212 w 342"/>
                    <a:gd name="T29" fmla="*/ 1021 h 1078"/>
                    <a:gd name="T30" fmla="*/ 158 w 342"/>
                    <a:gd name="T31" fmla="*/ 1010 h 1078"/>
                    <a:gd name="T32" fmla="*/ 162 w 342"/>
                    <a:gd name="T33" fmla="*/ 952 h 1078"/>
                    <a:gd name="T34" fmla="*/ 157 w 342"/>
                    <a:gd name="T35" fmla="*/ 746 h 1078"/>
                    <a:gd name="T36" fmla="*/ 74 w 342"/>
                    <a:gd name="T37" fmla="*/ 1019 h 1078"/>
                    <a:gd name="T38" fmla="*/ 88 w 342"/>
                    <a:gd name="T39" fmla="*/ 1057 h 1078"/>
                    <a:gd name="T40" fmla="*/ 24 w 342"/>
                    <a:gd name="T41" fmla="*/ 1063 h 1078"/>
                    <a:gd name="T42" fmla="*/ 2 w 342"/>
                    <a:gd name="T43" fmla="*/ 1025 h 1078"/>
                    <a:gd name="T44" fmla="*/ 6 w 342"/>
                    <a:gd name="T45" fmla="*/ 980 h 1078"/>
                    <a:gd name="T46" fmla="*/ 71 w 342"/>
                    <a:gd name="T47" fmla="*/ 568 h 1078"/>
                    <a:gd name="T48" fmla="*/ 70 w 342"/>
                    <a:gd name="T49" fmla="*/ 492 h 1078"/>
                    <a:gd name="T50" fmla="*/ 80 w 342"/>
                    <a:gd name="T51" fmla="*/ 408 h 1078"/>
                    <a:gd name="T52" fmla="*/ 56 w 342"/>
                    <a:gd name="T53" fmla="*/ 284 h 1078"/>
                    <a:gd name="T54" fmla="*/ 89 w 342"/>
                    <a:gd name="T55" fmla="*/ 178 h 1078"/>
                    <a:gd name="T56" fmla="*/ 134 w 342"/>
                    <a:gd name="T57" fmla="*/ 138 h 1078"/>
                    <a:gd name="T58" fmla="*/ 137 w 342"/>
                    <a:gd name="T59" fmla="*/ 122 h 1078"/>
                    <a:gd name="T60" fmla="*/ 126 w 342"/>
                    <a:gd name="T61" fmla="*/ 88 h 1078"/>
                    <a:gd name="T62" fmla="*/ 142 w 342"/>
                    <a:gd name="T63" fmla="*/ 22 h 10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42" h="1078">
                      <a:moveTo>
                        <a:pt x="206" y="13"/>
                      </a:moveTo>
                      <a:cubicBezTo>
                        <a:pt x="214" y="14"/>
                        <a:pt x="223" y="19"/>
                        <a:pt x="230" y="37"/>
                      </a:cubicBezTo>
                      <a:cubicBezTo>
                        <a:pt x="236" y="55"/>
                        <a:pt x="237" y="68"/>
                        <a:pt x="231" y="81"/>
                      </a:cubicBezTo>
                      <a:cubicBezTo>
                        <a:pt x="225" y="94"/>
                        <a:pt x="225" y="104"/>
                        <a:pt x="223" y="116"/>
                      </a:cubicBezTo>
                      <a:cubicBezTo>
                        <a:pt x="220" y="128"/>
                        <a:pt x="212" y="147"/>
                        <a:pt x="206" y="149"/>
                      </a:cubicBezTo>
                      <a:cubicBezTo>
                        <a:pt x="201" y="150"/>
                        <a:pt x="203" y="154"/>
                        <a:pt x="203" y="159"/>
                      </a:cubicBezTo>
                      <a:cubicBezTo>
                        <a:pt x="203" y="165"/>
                        <a:pt x="206" y="172"/>
                        <a:pt x="206" y="172"/>
                      </a:cubicBezTo>
                      <a:cubicBezTo>
                        <a:pt x="206" y="172"/>
                        <a:pt x="222" y="181"/>
                        <a:pt x="238" y="185"/>
                      </a:cubicBezTo>
                      <a:cubicBezTo>
                        <a:pt x="253" y="189"/>
                        <a:pt x="277" y="206"/>
                        <a:pt x="279" y="228"/>
                      </a:cubicBezTo>
                      <a:cubicBezTo>
                        <a:pt x="281" y="250"/>
                        <a:pt x="291" y="260"/>
                        <a:pt x="304" y="271"/>
                      </a:cubicBezTo>
                      <a:cubicBezTo>
                        <a:pt x="317" y="283"/>
                        <a:pt x="331" y="283"/>
                        <a:pt x="335" y="303"/>
                      </a:cubicBezTo>
                      <a:cubicBezTo>
                        <a:pt x="339" y="324"/>
                        <a:pt x="342" y="352"/>
                        <a:pt x="329" y="358"/>
                      </a:cubicBezTo>
                      <a:cubicBezTo>
                        <a:pt x="316" y="364"/>
                        <a:pt x="284" y="361"/>
                        <a:pt x="284" y="361"/>
                      </a:cubicBezTo>
                      <a:cubicBezTo>
                        <a:pt x="284" y="361"/>
                        <a:pt x="283" y="372"/>
                        <a:pt x="278" y="377"/>
                      </a:cubicBezTo>
                      <a:cubicBezTo>
                        <a:pt x="273" y="382"/>
                        <a:pt x="265" y="386"/>
                        <a:pt x="265" y="386"/>
                      </a:cubicBezTo>
                      <a:cubicBezTo>
                        <a:pt x="265" y="386"/>
                        <a:pt x="275" y="424"/>
                        <a:pt x="278" y="450"/>
                      </a:cubicBezTo>
                      <a:cubicBezTo>
                        <a:pt x="280" y="476"/>
                        <a:pt x="284" y="530"/>
                        <a:pt x="286" y="543"/>
                      </a:cubicBezTo>
                      <a:cubicBezTo>
                        <a:pt x="289" y="556"/>
                        <a:pt x="291" y="567"/>
                        <a:pt x="286" y="572"/>
                      </a:cubicBezTo>
                      <a:cubicBezTo>
                        <a:pt x="280" y="576"/>
                        <a:pt x="277" y="577"/>
                        <a:pt x="277" y="577"/>
                      </a:cubicBezTo>
                      <a:cubicBezTo>
                        <a:pt x="277" y="577"/>
                        <a:pt x="275" y="635"/>
                        <a:pt x="269" y="671"/>
                      </a:cubicBezTo>
                      <a:cubicBezTo>
                        <a:pt x="264" y="707"/>
                        <a:pt x="255" y="747"/>
                        <a:pt x="248" y="789"/>
                      </a:cubicBezTo>
                      <a:cubicBezTo>
                        <a:pt x="241" y="831"/>
                        <a:pt x="235" y="900"/>
                        <a:pt x="233" y="921"/>
                      </a:cubicBezTo>
                      <a:cubicBezTo>
                        <a:pt x="230" y="942"/>
                        <a:pt x="229" y="943"/>
                        <a:pt x="233" y="952"/>
                      </a:cubicBezTo>
                      <a:cubicBezTo>
                        <a:pt x="236" y="961"/>
                        <a:pt x="261" y="979"/>
                        <a:pt x="256" y="982"/>
                      </a:cubicBezTo>
                      <a:cubicBezTo>
                        <a:pt x="252" y="985"/>
                        <a:pt x="252" y="985"/>
                        <a:pt x="252" y="985"/>
                      </a:cubicBezTo>
                      <a:cubicBezTo>
                        <a:pt x="252" y="985"/>
                        <a:pt x="269" y="1008"/>
                        <a:pt x="284" y="1008"/>
                      </a:cubicBezTo>
                      <a:cubicBezTo>
                        <a:pt x="299" y="1008"/>
                        <a:pt x="317" y="1013"/>
                        <a:pt x="317" y="1024"/>
                      </a:cubicBezTo>
                      <a:cubicBezTo>
                        <a:pt x="317" y="1035"/>
                        <a:pt x="272" y="1028"/>
                        <a:pt x="257" y="1028"/>
                      </a:cubicBezTo>
                      <a:cubicBezTo>
                        <a:pt x="242" y="1028"/>
                        <a:pt x="226" y="1021"/>
                        <a:pt x="219" y="1017"/>
                      </a:cubicBezTo>
                      <a:cubicBezTo>
                        <a:pt x="211" y="1014"/>
                        <a:pt x="212" y="1021"/>
                        <a:pt x="212" y="1021"/>
                      </a:cubicBezTo>
                      <a:cubicBezTo>
                        <a:pt x="212" y="1021"/>
                        <a:pt x="192" y="1021"/>
                        <a:pt x="178" y="1020"/>
                      </a:cubicBezTo>
                      <a:cubicBezTo>
                        <a:pt x="164" y="1018"/>
                        <a:pt x="158" y="1018"/>
                        <a:pt x="158" y="1010"/>
                      </a:cubicBezTo>
                      <a:cubicBezTo>
                        <a:pt x="158" y="1002"/>
                        <a:pt x="158" y="999"/>
                        <a:pt x="158" y="999"/>
                      </a:cubicBezTo>
                      <a:cubicBezTo>
                        <a:pt x="158" y="999"/>
                        <a:pt x="158" y="977"/>
                        <a:pt x="162" y="952"/>
                      </a:cubicBezTo>
                      <a:cubicBezTo>
                        <a:pt x="165" y="928"/>
                        <a:pt x="163" y="833"/>
                        <a:pt x="162" y="804"/>
                      </a:cubicBezTo>
                      <a:cubicBezTo>
                        <a:pt x="160" y="775"/>
                        <a:pt x="157" y="746"/>
                        <a:pt x="157" y="746"/>
                      </a:cubicBezTo>
                      <a:cubicBezTo>
                        <a:pt x="157" y="746"/>
                        <a:pt x="128" y="846"/>
                        <a:pt x="113" y="901"/>
                      </a:cubicBezTo>
                      <a:cubicBezTo>
                        <a:pt x="97" y="957"/>
                        <a:pt x="78" y="1016"/>
                        <a:pt x="74" y="1019"/>
                      </a:cubicBezTo>
                      <a:cubicBezTo>
                        <a:pt x="70" y="1021"/>
                        <a:pt x="71" y="1025"/>
                        <a:pt x="71" y="1025"/>
                      </a:cubicBezTo>
                      <a:cubicBezTo>
                        <a:pt x="71" y="1025"/>
                        <a:pt x="87" y="1044"/>
                        <a:pt x="88" y="1057"/>
                      </a:cubicBezTo>
                      <a:cubicBezTo>
                        <a:pt x="89" y="1070"/>
                        <a:pt x="92" y="1075"/>
                        <a:pt x="79" y="1077"/>
                      </a:cubicBezTo>
                      <a:cubicBezTo>
                        <a:pt x="66" y="1078"/>
                        <a:pt x="35" y="1070"/>
                        <a:pt x="24" y="1063"/>
                      </a:cubicBezTo>
                      <a:cubicBezTo>
                        <a:pt x="14" y="1055"/>
                        <a:pt x="13" y="1047"/>
                        <a:pt x="8" y="1043"/>
                      </a:cubicBezTo>
                      <a:cubicBezTo>
                        <a:pt x="2" y="1040"/>
                        <a:pt x="0" y="1034"/>
                        <a:pt x="2" y="1025"/>
                      </a:cubicBezTo>
                      <a:cubicBezTo>
                        <a:pt x="5" y="1016"/>
                        <a:pt x="5" y="1014"/>
                        <a:pt x="5" y="1014"/>
                      </a:cubicBezTo>
                      <a:cubicBezTo>
                        <a:pt x="5" y="1014"/>
                        <a:pt x="1" y="1011"/>
                        <a:pt x="6" y="980"/>
                      </a:cubicBezTo>
                      <a:cubicBezTo>
                        <a:pt x="11" y="950"/>
                        <a:pt x="35" y="786"/>
                        <a:pt x="50" y="712"/>
                      </a:cubicBezTo>
                      <a:cubicBezTo>
                        <a:pt x="66" y="639"/>
                        <a:pt x="71" y="577"/>
                        <a:pt x="71" y="568"/>
                      </a:cubicBezTo>
                      <a:cubicBezTo>
                        <a:pt x="71" y="558"/>
                        <a:pt x="68" y="559"/>
                        <a:pt x="62" y="556"/>
                      </a:cubicBezTo>
                      <a:cubicBezTo>
                        <a:pt x="56" y="552"/>
                        <a:pt x="68" y="513"/>
                        <a:pt x="70" y="492"/>
                      </a:cubicBezTo>
                      <a:cubicBezTo>
                        <a:pt x="71" y="471"/>
                        <a:pt x="73" y="456"/>
                        <a:pt x="73" y="442"/>
                      </a:cubicBezTo>
                      <a:cubicBezTo>
                        <a:pt x="72" y="428"/>
                        <a:pt x="78" y="419"/>
                        <a:pt x="80" y="408"/>
                      </a:cubicBezTo>
                      <a:cubicBezTo>
                        <a:pt x="81" y="397"/>
                        <a:pt x="85" y="368"/>
                        <a:pt x="77" y="344"/>
                      </a:cubicBezTo>
                      <a:cubicBezTo>
                        <a:pt x="68" y="319"/>
                        <a:pt x="60" y="289"/>
                        <a:pt x="56" y="284"/>
                      </a:cubicBezTo>
                      <a:cubicBezTo>
                        <a:pt x="52" y="279"/>
                        <a:pt x="56" y="261"/>
                        <a:pt x="58" y="238"/>
                      </a:cubicBezTo>
                      <a:cubicBezTo>
                        <a:pt x="60" y="214"/>
                        <a:pt x="66" y="190"/>
                        <a:pt x="89" y="178"/>
                      </a:cubicBezTo>
                      <a:cubicBezTo>
                        <a:pt x="112" y="165"/>
                        <a:pt x="122" y="162"/>
                        <a:pt x="128" y="152"/>
                      </a:cubicBezTo>
                      <a:cubicBezTo>
                        <a:pt x="135" y="141"/>
                        <a:pt x="131" y="140"/>
                        <a:pt x="134" y="138"/>
                      </a:cubicBezTo>
                      <a:cubicBezTo>
                        <a:pt x="137" y="136"/>
                        <a:pt x="138" y="135"/>
                        <a:pt x="138" y="135"/>
                      </a:cubicBezTo>
                      <a:cubicBezTo>
                        <a:pt x="138" y="135"/>
                        <a:pt x="138" y="126"/>
                        <a:pt x="137" y="122"/>
                      </a:cubicBezTo>
                      <a:cubicBezTo>
                        <a:pt x="136" y="118"/>
                        <a:pt x="132" y="118"/>
                        <a:pt x="131" y="113"/>
                      </a:cubicBezTo>
                      <a:cubicBezTo>
                        <a:pt x="129" y="109"/>
                        <a:pt x="125" y="96"/>
                        <a:pt x="126" y="88"/>
                      </a:cubicBezTo>
                      <a:cubicBezTo>
                        <a:pt x="127" y="80"/>
                        <a:pt x="129" y="79"/>
                        <a:pt x="129" y="79"/>
                      </a:cubicBezTo>
                      <a:cubicBezTo>
                        <a:pt x="129" y="79"/>
                        <a:pt x="125" y="35"/>
                        <a:pt x="142" y="22"/>
                      </a:cubicBezTo>
                      <a:cubicBezTo>
                        <a:pt x="159" y="10"/>
                        <a:pt x="189" y="0"/>
                        <a:pt x="206" y="13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13"/>
                <p:cNvSpPr>
                  <a:spLocks/>
                </p:cNvSpPr>
                <p:nvPr/>
              </p:nvSpPr>
              <p:spPr bwMode="auto">
                <a:xfrm>
                  <a:off x="2998" y="867"/>
                  <a:ext cx="184" cy="156"/>
                </a:xfrm>
                <a:custGeom>
                  <a:avLst/>
                  <a:gdLst>
                    <a:gd name="T0" fmla="*/ 70 w 77"/>
                    <a:gd name="T1" fmla="*/ 26 h 66"/>
                    <a:gd name="T2" fmla="*/ 73 w 77"/>
                    <a:gd name="T3" fmla="*/ 36 h 66"/>
                    <a:gd name="T4" fmla="*/ 74 w 77"/>
                    <a:gd name="T5" fmla="*/ 37 h 66"/>
                    <a:gd name="T6" fmla="*/ 77 w 77"/>
                    <a:gd name="T7" fmla="*/ 66 h 66"/>
                    <a:gd name="T8" fmla="*/ 74 w 77"/>
                    <a:gd name="T9" fmla="*/ 63 h 66"/>
                    <a:gd name="T10" fmla="*/ 63 w 77"/>
                    <a:gd name="T11" fmla="*/ 48 h 66"/>
                    <a:gd name="T12" fmla="*/ 56 w 77"/>
                    <a:gd name="T13" fmla="*/ 63 h 66"/>
                    <a:gd name="T14" fmla="*/ 0 w 77"/>
                    <a:gd name="T15" fmla="*/ 4 h 66"/>
                    <a:gd name="T16" fmla="*/ 1 w 77"/>
                    <a:gd name="T17" fmla="*/ 2 h 66"/>
                    <a:gd name="T18" fmla="*/ 5 w 77"/>
                    <a:gd name="T19" fmla="*/ 0 h 66"/>
                    <a:gd name="T20" fmla="*/ 27 w 77"/>
                    <a:gd name="T21" fmla="*/ 25 h 66"/>
                    <a:gd name="T22" fmla="*/ 63 w 77"/>
                    <a:gd name="T23" fmla="*/ 45 h 66"/>
                    <a:gd name="T24" fmla="*/ 70 w 77"/>
                    <a:gd name="T25" fmla="*/ 26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7" h="66">
                      <a:moveTo>
                        <a:pt x="70" y="26"/>
                      </a:moveTo>
                      <a:cubicBezTo>
                        <a:pt x="71" y="31"/>
                        <a:pt x="73" y="36"/>
                        <a:pt x="73" y="36"/>
                      </a:cubicBezTo>
                      <a:cubicBezTo>
                        <a:pt x="73" y="36"/>
                        <a:pt x="74" y="37"/>
                        <a:pt x="74" y="37"/>
                      </a:cubicBezTo>
                      <a:cubicBezTo>
                        <a:pt x="74" y="43"/>
                        <a:pt x="76" y="56"/>
                        <a:pt x="77" y="66"/>
                      </a:cubicBezTo>
                      <a:cubicBezTo>
                        <a:pt x="76" y="66"/>
                        <a:pt x="75" y="65"/>
                        <a:pt x="74" y="63"/>
                      </a:cubicBezTo>
                      <a:cubicBezTo>
                        <a:pt x="69" y="52"/>
                        <a:pt x="67" y="46"/>
                        <a:pt x="63" y="48"/>
                      </a:cubicBezTo>
                      <a:cubicBezTo>
                        <a:pt x="61" y="50"/>
                        <a:pt x="58" y="57"/>
                        <a:pt x="56" y="63"/>
                      </a:cubicBezTo>
                      <a:cubicBezTo>
                        <a:pt x="43" y="48"/>
                        <a:pt x="12" y="14"/>
                        <a:pt x="0" y="4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3" y="1"/>
                        <a:pt x="4" y="0"/>
                        <a:pt x="5" y="0"/>
                      </a:cubicBezTo>
                      <a:cubicBezTo>
                        <a:pt x="8" y="6"/>
                        <a:pt x="17" y="19"/>
                        <a:pt x="27" y="25"/>
                      </a:cubicBezTo>
                      <a:cubicBezTo>
                        <a:pt x="38" y="31"/>
                        <a:pt x="63" y="45"/>
                        <a:pt x="63" y="45"/>
                      </a:cubicBezTo>
                      <a:cubicBezTo>
                        <a:pt x="63" y="45"/>
                        <a:pt x="68" y="33"/>
                        <a:pt x="70" y="2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14"/>
                <p:cNvSpPr>
                  <a:spLocks/>
                </p:cNvSpPr>
                <p:nvPr/>
              </p:nvSpPr>
              <p:spPr bwMode="auto">
                <a:xfrm>
                  <a:off x="3210" y="1225"/>
                  <a:ext cx="93" cy="130"/>
                </a:xfrm>
                <a:custGeom>
                  <a:avLst/>
                  <a:gdLst>
                    <a:gd name="T0" fmla="*/ 7 w 39"/>
                    <a:gd name="T1" fmla="*/ 43 h 55"/>
                    <a:gd name="T2" fmla="*/ 21 w 39"/>
                    <a:gd name="T3" fmla="*/ 27 h 55"/>
                    <a:gd name="T4" fmla="*/ 5 w 39"/>
                    <a:gd name="T5" fmla="*/ 8 h 55"/>
                    <a:gd name="T6" fmla="*/ 19 w 39"/>
                    <a:gd name="T7" fmla="*/ 8 h 55"/>
                    <a:gd name="T8" fmla="*/ 39 w 39"/>
                    <a:gd name="T9" fmla="*/ 55 h 55"/>
                    <a:gd name="T10" fmla="*/ 7 w 39"/>
                    <a:gd name="T11" fmla="*/ 43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" h="55">
                      <a:moveTo>
                        <a:pt x="7" y="43"/>
                      </a:moveTo>
                      <a:cubicBezTo>
                        <a:pt x="7" y="43"/>
                        <a:pt x="21" y="38"/>
                        <a:pt x="21" y="27"/>
                      </a:cubicBezTo>
                      <a:cubicBezTo>
                        <a:pt x="21" y="16"/>
                        <a:pt x="11" y="8"/>
                        <a:pt x="5" y="8"/>
                      </a:cubicBezTo>
                      <a:cubicBezTo>
                        <a:pt x="0" y="7"/>
                        <a:pt x="8" y="0"/>
                        <a:pt x="19" y="8"/>
                      </a:cubicBezTo>
                      <a:cubicBezTo>
                        <a:pt x="30" y="17"/>
                        <a:pt x="39" y="55"/>
                        <a:pt x="39" y="55"/>
                      </a:cubicBezTo>
                      <a:cubicBezTo>
                        <a:pt x="39" y="55"/>
                        <a:pt x="16" y="47"/>
                        <a:pt x="7" y="4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15"/>
                <p:cNvSpPr>
                  <a:spLocks/>
                </p:cNvSpPr>
                <p:nvPr/>
              </p:nvSpPr>
              <p:spPr bwMode="auto">
                <a:xfrm>
                  <a:off x="3296" y="1371"/>
                  <a:ext cx="22" cy="100"/>
                </a:xfrm>
                <a:custGeom>
                  <a:avLst/>
                  <a:gdLst>
                    <a:gd name="T0" fmla="*/ 3 w 9"/>
                    <a:gd name="T1" fmla="*/ 0 h 42"/>
                    <a:gd name="T2" fmla="*/ 9 w 9"/>
                    <a:gd name="T3" fmla="*/ 35 h 42"/>
                    <a:gd name="T4" fmla="*/ 0 w 9"/>
                    <a:gd name="T5" fmla="*/ 42 h 42"/>
                    <a:gd name="T6" fmla="*/ 3 w 9"/>
                    <a:gd name="T7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42">
                      <a:moveTo>
                        <a:pt x="3" y="0"/>
                      </a:moveTo>
                      <a:cubicBezTo>
                        <a:pt x="9" y="35"/>
                        <a:pt x="9" y="35"/>
                        <a:pt x="9" y="35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2"/>
                        <a:pt x="2" y="12"/>
                        <a:pt x="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9" name="TextBox 148"/>
              <p:cNvSpPr txBox="1"/>
              <p:nvPr/>
            </p:nvSpPr>
            <p:spPr>
              <a:xfrm>
                <a:off x="3079489" y="4843502"/>
                <a:ext cx="3048000" cy="1447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  <a:endParaRPr lang="en-US" sz="17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6064511" y="1014412"/>
              <a:ext cx="3079489" cy="5843588"/>
              <a:chOff x="6064511" y="1014412"/>
              <a:chExt cx="3079489" cy="5843588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6096000" y="4371415"/>
                <a:ext cx="3048000" cy="248658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1" name="Group 24"/>
              <p:cNvGrpSpPr>
                <a:grpSpLocks noChangeAspect="1"/>
              </p:cNvGrpSpPr>
              <p:nvPr/>
            </p:nvGrpSpPr>
            <p:grpSpPr bwMode="auto">
              <a:xfrm>
                <a:off x="7171491" y="1014412"/>
                <a:ext cx="897019" cy="3601314"/>
                <a:chOff x="4369" y="343"/>
                <a:chExt cx="610" cy="2449"/>
              </a:xfrm>
            </p:grpSpPr>
            <p:sp>
              <p:nvSpPr>
                <p:cNvPr id="143" name="Freeform 25"/>
                <p:cNvSpPr>
                  <a:spLocks noEditPoints="1"/>
                </p:cNvSpPr>
                <p:nvPr/>
              </p:nvSpPr>
              <p:spPr bwMode="auto">
                <a:xfrm>
                  <a:off x="4369" y="343"/>
                  <a:ext cx="610" cy="2449"/>
                </a:xfrm>
                <a:custGeom>
                  <a:avLst/>
                  <a:gdLst>
                    <a:gd name="T0" fmla="*/ 122 w 255"/>
                    <a:gd name="T1" fmla="*/ 0 h 1034"/>
                    <a:gd name="T2" fmla="*/ 168 w 255"/>
                    <a:gd name="T3" fmla="*/ 41 h 1034"/>
                    <a:gd name="T4" fmla="*/ 176 w 255"/>
                    <a:gd name="T5" fmla="*/ 71 h 1034"/>
                    <a:gd name="T6" fmla="*/ 183 w 255"/>
                    <a:gd name="T7" fmla="*/ 111 h 1034"/>
                    <a:gd name="T8" fmla="*/ 196 w 255"/>
                    <a:gd name="T9" fmla="*/ 152 h 1034"/>
                    <a:gd name="T10" fmla="*/ 203 w 255"/>
                    <a:gd name="T11" fmla="*/ 172 h 1034"/>
                    <a:gd name="T12" fmla="*/ 240 w 255"/>
                    <a:gd name="T13" fmla="*/ 194 h 1034"/>
                    <a:gd name="T14" fmla="*/ 252 w 255"/>
                    <a:gd name="T15" fmla="*/ 271 h 1034"/>
                    <a:gd name="T16" fmla="*/ 245 w 255"/>
                    <a:gd name="T17" fmla="*/ 338 h 1034"/>
                    <a:gd name="T18" fmla="*/ 219 w 255"/>
                    <a:gd name="T19" fmla="*/ 357 h 1034"/>
                    <a:gd name="T20" fmla="*/ 226 w 255"/>
                    <a:gd name="T21" fmla="*/ 424 h 1034"/>
                    <a:gd name="T22" fmla="*/ 235 w 255"/>
                    <a:gd name="T23" fmla="*/ 473 h 1034"/>
                    <a:gd name="T24" fmla="*/ 222 w 255"/>
                    <a:gd name="T25" fmla="*/ 475 h 1034"/>
                    <a:gd name="T26" fmla="*/ 216 w 255"/>
                    <a:gd name="T27" fmla="*/ 541 h 1034"/>
                    <a:gd name="T28" fmla="*/ 196 w 255"/>
                    <a:gd name="T29" fmla="*/ 650 h 1034"/>
                    <a:gd name="T30" fmla="*/ 189 w 255"/>
                    <a:gd name="T31" fmla="*/ 664 h 1034"/>
                    <a:gd name="T32" fmla="*/ 179 w 255"/>
                    <a:gd name="T33" fmla="*/ 664 h 1034"/>
                    <a:gd name="T34" fmla="*/ 177 w 255"/>
                    <a:gd name="T35" fmla="*/ 697 h 1034"/>
                    <a:gd name="T36" fmla="*/ 170 w 255"/>
                    <a:gd name="T37" fmla="*/ 765 h 1034"/>
                    <a:gd name="T38" fmla="*/ 141 w 255"/>
                    <a:gd name="T39" fmla="*/ 872 h 1034"/>
                    <a:gd name="T40" fmla="*/ 161 w 255"/>
                    <a:gd name="T41" fmla="*/ 933 h 1034"/>
                    <a:gd name="T42" fmla="*/ 179 w 255"/>
                    <a:gd name="T43" fmla="*/ 973 h 1034"/>
                    <a:gd name="T44" fmla="*/ 152 w 255"/>
                    <a:gd name="T45" fmla="*/ 975 h 1034"/>
                    <a:gd name="T46" fmla="*/ 139 w 255"/>
                    <a:gd name="T47" fmla="*/ 966 h 1034"/>
                    <a:gd name="T48" fmla="*/ 143 w 255"/>
                    <a:gd name="T49" fmla="*/ 986 h 1034"/>
                    <a:gd name="T50" fmla="*/ 128 w 255"/>
                    <a:gd name="T51" fmla="*/ 1034 h 1034"/>
                    <a:gd name="T52" fmla="*/ 122 w 255"/>
                    <a:gd name="T53" fmla="*/ 1033 h 1034"/>
                    <a:gd name="T54" fmla="*/ 122 w 255"/>
                    <a:gd name="T55" fmla="*/ 726 h 1034"/>
                    <a:gd name="T56" fmla="*/ 125 w 255"/>
                    <a:gd name="T57" fmla="*/ 709 h 1034"/>
                    <a:gd name="T58" fmla="*/ 125 w 255"/>
                    <a:gd name="T59" fmla="*/ 662 h 1034"/>
                    <a:gd name="T60" fmla="*/ 122 w 255"/>
                    <a:gd name="T61" fmla="*/ 680 h 1034"/>
                    <a:gd name="T62" fmla="*/ 122 w 255"/>
                    <a:gd name="T63" fmla="*/ 0 h 1034"/>
                    <a:gd name="T64" fmla="*/ 121 w 255"/>
                    <a:gd name="T65" fmla="*/ 0 h 1034"/>
                    <a:gd name="T66" fmla="*/ 122 w 255"/>
                    <a:gd name="T67" fmla="*/ 0 h 1034"/>
                    <a:gd name="T68" fmla="*/ 122 w 255"/>
                    <a:gd name="T69" fmla="*/ 680 h 1034"/>
                    <a:gd name="T70" fmla="*/ 119 w 255"/>
                    <a:gd name="T71" fmla="*/ 698 h 1034"/>
                    <a:gd name="T72" fmla="*/ 120 w 255"/>
                    <a:gd name="T73" fmla="*/ 721 h 1034"/>
                    <a:gd name="T74" fmla="*/ 121 w 255"/>
                    <a:gd name="T75" fmla="*/ 737 h 1034"/>
                    <a:gd name="T76" fmla="*/ 122 w 255"/>
                    <a:gd name="T77" fmla="*/ 726 h 1034"/>
                    <a:gd name="T78" fmla="*/ 122 w 255"/>
                    <a:gd name="T79" fmla="*/ 1033 h 1034"/>
                    <a:gd name="T80" fmla="*/ 101 w 255"/>
                    <a:gd name="T81" fmla="*/ 992 h 1034"/>
                    <a:gd name="T82" fmla="*/ 100 w 255"/>
                    <a:gd name="T83" fmla="*/ 948 h 1034"/>
                    <a:gd name="T84" fmla="*/ 92 w 255"/>
                    <a:gd name="T85" fmla="*/ 901 h 1034"/>
                    <a:gd name="T86" fmla="*/ 59 w 255"/>
                    <a:gd name="T87" fmla="*/ 756 h 1034"/>
                    <a:gd name="T88" fmla="*/ 61 w 255"/>
                    <a:gd name="T89" fmla="*/ 692 h 1034"/>
                    <a:gd name="T90" fmla="*/ 57 w 255"/>
                    <a:gd name="T91" fmla="*/ 661 h 1034"/>
                    <a:gd name="T92" fmla="*/ 39 w 255"/>
                    <a:gd name="T93" fmla="*/ 645 h 1034"/>
                    <a:gd name="T94" fmla="*/ 34 w 255"/>
                    <a:gd name="T95" fmla="*/ 530 h 1034"/>
                    <a:gd name="T96" fmla="*/ 35 w 255"/>
                    <a:gd name="T97" fmla="*/ 468 h 1034"/>
                    <a:gd name="T98" fmla="*/ 13 w 255"/>
                    <a:gd name="T99" fmla="*/ 464 h 1034"/>
                    <a:gd name="T100" fmla="*/ 31 w 255"/>
                    <a:gd name="T101" fmla="*/ 411 h 1034"/>
                    <a:gd name="T102" fmla="*/ 34 w 255"/>
                    <a:gd name="T103" fmla="*/ 372 h 1034"/>
                    <a:gd name="T104" fmla="*/ 2 w 255"/>
                    <a:gd name="T105" fmla="*/ 344 h 1034"/>
                    <a:gd name="T106" fmla="*/ 2 w 255"/>
                    <a:gd name="T107" fmla="*/ 266 h 1034"/>
                    <a:gd name="T108" fmla="*/ 8 w 255"/>
                    <a:gd name="T109" fmla="*/ 232 h 1034"/>
                    <a:gd name="T110" fmla="*/ 31 w 255"/>
                    <a:gd name="T111" fmla="*/ 175 h 1034"/>
                    <a:gd name="T112" fmla="*/ 55 w 255"/>
                    <a:gd name="T113" fmla="*/ 166 h 1034"/>
                    <a:gd name="T114" fmla="*/ 57 w 255"/>
                    <a:gd name="T115" fmla="*/ 143 h 1034"/>
                    <a:gd name="T116" fmla="*/ 71 w 255"/>
                    <a:gd name="T117" fmla="*/ 115 h 1034"/>
                    <a:gd name="T118" fmla="*/ 73 w 255"/>
                    <a:gd name="T119" fmla="*/ 73 h 1034"/>
                    <a:gd name="T120" fmla="*/ 121 w 255"/>
                    <a:gd name="T121" fmla="*/ 0 h 10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55" h="1034">
                      <a:moveTo>
                        <a:pt x="122" y="0"/>
                      </a:moveTo>
                      <a:cubicBezTo>
                        <a:pt x="145" y="0"/>
                        <a:pt x="164" y="21"/>
                        <a:pt x="168" y="41"/>
                      </a:cubicBezTo>
                      <a:cubicBezTo>
                        <a:pt x="173" y="61"/>
                        <a:pt x="176" y="60"/>
                        <a:pt x="176" y="71"/>
                      </a:cubicBezTo>
                      <a:cubicBezTo>
                        <a:pt x="176" y="82"/>
                        <a:pt x="181" y="94"/>
                        <a:pt x="183" y="111"/>
                      </a:cubicBezTo>
                      <a:cubicBezTo>
                        <a:pt x="185" y="129"/>
                        <a:pt x="187" y="141"/>
                        <a:pt x="196" y="152"/>
                      </a:cubicBezTo>
                      <a:cubicBezTo>
                        <a:pt x="205" y="162"/>
                        <a:pt x="203" y="172"/>
                        <a:pt x="203" y="172"/>
                      </a:cubicBezTo>
                      <a:cubicBezTo>
                        <a:pt x="203" y="172"/>
                        <a:pt x="233" y="174"/>
                        <a:pt x="240" y="194"/>
                      </a:cubicBezTo>
                      <a:cubicBezTo>
                        <a:pt x="248" y="214"/>
                        <a:pt x="249" y="248"/>
                        <a:pt x="252" y="271"/>
                      </a:cubicBezTo>
                      <a:cubicBezTo>
                        <a:pt x="255" y="294"/>
                        <a:pt x="253" y="321"/>
                        <a:pt x="245" y="338"/>
                      </a:cubicBezTo>
                      <a:cubicBezTo>
                        <a:pt x="236" y="355"/>
                        <a:pt x="219" y="357"/>
                        <a:pt x="219" y="357"/>
                      </a:cubicBezTo>
                      <a:cubicBezTo>
                        <a:pt x="219" y="357"/>
                        <a:pt x="216" y="393"/>
                        <a:pt x="226" y="424"/>
                      </a:cubicBezTo>
                      <a:cubicBezTo>
                        <a:pt x="236" y="455"/>
                        <a:pt x="244" y="471"/>
                        <a:pt x="235" y="473"/>
                      </a:cubicBezTo>
                      <a:cubicBezTo>
                        <a:pt x="226" y="474"/>
                        <a:pt x="222" y="475"/>
                        <a:pt x="222" y="475"/>
                      </a:cubicBezTo>
                      <a:cubicBezTo>
                        <a:pt x="222" y="475"/>
                        <a:pt x="222" y="515"/>
                        <a:pt x="216" y="541"/>
                      </a:cubicBezTo>
                      <a:cubicBezTo>
                        <a:pt x="210" y="567"/>
                        <a:pt x="196" y="634"/>
                        <a:pt x="196" y="650"/>
                      </a:cubicBezTo>
                      <a:cubicBezTo>
                        <a:pt x="196" y="667"/>
                        <a:pt x="195" y="664"/>
                        <a:pt x="189" y="664"/>
                      </a:cubicBezTo>
                      <a:cubicBezTo>
                        <a:pt x="183" y="664"/>
                        <a:pt x="179" y="664"/>
                        <a:pt x="179" y="664"/>
                      </a:cubicBezTo>
                      <a:cubicBezTo>
                        <a:pt x="179" y="664"/>
                        <a:pt x="180" y="691"/>
                        <a:pt x="177" y="697"/>
                      </a:cubicBezTo>
                      <a:cubicBezTo>
                        <a:pt x="174" y="704"/>
                        <a:pt x="179" y="733"/>
                        <a:pt x="170" y="765"/>
                      </a:cubicBezTo>
                      <a:cubicBezTo>
                        <a:pt x="160" y="796"/>
                        <a:pt x="141" y="849"/>
                        <a:pt x="141" y="872"/>
                      </a:cubicBezTo>
                      <a:cubicBezTo>
                        <a:pt x="141" y="894"/>
                        <a:pt x="150" y="922"/>
                        <a:pt x="161" y="933"/>
                      </a:cubicBezTo>
                      <a:cubicBezTo>
                        <a:pt x="171" y="944"/>
                        <a:pt x="187" y="967"/>
                        <a:pt x="179" y="973"/>
                      </a:cubicBezTo>
                      <a:cubicBezTo>
                        <a:pt x="170" y="978"/>
                        <a:pt x="159" y="977"/>
                        <a:pt x="152" y="975"/>
                      </a:cubicBezTo>
                      <a:cubicBezTo>
                        <a:pt x="145" y="973"/>
                        <a:pt x="139" y="966"/>
                        <a:pt x="139" y="966"/>
                      </a:cubicBezTo>
                      <a:cubicBezTo>
                        <a:pt x="139" y="966"/>
                        <a:pt x="140" y="977"/>
                        <a:pt x="143" y="986"/>
                      </a:cubicBezTo>
                      <a:cubicBezTo>
                        <a:pt x="146" y="995"/>
                        <a:pt x="143" y="1034"/>
                        <a:pt x="128" y="1034"/>
                      </a:cubicBezTo>
                      <a:cubicBezTo>
                        <a:pt x="126" y="1034"/>
                        <a:pt x="124" y="1033"/>
                        <a:pt x="122" y="1033"/>
                      </a:cubicBezTo>
                      <a:cubicBezTo>
                        <a:pt x="122" y="726"/>
                        <a:pt x="122" y="726"/>
                        <a:pt x="122" y="726"/>
                      </a:cubicBezTo>
                      <a:cubicBezTo>
                        <a:pt x="122" y="720"/>
                        <a:pt x="123" y="713"/>
                        <a:pt x="125" y="709"/>
                      </a:cubicBezTo>
                      <a:cubicBezTo>
                        <a:pt x="128" y="701"/>
                        <a:pt x="125" y="685"/>
                        <a:pt x="125" y="662"/>
                      </a:cubicBezTo>
                      <a:cubicBezTo>
                        <a:pt x="125" y="662"/>
                        <a:pt x="124" y="671"/>
                        <a:pt x="122" y="680"/>
                      </a:cubicBezTo>
                      <a:lnTo>
                        <a:pt x="122" y="0"/>
                      </a:lnTo>
                      <a:close/>
                      <a:moveTo>
                        <a:pt x="121" y="0"/>
                      </a:moveTo>
                      <a:cubicBezTo>
                        <a:pt x="122" y="0"/>
                        <a:pt x="122" y="0"/>
                        <a:pt x="122" y="0"/>
                      </a:cubicBezTo>
                      <a:cubicBezTo>
                        <a:pt x="122" y="680"/>
                        <a:pt x="122" y="680"/>
                        <a:pt x="122" y="680"/>
                      </a:cubicBezTo>
                      <a:cubicBezTo>
                        <a:pt x="121" y="687"/>
                        <a:pt x="120" y="694"/>
                        <a:pt x="119" y="698"/>
                      </a:cubicBezTo>
                      <a:cubicBezTo>
                        <a:pt x="116" y="708"/>
                        <a:pt x="120" y="714"/>
                        <a:pt x="120" y="721"/>
                      </a:cubicBezTo>
                      <a:cubicBezTo>
                        <a:pt x="120" y="728"/>
                        <a:pt x="121" y="737"/>
                        <a:pt x="121" y="737"/>
                      </a:cubicBezTo>
                      <a:cubicBezTo>
                        <a:pt x="121" y="737"/>
                        <a:pt x="122" y="732"/>
                        <a:pt x="122" y="726"/>
                      </a:cubicBezTo>
                      <a:cubicBezTo>
                        <a:pt x="122" y="1033"/>
                        <a:pt x="122" y="1033"/>
                        <a:pt x="122" y="1033"/>
                      </a:cubicBezTo>
                      <a:cubicBezTo>
                        <a:pt x="110" y="1029"/>
                        <a:pt x="101" y="1014"/>
                        <a:pt x="101" y="992"/>
                      </a:cubicBezTo>
                      <a:cubicBezTo>
                        <a:pt x="102" y="967"/>
                        <a:pt x="96" y="963"/>
                        <a:pt x="100" y="948"/>
                      </a:cubicBezTo>
                      <a:cubicBezTo>
                        <a:pt x="104" y="934"/>
                        <a:pt x="100" y="923"/>
                        <a:pt x="92" y="901"/>
                      </a:cubicBezTo>
                      <a:cubicBezTo>
                        <a:pt x="85" y="878"/>
                        <a:pt x="58" y="781"/>
                        <a:pt x="59" y="756"/>
                      </a:cubicBezTo>
                      <a:cubicBezTo>
                        <a:pt x="61" y="731"/>
                        <a:pt x="63" y="709"/>
                        <a:pt x="61" y="692"/>
                      </a:cubicBezTo>
                      <a:cubicBezTo>
                        <a:pt x="59" y="675"/>
                        <a:pt x="57" y="661"/>
                        <a:pt x="57" y="661"/>
                      </a:cubicBezTo>
                      <a:cubicBezTo>
                        <a:pt x="57" y="661"/>
                        <a:pt x="39" y="669"/>
                        <a:pt x="39" y="645"/>
                      </a:cubicBezTo>
                      <a:cubicBezTo>
                        <a:pt x="39" y="621"/>
                        <a:pt x="35" y="551"/>
                        <a:pt x="34" y="530"/>
                      </a:cubicBezTo>
                      <a:cubicBezTo>
                        <a:pt x="32" y="509"/>
                        <a:pt x="35" y="468"/>
                        <a:pt x="35" y="468"/>
                      </a:cubicBezTo>
                      <a:cubicBezTo>
                        <a:pt x="35" y="468"/>
                        <a:pt x="18" y="467"/>
                        <a:pt x="13" y="464"/>
                      </a:cubicBezTo>
                      <a:cubicBezTo>
                        <a:pt x="7" y="462"/>
                        <a:pt x="27" y="426"/>
                        <a:pt x="31" y="411"/>
                      </a:cubicBezTo>
                      <a:cubicBezTo>
                        <a:pt x="35" y="397"/>
                        <a:pt x="34" y="372"/>
                        <a:pt x="34" y="372"/>
                      </a:cubicBezTo>
                      <a:cubicBezTo>
                        <a:pt x="34" y="372"/>
                        <a:pt x="4" y="370"/>
                        <a:pt x="2" y="344"/>
                      </a:cubicBezTo>
                      <a:cubicBezTo>
                        <a:pt x="1" y="319"/>
                        <a:pt x="0" y="282"/>
                        <a:pt x="2" y="266"/>
                      </a:cubicBezTo>
                      <a:cubicBezTo>
                        <a:pt x="5" y="251"/>
                        <a:pt x="5" y="253"/>
                        <a:pt x="8" y="232"/>
                      </a:cubicBezTo>
                      <a:cubicBezTo>
                        <a:pt x="10" y="212"/>
                        <a:pt x="21" y="177"/>
                        <a:pt x="31" y="175"/>
                      </a:cubicBezTo>
                      <a:cubicBezTo>
                        <a:pt x="42" y="174"/>
                        <a:pt x="55" y="166"/>
                        <a:pt x="55" y="166"/>
                      </a:cubicBezTo>
                      <a:cubicBezTo>
                        <a:pt x="55" y="166"/>
                        <a:pt x="44" y="154"/>
                        <a:pt x="57" y="143"/>
                      </a:cubicBezTo>
                      <a:cubicBezTo>
                        <a:pt x="70" y="133"/>
                        <a:pt x="77" y="129"/>
                        <a:pt x="71" y="115"/>
                      </a:cubicBezTo>
                      <a:cubicBezTo>
                        <a:pt x="66" y="101"/>
                        <a:pt x="70" y="91"/>
                        <a:pt x="73" y="73"/>
                      </a:cubicBezTo>
                      <a:cubicBezTo>
                        <a:pt x="76" y="55"/>
                        <a:pt x="85" y="1"/>
                        <a:pt x="121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26"/>
                <p:cNvSpPr>
                  <a:spLocks/>
                </p:cNvSpPr>
                <p:nvPr/>
              </p:nvSpPr>
              <p:spPr bwMode="auto">
                <a:xfrm>
                  <a:off x="4615" y="689"/>
                  <a:ext cx="146" cy="279"/>
                </a:xfrm>
                <a:custGeom>
                  <a:avLst/>
                  <a:gdLst>
                    <a:gd name="T0" fmla="*/ 1 w 61"/>
                    <a:gd name="T1" fmla="*/ 3 h 118"/>
                    <a:gd name="T2" fmla="*/ 17 w 61"/>
                    <a:gd name="T3" fmla="*/ 27 h 118"/>
                    <a:gd name="T4" fmla="*/ 27 w 61"/>
                    <a:gd name="T5" fmla="*/ 82 h 118"/>
                    <a:gd name="T6" fmla="*/ 38 w 61"/>
                    <a:gd name="T7" fmla="*/ 59 h 118"/>
                    <a:gd name="T8" fmla="*/ 43 w 61"/>
                    <a:gd name="T9" fmla="*/ 32 h 118"/>
                    <a:gd name="T10" fmla="*/ 60 w 61"/>
                    <a:gd name="T11" fmla="*/ 0 h 118"/>
                    <a:gd name="T12" fmla="*/ 60 w 61"/>
                    <a:gd name="T13" fmla="*/ 21 h 118"/>
                    <a:gd name="T14" fmla="*/ 43 w 61"/>
                    <a:gd name="T15" fmla="*/ 74 h 118"/>
                    <a:gd name="T16" fmla="*/ 29 w 61"/>
                    <a:gd name="T17" fmla="*/ 111 h 118"/>
                    <a:gd name="T18" fmla="*/ 14 w 61"/>
                    <a:gd name="T19" fmla="*/ 76 h 118"/>
                    <a:gd name="T20" fmla="*/ 1 w 61"/>
                    <a:gd name="T21" fmla="*/ 3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1" h="118">
                      <a:moveTo>
                        <a:pt x="1" y="3"/>
                      </a:moveTo>
                      <a:cubicBezTo>
                        <a:pt x="1" y="3"/>
                        <a:pt x="17" y="16"/>
                        <a:pt x="17" y="27"/>
                      </a:cubicBezTo>
                      <a:cubicBezTo>
                        <a:pt x="17" y="37"/>
                        <a:pt x="24" y="72"/>
                        <a:pt x="27" y="82"/>
                      </a:cubicBezTo>
                      <a:cubicBezTo>
                        <a:pt x="30" y="93"/>
                        <a:pt x="32" y="70"/>
                        <a:pt x="38" y="59"/>
                      </a:cubicBezTo>
                      <a:cubicBezTo>
                        <a:pt x="43" y="49"/>
                        <a:pt x="46" y="40"/>
                        <a:pt x="43" y="32"/>
                      </a:cubicBezTo>
                      <a:cubicBezTo>
                        <a:pt x="39" y="24"/>
                        <a:pt x="52" y="20"/>
                        <a:pt x="60" y="0"/>
                      </a:cubicBezTo>
                      <a:cubicBezTo>
                        <a:pt x="61" y="8"/>
                        <a:pt x="60" y="14"/>
                        <a:pt x="60" y="21"/>
                      </a:cubicBezTo>
                      <a:cubicBezTo>
                        <a:pt x="60" y="29"/>
                        <a:pt x="47" y="66"/>
                        <a:pt x="43" y="74"/>
                      </a:cubicBezTo>
                      <a:cubicBezTo>
                        <a:pt x="40" y="81"/>
                        <a:pt x="30" y="104"/>
                        <a:pt x="29" y="111"/>
                      </a:cubicBezTo>
                      <a:cubicBezTo>
                        <a:pt x="28" y="118"/>
                        <a:pt x="19" y="98"/>
                        <a:pt x="14" y="76"/>
                      </a:cubicBezTo>
                      <a:cubicBezTo>
                        <a:pt x="9" y="55"/>
                        <a:pt x="0" y="23"/>
                        <a:pt x="1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27"/>
                <p:cNvSpPr>
                  <a:spLocks/>
                </p:cNvSpPr>
                <p:nvPr/>
              </p:nvSpPr>
              <p:spPr bwMode="auto">
                <a:xfrm>
                  <a:off x="4541" y="1070"/>
                  <a:ext cx="27" cy="61"/>
                </a:xfrm>
                <a:custGeom>
                  <a:avLst/>
                  <a:gdLst>
                    <a:gd name="T0" fmla="*/ 8 w 11"/>
                    <a:gd name="T1" fmla="*/ 26 h 26"/>
                    <a:gd name="T2" fmla="*/ 11 w 11"/>
                    <a:gd name="T3" fmla="*/ 11 h 26"/>
                    <a:gd name="T4" fmla="*/ 11 w 11"/>
                    <a:gd name="T5" fmla="*/ 0 h 26"/>
                    <a:gd name="T6" fmla="*/ 2 w 11"/>
                    <a:gd name="T7" fmla="*/ 2 h 26"/>
                    <a:gd name="T8" fmla="*/ 0 w 11"/>
                    <a:gd name="T9" fmla="*/ 23 h 26"/>
                    <a:gd name="T10" fmla="*/ 8 w 11"/>
                    <a:gd name="T11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26">
                      <a:moveTo>
                        <a:pt x="8" y="26"/>
                      </a:moveTo>
                      <a:cubicBezTo>
                        <a:pt x="8" y="26"/>
                        <a:pt x="10" y="19"/>
                        <a:pt x="11" y="11"/>
                      </a:cubicBezTo>
                      <a:cubicBezTo>
                        <a:pt x="11" y="3"/>
                        <a:pt x="11" y="0"/>
                        <a:pt x="11" y="0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1" y="18"/>
                        <a:pt x="0" y="23"/>
                      </a:cubicBezTo>
                      <a:cubicBezTo>
                        <a:pt x="4" y="26"/>
                        <a:pt x="8" y="26"/>
                        <a:pt x="8" y="2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28"/>
                <p:cNvSpPr>
                  <a:spLocks/>
                </p:cNvSpPr>
                <p:nvPr/>
              </p:nvSpPr>
              <p:spPr bwMode="auto">
                <a:xfrm>
                  <a:off x="4745" y="1193"/>
                  <a:ext cx="28" cy="62"/>
                </a:xfrm>
                <a:custGeom>
                  <a:avLst/>
                  <a:gdLst>
                    <a:gd name="T0" fmla="*/ 3 w 12"/>
                    <a:gd name="T1" fmla="*/ 0 h 26"/>
                    <a:gd name="T2" fmla="*/ 0 w 12"/>
                    <a:gd name="T3" fmla="*/ 21 h 26"/>
                    <a:gd name="T4" fmla="*/ 12 w 12"/>
                    <a:gd name="T5" fmla="*/ 21 h 26"/>
                    <a:gd name="T6" fmla="*/ 12 w 12"/>
                    <a:gd name="T7" fmla="*/ 0 h 26"/>
                    <a:gd name="T8" fmla="*/ 3 w 12"/>
                    <a:gd name="T9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26">
                      <a:moveTo>
                        <a:pt x="3" y="0"/>
                      </a:moveTo>
                      <a:cubicBezTo>
                        <a:pt x="3" y="0"/>
                        <a:pt x="1" y="16"/>
                        <a:pt x="0" y="21"/>
                      </a:cubicBezTo>
                      <a:cubicBezTo>
                        <a:pt x="0" y="26"/>
                        <a:pt x="12" y="21"/>
                        <a:pt x="12" y="21"/>
                      </a:cubicBezTo>
                      <a:cubicBezTo>
                        <a:pt x="12" y="0"/>
                        <a:pt x="12" y="0"/>
                        <a:pt x="12" y="0"/>
                      </a:cubicBez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2" name="TextBox 141"/>
              <p:cNvSpPr txBox="1"/>
              <p:nvPr/>
            </p:nvSpPr>
            <p:spPr>
              <a:xfrm>
                <a:off x="6064511" y="4858024"/>
                <a:ext cx="3048000" cy="1447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  <a:endParaRPr lang="en-US" sz="17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9144000" y="1014412"/>
              <a:ext cx="3048000" cy="5843588"/>
              <a:chOff x="9144000" y="1014412"/>
              <a:chExt cx="3048000" cy="5843588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9144000" y="4371415"/>
                <a:ext cx="3048000" cy="248658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5" name="Group 18"/>
              <p:cNvGrpSpPr>
                <a:grpSpLocks noChangeAspect="1"/>
              </p:cNvGrpSpPr>
              <p:nvPr/>
            </p:nvGrpSpPr>
            <p:grpSpPr bwMode="auto">
              <a:xfrm>
                <a:off x="9938544" y="1014412"/>
                <a:ext cx="1458913" cy="3487738"/>
                <a:chOff x="4361" y="855"/>
                <a:chExt cx="919" cy="2197"/>
              </a:xfrm>
            </p:grpSpPr>
            <p:sp>
              <p:nvSpPr>
                <p:cNvPr id="137" name="Freeform 19"/>
                <p:cNvSpPr>
                  <a:spLocks noEditPoints="1"/>
                </p:cNvSpPr>
                <p:nvPr/>
              </p:nvSpPr>
              <p:spPr bwMode="auto">
                <a:xfrm>
                  <a:off x="4361" y="855"/>
                  <a:ext cx="919" cy="2197"/>
                </a:xfrm>
                <a:custGeom>
                  <a:avLst/>
                  <a:gdLst>
                    <a:gd name="T0" fmla="*/ 471 w 540"/>
                    <a:gd name="T1" fmla="*/ 272 h 1295"/>
                    <a:gd name="T2" fmla="*/ 525 w 540"/>
                    <a:gd name="T3" fmla="*/ 521 h 1295"/>
                    <a:gd name="T4" fmla="*/ 452 w 540"/>
                    <a:gd name="T5" fmla="*/ 623 h 1295"/>
                    <a:gd name="T6" fmla="*/ 451 w 540"/>
                    <a:gd name="T7" fmla="*/ 492 h 1295"/>
                    <a:gd name="T8" fmla="*/ 451 w 540"/>
                    <a:gd name="T9" fmla="*/ 449 h 1295"/>
                    <a:gd name="T10" fmla="*/ 330 w 540"/>
                    <a:gd name="T11" fmla="*/ 10 h 1295"/>
                    <a:gd name="T12" fmla="*/ 364 w 540"/>
                    <a:gd name="T13" fmla="*/ 38 h 1295"/>
                    <a:gd name="T14" fmla="*/ 374 w 540"/>
                    <a:gd name="T15" fmla="*/ 112 h 1295"/>
                    <a:gd name="T16" fmla="*/ 358 w 540"/>
                    <a:gd name="T17" fmla="*/ 142 h 1295"/>
                    <a:gd name="T18" fmla="*/ 355 w 540"/>
                    <a:gd name="T19" fmla="*/ 188 h 1295"/>
                    <a:gd name="T20" fmla="*/ 425 w 540"/>
                    <a:gd name="T21" fmla="*/ 230 h 1295"/>
                    <a:gd name="T22" fmla="*/ 451 w 540"/>
                    <a:gd name="T23" fmla="*/ 449 h 1295"/>
                    <a:gd name="T24" fmla="*/ 441 w 540"/>
                    <a:gd name="T25" fmla="*/ 520 h 1295"/>
                    <a:gd name="T26" fmla="*/ 451 w 540"/>
                    <a:gd name="T27" fmla="*/ 622 h 1295"/>
                    <a:gd name="T28" fmla="*/ 429 w 540"/>
                    <a:gd name="T29" fmla="*/ 642 h 1295"/>
                    <a:gd name="T30" fmla="*/ 400 w 540"/>
                    <a:gd name="T31" fmla="*/ 721 h 1295"/>
                    <a:gd name="T32" fmla="*/ 360 w 540"/>
                    <a:gd name="T33" fmla="*/ 1005 h 1295"/>
                    <a:gd name="T34" fmla="*/ 332 w 540"/>
                    <a:gd name="T35" fmla="*/ 1162 h 1295"/>
                    <a:gd name="T36" fmla="*/ 345 w 540"/>
                    <a:gd name="T37" fmla="*/ 1231 h 1295"/>
                    <a:gd name="T38" fmla="*/ 333 w 540"/>
                    <a:gd name="T39" fmla="*/ 1279 h 1295"/>
                    <a:gd name="T40" fmla="*/ 273 w 540"/>
                    <a:gd name="T41" fmla="*/ 1260 h 1295"/>
                    <a:gd name="T42" fmla="*/ 277 w 540"/>
                    <a:gd name="T43" fmla="*/ 1209 h 1295"/>
                    <a:gd name="T44" fmla="*/ 272 w 540"/>
                    <a:gd name="T45" fmla="*/ 1152 h 1295"/>
                    <a:gd name="T46" fmla="*/ 274 w 540"/>
                    <a:gd name="T47" fmla="*/ 1050 h 1295"/>
                    <a:gd name="T48" fmla="*/ 284 w 540"/>
                    <a:gd name="T49" fmla="*/ 961 h 1295"/>
                    <a:gd name="T50" fmla="*/ 278 w 540"/>
                    <a:gd name="T51" fmla="*/ 836 h 1295"/>
                    <a:gd name="T52" fmla="*/ 250 w 540"/>
                    <a:gd name="T53" fmla="*/ 789 h 1295"/>
                    <a:gd name="T54" fmla="*/ 158 w 540"/>
                    <a:gd name="T55" fmla="*/ 1136 h 1295"/>
                    <a:gd name="T56" fmla="*/ 163 w 540"/>
                    <a:gd name="T57" fmla="*/ 469 h 1295"/>
                    <a:gd name="T58" fmla="*/ 158 w 540"/>
                    <a:gd name="T59" fmla="*/ 437 h 1295"/>
                    <a:gd name="T60" fmla="*/ 190 w 540"/>
                    <a:gd name="T61" fmla="*/ 217 h 1295"/>
                    <a:gd name="T62" fmla="*/ 272 w 540"/>
                    <a:gd name="T63" fmla="*/ 185 h 1295"/>
                    <a:gd name="T64" fmla="*/ 260 w 540"/>
                    <a:gd name="T65" fmla="*/ 132 h 1295"/>
                    <a:gd name="T66" fmla="*/ 265 w 540"/>
                    <a:gd name="T67" fmla="*/ 69 h 1295"/>
                    <a:gd name="T68" fmla="*/ 290 w 540"/>
                    <a:gd name="T69" fmla="*/ 21 h 1295"/>
                    <a:gd name="T70" fmla="*/ 330 w 540"/>
                    <a:gd name="T71" fmla="*/ 10 h 1295"/>
                    <a:gd name="T72" fmla="*/ 155 w 540"/>
                    <a:gd name="T73" fmla="*/ 1151 h 1295"/>
                    <a:gd name="T74" fmla="*/ 131 w 540"/>
                    <a:gd name="T75" fmla="*/ 1241 h 1295"/>
                    <a:gd name="T76" fmla="*/ 100 w 540"/>
                    <a:gd name="T77" fmla="*/ 1255 h 1295"/>
                    <a:gd name="T78" fmla="*/ 0 w 540"/>
                    <a:gd name="T79" fmla="*/ 1285 h 1295"/>
                    <a:gd name="T80" fmla="*/ 51 w 540"/>
                    <a:gd name="T81" fmla="*/ 1218 h 1295"/>
                    <a:gd name="T82" fmla="*/ 76 w 540"/>
                    <a:gd name="T83" fmla="*/ 1101 h 1295"/>
                    <a:gd name="T84" fmla="*/ 135 w 540"/>
                    <a:gd name="T85" fmla="*/ 784 h 1295"/>
                    <a:gd name="T86" fmla="*/ 154 w 540"/>
                    <a:gd name="T87" fmla="*/ 662 h 1295"/>
                    <a:gd name="T88" fmla="*/ 132 w 540"/>
                    <a:gd name="T89" fmla="*/ 648 h 1295"/>
                    <a:gd name="T90" fmla="*/ 126 w 540"/>
                    <a:gd name="T91" fmla="*/ 610 h 1295"/>
                    <a:gd name="T92" fmla="*/ 83 w 540"/>
                    <a:gd name="T93" fmla="*/ 489 h 1295"/>
                    <a:gd name="T94" fmla="*/ 114 w 540"/>
                    <a:gd name="T95" fmla="*/ 341 h 1295"/>
                    <a:gd name="T96" fmla="*/ 147 w 540"/>
                    <a:gd name="T97" fmla="*/ 238 h 1295"/>
                    <a:gd name="T98" fmla="*/ 158 w 540"/>
                    <a:gd name="T99" fmla="*/ 437 h 1295"/>
                    <a:gd name="T100" fmla="*/ 150 w 540"/>
                    <a:gd name="T101" fmla="*/ 466 h 1295"/>
                    <a:gd name="T102" fmla="*/ 158 w 540"/>
                    <a:gd name="T103" fmla="*/ 509 h 12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540" h="1295">
                      <a:moveTo>
                        <a:pt x="451" y="240"/>
                      </a:moveTo>
                      <a:cubicBezTo>
                        <a:pt x="460" y="246"/>
                        <a:pt x="468" y="256"/>
                        <a:pt x="471" y="272"/>
                      </a:cubicBezTo>
                      <a:cubicBezTo>
                        <a:pt x="476" y="302"/>
                        <a:pt x="507" y="404"/>
                        <a:pt x="523" y="432"/>
                      </a:cubicBezTo>
                      <a:cubicBezTo>
                        <a:pt x="538" y="459"/>
                        <a:pt x="540" y="497"/>
                        <a:pt x="525" y="521"/>
                      </a:cubicBezTo>
                      <a:cubicBezTo>
                        <a:pt x="509" y="544"/>
                        <a:pt x="473" y="601"/>
                        <a:pt x="467" y="610"/>
                      </a:cubicBezTo>
                      <a:cubicBezTo>
                        <a:pt x="462" y="618"/>
                        <a:pt x="460" y="623"/>
                        <a:pt x="452" y="623"/>
                      </a:cubicBezTo>
                      <a:cubicBezTo>
                        <a:pt x="452" y="622"/>
                        <a:pt x="451" y="622"/>
                        <a:pt x="451" y="622"/>
                      </a:cubicBezTo>
                      <a:cubicBezTo>
                        <a:pt x="451" y="492"/>
                        <a:pt x="451" y="492"/>
                        <a:pt x="451" y="492"/>
                      </a:cubicBezTo>
                      <a:cubicBezTo>
                        <a:pt x="458" y="480"/>
                        <a:pt x="466" y="471"/>
                        <a:pt x="463" y="465"/>
                      </a:cubicBezTo>
                      <a:cubicBezTo>
                        <a:pt x="458" y="457"/>
                        <a:pt x="455" y="456"/>
                        <a:pt x="451" y="449"/>
                      </a:cubicBezTo>
                      <a:lnTo>
                        <a:pt x="451" y="240"/>
                      </a:lnTo>
                      <a:close/>
                      <a:moveTo>
                        <a:pt x="330" y="10"/>
                      </a:moveTo>
                      <a:cubicBezTo>
                        <a:pt x="337" y="16"/>
                        <a:pt x="345" y="27"/>
                        <a:pt x="352" y="23"/>
                      </a:cubicBezTo>
                      <a:cubicBezTo>
                        <a:pt x="358" y="20"/>
                        <a:pt x="357" y="38"/>
                        <a:pt x="364" y="38"/>
                      </a:cubicBezTo>
                      <a:cubicBezTo>
                        <a:pt x="372" y="38"/>
                        <a:pt x="380" y="64"/>
                        <a:pt x="379" y="78"/>
                      </a:cubicBezTo>
                      <a:cubicBezTo>
                        <a:pt x="378" y="92"/>
                        <a:pt x="375" y="106"/>
                        <a:pt x="374" y="112"/>
                      </a:cubicBezTo>
                      <a:cubicBezTo>
                        <a:pt x="373" y="118"/>
                        <a:pt x="370" y="141"/>
                        <a:pt x="365" y="141"/>
                      </a:cubicBezTo>
                      <a:cubicBezTo>
                        <a:pt x="360" y="141"/>
                        <a:pt x="358" y="142"/>
                        <a:pt x="358" y="142"/>
                      </a:cubicBezTo>
                      <a:cubicBezTo>
                        <a:pt x="358" y="142"/>
                        <a:pt x="353" y="160"/>
                        <a:pt x="353" y="174"/>
                      </a:cubicBezTo>
                      <a:cubicBezTo>
                        <a:pt x="353" y="188"/>
                        <a:pt x="355" y="188"/>
                        <a:pt x="355" y="188"/>
                      </a:cubicBezTo>
                      <a:cubicBezTo>
                        <a:pt x="363" y="202"/>
                        <a:pt x="363" y="202"/>
                        <a:pt x="363" y="202"/>
                      </a:cubicBezTo>
                      <a:cubicBezTo>
                        <a:pt x="363" y="202"/>
                        <a:pt x="406" y="224"/>
                        <a:pt x="425" y="230"/>
                      </a:cubicBezTo>
                      <a:cubicBezTo>
                        <a:pt x="434" y="232"/>
                        <a:pt x="443" y="235"/>
                        <a:pt x="451" y="240"/>
                      </a:cubicBezTo>
                      <a:cubicBezTo>
                        <a:pt x="451" y="449"/>
                        <a:pt x="451" y="449"/>
                        <a:pt x="451" y="449"/>
                      </a:cubicBezTo>
                      <a:cubicBezTo>
                        <a:pt x="448" y="445"/>
                        <a:pt x="446" y="439"/>
                        <a:pt x="443" y="426"/>
                      </a:cubicBezTo>
                      <a:cubicBezTo>
                        <a:pt x="443" y="453"/>
                        <a:pt x="434" y="493"/>
                        <a:pt x="441" y="520"/>
                      </a:cubicBezTo>
                      <a:cubicBezTo>
                        <a:pt x="440" y="510"/>
                        <a:pt x="445" y="500"/>
                        <a:pt x="451" y="492"/>
                      </a:cubicBezTo>
                      <a:cubicBezTo>
                        <a:pt x="451" y="622"/>
                        <a:pt x="451" y="622"/>
                        <a:pt x="451" y="622"/>
                      </a:cubicBezTo>
                      <a:cubicBezTo>
                        <a:pt x="444" y="622"/>
                        <a:pt x="439" y="623"/>
                        <a:pt x="439" y="623"/>
                      </a:cubicBezTo>
                      <a:cubicBezTo>
                        <a:pt x="439" y="623"/>
                        <a:pt x="435" y="638"/>
                        <a:pt x="429" y="642"/>
                      </a:cubicBezTo>
                      <a:cubicBezTo>
                        <a:pt x="423" y="647"/>
                        <a:pt x="415" y="662"/>
                        <a:pt x="413" y="657"/>
                      </a:cubicBezTo>
                      <a:cubicBezTo>
                        <a:pt x="411" y="651"/>
                        <a:pt x="406" y="696"/>
                        <a:pt x="400" y="721"/>
                      </a:cubicBezTo>
                      <a:cubicBezTo>
                        <a:pt x="395" y="745"/>
                        <a:pt x="369" y="914"/>
                        <a:pt x="369" y="939"/>
                      </a:cubicBezTo>
                      <a:cubicBezTo>
                        <a:pt x="369" y="963"/>
                        <a:pt x="359" y="988"/>
                        <a:pt x="360" y="1005"/>
                      </a:cubicBezTo>
                      <a:cubicBezTo>
                        <a:pt x="361" y="1022"/>
                        <a:pt x="357" y="1068"/>
                        <a:pt x="356" y="1093"/>
                      </a:cubicBezTo>
                      <a:cubicBezTo>
                        <a:pt x="355" y="1118"/>
                        <a:pt x="332" y="1144"/>
                        <a:pt x="332" y="1162"/>
                      </a:cubicBezTo>
                      <a:cubicBezTo>
                        <a:pt x="332" y="1181"/>
                        <a:pt x="338" y="1189"/>
                        <a:pt x="335" y="1200"/>
                      </a:cubicBezTo>
                      <a:cubicBezTo>
                        <a:pt x="332" y="1210"/>
                        <a:pt x="333" y="1218"/>
                        <a:pt x="345" y="1231"/>
                      </a:cubicBezTo>
                      <a:cubicBezTo>
                        <a:pt x="356" y="1243"/>
                        <a:pt x="361" y="1255"/>
                        <a:pt x="360" y="1264"/>
                      </a:cubicBezTo>
                      <a:cubicBezTo>
                        <a:pt x="359" y="1274"/>
                        <a:pt x="356" y="1278"/>
                        <a:pt x="333" y="1279"/>
                      </a:cubicBezTo>
                      <a:cubicBezTo>
                        <a:pt x="310" y="1280"/>
                        <a:pt x="288" y="1273"/>
                        <a:pt x="288" y="1267"/>
                      </a:cubicBezTo>
                      <a:cubicBezTo>
                        <a:pt x="288" y="1262"/>
                        <a:pt x="280" y="1260"/>
                        <a:pt x="273" y="1260"/>
                      </a:cubicBezTo>
                      <a:cubicBezTo>
                        <a:pt x="266" y="1260"/>
                        <a:pt x="267" y="1253"/>
                        <a:pt x="270" y="1239"/>
                      </a:cubicBezTo>
                      <a:cubicBezTo>
                        <a:pt x="273" y="1226"/>
                        <a:pt x="283" y="1208"/>
                        <a:pt x="277" y="1209"/>
                      </a:cubicBezTo>
                      <a:cubicBezTo>
                        <a:pt x="271" y="1211"/>
                        <a:pt x="266" y="1208"/>
                        <a:pt x="266" y="1188"/>
                      </a:cubicBezTo>
                      <a:cubicBezTo>
                        <a:pt x="266" y="1169"/>
                        <a:pt x="264" y="1163"/>
                        <a:pt x="272" y="1152"/>
                      </a:cubicBezTo>
                      <a:cubicBezTo>
                        <a:pt x="281" y="1140"/>
                        <a:pt x="279" y="1119"/>
                        <a:pt x="277" y="1102"/>
                      </a:cubicBezTo>
                      <a:cubicBezTo>
                        <a:pt x="275" y="1084"/>
                        <a:pt x="269" y="1072"/>
                        <a:pt x="274" y="1050"/>
                      </a:cubicBezTo>
                      <a:cubicBezTo>
                        <a:pt x="279" y="1029"/>
                        <a:pt x="280" y="1003"/>
                        <a:pt x="277" y="993"/>
                      </a:cubicBezTo>
                      <a:cubicBezTo>
                        <a:pt x="274" y="982"/>
                        <a:pt x="276" y="969"/>
                        <a:pt x="284" y="961"/>
                      </a:cubicBezTo>
                      <a:cubicBezTo>
                        <a:pt x="292" y="952"/>
                        <a:pt x="280" y="937"/>
                        <a:pt x="280" y="927"/>
                      </a:cubicBezTo>
                      <a:cubicBezTo>
                        <a:pt x="280" y="917"/>
                        <a:pt x="283" y="877"/>
                        <a:pt x="278" y="836"/>
                      </a:cubicBezTo>
                      <a:cubicBezTo>
                        <a:pt x="273" y="796"/>
                        <a:pt x="272" y="765"/>
                        <a:pt x="271" y="754"/>
                      </a:cubicBezTo>
                      <a:cubicBezTo>
                        <a:pt x="270" y="744"/>
                        <a:pt x="265" y="749"/>
                        <a:pt x="250" y="789"/>
                      </a:cubicBezTo>
                      <a:cubicBezTo>
                        <a:pt x="236" y="830"/>
                        <a:pt x="199" y="956"/>
                        <a:pt x="192" y="984"/>
                      </a:cubicBezTo>
                      <a:cubicBezTo>
                        <a:pt x="186" y="1008"/>
                        <a:pt x="166" y="1096"/>
                        <a:pt x="158" y="1136"/>
                      </a:cubicBezTo>
                      <a:cubicBezTo>
                        <a:pt x="158" y="509"/>
                        <a:pt x="158" y="509"/>
                        <a:pt x="158" y="509"/>
                      </a:cubicBezTo>
                      <a:cubicBezTo>
                        <a:pt x="160" y="506"/>
                        <a:pt x="158" y="485"/>
                        <a:pt x="163" y="469"/>
                      </a:cubicBezTo>
                      <a:cubicBezTo>
                        <a:pt x="169" y="451"/>
                        <a:pt x="171" y="426"/>
                        <a:pt x="172" y="396"/>
                      </a:cubicBezTo>
                      <a:cubicBezTo>
                        <a:pt x="172" y="396"/>
                        <a:pt x="165" y="421"/>
                        <a:pt x="158" y="437"/>
                      </a:cubicBezTo>
                      <a:cubicBezTo>
                        <a:pt x="158" y="224"/>
                        <a:pt x="158" y="224"/>
                        <a:pt x="158" y="224"/>
                      </a:cubicBezTo>
                      <a:cubicBezTo>
                        <a:pt x="164" y="221"/>
                        <a:pt x="175" y="219"/>
                        <a:pt x="190" y="217"/>
                      </a:cubicBezTo>
                      <a:cubicBezTo>
                        <a:pt x="226" y="212"/>
                        <a:pt x="252" y="202"/>
                        <a:pt x="261" y="195"/>
                      </a:cubicBezTo>
                      <a:cubicBezTo>
                        <a:pt x="266" y="191"/>
                        <a:pt x="269" y="188"/>
                        <a:pt x="272" y="185"/>
                      </a:cubicBezTo>
                      <a:cubicBezTo>
                        <a:pt x="274" y="182"/>
                        <a:pt x="279" y="177"/>
                        <a:pt x="275" y="177"/>
                      </a:cubicBezTo>
                      <a:cubicBezTo>
                        <a:pt x="266" y="176"/>
                        <a:pt x="264" y="142"/>
                        <a:pt x="260" y="132"/>
                      </a:cubicBezTo>
                      <a:cubicBezTo>
                        <a:pt x="255" y="122"/>
                        <a:pt x="257" y="115"/>
                        <a:pt x="260" y="106"/>
                      </a:cubicBezTo>
                      <a:cubicBezTo>
                        <a:pt x="263" y="97"/>
                        <a:pt x="257" y="83"/>
                        <a:pt x="265" y="69"/>
                      </a:cubicBezTo>
                      <a:cubicBezTo>
                        <a:pt x="272" y="55"/>
                        <a:pt x="262" y="37"/>
                        <a:pt x="272" y="35"/>
                      </a:cubicBezTo>
                      <a:cubicBezTo>
                        <a:pt x="283" y="33"/>
                        <a:pt x="279" y="21"/>
                        <a:pt x="290" y="21"/>
                      </a:cubicBezTo>
                      <a:cubicBezTo>
                        <a:pt x="300" y="21"/>
                        <a:pt x="301" y="6"/>
                        <a:pt x="312" y="11"/>
                      </a:cubicBezTo>
                      <a:cubicBezTo>
                        <a:pt x="322" y="16"/>
                        <a:pt x="322" y="0"/>
                        <a:pt x="330" y="10"/>
                      </a:cubicBezTo>
                      <a:close/>
                      <a:moveTo>
                        <a:pt x="158" y="1136"/>
                      </a:moveTo>
                      <a:cubicBezTo>
                        <a:pt x="156" y="1142"/>
                        <a:pt x="155" y="1147"/>
                        <a:pt x="155" y="1151"/>
                      </a:cubicBezTo>
                      <a:cubicBezTo>
                        <a:pt x="150" y="1175"/>
                        <a:pt x="144" y="1223"/>
                        <a:pt x="137" y="1223"/>
                      </a:cubicBezTo>
                      <a:cubicBezTo>
                        <a:pt x="131" y="1223"/>
                        <a:pt x="132" y="1228"/>
                        <a:pt x="131" y="1241"/>
                      </a:cubicBezTo>
                      <a:cubicBezTo>
                        <a:pt x="131" y="1255"/>
                        <a:pt x="117" y="1257"/>
                        <a:pt x="109" y="1260"/>
                      </a:cubicBezTo>
                      <a:cubicBezTo>
                        <a:pt x="102" y="1263"/>
                        <a:pt x="100" y="1255"/>
                        <a:pt x="100" y="1255"/>
                      </a:cubicBezTo>
                      <a:cubicBezTo>
                        <a:pt x="100" y="1255"/>
                        <a:pt x="87" y="1281"/>
                        <a:pt x="65" y="1284"/>
                      </a:cubicBezTo>
                      <a:cubicBezTo>
                        <a:pt x="43" y="1287"/>
                        <a:pt x="0" y="1295"/>
                        <a:pt x="0" y="1285"/>
                      </a:cubicBezTo>
                      <a:cubicBezTo>
                        <a:pt x="0" y="1274"/>
                        <a:pt x="5" y="1264"/>
                        <a:pt x="20" y="1256"/>
                      </a:cubicBezTo>
                      <a:cubicBezTo>
                        <a:pt x="34" y="1247"/>
                        <a:pt x="45" y="1224"/>
                        <a:pt x="51" y="1218"/>
                      </a:cubicBezTo>
                      <a:cubicBezTo>
                        <a:pt x="56" y="1212"/>
                        <a:pt x="49" y="1214"/>
                        <a:pt x="53" y="1203"/>
                      </a:cubicBezTo>
                      <a:cubicBezTo>
                        <a:pt x="58" y="1191"/>
                        <a:pt x="73" y="1123"/>
                        <a:pt x="76" y="1101"/>
                      </a:cubicBezTo>
                      <a:cubicBezTo>
                        <a:pt x="78" y="1078"/>
                        <a:pt x="77" y="1002"/>
                        <a:pt x="87" y="967"/>
                      </a:cubicBezTo>
                      <a:cubicBezTo>
                        <a:pt x="98" y="931"/>
                        <a:pt x="131" y="816"/>
                        <a:pt x="135" y="784"/>
                      </a:cubicBezTo>
                      <a:cubicBezTo>
                        <a:pt x="140" y="753"/>
                        <a:pt x="147" y="721"/>
                        <a:pt x="147" y="703"/>
                      </a:cubicBezTo>
                      <a:cubicBezTo>
                        <a:pt x="147" y="686"/>
                        <a:pt x="149" y="674"/>
                        <a:pt x="154" y="662"/>
                      </a:cubicBezTo>
                      <a:cubicBezTo>
                        <a:pt x="158" y="649"/>
                        <a:pt x="153" y="632"/>
                        <a:pt x="153" y="632"/>
                      </a:cubicBezTo>
                      <a:cubicBezTo>
                        <a:pt x="153" y="632"/>
                        <a:pt x="140" y="642"/>
                        <a:pt x="132" y="648"/>
                      </a:cubicBezTo>
                      <a:cubicBezTo>
                        <a:pt x="125" y="655"/>
                        <a:pt x="125" y="645"/>
                        <a:pt x="129" y="629"/>
                      </a:cubicBezTo>
                      <a:cubicBezTo>
                        <a:pt x="132" y="614"/>
                        <a:pt x="130" y="605"/>
                        <a:pt x="126" y="610"/>
                      </a:cubicBezTo>
                      <a:cubicBezTo>
                        <a:pt x="122" y="615"/>
                        <a:pt x="119" y="585"/>
                        <a:pt x="109" y="566"/>
                      </a:cubicBezTo>
                      <a:cubicBezTo>
                        <a:pt x="100" y="548"/>
                        <a:pt x="78" y="511"/>
                        <a:pt x="83" y="489"/>
                      </a:cubicBezTo>
                      <a:cubicBezTo>
                        <a:pt x="88" y="468"/>
                        <a:pt x="90" y="431"/>
                        <a:pt x="96" y="412"/>
                      </a:cubicBezTo>
                      <a:cubicBezTo>
                        <a:pt x="102" y="394"/>
                        <a:pt x="107" y="361"/>
                        <a:pt x="114" y="341"/>
                      </a:cubicBezTo>
                      <a:cubicBezTo>
                        <a:pt x="121" y="321"/>
                        <a:pt x="120" y="311"/>
                        <a:pt x="129" y="291"/>
                      </a:cubicBezTo>
                      <a:cubicBezTo>
                        <a:pt x="137" y="271"/>
                        <a:pt x="147" y="247"/>
                        <a:pt x="147" y="238"/>
                      </a:cubicBezTo>
                      <a:cubicBezTo>
                        <a:pt x="147" y="232"/>
                        <a:pt x="149" y="228"/>
                        <a:pt x="158" y="224"/>
                      </a:cubicBezTo>
                      <a:cubicBezTo>
                        <a:pt x="158" y="437"/>
                        <a:pt x="158" y="437"/>
                        <a:pt x="158" y="437"/>
                      </a:cubicBezTo>
                      <a:cubicBezTo>
                        <a:pt x="155" y="443"/>
                        <a:pt x="152" y="448"/>
                        <a:pt x="150" y="449"/>
                      </a:cubicBezTo>
                      <a:cubicBezTo>
                        <a:pt x="142" y="451"/>
                        <a:pt x="141" y="461"/>
                        <a:pt x="150" y="466"/>
                      </a:cubicBezTo>
                      <a:cubicBezTo>
                        <a:pt x="158" y="471"/>
                        <a:pt x="153" y="504"/>
                        <a:pt x="157" y="509"/>
                      </a:cubicBezTo>
                      <a:cubicBezTo>
                        <a:pt x="157" y="509"/>
                        <a:pt x="157" y="509"/>
                        <a:pt x="158" y="509"/>
                      </a:cubicBezTo>
                      <a:lnTo>
                        <a:pt x="158" y="1136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20"/>
                <p:cNvSpPr>
                  <a:spLocks/>
                </p:cNvSpPr>
                <p:nvPr/>
              </p:nvSpPr>
              <p:spPr bwMode="auto">
                <a:xfrm>
                  <a:off x="4701" y="1169"/>
                  <a:ext cx="325" cy="633"/>
                </a:xfrm>
                <a:custGeom>
                  <a:avLst/>
                  <a:gdLst>
                    <a:gd name="T0" fmla="*/ 153 w 191"/>
                    <a:gd name="T1" fmla="*/ 0 h 373"/>
                    <a:gd name="T2" fmla="*/ 155 w 191"/>
                    <a:gd name="T3" fmla="*/ 3 h 373"/>
                    <a:gd name="T4" fmla="*/ 162 w 191"/>
                    <a:gd name="T5" fmla="*/ 15 h 373"/>
                    <a:gd name="T6" fmla="*/ 162 w 191"/>
                    <a:gd name="T7" fmla="*/ 17 h 373"/>
                    <a:gd name="T8" fmla="*/ 156 w 191"/>
                    <a:gd name="T9" fmla="*/ 149 h 373"/>
                    <a:gd name="T10" fmla="*/ 157 w 191"/>
                    <a:gd name="T11" fmla="*/ 255 h 373"/>
                    <a:gd name="T12" fmla="*/ 175 w 191"/>
                    <a:gd name="T13" fmla="*/ 334 h 373"/>
                    <a:gd name="T14" fmla="*/ 191 w 191"/>
                    <a:gd name="T15" fmla="*/ 372 h 373"/>
                    <a:gd name="T16" fmla="*/ 126 w 191"/>
                    <a:gd name="T17" fmla="*/ 368 h 373"/>
                    <a:gd name="T18" fmla="*/ 20 w 191"/>
                    <a:gd name="T19" fmla="*/ 369 h 373"/>
                    <a:gd name="T20" fmla="*/ 0 w 191"/>
                    <a:gd name="T21" fmla="*/ 361 h 373"/>
                    <a:gd name="T22" fmla="*/ 24 w 191"/>
                    <a:gd name="T23" fmla="*/ 291 h 373"/>
                    <a:gd name="T24" fmla="*/ 44 w 191"/>
                    <a:gd name="T25" fmla="*/ 155 h 373"/>
                    <a:gd name="T26" fmla="*/ 52 w 191"/>
                    <a:gd name="T27" fmla="*/ 32 h 373"/>
                    <a:gd name="T28" fmla="*/ 60 w 191"/>
                    <a:gd name="T29" fmla="*/ 11 h 373"/>
                    <a:gd name="T30" fmla="*/ 61 w 191"/>
                    <a:gd name="T31" fmla="*/ 10 h 373"/>
                    <a:gd name="T32" fmla="*/ 72 w 191"/>
                    <a:gd name="T33" fmla="*/ 0 h 373"/>
                    <a:gd name="T34" fmla="*/ 91 w 191"/>
                    <a:gd name="T35" fmla="*/ 23 h 373"/>
                    <a:gd name="T36" fmla="*/ 121 w 191"/>
                    <a:gd name="T37" fmla="*/ 33 h 373"/>
                    <a:gd name="T38" fmla="*/ 153 w 191"/>
                    <a:gd name="T39" fmla="*/ 0 h 3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1" h="373">
                      <a:moveTo>
                        <a:pt x="153" y="0"/>
                      </a:moveTo>
                      <a:cubicBezTo>
                        <a:pt x="154" y="3"/>
                        <a:pt x="155" y="3"/>
                        <a:pt x="155" y="3"/>
                      </a:cubicBezTo>
                      <a:cubicBezTo>
                        <a:pt x="162" y="15"/>
                        <a:pt x="162" y="15"/>
                        <a:pt x="162" y="15"/>
                      </a:cubicBezTo>
                      <a:cubicBezTo>
                        <a:pt x="162" y="16"/>
                        <a:pt x="162" y="16"/>
                        <a:pt x="162" y="17"/>
                      </a:cubicBezTo>
                      <a:cubicBezTo>
                        <a:pt x="159" y="37"/>
                        <a:pt x="156" y="104"/>
                        <a:pt x="156" y="149"/>
                      </a:cubicBezTo>
                      <a:cubicBezTo>
                        <a:pt x="156" y="194"/>
                        <a:pt x="150" y="218"/>
                        <a:pt x="157" y="255"/>
                      </a:cubicBezTo>
                      <a:cubicBezTo>
                        <a:pt x="164" y="291"/>
                        <a:pt x="165" y="312"/>
                        <a:pt x="175" y="334"/>
                      </a:cubicBezTo>
                      <a:cubicBezTo>
                        <a:pt x="185" y="356"/>
                        <a:pt x="191" y="372"/>
                        <a:pt x="191" y="372"/>
                      </a:cubicBezTo>
                      <a:cubicBezTo>
                        <a:pt x="191" y="372"/>
                        <a:pt x="159" y="368"/>
                        <a:pt x="126" y="368"/>
                      </a:cubicBezTo>
                      <a:cubicBezTo>
                        <a:pt x="93" y="368"/>
                        <a:pt x="33" y="373"/>
                        <a:pt x="20" y="369"/>
                      </a:cubicBezTo>
                      <a:cubicBezTo>
                        <a:pt x="8" y="366"/>
                        <a:pt x="0" y="361"/>
                        <a:pt x="0" y="361"/>
                      </a:cubicBezTo>
                      <a:cubicBezTo>
                        <a:pt x="0" y="361"/>
                        <a:pt x="14" y="328"/>
                        <a:pt x="24" y="291"/>
                      </a:cubicBezTo>
                      <a:cubicBezTo>
                        <a:pt x="34" y="255"/>
                        <a:pt x="44" y="205"/>
                        <a:pt x="44" y="155"/>
                      </a:cubicBezTo>
                      <a:cubicBezTo>
                        <a:pt x="44" y="105"/>
                        <a:pt x="42" y="57"/>
                        <a:pt x="52" y="32"/>
                      </a:cubicBezTo>
                      <a:cubicBezTo>
                        <a:pt x="56" y="23"/>
                        <a:pt x="58" y="16"/>
                        <a:pt x="60" y="11"/>
                      </a:cubicBezTo>
                      <a:cubicBezTo>
                        <a:pt x="60" y="11"/>
                        <a:pt x="58" y="12"/>
                        <a:pt x="61" y="10"/>
                      </a:cubicBezTo>
                      <a:cubicBezTo>
                        <a:pt x="63" y="8"/>
                        <a:pt x="69" y="3"/>
                        <a:pt x="72" y="0"/>
                      </a:cubicBezTo>
                      <a:cubicBezTo>
                        <a:pt x="77" y="6"/>
                        <a:pt x="80" y="10"/>
                        <a:pt x="91" y="23"/>
                      </a:cubicBezTo>
                      <a:cubicBezTo>
                        <a:pt x="102" y="36"/>
                        <a:pt x="103" y="45"/>
                        <a:pt x="121" y="33"/>
                      </a:cubicBezTo>
                      <a:cubicBezTo>
                        <a:pt x="135" y="24"/>
                        <a:pt x="144" y="11"/>
                        <a:pt x="15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21"/>
                <p:cNvSpPr>
                  <a:spLocks/>
                </p:cNvSpPr>
                <p:nvPr/>
              </p:nvSpPr>
              <p:spPr bwMode="auto">
                <a:xfrm>
                  <a:off x="4752" y="1242"/>
                  <a:ext cx="157" cy="626"/>
                </a:xfrm>
                <a:custGeom>
                  <a:avLst/>
                  <a:gdLst>
                    <a:gd name="T0" fmla="*/ 77 w 92"/>
                    <a:gd name="T1" fmla="*/ 0 h 369"/>
                    <a:gd name="T2" fmla="*/ 59 w 92"/>
                    <a:gd name="T3" fmla="*/ 18 h 369"/>
                    <a:gd name="T4" fmla="*/ 65 w 92"/>
                    <a:gd name="T5" fmla="*/ 29 h 369"/>
                    <a:gd name="T6" fmla="*/ 37 w 92"/>
                    <a:gd name="T7" fmla="*/ 139 h 369"/>
                    <a:gd name="T8" fmla="*/ 4 w 92"/>
                    <a:gd name="T9" fmla="*/ 314 h 369"/>
                    <a:gd name="T10" fmla="*/ 15 w 92"/>
                    <a:gd name="T11" fmla="*/ 354 h 369"/>
                    <a:gd name="T12" fmla="*/ 35 w 92"/>
                    <a:gd name="T13" fmla="*/ 356 h 369"/>
                    <a:gd name="T14" fmla="*/ 59 w 92"/>
                    <a:gd name="T15" fmla="*/ 311 h 369"/>
                    <a:gd name="T16" fmla="*/ 80 w 92"/>
                    <a:gd name="T17" fmla="*/ 168 h 369"/>
                    <a:gd name="T18" fmla="*/ 87 w 92"/>
                    <a:gd name="T19" fmla="*/ 57 h 369"/>
                    <a:gd name="T20" fmla="*/ 81 w 92"/>
                    <a:gd name="T21" fmla="*/ 29 h 369"/>
                    <a:gd name="T22" fmla="*/ 92 w 92"/>
                    <a:gd name="T23" fmla="*/ 17 h 369"/>
                    <a:gd name="T24" fmla="*/ 77 w 92"/>
                    <a:gd name="T25" fmla="*/ 0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2" h="369">
                      <a:moveTo>
                        <a:pt x="77" y="0"/>
                      </a:move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68" y="21"/>
                        <a:pt x="65" y="29"/>
                      </a:cubicBezTo>
                      <a:cubicBezTo>
                        <a:pt x="62" y="37"/>
                        <a:pt x="49" y="81"/>
                        <a:pt x="37" y="139"/>
                      </a:cubicBezTo>
                      <a:cubicBezTo>
                        <a:pt x="24" y="198"/>
                        <a:pt x="7" y="300"/>
                        <a:pt x="4" y="314"/>
                      </a:cubicBezTo>
                      <a:cubicBezTo>
                        <a:pt x="0" y="329"/>
                        <a:pt x="5" y="339"/>
                        <a:pt x="15" y="354"/>
                      </a:cubicBezTo>
                      <a:cubicBezTo>
                        <a:pt x="24" y="369"/>
                        <a:pt x="25" y="369"/>
                        <a:pt x="35" y="356"/>
                      </a:cubicBezTo>
                      <a:cubicBezTo>
                        <a:pt x="45" y="343"/>
                        <a:pt x="52" y="348"/>
                        <a:pt x="59" y="311"/>
                      </a:cubicBezTo>
                      <a:cubicBezTo>
                        <a:pt x="65" y="274"/>
                        <a:pt x="75" y="200"/>
                        <a:pt x="80" y="168"/>
                      </a:cubicBezTo>
                      <a:cubicBezTo>
                        <a:pt x="85" y="135"/>
                        <a:pt x="91" y="72"/>
                        <a:pt x="87" y="57"/>
                      </a:cubicBezTo>
                      <a:cubicBezTo>
                        <a:pt x="83" y="43"/>
                        <a:pt x="80" y="35"/>
                        <a:pt x="81" y="29"/>
                      </a:cubicBezTo>
                      <a:cubicBezTo>
                        <a:pt x="83" y="23"/>
                        <a:pt x="92" y="17"/>
                        <a:pt x="92" y="17"/>
                      </a:cubicBezTo>
                      <a:cubicBezTo>
                        <a:pt x="92" y="17"/>
                        <a:pt x="85" y="4"/>
                        <a:pt x="77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6" name="TextBox 135"/>
              <p:cNvSpPr txBox="1"/>
              <p:nvPr/>
            </p:nvSpPr>
            <p:spPr>
              <a:xfrm>
                <a:off x="9144000" y="4858024"/>
                <a:ext cx="3048000" cy="1447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04</a:t>
                </a:r>
                <a:endParaRPr lang="en-US" sz="17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388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smic Ligh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9BE"/>
      </a:accent1>
      <a:accent2>
        <a:srgbClr val="CAD936"/>
      </a:accent2>
      <a:accent3>
        <a:srgbClr val="7CB042"/>
      </a:accent3>
      <a:accent4>
        <a:srgbClr val="F2BC24"/>
      </a:accent4>
      <a:accent5>
        <a:srgbClr val="273238"/>
      </a:accent5>
      <a:accent6>
        <a:srgbClr val="455B6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484</Words>
  <Application>Microsoft Macintosh PowerPoint</Application>
  <PresentationFormat>Widescreen</PresentationFormat>
  <Paragraphs>76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Open Sans</vt:lpstr>
      <vt:lpstr>Segoe UI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Catherina Plaza</cp:lastModifiedBy>
  <cp:revision>7</cp:revision>
  <dcterms:created xsi:type="dcterms:W3CDTF">2015-03-18T21:46:04Z</dcterms:created>
  <dcterms:modified xsi:type="dcterms:W3CDTF">2016-09-07T21:39:33Z</dcterms:modified>
</cp:coreProperties>
</file>