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0" r:id="rId2"/>
    <p:sldId id="274" r:id="rId3"/>
    <p:sldId id="275" r:id="rId4"/>
    <p:sldId id="26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74"/>
  </p:normalViewPr>
  <p:slideViewPr>
    <p:cSldViewPr>
      <p:cViewPr>
        <p:scale>
          <a:sx n="95" d="100"/>
          <a:sy n="95" d="100"/>
        </p:scale>
        <p:origin x="1752" y="80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hyperlink" Target="http://slidemodel.com/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527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0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Flat Roadmap Horizontal </a:t>
            </a:r>
            <a:r>
              <a:rPr lang="en-IN" dirty="0" smtClean="0"/>
              <a:t>Timelines</a:t>
            </a:r>
            <a:endParaRPr lang="en-US" dirty="0"/>
          </a:p>
        </p:txBody>
      </p:sp>
      <p:sp>
        <p:nvSpPr>
          <p:cNvPr id="37" name="Freeform 34"/>
          <p:cNvSpPr>
            <a:spLocks/>
          </p:cNvSpPr>
          <p:nvPr/>
        </p:nvSpPr>
        <p:spPr bwMode="auto">
          <a:xfrm>
            <a:off x="1672776" y="3528858"/>
            <a:ext cx="833190" cy="833189"/>
          </a:xfrm>
          <a:custGeom>
            <a:avLst/>
            <a:gdLst>
              <a:gd name="T0" fmla="*/ 400 w 801"/>
              <a:gd name="T1" fmla="*/ 0 h 801"/>
              <a:gd name="T2" fmla="*/ 451 w 801"/>
              <a:gd name="T3" fmla="*/ 2 h 801"/>
              <a:gd name="T4" fmla="*/ 499 w 801"/>
              <a:gd name="T5" fmla="*/ 11 h 801"/>
              <a:gd name="T6" fmla="*/ 545 w 801"/>
              <a:gd name="T7" fmla="*/ 26 h 801"/>
              <a:gd name="T8" fmla="*/ 588 w 801"/>
              <a:gd name="T9" fmla="*/ 46 h 801"/>
              <a:gd name="T10" fmla="*/ 629 w 801"/>
              <a:gd name="T11" fmla="*/ 71 h 801"/>
              <a:gd name="T12" fmla="*/ 667 w 801"/>
              <a:gd name="T13" fmla="*/ 101 h 801"/>
              <a:gd name="T14" fmla="*/ 700 w 801"/>
              <a:gd name="T15" fmla="*/ 134 h 801"/>
              <a:gd name="T16" fmla="*/ 729 w 801"/>
              <a:gd name="T17" fmla="*/ 171 h 801"/>
              <a:gd name="T18" fmla="*/ 754 w 801"/>
              <a:gd name="T19" fmla="*/ 211 h 801"/>
              <a:gd name="T20" fmla="*/ 774 w 801"/>
              <a:gd name="T21" fmla="*/ 256 h 801"/>
              <a:gd name="T22" fmla="*/ 788 w 801"/>
              <a:gd name="T23" fmla="*/ 301 h 801"/>
              <a:gd name="T24" fmla="*/ 798 w 801"/>
              <a:gd name="T25" fmla="*/ 350 h 801"/>
              <a:gd name="T26" fmla="*/ 801 w 801"/>
              <a:gd name="T27" fmla="*/ 400 h 801"/>
              <a:gd name="T28" fmla="*/ 798 w 801"/>
              <a:gd name="T29" fmla="*/ 451 h 801"/>
              <a:gd name="T30" fmla="*/ 788 w 801"/>
              <a:gd name="T31" fmla="*/ 499 h 801"/>
              <a:gd name="T32" fmla="*/ 774 w 801"/>
              <a:gd name="T33" fmla="*/ 545 h 801"/>
              <a:gd name="T34" fmla="*/ 754 w 801"/>
              <a:gd name="T35" fmla="*/ 589 h 801"/>
              <a:gd name="T36" fmla="*/ 729 w 801"/>
              <a:gd name="T37" fmla="*/ 630 h 801"/>
              <a:gd name="T38" fmla="*/ 700 w 801"/>
              <a:gd name="T39" fmla="*/ 667 h 801"/>
              <a:gd name="T40" fmla="*/ 667 w 801"/>
              <a:gd name="T41" fmla="*/ 700 h 801"/>
              <a:gd name="T42" fmla="*/ 629 w 801"/>
              <a:gd name="T43" fmla="*/ 730 h 801"/>
              <a:gd name="T44" fmla="*/ 588 w 801"/>
              <a:gd name="T45" fmla="*/ 755 h 801"/>
              <a:gd name="T46" fmla="*/ 545 w 801"/>
              <a:gd name="T47" fmla="*/ 774 h 801"/>
              <a:gd name="T48" fmla="*/ 499 w 801"/>
              <a:gd name="T49" fmla="*/ 789 h 801"/>
              <a:gd name="T50" fmla="*/ 451 w 801"/>
              <a:gd name="T51" fmla="*/ 798 h 801"/>
              <a:gd name="T52" fmla="*/ 400 w 801"/>
              <a:gd name="T53" fmla="*/ 801 h 801"/>
              <a:gd name="T54" fmla="*/ 350 w 801"/>
              <a:gd name="T55" fmla="*/ 798 h 801"/>
              <a:gd name="T56" fmla="*/ 301 w 801"/>
              <a:gd name="T57" fmla="*/ 789 h 801"/>
              <a:gd name="T58" fmla="*/ 255 w 801"/>
              <a:gd name="T59" fmla="*/ 774 h 801"/>
              <a:gd name="T60" fmla="*/ 212 w 801"/>
              <a:gd name="T61" fmla="*/ 755 h 801"/>
              <a:gd name="T62" fmla="*/ 171 w 801"/>
              <a:gd name="T63" fmla="*/ 730 h 801"/>
              <a:gd name="T64" fmla="*/ 134 w 801"/>
              <a:gd name="T65" fmla="*/ 700 h 801"/>
              <a:gd name="T66" fmla="*/ 101 w 801"/>
              <a:gd name="T67" fmla="*/ 667 h 801"/>
              <a:gd name="T68" fmla="*/ 71 w 801"/>
              <a:gd name="T69" fmla="*/ 630 h 801"/>
              <a:gd name="T70" fmla="*/ 46 w 801"/>
              <a:gd name="T71" fmla="*/ 589 h 801"/>
              <a:gd name="T72" fmla="*/ 26 w 801"/>
              <a:gd name="T73" fmla="*/ 545 h 801"/>
              <a:gd name="T74" fmla="*/ 11 w 801"/>
              <a:gd name="T75" fmla="*/ 499 h 801"/>
              <a:gd name="T76" fmla="*/ 2 w 801"/>
              <a:gd name="T77" fmla="*/ 451 h 801"/>
              <a:gd name="T78" fmla="*/ 0 w 801"/>
              <a:gd name="T79" fmla="*/ 400 h 801"/>
              <a:gd name="T80" fmla="*/ 2 w 801"/>
              <a:gd name="T81" fmla="*/ 350 h 801"/>
              <a:gd name="T82" fmla="*/ 11 w 801"/>
              <a:gd name="T83" fmla="*/ 301 h 801"/>
              <a:gd name="T84" fmla="*/ 26 w 801"/>
              <a:gd name="T85" fmla="*/ 256 h 801"/>
              <a:gd name="T86" fmla="*/ 46 w 801"/>
              <a:gd name="T87" fmla="*/ 211 h 801"/>
              <a:gd name="T88" fmla="*/ 71 w 801"/>
              <a:gd name="T89" fmla="*/ 171 h 801"/>
              <a:gd name="T90" fmla="*/ 101 w 801"/>
              <a:gd name="T91" fmla="*/ 134 h 801"/>
              <a:gd name="T92" fmla="*/ 134 w 801"/>
              <a:gd name="T93" fmla="*/ 101 h 801"/>
              <a:gd name="T94" fmla="*/ 171 w 801"/>
              <a:gd name="T95" fmla="*/ 71 h 801"/>
              <a:gd name="T96" fmla="*/ 212 w 801"/>
              <a:gd name="T97" fmla="*/ 46 h 801"/>
              <a:gd name="T98" fmla="*/ 255 w 801"/>
              <a:gd name="T99" fmla="*/ 26 h 801"/>
              <a:gd name="T100" fmla="*/ 301 w 801"/>
              <a:gd name="T101" fmla="*/ 11 h 801"/>
              <a:gd name="T102" fmla="*/ 350 w 801"/>
              <a:gd name="T103" fmla="*/ 2 h 801"/>
              <a:gd name="T104" fmla="*/ 400 w 801"/>
              <a:gd name="T105" fmla="*/ 0 h 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01" h="801">
                <a:moveTo>
                  <a:pt x="400" y="0"/>
                </a:moveTo>
                <a:lnTo>
                  <a:pt x="451" y="2"/>
                </a:lnTo>
                <a:lnTo>
                  <a:pt x="499" y="11"/>
                </a:lnTo>
                <a:lnTo>
                  <a:pt x="545" y="26"/>
                </a:lnTo>
                <a:lnTo>
                  <a:pt x="588" y="46"/>
                </a:lnTo>
                <a:lnTo>
                  <a:pt x="629" y="71"/>
                </a:lnTo>
                <a:lnTo>
                  <a:pt x="667" y="101"/>
                </a:lnTo>
                <a:lnTo>
                  <a:pt x="700" y="134"/>
                </a:lnTo>
                <a:lnTo>
                  <a:pt x="729" y="171"/>
                </a:lnTo>
                <a:lnTo>
                  <a:pt x="754" y="211"/>
                </a:lnTo>
                <a:lnTo>
                  <a:pt x="774" y="256"/>
                </a:lnTo>
                <a:lnTo>
                  <a:pt x="788" y="301"/>
                </a:lnTo>
                <a:lnTo>
                  <a:pt x="798" y="350"/>
                </a:lnTo>
                <a:lnTo>
                  <a:pt x="801" y="400"/>
                </a:lnTo>
                <a:lnTo>
                  <a:pt x="798" y="451"/>
                </a:lnTo>
                <a:lnTo>
                  <a:pt x="788" y="499"/>
                </a:lnTo>
                <a:lnTo>
                  <a:pt x="774" y="545"/>
                </a:lnTo>
                <a:lnTo>
                  <a:pt x="754" y="589"/>
                </a:lnTo>
                <a:lnTo>
                  <a:pt x="729" y="630"/>
                </a:lnTo>
                <a:lnTo>
                  <a:pt x="700" y="667"/>
                </a:lnTo>
                <a:lnTo>
                  <a:pt x="667" y="700"/>
                </a:lnTo>
                <a:lnTo>
                  <a:pt x="629" y="730"/>
                </a:lnTo>
                <a:lnTo>
                  <a:pt x="588" y="755"/>
                </a:lnTo>
                <a:lnTo>
                  <a:pt x="545" y="774"/>
                </a:lnTo>
                <a:lnTo>
                  <a:pt x="499" y="789"/>
                </a:lnTo>
                <a:lnTo>
                  <a:pt x="451" y="798"/>
                </a:lnTo>
                <a:lnTo>
                  <a:pt x="400" y="801"/>
                </a:lnTo>
                <a:lnTo>
                  <a:pt x="350" y="798"/>
                </a:lnTo>
                <a:lnTo>
                  <a:pt x="301" y="789"/>
                </a:lnTo>
                <a:lnTo>
                  <a:pt x="255" y="774"/>
                </a:lnTo>
                <a:lnTo>
                  <a:pt x="212" y="755"/>
                </a:lnTo>
                <a:lnTo>
                  <a:pt x="171" y="730"/>
                </a:lnTo>
                <a:lnTo>
                  <a:pt x="134" y="700"/>
                </a:lnTo>
                <a:lnTo>
                  <a:pt x="101" y="667"/>
                </a:lnTo>
                <a:lnTo>
                  <a:pt x="71" y="630"/>
                </a:lnTo>
                <a:lnTo>
                  <a:pt x="46" y="589"/>
                </a:lnTo>
                <a:lnTo>
                  <a:pt x="26" y="545"/>
                </a:lnTo>
                <a:lnTo>
                  <a:pt x="11" y="499"/>
                </a:lnTo>
                <a:lnTo>
                  <a:pt x="2" y="451"/>
                </a:lnTo>
                <a:lnTo>
                  <a:pt x="0" y="400"/>
                </a:lnTo>
                <a:lnTo>
                  <a:pt x="2" y="350"/>
                </a:lnTo>
                <a:lnTo>
                  <a:pt x="11" y="301"/>
                </a:lnTo>
                <a:lnTo>
                  <a:pt x="26" y="256"/>
                </a:lnTo>
                <a:lnTo>
                  <a:pt x="46" y="211"/>
                </a:lnTo>
                <a:lnTo>
                  <a:pt x="71" y="171"/>
                </a:lnTo>
                <a:lnTo>
                  <a:pt x="101" y="134"/>
                </a:lnTo>
                <a:lnTo>
                  <a:pt x="134" y="101"/>
                </a:lnTo>
                <a:lnTo>
                  <a:pt x="171" y="71"/>
                </a:lnTo>
                <a:lnTo>
                  <a:pt x="212" y="46"/>
                </a:lnTo>
                <a:lnTo>
                  <a:pt x="255" y="26"/>
                </a:lnTo>
                <a:lnTo>
                  <a:pt x="301" y="11"/>
                </a:lnTo>
                <a:lnTo>
                  <a:pt x="350" y="2"/>
                </a:lnTo>
                <a:lnTo>
                  <a:pt x="40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r>
              <a:rPr lang="en-IN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Freeform 35"/>
          <p:cNvSpPr>
            <a:spLocks/>
          </p:cNvSpPr>
          <p:nvPr/>
        </p:nvSpPr>
        <p:spPr bwMode="auto">
          <a:xfrm>
            <a:off x="1672776" y="1879122"/>
            <a:ext cx="2869875" cy="2748173"/>
          </a:xfrm>
          <a:custGeom>
            <a:avLst/>
            <a:gdLst>
              <a:gd name="T0" fmla="*/ 499 w 2759"/>
              <a:gd name="T1" fmla="*/ 12 h 2642"/>
              <a:gd name="T2" fmla="*/ 629 w 2759"/>
              <a:gd name="T3" fmla="*/ 71 h 2642"/>
              <a:gd name="T4" fmla="*/ 729 w 2759"/>
              <a:gd name="T5" fmla="*/ 171 h 2642"/>
              <a:gd name="T6" fmla="*/ 788 w 2759"/>
              <a:gd name="T7" fmla="*/ 302 h 2642"/>
              <a:gd name="T8" fmla="*/ 798 w 2759"/>
              <a:gd name="T9" fmla="*/ 451 h 2642"/>
              <a:gd name="T10" fmla="*/ 753 w 2759"/>
              <a:gd name="T11" fmla="*/ 591 h 2642"/>
              <a:gd name="T12" fmla="*/ 663 w 2759"/>
              <a:gd name="T13" fmla="*/ 703 h 2642"/>
              <a:gd name="T14" fmla="*/ 540 w 2759"/>
              <a:gd name="T15" fmla="*/ 777 h 2642"/>
              <a:gd name="T16" fmla="*/ 443 w 2759"/>
              <a:gd name="T17" fmla="*/ 1379 h 2642"/>
              <a:gd name="T18" fmla="*/ 627 w 2759"/>
              <a:gd name="T19" fmla="*/ 1421 h 2642"/>
              <a:gd name="T20" fmla="*/ 785 w 2759"/>
              <a:gd name="T21" fmla="*/ 1515 h 2642"/>
              <a:gd name="T22" fmla="*/ 908 w 2759"/>
              <a:gd name="T23" fmla="*/ 1651 h 2642"/>
              <a:gd name="T24" fmla="*/ 985 w 2759"/>
              <a:gd name="T25" fmla="*/ 1819 h 2642"/>
              <a:gd name="T26" fmla="*/ 2127 w 2759"/>
              <a:gd name="T27" fmla="*/ 1944 h 2642"/>
              <a:gd name="T28" fmla="*/ 2141 w 2759"/>
              <a:gd name="T29" fmla="*/ 2106 h 2642"/>
              <a:gd name="T30" fmla="*/ 2209 w 2759"/>
              <a:gd name="T31" fmla="*/ 2268 h 2642"/>
              <a:gd name="T32" fmla="*/ 2325 w 2759"/>
              <a:gd name="T33" fmla="*/ 2396 h 2642"/>
              <a:gd name="T34" fmla="*/ 2476 w 2759"/>
              <a:gd name="T35" fmla="*/ 2481 h 2642"/>
              <a:gd name="T36" fmla="*/ 2607 w 2759"/>
              <a:gd name="T37" fmla="*/ 2489 h 2642"/>
              <a:gd name="T38" fmla="*/ 2670 w 2759"/>
              <a:gd name="T39" fmla="*/ 2463 h 2642"/>
              <a:gd name="T40" fmla="*/ 2733 w 2759"/>
              <a:gd name="T41" fmla="*/ 2490 h 2642"/>
              <a:gd name="T42" fmla="*/ 2759 w 2759"/>
              <a:gd name="T43" fmla="*/ 2552 h 2642"/>
              <a:gd name="T44" fmla="*/ 2733 w 2759"/>
              <a:gd name="T45" fmla="*/ 2616 h 2642"/>
              <a:gd name="T46" fmla="*/ 2670 w 2759"/>
              <a:gd name="T47" fmla="*/ 2642 h 2642"/>
              <a:gd name="T48" fmla="*/ 2614 w 2759"/>
              <a:gd name="T49" fmla="*/ 2623 h 2642"/>
              <a:gd name="T50" fmla="*/ 2528 w 2759"/>
              <a:gd name="T51" fmla="*/ 2583 h 2642"/>
              <a:gd name="T52" fmla="*/ 2356 w 2759"/>
              <a:gd name="T53" fmla="*/ 2519 h 2642"/>
              <a:gd name="T54" fmla="*/ 2214 w 2759"/>
              <a:gd name="T55" fmla="*/ 2410 h 2642"/>
              <a:gd name="T56" fmla="*/ 2109 w 2759"/>
              <a:gd name="T57" fmla="*/ 2265 h 2642"/>
              <a:gd name="T58" fmla="*/ 2051 w 2759"/>
              <a:gd name="T59" fmla="*/ 2092 h 2642"/>
              <a:gd name="T60" fmla="*/ 924 w 2759"/>
              <a:gd name="T61" fmla="*/ 1986 h 2642"/>
              <a:gd name="T62" fmla="*/ 893 w 2759"/>
              <a:gd name="T63" fmla="*/ 1810 h 2642"/>
              <a:gd name="T64" fmla="*/ 809 w 2759"/>
              <a:gd name="T65" fmla="*/ 1658 h 2642"/>
              <a:gd name="T66" fmla="*/ 680 w 2759"/>
              <a:gd name="T67" fmla="*/ 1544 h 2642"/>
              <a:gd name="T68" fmla="*/ 520 w 2759"/>
              <a:gd name="T69" fmla="*/ 1477 h 2642"/>
              <a:gd name="T70" fmla="*/ 358 w 2759"/>
              <a:gd name="T71" fmla="*/ 1463 h 2642"/>
              <a:gd name="T72" fmla="*/ 261 w 2759"/>
              <a:gd name="T73" fmla="*/ 777 h 2642"/>
              <a:gd name="T74" fmla="*/ 137 w 2759"/>
              <a:gd name="T75" fmla="*/ 703 h 2642"/>
              <a:gd name="T76" fmla="*/ 47 w 2759"/>
              <a:gd name="T77" fmla="*/ 591 h 2642"/>
              <a:gd name="T78" fmla="*/ 2 w 2759"/>
              <a:gd name="T79" fmla="*/ 451 h 2642"/>
              <a:gd name="T80" fmla="*/ 11 w 2759"/>
              <a:gd name="T81" fmla="*/ 302 h 2642"/>
              <a:gd name="T82" fmla="*/ 71 w 2759"/>
              <a:gd name="T83" fmla="*/ 171 h 2642"/>
              <a:gd name="T84" fmla="*/ 171 w 2759"/>
              <a:gd name="T85" fmla="*/ 71 h 2642"/>
              <a:gd name="T86" fmla="*/ 301 w 2759"/>
              <a:gd name="T87" fmla="*/ 12 h 2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759" h="2642">
                <a:moveTo>
                  <a:pt x="400" y="0"/>
                </a:moveTo>
                <a:lnTo>
                  <a:pt x="451" y="3"/>
                </a:lnTo>
                <a:lnTo>
                  <a:pt x="499" y="12"/>
                </a:lnTo>
                <a:lnTo>
                  <a:pt x="545" y="27"/>
                </a:lnTo>
                <a:lnTo>
                  <a:pt x="588" y="46"/>
                </a:lnTo>
                <a:lnTo>
                  <a:pt x="629" y="71"/>
                </a:lnTo>
                <a:lnTo>
                  <a:pt x="667" y="101"/>
                </a:lnTo>
                <a:lnTo>
                  <a:pt x="700" y="134"/>
                </a:lnTo>
                <a:lnTo>
                  <a:pt x="729" y="171"/>
                </a:lnTo>
                <a:lnTo>
                  <a:pt x="754" y="212"/>
                </a:lnTo>
                <a:lnTo>
                  <a:pt x="774" y="255"/>
                </a:lnTo>
                <a:lnTo>
                  <a:pt x="788" y="302"/>
                </a:lnTo>
                <a:lnTo>
                  <a:pt x="798" y="350"/>
                </a:lnTo>
                <a:lnTo>
                  <a:pt x="801" y="401"/>
                </a:lnTo>
                <a:lnTo>
                  <a:pt x="798" y="451"/>
                </a:lnTo>
                <a:lnTo>
                  <a:pt x="788" y="501"/>
                </a:lnTo>
                <a:lnTo>
                  <a:pt x="774" y="548"/>
                </a:lnTo>
                <a:lnTo>
                  <a:pt x="753" y="591"/>
                </a:lnTo>
                <a:lnTo>
                  <a:pt x="727" y="632"/>
                </a:lnTo>
                <a:lnTo>
                  <a:pt x="698" y="669"/>
                </a:lnTo>
                <a:lnTo>
                  <a:pt x="663" y="703"/>
                </a:lnTo>
                <a:lnTo>
                  <a:pt x="625" y="733"/>
                </a:lnTo>
                <a:lnTo>
                  <a:pt x="584" y="757"/>
                </a:lnTo>
                <a:lnTo>
                  <a:pt x="540" y="777"/>
                </a:lnTo>
                <a:lnTo>
                  <a:pt x="492" y="791"/>
                </a:lnTo>
                <a:lnTo>
                  <a:pt x="443" y="799"/>
                </a:lnTo>
                <a:lnTo>
                  <a:pt x="443" y="1379"/>
                </a:lnTo>
                <a:lnTo>
                  <a:pt x="507" y="1387"/>
                </a:lnTo>
                <a:lnTo>
                  <a:pt x="568" y="1402"/>
                </a:lnTo>
                <a:lnTo>
                  <a:pt x="627" y="1421"/>
                </a:lnTo>
                <a:lnTo>
                  <a:pt x="683" y="1447"/>
                </a:lnTo>
                <a:lnTo>
                  <a:pt x="736" y="1479"/>
                </a:lnTo>
                <a:lnTo>
                  <a:pt x="785" y="1515"/>
                </a:lnTo>
                <a:lnTo>
                  <a:pt x="831" y="1556"/>
                </a:lnTo>
                <a:lnTo>
                  <a:pt x="871" y="1602"/>
                </a:lnTo>
                <a:lnTo>
                  <a:pt x="908" y="1651"/>
                </a:lnTo>
                <a:lnTo>
                  <a:pt x="939" y="1704"/>
                </a:lnTo>
                <a:lnTo>
                  <a:pt x="965" y="1760"/>
                </a:lnTo>
                <a:lnTo>
                  <a:pt x="985" y="1819"/>
                </a:lnTo>
                <a:lnTo>
                  <a:pt x="1000" y="1880"/>
                </a:lnTo>
                <a:lnTo>
                  <a:pt x="1008" y="1944"/>
                </a:lnTo>
                <a:lnTo>
                  <a:pt x="2127" y="1944"/>
                </a:lnTo>
                <a:lnTo>
                  <a:pt x="2127" y="1986"/>
                </a:lnTo>
                <a:lnTo>
                  <a:pt x="2131" y="2047"/>
                </a:lnTo>
                <a:lnTo>
                  <a:pt x="2141" y="2106"/>
                </a:lnTo>
                <a:lnTo>
                  <a:pt x="2158" y="2163"/>
                </a:lnTo>
                <a:lnTo>
                  <a:pt x="2181" y="2217"/>
                </a:lnTo>
                <a:lnTo>
                  <a:pt x="2209" y="2268"/>
                </a:lnTo>
                <a:lnTo>
                  <a:pt x="2243" y="2315"/>
                </a:lnTo>
                <a:lnTo>
                  <a:pt x="2282" y="2358"/>
                </a:lnTo>
                <a:lnTo>
                  <a:pt x="2325" y="2396"/>
                </a:lnTo>
                <a:lnTo>
                  <a:pt x="2372" y="2429"/>
                </a:lnTo>
                <a:lnTo>
                  <a:pt x="2423" y="2458"/>
                </a:lnTo>
                <a:lnTo>
                  <a:pt x="2476" y="2481"/>
                </a:lnTo>
                <a:lnTo>
                  <a:pt x="2533" y="2496"/>
                </a:lnTo>
                <a:lnTo>
                  <a:pt x="2592" y="2507"/>
                </a:lnTo>
                <a:lnTo>
                  <a:pt x="2607" y="2489"/>
                </a:lnTo>
                <a:lnTo>
                  <a:pt x="2624" y="2475"/>
                </a:lnTo>
                <a:lnTo>
                  <a:pt x="2646" y="2466"/>
                </a:lnTo>
                <a:lnTo>
                  <a:pt x="2670" y="2463"/>
                </a:lnTo>
                <a:lnTo>
                  <a:pt x="2694" y="2466"/>
                </a:lnTo>
                <a:lnTo>
                  <a:pt x="2715" y="2475"/>
                </a:lnTo>
                <a:lnTo>
                  <a:pt x="2733" y="2490"/>
                </a:lnTo>
                <a:lnTo>
                  <a:pt x="2747" y="2508"/>
                </a:lnTo>
                <a:lnTo>
                  <a:pt x="2756" y="2529"/>
                </a:lnTo>
                <a:lnTo>
                  <a:pt x="2759" y="2552"/>
                </a:lnTo>
                <a:lnTo>
                  <a:pt x="2756" y="2576"/>
                </a:lnTo>
                <a:lnTo>
                  <a:pt x="2747" y="2598"/>
                </a:lnTo>
                <a:lnTo>
                  <a:pt x="2733" y="2616"/>
                </a:lnTo>
                <a:lnTo>
                  <a:pt x="2715" y="2631"/>
                </a:lnTo>
                <a:lnTo>
                  <a:pt x="2694" y="2640"/>
                </a:lnTo>
                <a:lnTo>
                  <a:pt x="2670" y="2642"/>
                </a:lnTo>
                <a:lnTo>
                  <a:pt x="2649" y="2640"/>
                </a:lnTo>
                <a:lnTo>
                  <a:pt x="2630" y="2633"/>
                </a:lnTo>
                <a:lnTo>
                  <a:pt x="2614" y="2623"/>
                </a:lnTo>
                <a:lnTo>
                  <a:pt x="2599" y="2609"/>
                </a:lnTo>
                <a:lnTo>
                  <a:pt x="2589" y="2592"/>
                </a:lnTo>
                <a:lnTo>
                  <a:pt x="2528" y="2583"/>
                </a:lnTo>
                <a:lnTo>
                  <a:pt x="2467" y="2567"/>
                </a:lnTo>
                <a:lnTo>
                  <a:pt x="2410" y="2545"/>
                </a:lnTo>
                <a:lnTo>
                  <a:pt x="2356" y="2519"/>
                </a:lnTo>
                <a:lnTo>
                  <a:pt x="2306" y="2487"/>
                </a:lnTo>
                <a:lnTo>
                  <a:pt x="2258" y="2451"/>
                </a:lnTo>
                <a:lnTo>
                  <a:pt x="2214" y="2410"/>
                </a:lnTo>
                <a:lnTo>
                  <a:pt x="2175" y="2366"/>
                </a:lnTo>
                <a:lnTo>
                  <a:pt x="2140" y="2317"/>
                </a:lnTo>
                <a:lnTo>
                  <a:pt x="2109" y="2265"/>
                </a:lnTo>
                <a:lnTo>
                  <a:pt x="2084" y="2210"/>
                </a:lnTo>
                <a:lnTo>
                  <a:pt x="2065" y="2152"/>
                </a:lnTo>
                <a:lnTo>
                  <a:pt x="2051" y="2092"/>
                </a:lnTo>
                <a:lnTo>
                  <a:pt x="2043" y="2029"/>
                </a:lnTo>
                <a:lnTo>
                  <a:pt x="924" y="2029"/>
                </a:lnTo>
                <a:lnTo>
                  <a:pt x="924" y="1986"/>
                </a:lnTo>
                <a:lnTo>
                  <a:pt x="920" y="1926"/>
                </a:lnTo>
                <a:lnTo>
                  <a:pt x="910" y="1867"/>
                </a:lnTo>
                <a:lnTo>
                  <a:pt x="893" y="1810"/>
                </a:lnTo>
                <a:lnTo>
                  <a:pt x="870" y="1756"/>
                </a:lnTo>
                <a:lnTo>
                  <a:pt x="842" y="1706"/>
                </a:lnTo>
                <a:lnTo>
                  <a:pt x="809" y="1658"/>
                </a:lnTo>
                <a:lnTo>
                  <a:pt x="770" y="1616"/>
                </a:lnTo>
                <a:lnTo>
                  <a:pt x="727" y="1578"/>
                </a:lnTo>
                <a:lnTo>
                  <a:pt x="680" y="1544"/>
                </a:lnTo>
                <a:lnTo>
                  <a:pt x="630" y="1516"/>
                </a:lnTo>
                <a:lnTo>
                  <a:pt x="577" y="1494"/>
                </a:lnTo>
                <a:lnTo>
                  <a:pt x="520" y="1477"/>
                </a:lnTo>
                <a:lnTo>
                  <a:pt x="461" y="1466"/>
                </a:lnTo>
                <a:lnTo>
                  <a:pt x="400" y="1463"/>
                </a:lnTo>
                <a:lnTo>
                  <a:pt x="358" y="1463"/>
                </a:lnTo>
                <a:lnTo>
                  <a:pt x="358" y="799"/>
                </a:lnTo>
                <a:lnTo>
                  <a:pt x="309" y="791"/>
                </a:lnTo>
                <a:lnTo>
                  <a:pt x="261" y="777"/>
                </a:lnTo>
                <a:lnTo>
                  <a:pt x="217" y="757"/>
                </a:lnTo>
                <a:lnTo>
                  <a:pt x="175" y="733"/>
                </a:lnTo>
                <a:lnTo>
                  <a:pt x="137" y="703"/>
                </a:lnTo>
                <a:lnTo>
                  <a:pt x="103" y="669"/>
                </a:lnTo>
                <a:lnTo>
                  <a:pt x="72" y="632"/>
                </a:lnTo>
                <a:lnTo>
                  <a:pt x="47" y="591"/>
                </a:lnTo>
                <a:lnTo>
                  <a:pt x="27" y="548"/>
                </a:lnTo>
                <a:lnTo>
                  <a:pt x="12" y="501"/>
                </a:lnTo>
                <a:lnTo>
                  <a:pt x="2" y="451"/>
                </a:lnTo>
                <a:lnTo>
                  <a:pt x="0" y="401"/>
                </a:lnTo>
                <a:lnTo>
                  <a:pt x="2" y="350"/>
                </a:lnTo>
                <a:lnTo>
                  <a:pt x="11" y="302"/>
                </a:lnTo>
                <a:lnTo>
                  <a:pt x="26" y="255"/>
                </a:lnTo>
                <a:lnTo>
                  <a:pt x="46" y="212"/>
                </a:lnTo>
                <a:lnTo>
                  <a:pt x="71" y="171"/>
                </a:lnTo>
                <a:lnTo>
                  <a:pt x="101" y="134"/>
                </a:lnTo>
                <a:lnTo>
                  <a:pt x="134" y="101"/>
                </a:lnTo>
                <a:lnTo>
                  <a:pt x="171" y="71"/>
                </a:lnTo>
                <a:lnTo>
                  <a:pt x="212" y="46"/>
                </a:lnTo>
                <a:lnTo>
                  <a:pt x="255" y="27"/>
                </a:lnTo>
                <a:lnTo>
                  <a:pt x="301" y="12"/>
                </a:lnTo>
                <a:lnTo>
                  <a:pt x="350" y="3"/>
                </a:lnTo>
                <a:lnTo>
                  <a:pt x="40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" name="Freeform 36"/>
          <p:cNvSpPr>
            <a:spLocks/>
          </p:cNvSpPr>
          <p:nvPr/>
        </p:nvSpPr>
        <p:spPr bwMode="auto">
          <a:xfrm>
            <a:off x="646112" y="3851316"/>
            <a:ext cx="1556119" cy="775979"/>
          </a:xfrm>
          <a:custGeom>
            <a:avLst/>
            <a:gdLst>
              <a:gd name="T0" fmla="*/ 115 w 1496"/>
              <a:gd name="T1" fmla="*/ 5 h 746"/>
              <a:gd name="T2" fmla="*/ 155 w 1496"/>
              <a:gd name="T3" fmla="*/ 29 h 746"/>
              <a:gd name="T4" fmla="*/ 864 w 1496"/>
              <a:gd name="T5" fmla="*/ 48 h 746"/>
              <a:gd name="T6" fmla="*/ 867 w 1496"/>
              <a:gd name="T7" fmla="*/ 151 h 746"/>
              <a:gd name="T8" fmla="*/ 895 w 1496"/>
              <a:gd name="T9" fmla="*/ 267 h 746"/>
              <a:gd name="T10" fmla="*/ 946 w 1496"/>
              <a:gd name="T11" fmla="*/ 372 h 746"/>
              <a:gd name="T12" fmla="*/ 1018 w 1496"/>
              <a:gd name="T13" fmla="*/ 462 h 746"/>
              <a:gd name="T14" fmla="*/ 1108 w 1496"/>
              <a:gd name="T15" fmla="*/ 533 h 746"/>
              <a:gd name="T16" fmla="*/ 1213 w 1496"/>
              <a:gd name="T17" fmla="*/ 585 h 746"/>
              <a:gd name="T18" fmla="*/ 1329 w 1496"/>
              <a:gd name="T19" fmla="*/ 611 h 746"/>
              <a:gd name="T20" fmla="*/ 1362 w 1496"/>
              <a:gd name="T21" fmla="*/ 579 h 746"/>
              <a:gd name="T22" fmla="*/ 1406 w 1496"/>
              <a:gd name="T23" fmla="*/ 567 h 746"/>
              <a:gd name="T24" fmla="*/ 1452 w 1496"/>
              <a:gd name="T25" fmla="*/ 579 h 746"/>
              <a:gd name="T26" fmla="*/ 1483 w 1496"/>
              <a:gd name="T27" fmla="*/ 612 h 746"/>
              <a:gd name="T28" fmla="*/ 1496 w 1496"/>
              <a:gd name="T29" fmla="*/ 656 h 746"/>
              <a:gd name="T30" fmla="*/ 1483 w 1496"/>
              <a:gd name="T31" fmla="*/ 702 h 746"/>
              <a:gd name="T32" fmla="*/ 1452 w 1496"/>
              <a:gd name="T33" fmla="*/ 735 h 746"/>
              <a:gd name="T34" fmla="*/ 1406 w 1496"/>
              <a:gd name="T35" fmla="*/ 746 h 746"/>
              <a:gd name="T36" fmla="*/ 1367 w 1496"/>
              <a:gd name="T37" fmla="*/ 737 h 746"/>
              <a:gd name="T38" fmla="*/ 1337 w 1496"/>
              <a:gd name="T39" fmla="*/ 713 h 746"/>
              <a:gd name="T40" fmla="*/ 1264 w 1496"/>
              <a:gd name="T41" fmla="*/ 687 h 746"/>
              <a:gd name="T42" fmla="*/ 1147 w 1496"/>
              <a:gd name="T43" fmla="*/ 649 h 746"/>
              <a:gd name="T44" fmla="*/ 1042 w 1496"/>
              <a:gd name="T45" fmla="*/ 591 h 746"/>
              <a:gd name="T46" fmla="*/ 951 w 1496"/>
              <a:gd name="T47" fmla="*/ 514 h 746"/>
              <a:gd name="T48" fmla="*/ 876 w 1496"/>
              <a:gd name="T49" fmla="*/ 421 h 746"/>
              <a:gd name="T50" fmla="*/ 821 w 1496"/>
              <a:gd name="T51" fmla="*/ 314 h 746"/>
              <a:gd name="T52" fmla="*/ 788 w 1496"/>
              <a:gd name="T53" fmla="*/ 196 h 746"/>
              <a:gd name="T54" fmla="*/ 168 w 1496"/>
              <a:gd name="T55" fmla="*/ 133 h 746"/>
              <a:gd name="T56" fmla="*/ 136 w 1496"/>
              <a:gd name="T57" fmla="*/ 167 h 746"/>
              <a:gd name="T58" fmla="*/ 90 w 1496"/>
              <a:gd name="T59" fmla="*/ 180 h 746"/>
              <a:gd name="T60" fmla="*/ 44 w 1496"/>
              <a:gd name="T61" fmla="*/ 167 h 746"/>
              <a:gd name="T62" fmla="*/ 13 w 1496"/>
              <a:gd name="T63" fmla="*/ 135 h 746"/>
              <a:gd name="T64" fmla="*/ 0 w 1496"/>
              <a:gd name="T65" fmla="*/ 90 h 746"/>
              <a:gd name="T66" fmla="*/ 13 w 1496"/>
              <a:gd name="T67" fmla="*/ 46 h 746"/>
              <a:gd name="T68" fmla="*/ 44 w 1496"/>
              <a:gd name="T69" fmla="*/ 13 h 746"/>
              <a:gd name="T70" fmla="*/ 90 w 1496"/>
              <a:gd name="T71" fmla="*/ 0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96" h="746">
                <a:moveTo>
                  <a:pt x="90" y="0"/>
                </a:moveTo>
                <a:lnTo>
                  <a:pt x="115" y="5"/>
                </a:lnTo>
                <a:lnTo>
                  <a:pt x="136" y="14"/>
                </a:lnTo>
                <a:lnTo>
                  <a:pt x="155" y="29"/>
                </a:lnTo>
                <a:lnTo>
                  <a:pt x="168" y="48"/>
                </a:lnTo>
                <a:lnTo>
                  <a:pt x="864" y="48"/>
                </a:lnTo>
                <a:lnTo>
                  <a:pt x="864" y="90"/>
                </a:lnTo>
                <a:lnTo>
                  <a:pt x="867" y="151"/>
                </a:lnTo>
                <a:lnTo>
                  <a:pt x="878" y="210"/>
                </a:lnTo>
                <a:lnTo>
                  <a:pt x="895" y="267"/>
                </a:lnTo>
                <a:lnTo>
                  <a:pt x="917" y="321"/>
                </a:lnTo>
                <a:lnTo>
                  <a:pt x="946" y="372"/>
                </a:lnTo>
                <a:lnTo>
                  <a:pt x="980" y="419"/>
                </a:lnTo>
                <a:lnTo>
                  <a:pt x="1018" y="462"/>
                </a:lnTo>
                <a:lnTo>
                  <a:pt x="1062" y="500"/>
                </a:lnTo>
                <a:lnTo>
                  <a:pt x="1108" y="533"/>
                </a:lnTo>
                <a:lnTo>
                  <a:pt x="1159" y="562"/>
                </a:lnTo>
                <a:lnTo>
                  <a:pt x="1213" y="585"/>
                </a:lnTo>
                <a:lnTo>
                  <a:pt x="1270" y="600"/>
                </a:lnTo>
                <a:lnTo>
                  <a:pt x="1329" y="611"/>
                </a:lnTo>
                <a:lnTo>
                  <a:pt x="1344" y="593"/>
                </a:lnTo>
                <a:lnTo>
                  <a:pt x="1362" y="579"/>
                </a:lnTo>
                <a:lnTo>
                  <a:pt x="1382" y="570"/>
                </a:lnTo>
                <a:lnTo>
                  <a:pt x="1406" y="567"/>
                </a:lnTo>
                <a:lnTo>
                  <a:pt x="1430" y="570"/>
                </a:lnTo>
                <a:lnTo>
                  <a:pt x="1452" y="579"/>
                </a:lnTo>
                <a:lnTo>
                  <a:pt x="1470" y="594"/>
                </a:lnTo>
                <a:lnTo>
                  <a:pt x="1483" y="612"/>
                </a:lnTo>
                <a:lnTo>
                  <a:pt x="1492" y="633"/>
                </a:lnTo>
                <a:lnTo>
                  <a:pt x="1496" y="656"/>
                </a:lnTo>
                <a:lnTo>
                  <a:pt x="1492" y="680"/>
                </a:lnTo>
                <a:lnTo>
                  <a:pt x="1483" y="702"/>
                </a:lnTo>
                <a:lnTo>
                  <a:pt x="1470" y="720"/>
                </a:lnTo>
                <a:lnTo>
                  <a:pt x="1452" y="735"/>
                </a:lnTo>
                <a:lnTo>
                  <a:pt x="1430" y="744"/>
                </a:lnTo>
                <a:lnTo>
                  <a:pt x="1406" y="746"/>
                </a:lnTo>
                <a:lnTo>
                  <a:pt x="1386" y="744"/>
                </a:lnTo>
                <a:lnTo>
                  <a:pt x="1367" y="737"/>
                </a:lnTo>
                <a:lnTo>
                  <a:pt x="1350" y="727"/>
                </a:lnTo>
                <a:lnTo>
                  <a:pt x="1337" y="713"/>
                </a:lnTo>
                <a:lnTo>
                  <a:pt x="1325" y="696"/>
                </a:lnTo>
                <a:lnTo>
                  <a:pt x="1264" y="687"/>
                </a:lnTo>
                <a:lnTo>
                  <a:pt x="1205" y="671"/>
                </a:lnTo>
                <a:lnTo>
                  <a:pt x="1147" y="649"/>
                </a:lnTo>
                <a:lnTo>
                  <a:pt x="1093" y="623"/>
                </a:lnTo>
                <a:lnTo>
                  <a:pt x="1042" y="591"/>
                </a:lnTo>
                <a:lnTo>
                  <a:pt x="995" y="555"/>
                </a:lnTo>
                <a:lnTo>
                  <a:pt x="951" y="514"/>
                </a:lnTo>
                <a:lnTo>
                  <a:pt x="912" y="470"/>
                </a:lnTo>
                <a:lnTo>
                  <a:pt x="876" y="421"/>
                </a:lnTo>
                <a:lnTo>
                  <a:pt x="846" y="369"/>
                </a:lnTo>
                <a:lnTo>
                  <a:pt x="821" y="314"/>
                </a:lnTo>
                <a:lnTo>
                  <a:pt x="801" y="256"/>
                </a:lnTo>
                <a:lnTo>
                  <a:pt x="788" y="196"/>
                </a:lnTo>
                <a:lnTo>
                  <a:pt x="780" y="133"/>
                </a:lnTo>
                <a:lnTo>
                  <a:pt x="168" y="133"/>
                </a:lnTo>
                <a:lnTo>
                  <a:pt x="155" y="152"/>
                </a:lnTo>
                <a:lnTo>
                  <a:pt x="136" y="167"/>
                </a:lnTo>
                <a:lnTo>
                  <a:pt x="115" y="176"/>
                </a:lnTo>
                <a:lnTo>
                  <a:pt x="90" y="180"/>
                </a:lnTo>
                <a:lnTo>
                  <a:pt x="66" y="176"/>
                </a:lnTo>
                <a:lnTo>
                  <a:pt x="44" y="167"/>
                </a:lnTo>
                <a:lnTo>
                  <a:pt x="26" y="154"/>
                </a:lnTo>
                <a:lnTo>
                  <a:pt x="13" y="135"/>
                </a:lnTo>
                <a:lnTo>
                  <a:pt x="3" y="114"/>
                </a:lnTo>
                <a:lnTo>
                  <a:pt x="0" y="90"/>
                </a:lnTo>
                <a:lnTo>
                  <a:pt x="3" y="66"/>
                </a:lnTo>
                <a:lnTo>
                  <a:pt x="13" y="46"/>
                </a:lnTo>
                <a:lnTo>
                  <a:pt x="26" y="27"/>
                </a:lnTo>
                <a:lnTo>
                  <a:pt x="44" y="13"/>
                </a:lnTo>
                <a:lnTo>
                  <a:pt x="66" y="4"/>
                </a:lnTo>
                <a:lnTo>
                  <a:pt x="9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" name="Freeform 34"/>
          <p:cNvSpPr>
            <a:spLocks/>
          </p:cNvSpPr>
          <p:nvPr/>
        </p:nvSpPr>
        <p:spPr bwMode="auto">
          <a:xfrm>
            <a:off x="4006130" y="3528858"/>
            <a:ext cx="833190" cy="833189"/>
          </a:xfrm>
          <a:custGeom>
            <a:avLst/>
            <a:gdLst>
              <a:gd name="T0" fmla="*/ 400 w 801"/>
              <a:gd name="T1" fmla="*/ 0 h 801"/>
              <a:gd name="T2" fmla="*/ 451 w 801"/>
              <a:gd name="T3" fmla="*/ 2 h 801"/>
              <a:gd name="T4" fmla="*/ 499 w 801"/>
              <a:gd name="T5" fmla="*/ 11 h 801"/>
              <a:gd name="T6" fmla="*/ 545 w 801"/>
              <a:gd name="T7" fmla="*/ 26 h 801"/>
              <a:gd name="T8" fmla="*/ 588 w 801"/>
              <a:gd name="T9" fmla="*/ 46 h 801"/>
              <a:gd name="T10" fmla="*/ 629 w 801"/>
              <a:gd name="T11" fmla="*/ 71 h 801"/>
              <a:gd name="T12" fmla="*/ 667 w 801"/>
              <a:gd name="T13" fmla="*/ 101 h 801"/>
              <a:gd name="T14" fmla="*/ 700 w 801"/>
              <a:gd name="T15" fmla="*/ 134 h 801"/>
              <a:gd name="T16" fmla="*/ 729 w 801"/>
              <a:gd name="T17" fmla="*/ 171 h 801"/>
              <a:gd name="T18" fmla="*/ 754 w 801"/>
              <a:gd name="T19" fmla="*/ 211 h 801"/>
              <a:gd name="T20" fmla="*/ 774 w 801"/>
              <a:gd name="T21" fmla="*/ 256 h 801"/>
              <a:gd name="T22" fmla="*/ 788 w 801"/>
              <a:gd name="T23" fmla="*/ 301 h 801"/>
              <a:gd name="T24" fmla="*/ 798 w 801"/>
              <a:gd name="T25" fmla="*/ 350 h 801"/>
              <a:gd name="T26" fmla="*/ 801 w 801"/>
              <a:gd name="T27" fmla="*/ 400 h 801"/>
              <a:gd name="T28" fmla="*/ 798 w 801"/>
              <a:gd name="T29" fmla="*/ 451 h 801"/>
              <a:gd name="T30" fmla="*/ 788 w 801"/>
              <a:gd name="T31" fmla="*/ 499 h 801"/>
              <a:gd name="T32" fmla="*/ 774 w 801"/>
              <a:gd name="T33" fmla="*/ 545 h 801"/>
              <a:gd name="T34" fmla="*/ 754 w 801"/>
              <a:gd name="T35" fmla="*/ 589 h 801"/>
              <a:gd name="T36" fmla="*/ 729 w 801"/>
              <a:gd name="T37" fmla="*/ 630 h 801"/>
              <a:gd name="T38" fmla="*/ 700 w 801"/>
              <a:gd name="T39" fmla="*/ 667 h 801"/>
              <a:gd name="T40" fmla="*/ 667 w 801"/>
              <a:gd name="T41" fmla="*/ 700 h 801"/>
              <a:gd name="T42" fmla="*/ 629 w 801"/>
              <a:gd name="T43" fmla="*/ 730 h 801"/>
              <a:gd name="T44" fmla="*/ 588 w 801"/>
              <a:gd name="T45" fmla="*/ 755 h 801"/>
              <a:gd name="T46" fmla="*/ 545 w 801"/>
              <a:gd name="T47" fmla="*/ 774 h 801"/>
              <a:gd name="T48" fmla="*/ 499 w 801"/>
              <a:gd name="T49" fmla="*/ 789 h 801"/>
              <a:gd name="T50" fmla="*/ 451 w 801"/>
              <a:gd name="T51" fmla="*/ 798 h 801"/>
              <a:gd name="T52" fmla="*/ 400 w 801"/>
              <a:gd name="T53" fmla="*/ 801 h 801"/>
              <a:gd name="T54" fmla="*/ 350 w 801"/>
              <a:gd name="T55" fmla="*/ 798 h 801"/>
              <a:gd name="T56" fmla="*/ 301 w 801"/>
              <a:gd name="T57" fmla="*/ 789 h 801"/>
              <a:gd name="T58" fmla="*/ 255 w 801"/>
              <a:gd name="T59" fmla="*/ 774 h 801"/>
              <a:gd name="T60" fmla="*/ 212 w 801"/>
              <a:gd name="T61" fmla="*/ 755 h 801"/>
              <a:gd name="T62" fmla="*/ 171 w 801"/>
              <a:gd name="T63" fmla="*/ 730 h 801"/>
              <a:gd name="T64" fmla="*/ 134 w 801"/>
              <a:gd name="T65" fmla="*/ 700 h 801"/>
              <a:gd name="T66" fmla="*/ 101 w 801"/>
              <a:gd name="T67" fmla="*/ 667 h 801"/>
              <a:gd name="T68" fmla="*/ 71 w 801"/>
              <a:gd name="T69" fmla="*/ 630 h 801"/>
              <a:gd name="T70" fmla="*/ 46 w 801"/>
              <a:gd name="T71" fmla="*/ 589 h 801"/>
              <a:gd name="T72" fmla="*/ 26 w 801"/>
              <a:gd name="T73" fmla="*/ 545 h 801"/>
              <a:gd name="T74" fmla="*/ 11 w 801"/>
              <a:gd name="T75" fmla="*/ 499 h 801"/>
              <a:gd name="T76" fmla="*/ 2 w 801"/>
              <a:gd name="T77" fmla="*/ 451 h 801"/>
              <a:gd name="T78" fmla="*/ 0 w 801"/>
              <a:gd name="T79" fmla="*/ 400 h 801"/>
              <a:gd name="T80" fmla="*/ 2 w 801"/>
              <a:gd name="T81" fmla="*/ 350 h 801"/>
              <a:gd name="T82" fmla="*/ 11 w 801"/>
              <a:gd name="T83" fmla="*/ 301 h 801"/>
              <a:gd name="T84" fmla="*/ 26 w 801"/>
              <a:gd name="T85" fmla="*/ 256 h 801"/>
              <a:gd name="T86" fmla="*/ 46 w 801"/>
              <a:gd name="T87" fmla="*/ 211 h 801"/>
              <a:gd name="T88" fmla="*/ 71 w 801"/>
              <a:gd name="T89" fmla="*/ 171 h 801"/>
              <a:gd name="T90" fmla="*/ 101 w 801"/>
              <a:gd name="T91" fmla="*/ 134 h 801"/>
              <a:gd name="T92" fmla="*/ 134 w 801"/>
              <a:gd name="T93" fmla="*/ 101 h 801"/>
              <a:gd name="T94" fmla="*/ 171 w 801"/>
              <a:gd name="T95" fmla="*/ 71 h 801"/>
              <a:gd name="T96" fmla="*/ 212 w 801"/>
              <a:gd name="T97" fmla="*/ 46 h 801"/>
              <a:gd name="T98" fmla="*/ 255 w 801"/>
              <a:gd name="T99" fmla="*/ 26 h 801"/>
              <a:gd name="T100" fmla="*/ 301 w 801"/>
              <a:gd name="T101" fmla="*/ 11 h 801"/>
              <a:gd name="T102" fmla="*/ 350 w 801"/>
              <a:gd name="T103" fmla="*/ 2 h 801"/>
              <a:gd name="T104" fmla="*/ 400 w 801"/>
              <a:gd name="T105" fmla="*/ 0 h 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01" h="801">
                <a:moveTo>
                  <a:pt x="400" y="0"/>
                </a:moveTo>
                <a:lnTo>
                  <a:pt x="451" y="2"/>
                </a:lnTo>
                <a:lnTo>
                  <a:pt x="499" y="11"/>
                </a:lnTo>
                <a:lnTo>
                  <a:pt x="545" y="26"/>
                </a:lnTo>
                <a:lnTo>
                  <a:pt x="588" y="46"/>
                </a:lnTo>
                <a:lnTo>
                  <a:pt x="629" y="71"/>
                </a:lnTo>
                <a:lnTo>
                  <a:pt x="667" y="101"/>
                </a:lnTo>
                <a:lnTo>
                  <a:pt x="700" y="134"/>
                </a:lnTo>
                <a:lnTo>
                  <a:pt x="729" y="171"/>
                </a:lnTo>
                <a:lnTo>
                  <a:pt x="754" y="211"/>
                </a:lnTo>
                <a:lnTo>
                  <a:pt x="774" y="256"/>
                </a:lnTo>
                <a:lnTo>
                  <a:pt x="788" y="301"/>
                </a:lnTo>
                <a:lnTo>
                  <a:pt x="798" y="350"/>
                </a:lnTo>
                <a:lnTo>
                  <a:pt x="801" y="400"/>
                </a:lnTo>
                <a:lnTo>
                  <a:pt x="798" y="451"/>
                </a:lnTo>
                <a:lnTo>
                  <a:pt x="788" y="499"/>
                </a:lnTo>
                <a:lnTo>
                  <a:pt x="774" y="545"/>
                </a:lnTo>
                <a:lnTo>
                  <a:pt x="754" y="589"/>
                </a:lnTo>
                <a:lnTo>
                  <a:pt x="729" y="630"/>
                </a:lnTo>
                <a:lnTo>
                  <a:pt x="700" y="667"/>
                </a:lnTo>
                <a:lnTo>
                  <a:pt x="667" y="700"/>
                </a:lnTo>
                <a:lnTo>
                  <a:pt x="629" y="730"/>
                </a:lnTo>
                <a:lnTo>
                  <a:pt x="588" y="755"/>
                </a:lnTo>
                <a:lnTo>
                  <a:pt x="545" y="774"/>
                </a:lnTo>
                <a:lnTo>
                  <a:pt x="499" y="789"/>
                </a:lnTo>
                <a:lnTo>
                  <a:pt x="451" y="798"/>
                </a:lnTo>
                <a:lnTo>
                  <a:pt x="400" y="801"/>
                </a:lnTo>
                <a:lnTo>
                  <a:pt x="350" y="798"/>
                </a:lnTo>
                <a:lnTo>
                  <a:pt x="301" y="789"/>
                </a:lnTo>
                <a:lnTo>
                  <a:pt x="255" y="774"/>
                </a:lnTo>
                <a:lnTo>
                  <a:pt x="212" y="755"/>
                </a:lnTo>
                <a:lnTo>
                  <a:pt x="171" y="730"/>
                </a:lnTo>
                <a:lnTo>
                  <a:pt x="134" y="700"/>
                </a:lnTo>
                <a:lnTo>
                  <a:pt x="101" y="667"/>
                </a:lnTo>
                <a:lnTo>
                  <a:pt x="71" y="630"/>
                </a:lnTo>
                <a:lnTo>
                  <a:pt x="46" y="589"/>
                </a:lnTo>
                <a:lnTo>
                  <a:pt x="26" y="545"/>
                </a:lnTo>
                <a:lnTo>
                  <a:pt x="11" y="499"/>
                </a:lnTo>
                <a:lnTo>
                  <a:pt x="2" y="451"/>
                </a:lnTo>
                <a:lnTo>
                  <a:pt x="0" y="400"/>
                </a:lnTo>
                <a:lnTo>
                  <a:pt x="2" y="350"/>
                </a:lnTo>
                <a:lnTo>
                  <a:pt x="11" y="301"/>
                </a:lnTo>
                <a:lnTo>
                  <a:pt x="26" y="256"/>
                </a:lnTo>
                <a:lnTo>
                  <a:pt x="46" y="211"/>
                </a:lnTo>
                <a:lnTo>
                  <a:pt x="71" y="171"/>
                </a:lnTo>
                <a:lnTo>
                  <a:pt x="101" y="134"/>
                </a:lnTo>
                <a:lnTo>
                  <a:pt x="134" y="101"/>
                </a:lnTo>
                <a:lnTo>
                  <a:pt x="171" y="71"/>
                </a:lnTo>
                <a:lnTo>
                  <a:pt x="212" y="46"/>
                </a:lnTo>
                <a:lnTo>
                  <a:pt x="255" y="26"/>
                </a:lnTo>
                <a:lnTo>
                  <a:pt x="301" y="11"/>
                </a:lnTo>
                <a:lnTo>
                  <a:pt x="350" y="2"/>
                </a:lnTo>
                <a:lnTo>
                  <a:pt x="40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r>
              <a:rPr lang="en-IN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Freeform 35"/>
          <p:cNvSpPr>
            <a:spLocks/>
          </p:cNvSpPr>
          <p:nvPr/>
        </p:nvSpPr>
        <p:spPr bwMode="auto">
          <a:xfrm>
            <a:off x="4006130" y="1879122"/>
            <a:ext cx="2869875" cy="2748173"/>
          </a:xfrm>
          <a:custGeom>
            <a:avLst/>
            <a:gdLst>
              <a:gd name="T0" fmla="*/ 499 w 2759"/>
              <a:gd name="T1" fmla="*/ 12 h 2642"/>
              <a:gd name="T2" fmla="*/ 629 w 2759"/>
              <a:gd name="T3" fmla="*/ 71 h 2642"/>
              <a:gd name="T4" fmla="*/ 729 w 2759"/>
              <a:gd name="T5" fmla="*/ 171 h 2642"/>
              <a:gd name="T6" fmla="*/ 788 w 2759"/>
              <a:gd name="T7" fmla="*/ 302 h 2642"/>
              <a:gd name="T8" fmla="*/ 798 w 2759"/>
              <a:gd name="T9" fmla="*/ 451 h 2642"/>
              <a:gd name="T10" fmla="*/ 753 w 2759"/>
              <a:gd name="T11" fmla="*/ 591 h 2642"/>
              <a:gd name="T12" fmla="*/ 663 w 2759"/>
              <a:gd name="T13" fmla="*/ 703 h 2642"/>
              <a:gd name="T14" fmla="*/ 540 w 2759"/>
              <a:gd name="T15" fmla="*/ 777 h 2642"/>
              <a:gd name="T16" fmla="*/ 443 w 2759"/>
              <a:gd name="T17" fmla="*/ 1379 h 2642"/>
              <a:gd name="T18" fmla="*/ 627 w 2759"/>
              <a:gd name="T19" fmla="*/ 1421 h 2642"/>
              <a:gd name="T20" fmla="*/ 785 w 2759"/>
              <a:gd name="T21" fmla="*/ 1515 h 2642"/>
              <a:gd name="T22" fmla="*/ 908 w 2759"/>
              <a:gd name="T23" fmla="*/ 1651 h 2642"/>
              <a:gd name="T24" fmla="*/ 985 w 2759"/>
              <a:gd name="T25" fmla="*/ 1819 h 2642"/>
              <a:gd name="T26" fmla="*/ 2127 w 2759"/>
              <a:gd name="T27" fmla="*/ 1944 h 2642"/>
              <a:gd name="T28" fmla="*/ 2141 w 2759"/>
              <a:gd name="T29" fmla="*/ 2106 h 2642"/>
              <a:gd name="T30" fmla="*/ 2209 w 2759"/>
              <a:gd name="T31" fmla="*/ 2268 h 2642"/>
              <a:gd name="T32" fmla="*/ 2325 w 2759"/>
              <a:gd name="T33" fmla="*/ 2396 h 2642"/>
              <a:gd name="T34" fmla="*/ 2476 w 2759"/>
              <a:gd name="T35" fmla="*/ 2481 h 2642"/>
              <a:gd name="T36" fmla="*/ 2607 w 2759"/>
              <a:gd name="T37" fmla="*/ 2489 h 2642"/>
              <a:gd name="T38" fmla="*/ 2670 w 2759"/>
              <a:gd name="T39" fmla="*/ 2463 h 2642"/>
              <a:gd name="T40" fmla="*/ 2733 w 2759"/>
              <a:gd name="T41" fmla="*/ 2490 h 2642"/>
              <a:gd name="T42" fmla="*/ 2759 w 2759"/>
              <a:gd name="T43" fmla="*/ 2552 h 2642"/>
              <a:gd name="T44" fmla="*/ 2733 w 2759"/>
              <a:gd name="T45" fmla="*/ 2616 h 2642"/>
              <a:gd name="T46" fmla="*/ 2670 w 2759"/>
              <a:gd name="T47" fmla="*/ 2642 h 2642"/>
              <a:gd name="T48" fmla="*/ 2614 w 2759"/>
              <a:gd name="T49" fmla="*/ 2623 h 2642"/>
              <a:gd name="T50" fmla="*/ 2528 w 2759"/>
              <a:gd name="T51" fmla="*/ 2583 h 2642"/>
              <a:gd name="T52" fmla="*/ 2356 w 2759"/>
              <a:gd name="T53" fmla="*/ 2519 h 2642"/>
              <a:gd name="T54" fmla="*/ 2214 w 2759"/>
              <a:gd name="T55" fmla="*/ 2410 h 2642"/>
              <a:gd name="T56" fmla="*/ 2109 w 2759"/>
              <a:gd name="T57" fmla="*/ 2265 h 2642"/>
              <a:gd name="T58" fmla="*/ 2051 w 2759"/>
              <a:gd name="T59" fmla="*/ 2092 h 2642"/>
              <a:gd name="T60" fmla="*/ 924 w 2759"/>
              <a:gd name="T61" fmla="*/ 1986 h 2642"/>
              <a:gd name="T62" fmla="*/ 893 w 2759"/>
              <a:gd name="T63" fmla="*/ 1810 h 2642"/>
              <a:gd name="T64" fmla="*/ 809 w 2759"/>
              <a:gd name="T65" fmla="*/ 1658 h 2642"/>
              <a:gd name="T66" fmla="*/ 680 w 2759"/>
              <a:gd name="T67" fmla="*/ 1544 h 2642"/>
              <a:gd name="T68" fmla="*/ 520 w 2759"/>
              <a:gd name="T69" fmla="*/ 1477 h 2642"/>
              <a:gd name="T70" fmla="*/ 358 w 2759"/>
              <a:gd name="T71" fmla="*/ 1463 h 2642"/>
              <a:gd name="T72" fmla="*/ 261 w 2759"/>
              <a:gd name="T73" fmla="*/ 777 h 2642"/>
              <a:gd name="T74" fmla="*/ 137 w 2759"/>
              <a:gd name="T75" fmla="*/ 703 h 2642"/>
              <a:gd name="T76" fmla="*/ 47 w 2759"/>
              <a:gd name="T77" fmla="*/ 591 h 2642"/>
              <a:gd name="T78" fmla="*/ 2 w 2759"/>
              <a:gd name="T79" fmla="*/ 451 h 2642"/>
              <a:gd name="T80" fmla="*/ 11 w 2759"/>
              <a:gd name="T81" fmla="*/ 302 h 2642"/>
              <a:gd name="T82" fmla="*/ 71 w 2759"/>
              <a:gd name="T83" fmla="*/ 171 h 2642"/>
              <a:gd name="T84" fmla="*/ 171 w 2759"/>
              <a:gd name="T85" fmla="*/ 71 h 2642"/>
              <a:gd name="T86" fmla="*/ 301 w 2759"/>
              <a:gd name="T87" fmla="*/ 12 h 2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759" h="2642">
                <a:moveTo>
                  <a:pt x="400" y="0"/>
                </a:moveTo>
                <a:lnTo>
                  <a:pt x="451" y="3"/>
                </a:lnTo>
                <a:lnTo>
                  <a:pt x="499" y="12"/>
                </a:lnTo>
                <a:lnTo>
                  <a:pt x="545" y="27"/>
                </a:lnTo>
                <a:lnTo>
                  <a:pt x="588" y="46"/>
                </a:lnTo>
                <a:lnTo>
                  <a:pt x="629" y="71"/>
                </a:lnTo>
                <a:lnTo>
                  <a:pt x="667" y="101"/>
                </a:lnTo>
                <a:lnTo>
                  <a:pt x="700" y="134"/>
                </a:lnTo>
                <a:lnTo>
                  <a:pt x="729" y="171"/>
                </a:lnTo>
                <a:lnTo>
                  <a:pt x="754" y="212"/>
                </a:lnTo>
                <a:lnTo>
                  <a:pt x="774" y="255"/>
                </a:lnTo>
                <a:lnTo>
                  <a:pt x="788" y="302"/>
                </a:lnTo>
                <a:lnTo>
                  <a:pt x="798" y="350"/>
                </a:lnTo>
                <a:lnTo>
                  <a:pt x="801" y="401"/>
                </a:lnTo>
                <a:lnTo>
                  <a:pt x="798" y="451"/>
                </a:lnTo>
                <a:lnTo>
                  <a:pt x="788" y="501"/>
                </a:lnTo>
                <a:lnTo>
                  <a:pt x="774" y="548"/>
                </a:lnTo>
                <a:lnTo>
                  <a:pt x="753" y="591"/>
                </a:lnTo>
                <a:lnTo>
                  <a:pt x="727" y="632"/>
                </a:lnTo>
                <a:lnTo>
                  <a:pt x="698" y="669"/>
                </a:lnTo>
                <a:lnTo>
                  <a:pt x="663" y="703"/>
                </a:lnTo>
                <a:lnTo>
                  <a:pt x="625" y="733"/>
                </a:lnTo>
                <a:lnTo>
                  <a:pt x="584" y="757"/>
                </a:lnTo>
                <a:lnTo>
                  <a:pt x="540" y="777"/>
                </a:lnTo>
                <a:lnTo>
                  <a:pt x="492" y="791"/>
                </a:lnTo>
                <a:lnTo>
                  <a:pt x="443" y="799"/>
                </a:lnTo>
                <a:lnTo>
                  <a:pt x="443" y="1379"/>
                </a:lnTo>
                <a:lnTo>
                  <a:pt x="507" y="1387"/>
                </a:lnTo>
                <a:lnTo>
                  <a:pt x="568" y="1402"/>
                </a:lnTo>
                <a:lnTo>
                  <a:pt x="627" y="1421"/>
                </a:lnTo>
                <a:lnTo>
                  <a:pt x="683" y="1447"/>
                </a:lnTo>
                <a:lnTo>
                  <a:pt x="736" y="1479"/>
                </a:lnTo>
                <a:lnTo>
                  <a:pt x="785" y="1515"/>
                </a:lnTo>
                <a:lnTo>
                  <a:pt x="831" y="1556"/>
                </a:lnTo>
                <a:lnTo>
                  <a:pt x="871" y="1602"/>
                </a:lnTo>
                <a:lnTo>
                  <a:pt x="908" y="1651"/>
                </a:lnTo>
                <a:lnTo>
                  <a:pt x="939" y="1704"/>
                </a:lnTo>
                <a:lnTo>
                  <a:pt x="965" y="1760"/>
                </a:lnTo>
                <a:lnTo>
                  <a:pt x="985" y="1819"/>
                </a:lnTo>
                <a:lnTo>
                  <a:pt x="1000" y="1880"/>
                </a:lnTo>
                <a:lnTo>
                  <a:pt x="1008" y="1944"/>
                </a:lnTo>
                <a:lnTo>
                  <a:pt x="2127" y="1944"/>
                </a:lnTo>
                <a:lnTo>
                  <a:pt x="2127" y="1986"/>
                </a:lnTo>
                <a:lnTo>
                  <a:pt x="2131" y="2047"/>
                </a:lnTo>
                <a:lnTo>
                  <a:pt x="2141" y="2106"/>
                </a:lnTo>
                <a:lnTo>
                  <a:pt x="2158" y="2163"/>
                </a:lnTo>
                <a:lnTo>
                  <a:pt x="2181" y="2217"/>
                </a:lnTo>
                <a:lnTo>
                  <a:pt x="2209" y="2268"/>
                </a:lnTo>
                <a:lnTo>
                  <a:pt x="2243" y="2315"/>
                </a:lnTo>
                <a:lnTo>
                  <a:pt x="2282" y="2358"/>
                </a:lnTo>
                <a:lnTo>
                  <a:pt x="2325" y="2396"/>
                </a:lnTo>
                <a:lnTo>
                  <a:pt x="2372" y="2429"/>
                </a:lnTo>
                <a:lnTo>
                  <a:pt x="2423" y="2458"/>
                </a:lnTo>
                <a:lnTo>
                  <a:pt x="2476" y="2481"/>
                </a:lnTo>
                <a:lnTo>
                  <a:pt x="2533" y="2496"/>
                </a:lnTo>
                <a:lnTo>
                  <a:pt x="2592" y="2507"/>
                </a:lnTo>
                <a:lnTo>
                  <a:pt x="2607" y="2489"/>
                </a:lnTo>
                <a:lnTo>
                  <a:pt x="2624" y="2475"/>
                </a:lnTo>
                <a:lnTo>
                  <a:pt x="2646" y="2466"/>
                </a:lnTo>
                <a:lnTo>
                  <a:pt x="2670" y="2463"/>
                </a:lnTo>
                <a:lnTo>
                  <a:pt x="2694" y="2466"/>
                </a:lnTo>
                <a:lnTo>
                  <a:pt x="2715" y="2475"/>
                </a:lnTo>
                <a:lnTo>
                  <a:pt x="2733" y="2490"/>
                </a:lnTo>
                <a:lnTo>
                  <a:pt x="2747" y="2508"/>
                </a:lnTo>
                <a:lnTo>
                  <a:pt x="2756" y="2529"/>
                </a:lnTo>
                <a:lnTo>
                  <a:pt x="2759" y="2552"/>
                </a:lnTo>
                <a:lnTo>
                  <a:pt x="2756" y="2576"/>
                </a:lnTo>
                <a:lnTo>
                  <a:pt x="2747" y="2598"/>
                </a:lnTo>
                <a:lnTo>
                  <a:pt x="2733" y="2616"/>
                </a:lnTo>
                <a:lnTo>
                  <a:pt x="2715" y="2631"/>
                </a:lnTo>
                <a:lnTo>
                  <a:pt x="2694" y="2640"/>
                </a:lnTo>
                <a:lnTo>
                  <a:pt x="2670" y="2642"/>
                </a:lnTo>
                <a:lnTo>
                  <a:pt x="2649" y="2640"/>
                </a:lnTo>
                <a:lnTo>
                  <a:pt x="2630" y="2633"/>
                </a:lnTo>
                <a:lnTo>
                  <a:pt x="2614" y="2623"/>
                </a:lnTo>
                <a:lnTo>
                  <a:pt x="2599" y="2609"/>
                </a:lnTo>
                <a:lnTo>
                  <a:pt x="2589" y="2592"/>
                </a:lnTo>
                <a:lnTo>
                  <a:pt x="2528" y="2583"/>
                </a:lnTo>
                <a:lnTo>
                  <a:pt x="2467" y="2567"/>
                </a:lnTo>
                <a:lnTo>
                  <a:pt x="2410" y="2545"/>
                </a:lnTo>
                <a:lnTo>
                  <a:pt x="2356" y="2519"/>
                </a:lnTo>
                <a:lnTo>
                  <a:pt x="2306" y="2487"/>
                </a:lnTo>
                <a:lnTo>
                  <a:pt x="2258" y="2451"/>
                </a:lnTo>
                <a:lnTo>
                  <a:pt x="2214" y="2410"/>
                </a:lnTo>
                <a:lnTo>
                  <a:pt x="2175" y="2366"/>
                </a:lnTo>
                <a:lnTo>
                  <a:pt x="2140" y="2317"/>
                </a:lnTo>
                <a:lnTo>
                  <a:pt x="2109" y="2265"/>
                </a:lnTo>
                <a:lnTo>
                  <a:pt x="2084" y="2210"/>
                </a:lnTo>
                <a:lnTo>
                  <a:pt x="2065" y="2152"/>
                </a:lnTo>
                <a:lnTo>
                  <a:pt x="2051" y="2092"/>
                </a:lnTo>
                <a:lnTo>
                  <a:pt x="2043" y="2029"/>
                </a:lnTo>
                <a:lnTo>
                  <a:pt x="924" y="2029"/>
                </a:lnTo>
                <a:lnTo>
                  <a:pt x="924" y="1986"/>
                </a:lnTo>
                <a:lnTo>
                  <a:pt x="920" y="1926"/>
                </a:lnTo>
                <a:lnTo>
                  <a:pt x="910" y="1867"/>
                </a:lnTo>
                <a:lnTo>
                  <a:pt x="893" y="1810"/>
                </a:lnTo>
                <a:lnTo>
                  <a:pt x="870" y="1756"/>
                </a:lnTo>
                <a:lnTo>
                  <a:pt x="842" y="1706"/>
                </a:lnTo>
                <a:lnTo>
                  <a:pt x="809" y="1658"/>
                </a:lnTo>
                <a:lnTo>
                  <a:pt x="770" y="1616"/>
                </a:lnTo>
                <a:lnTo>
                  <a:pt x="727" y="1578"/>
                </a:lnTo>
                <a:lnTo>
                  <a:pt x="680" y="1544"/>
                </a:lnTo>
                <a:lnTo>
                  <a:pt x="630" y="1516"/>
                </a:lnTo>
                <a:lnTo>
                  <a:pt x="577" y="1494"/>
                </a:lnTo>
                <a:lnTo>
                  <a:pt x="520" y="1477"/>
                </a:lnTo>
                <a:lnTo>
                  <a:pt x="461" y="1466"/>
                </a:lnTo>
                <a:lnTo>
                  <a:pt x="400" y="1463"/>
                </a:lnTo>
                <a:lnTo>
                  <a:pt x="358" y="1463"/>
                </a:lnTo>
                <a:lnTo>
                  <a:pt x="358" y="799"/>
                </a:lnTo>
                <a:lnTo>
                  <a:pt x="309" y="791"/>
                </a:lnTo>
                <a:lnTo>
                  <a:pt x="261" y="777"/>
                </a:lnTo>
                <a:lnTo>
                  <a:pt x="217" y="757"/>
                </a:lnTo>
                <a:lnTo>
                  <a:pt x="175" y="733"/>
                </a:lnTo>
                <a:lnTo>
                  <a:pt x="137" y="703"/>
                </a:lnTo>
                <a:lnTo>
                  <a:pt x="103" y="669"/>
                </a:lnTo>
                <a:lnTo>
                  <a:pt x="72" y="632"/>
                </a:lnTo>
                <a:lnTo>
                  <a:pt x="47" y="591"/>
                </a:lnTo>
                <a:lnTo>
                  <a:pt x="27" y="548"/>
                </a:lnTo>
                <a:lnTo>
                  <a:pt x="12" y="501"/>
                </a:lnTo>
                <a:lnTo>
                  <a:pt x="2" y="451"/>
                </a:lnTo>
                <a:lnTo>
                  <a:pt x="0" y="401"/>
                </a:lnTo>
                <a:lnTo>
                  <a:pt x="2" y="350"/>
                </a:lnTo>
                <a:lnTo>
                  <a:pt x="11" y="302"/>
                </a:lnTo>
                <a:lnTo>
                  <a:pt x="26" y="255"/>
                </a:lnTo>
                <a:lnTo>
                  <a:pt x="46" y="212"/>
                </a:lnTo>
                <a:lnTo>
                  <a:pt x="71" y="171"/>
                </a:lnTo>
                <a:lnTo>
                  <a:pt x="101" y="134"/>
                </a:lnTo>
                <a:lnTo>
                  <a:pt x="134" y="101"/>
                </a:lnTo>
                <a:lnTo>
                  <a:pt x="171" y="71"/>
                </a:lnTo>
                <a:lnTo>
                  <a:pt x="212" y="46"/>
                </a:lnTo>
                <a:lnTo>
                  <a:pt x="255" y="27"/>
                </a:lnTo>
                <a:lnTo>
                  <a:pt x="301" y="12"/>
                </a:lnTo>
                <a:lnTo>
                  <a:pt x="350" y="3"/>
                </a:lnTo>
                <a:lnTo>
                  <a:pt x="40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" name="Freeform 34"/>
          <p:cNvSpPr>
            <a:spLocks/>
          </p:cNvSpPr>
          <p:nvPr/>
        </p:nvSpPr>
        <p:spPr bwMode="auto">
          <a:xfrm>
            <a:off x="6339484" y="3528858"/>
            <a:ext cx="833190" cy="833189"/>
          </a:xfrm>
          <a:custGeom>
            <a:avLst/>
            <a:gdLst>
              <a:gd name="T0" fmla="*/ 400 w 801"/>
              <a:gd name="T1" fmla="*/ 0 h 801"/>
              <a:gd name="T2" fmla="*/ 451 w 801"/>
              <a:gd name="T3" fmla="*/ 2 h 801"/>
              <a:gd name="T4" fmla="*/ 499 w 801"/>
              <a:gd name="T5" fmla="*/ 11 h 801"/>
              <a:gd name="T6" fmla="*/ 545 w 801"/>
              <a:gd name="T7" fmla="*/ 26 h 801"/>
              <a:gd name="T8" fmla="*/ 588 w 801"/>
              <a:gd name="T9" fmla="*/ 46 h 801"/>
              <a:gd name="T10" fmla="*/ 629 w 801"/>
              <a:gd name="T11" fmla="*/ 71 h 801"/>
              <a:gd name="T12" fmla="*/ 667 w 801"/>
              <a:gd name="T13" fmla="*/ 101 h 801"/>
              <a:gd name="T14" fmla="*/ 700 w 801"/>
              <a:gd name="T15" fmla="*/ 134 h 801"/>
              <a:gd name="T16" fmla="*/ 729 w 801"/>
              <a:gd name="T17" fmla="*/ 171 h 801"/>
              <a:gd name="T18" fmla="*/ 754 w 801"/>
              <a:gd name="T19" fmla="*/ 211 h 801"/>
              <a:gd name="T20" fmla="*/ 774 w 801"/>
              <a:gd name="T21" fmla="*/ 256 h 801"/>
              <a:gd name="T22" fmla="*/ 788 w 801"/>
              <a:gd name="T23" fmla="*/ 301 h 801"/>
              <a:gd name="T24" fmla="*/ 798 w 801"/>
              <a:gd name="T25" fmla="*/ 350 h 801"/>
              <a:gd name="T26" fmla="*/ 801 w 801"/>
              <a:gd name="T27" fmla="*/ 400 h 801"/>
              <a:gd name="T28" fmla="*/ 798 w 801"/>
              <a:gd name="T29" fmla="*/ 451 h 801"/>
              <a:gd name="T30" fmla="*/ 788 w 801"/>
              <a:gd name="T31" fmla="*/ 499 h 801"/>
              <a:gd name="T32" fmla="*/ 774 w 801"/>
              <a:gd name="T33" fmla="*/ 545 h 801"/>
              <a:gd name="T34" fmla="*/ 754 w 801"/>
              <a:gd name="T35" fmla="*/ 589 h 801"/>
              <a:gd name="T36" fmla="*/ 729 w 801"/>
              <a:gd name="T37" fmla="*/ 630 h 801"/>
              <a:gd name="T38" fmla="*/ 700 w 801"/>
              <a:gd name="T39" fmla="*/ 667 h 801"/>
              <a:gd name="T40" fmla="*/ 667 w 801"/>
              <a:gd name="T41" fmla="*/ 700 h 801"/>
              <a:gd name="T42" fmla="*/ 629 w 801"/>
              <a:gd name="T43" fmla="*/ 730 h 801"/>
              <a:gd name="T44" fmla="*/ 588 w 801"/>
              <a:gd name="T45" fmla="*/ 755 h 801"/>
              <a:gd name="T46" fmla="*/ 545 w 801"/>
              <a:gd name="T47" fmla="*/ 774 h 801"/>
              <a:gd name="T48" fmla="*/ 499 w 801"/>
              <a:gd name="T49" fmla="*/ 789 h 801"/>
              <a:gd name="T50" fmla="*/ 451 w 801"/>
              <a:gd name="T51" fmla="*/ 798 h 801"/>
              <a:gd name="T52" fmla="*/ 400 w 801"/>
              <a:gd name="T53" fmla="*/ 801 h 801"/>
              <a:gd name="T54" fmla="*/ 350 w 801"/>
              <a:gd name="T55" fmla="*/ 798 h 801"/>
              <a:gd name="T56" fmla="*/ 301 w 801"/>
              <a:gd name="T57" fmla="*/ 789 h 801"/>
              <a:gd name="T58" fmla="*/ 255 w 801"/>
              <a:gd name="T59" fmla="*/ 774 h 801"/>
              <a:gd name="T60" fmla="*/ 212 w 801"/>
              <a:gd name="T61" fmla="*/ 755 h 801"/>
              <a:gd name="T62" fmla="*/ 171 w 801"/>
              <a:gd name="T63" fmla="*/ 730 h 801"/>
              <a:gd name="T64" fmla="*/ 134 w 801"/>
              <a:gd name="T65" fmla="*/ 700 h 801"/>
              <a:gd name="T66" fmla="*/ 101 w 801"/>
              <a:gd name="T67" fmla="*/ 667 h 801"/>
              <a:gd name="T68" fmla="*/ 71 w 801"/>
              <a:gd name="T69" fmla="*/ 630 h 801"/>
              <a:gd name="T70" fmla="*/ 46 w 801"/>
              <a:gd name="T71" fmla="*/ 589 h 801"/>
              <a:gd name="T72" fmla="*/ 26 w 801"/>
              <a:gd name="T73" fmla="*/ 545 h 801"/>
              <a:gd name="T74" fmla="*/ 11 w 801"/>
              <a:gd name="T75" fmla="*/ 499 h 801"/>
              <a:gd name="T76" fmla="*/ 2 w 801"/>
              <a:gd name="T77" fmla="*/ 451 h 801"/>
              <a:gd name="T78" fmla="*/ 0 w 801"/>
              <a:gd name="T79" fmla="*/ 400 h 801"/>
              <a:gd name="T80" fmla="*/ 2 w 801"/>
              <a:gd name="T81" fmla="*/ 350 h 801"/>
              <a:gd name="T82" fmla="*/ 11 w 801"/>
              <a:gd name="T83" fmla="*/ 301 h 801"/>
              <a:gd name="T84" fmla="*/ 26 w 801"/>
              <a:gd name="T85" fmla="*/ 256 h 801"/>
              <a:gd name="T86" fmla="*/ 46 w 801"/>
              <a:gd name="T87" fmla="*/ 211 h 801"/>
              <a:gd name="T88" fmla="*/ 71 w 801"/>
              <a:gd name="T89" fmla="*/ 171 h 801"/>
              <a:gd name="T90" fmla="*/ 101 w 801"/>
              <a:gd name="T91" fmla="*/ 134 h 801"/>
              <a:gd name="T92" fmla="*/ 134 w 801"/>
              <a:gd name="T93" fmla="*/ 101 h 801"/>
              <a:gd name="T94" fmla="*/ 171 w 801"/>
              <a:gd name="T95" fmla="*/ 71 h 801"/>
              <a:gd name="T96" fmla="*/ 212 w 801"/>
              <a:gd name="T97" fmla="*/ 46 h 801"/>
              <a:gd name="T98" fmla="*/ 255 w 801"/>
              <a:gd name="T99" fmla="*/ 26 h 801"/>
              <a:gd name="T100" fmla="*/ 301 w 801"/>
              <a:gd name="T101" fmla="*/ 11 h 801"/>
              <a:gd name="T102" fmla="*/ 350 w 801"/>
              <a:gd name="T103" fmla="*/ 2 h 801"/>
              <a:gd name="T104" fmla="*/ 400 w 801"/>
              <a:gd name="T105" fmla="*/ 0 h 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01" h="801">
                <a:moveTo>
                  <a:pt x="400" y="0"/>
                </a:moveTo>
                <a:lnTo>
                  <a:pt x="451" y="2"/>
                </a:lnTo>
                <a:lnTo>
                  <a:pt x="499" y="11"/>
                </a:lnTo>
                <a:lnTo>
                  <a:pt x="545" y="26"/>
                </a:lnTo>
                <a:lnTo>
                  <a:pt x="588" y="46"/>
                </a:lnTo>
                <a:lnTo>
                  <a:pt x="629" y="71"/>
                </a:lnTo>
                <a:lnTo>
                  <a:pt x="667" y="101"/>
                </a:lnTo>
                <a:lnTo>
                  <a:pt x="700" y="134"/>
                </a:lnTo>
                <a:lnTo>
                  <a:pt x="729" y="171"/>
                </a:lnTo>
                <a:lnTo>
                  <a:pt x="754" y="211"/>
                </a:lnTo>
                <a:lnTo>
                  <a:pt x="774" y="256"/>
                </a:lnTo>
                <a:lnTo>
                  <a:pt x="788" y="301"/>
                </a:lnTo>
                <a:lnTo>
                  <a:pt x="798" y="350"/>
                </a:lnTo>
                <a:lnTo>
                  <a:pt x="801" y="400"/>
                </a:lnTo>
                <a:lnTo>
                  <a:pt x="798" y="451"/>
                </a:lnTo>
                <a:lnTo>
                  <a:pt x="788" y="499"/>
                </a:lnTo>
                <a:lnTo>
                  <a:pt x="774" y="545"/>
                </a:lnTo>
                <a:lnTo>
                  <a:pt x="754" y="589"/>
                </a:lnTo>
                <a:lnTo>
                  <a:pt x="729" y="630"/>
                </a:lnTo>
                <a:lnTo>
                  <a:pt x="700" y="667"/>
                </a:lnTo>
                <a:lnTo>
                  <a:pt x="667" y="700"/>
                </a:lnTo>
                <a:lnTo>
                  <a:pt x="629" y="730"/>
                </a:lnTo>
                <a:lnTo>
                  <a:pt x="588" y="755"/>
                </a:lnTo>
                <a:lnTo>
                  <a:pt x="545" y="774"/>
                </a:lnTo>
                <a:lnTo>
                  <a:pt x="499" y="789"/>
                </a:lnTo>
                <a:lnTo>
                  <a:pt x="451" y="798"/>
                </a:lnTo>
                <a:lnTo>
                  <a:pt x="400" y="801"/>
                </a:lnTo>
                <a:lnTo>
                  <a:pt x="350" y="798"/>
                </a:lnTo>
                <a:lnTo>
                  <a:pt x="301" y="789"/>
                </a:lnTo>
                <a:lnTo>
                  <a:pt x="255" y="774"/>
                </a:lnTo>
                <a:lnTo>
                  <a:pt x="212" y="755"/>
                </a:lnTo>
                <a:lnTo>
                  <a:pt x="171" y="730"/>
                </a:lnTo>
                <a:lnTo>
                  <a:pt x="134" y="700"/>
                </a:lnTo>
                <a:lnTo>
                  <a:pt x="101" y="667"/>
                </a:lnTo>
                <a:lnTo>
                  <a:pt x="71" y="630"/>
                </a:lnTo>
                <a:lnTo>
                  <a:pt x="46" y="589"/>
                </a:lnTo>
                <a:lnTo>
                  <a:pt x="26" y="545"/>
                </a:lnTo>
                <a:lnTo>
                  <a:pt x="11" y="499"/>
                </a:lnTo>
                <a:lnTo>
                  <a:pt x="2" y="451"/>
                </a:lnTo>
                <a:lnTo>
                  <a:pt x="0" y="400"/>
                </a:lnTo>
                <a:lnTo>
                  <a:pt x="2" y="350"/>
                </a:lnTo>
                <a:lnTo>
                  <a:pt x="11" y="301"/>
                </a:lnTo>
                <a:lnTo>
                  <a:pt x="26" y="256"/>
                </a:lnTo>
                <a:lnTo>
                  <a:pt x="46" y="211"/>
                </a:lnTo>
                <a:lnTo>
                  <a:pt x="71" y="171"/>
                </a:lnTo>
                <a:lnTo>
                  <a:pt x="101" y="134"/>
                </a:lnTo>
                <a:lnTo>
                  <a:pt x="134" y="101"/>
                </a:lnTo>
                <a:lnTo>
                  <a:pt x="171" y="71"/>
                </a:lnTo>
                <a:lnTo>
                  <a:pt x="212" y="46"/>
                </a:lnTo>
                <a:lnTo>
                  <a:pt x="255" y="26"/>
                </a:lnTo>
                <a:lnTo>
                  <a:pt x="301" y="11"/>
                </a:lnTo>
                <a:lnTo>
                  <a:pt x="350" y="2"/>
                </a:lnTo>
                <a:lnTo>
                  <a:pt x="400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r>
              <a:rPr lang="en-IN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Freeform 35"/>
          <p:cNvSpPr>
            <a:spLocks/>
          </p:cNvSpPr>
          <p:nvPr/>
        </p:nvSpPr>
        <p:spPr bwMode="auto">
          <a:xfrm>
            <a:off x="6339484" y="1879122"/>
            <a:ext cx="2869875" cy="2748173"/>
          </a:xfrm>
          <a:custGeom>
            <a:avLst/>
            <a:gdLst>
              <a:gd name="T0" fmla="*/ 499 w 2759"/>
              <a:gd name="T1" fmla="*/ 12 h 2642"/>
              <a:gd name="T2" fmla="*/ 629 w 2759"/>
              <a:gd name="T3" fmla="*/ 71 h 2642"/>
              <a:gd name="T4" fmla="*/ 729 w 2759"/>
              <a:gd name="T5" fmla="*/ 171 h 2642"/>
              <a:gd name="T6" fmla="*/ 788 w 2759"/>
              <a:gd name="T7" fmla="*/ 302 h 2642"/>
              <a:gd name="T8" fmla="*/ 798 w 2759"/>
              <a:gd name="T9" fmla="*/ 451 h 2642"/>
              <a:gd name="T10" fmla="*/ 753 w 2759"/>
              <a:gd name="T11" fmla="*/ 591 h 2642"/>
              <a:gd name="T12" fmla="*/ 663 w 2759"/>
              <a:gd name="T13" fmla="*/ 703 h 2642"/>
              <a:gd name="T14" fmla="*/ 540 w 2759"/>
              <a:gd name="T15" fmla="*/ 777 h 2642"/>
              <a:gd name="T16" fmla="*/ 443 w 2759"/>
              <a:gd name="T17" fmla="*/ 1379 h 2642"/>
              <a:gd name="T18" fmla="*/ 627 w 2759"/>
              <a:gd name="T19" fmla="*/ 1421 h 2642"/>
              <a:gd name="T20" fmla="*/ 785 w 2759"/>
              <a:gd name="T21" fmla="*/ 1515 h 2642"/>
              <a:gd name="T22" fmla="*/ 908 w 2759"/>
              <a:gd name="T23" fmla="*/ 1651 h 2642"/>
              <a:gd name="T24" fmla="*/ 985 w 2759"/>
              <a:gd name="T25" fmla="*/ 1819 h 2642"/>
              <a:gd name="T26" fmla="*/ 2127 w 2759"/>
              <a:gd name="T27" fmla="*/ 1944 h 2642"/>
              <a:gd name="T28" fmla="*/ 2141 w 2759"/>
              <a:gd name="T29" fmla="*/ 2106 h 2642"/>
              <a:gd name="T30" fmla="*/ 2209 w 2759"/>
              <a:gd name="T31" fmla="*/ 2268 h 2642"/>
              <a:gd name="T32" fmla="*/ 2325 w 2759"/>
              <a:gd name="T33" fmla="*/ 2396 h 2642"/>
              <a:gd name="T34" fmla="*/ 2476 w 2759"/>
              <a:gd name="T35" fmla="*/ 2481 h 2642"/>
              <a:gd name="T36" fmla="*/ 2607 w 2759"/>
              <a:gd name="T37" fmla="*/ 2489 h 2642"/>
              <a:gd name="T38" fmla="*/ 2670 w 2759"/>
              <a:gd name="T39" fmla="*/ 2463 h 2642"/>
              <a:gd name="T40" fmla="*/ 2733 w 2759"/>
              <a:gd name="T41" fmla="*/ 2490 h 2642"/>
              <a:gd name="T42" fmla="*/ 2759 w 2759"/>
              <a:gd name="T43" fmla="*/ 2552 h 2642"/>
              <a:gd name="T44" fmla="*/ 2733 w 2759"/>
              <a:gd name="T45" fmla="*/ 2616 h 2642"/>
              <a:gd name="T46" fmla="*/ 2670 w 2759"/>
              <a:gd name="T47" fmla="*/ 2642 h 2642"/>
              <a:gd name="T48" fmla="*/ 2614 w 2759"/>
              <a:gd name="T49" fmla="*/ 2623 h 2642"/>
              <a:gd name="T50" fmla="*/ 2528 w 2759"/>
              <a:gd name="T51" fmla="*/ 2583 h 2642"/>
              <a:gd name="T52" fmla="*/ 2356 w 2759"/>
              <a:gd name="T53" fmla="*/ 2519 h 2642"/>
              <a:gd name="T54" fmla="*/ 2214 w 2759"/>
              <a:gd name="T55" fmla="*/ 2410 h 2642"/>
              <a:gd name="T56" fmla="*/ 2109 w 2759"/>
              <a:gd name="T57" fmla="*/ 2265 h 2642"/>
              <a:gd name="T58" fmla="*/ 2051 w 2759"/>
              <a:gd name="T59" fmla="*/ 2092 h 2642"/>
              <a:gd name="T60" fmla="*/ 924 w 2759"/>
              <a:gd name="T61" fmla="*/ 1986 h 2642"/>
              <a:gd name="T62" fmla="*/ 893 w 2759"/>
              <a:gd name="T63" fmla="*/ 1810 h 2642"/>
              <a:gd name="T64" fmla="*/ 809 w 2759"/>
              <a:gd name="T65" fmla="*/ 1658 h 2642"/>
              <a:gd name="T66" fmla="*/ 680 w 2759"/>
              <a:gd name="T67" fmla="*/ 1544 h 2642"/>
              <a:gd name="T68" fmla="*/ 520 w 2759"/>
              <a:gd name="T69" fmla="*/ 1477 h 2642"/>
              <a:gd name="T70" fmla="*/ 358 w 2759"/>
              <a:gd name="T71" fmla="*/ 1463 h 2642"/>
              <a:gd name="T72" fmla="*/ 261 w 2759"/>
              <a:gd name="T73" fmla="*/ 777 h 2642"/>
              <a:gd name="T74" fmla="*/ 137 w 2759"/>
              <a:gd name="T75" fmla="*/ 703 h 2642"/>
              <a:gd name="T76" fmla="*/ 47 w 2759"/>
              <a:gd name="T77" fmla="*/ 591 h 2642"/>
              <a:gd name="T78" fmla="*/ 2 w 2759"/>
              <a:gd name="T79" fmla="*/ 451 h 2642"/>
              <a:gd name="T80" fmla="*/ 11 w 2759"/>
              <a:gd name="T81" fmla="*/ 302 h 2642"/>
              <a:gd name="T82" fmla="*/ 71 w 2759"/>
              <a:gd name="T83" fmla="*/ 171 h 2642"/>
              <a:gd name="T84" fmla="*/ 171 w 2759"/>
              <a:gd name="T85" fmla="*/ 71 h 2642"/>
              <a:gd name="T86" fmla="*/ 301 w 2759"/>
              <a:gd name="T87" fmla="*/ 12 h 2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759" h="2642">
                <a:moveTo>
                  <a:pt x="400" y="0"/>
                </a:moveTo>
                <a:lnTo>
                  <a:pt x="451" y="3"/>
                </a:lnTo>
                <a:lnTo>
                  <a:pt x="499" y="12"/>
                </a:lnTo>
                <a:lnTo>
                  <a:pt x="545" y="27"/>
                </a:lnTo>
                <a:lnTo>
                  <a:pt x="588" y="46"/>
                </a:lnTo>
                <a:lnTo>
                  <a:pt x="629" y="71"/>
                </a:lnTo>
                <a:lnTo>
                  <a:pt x="667" y="101"/>
                </a:lnTo>
                <a:lnTo>
                  <a:pt x="700" y="134"/>
                </a:lnTo>
                <a:lnTo>
                  <a:pt x="729" y="171"/>
                </a:lnTo>
                <a:lnTo>
                  <a:pt x="754" y="212"/>
                </a:lnTo>
                <a:lnTo>
                  <a:pt x="774" y="255"/>
                </a:lnTo>
                <a:lnTo>
                  <a:pt x="788" y="302"/>
                </a:lnTo>
                <a:lnTo>
                  <a:pt x="798" y="350"/>
                </a:lnTo>
                <a:lnTo>
                  <a:pt x="801" y="401"/>
                </a:lnTo>
                <a:lnTo>
                  <a:pt x="798" y="451"/>
                </a:lnTo>
                <a:lnTo>
                  <a:pt x="788" y="501"/>
                </a:lnTo>
                <a:lnTo>
                  <a:pt x="774" y="548"/>
                </a:lnTo>
                <a:lnTo>
                  <a:pt x="753" y="591"/>
                </a:lnTo>
                <a:lnTo>
                  <a:pt x="727" y="632"/>
                </a:lnTo>
                <a:lnTo>
                  <a:pt x="698" y="669"/>
                </a:lnTo>
                <a:lnTo>
                  <a:pt x="663" y="703"/>
                </a:lnTo>
                <a:lnTo>
                  <a:pt x="625" y="733"/>
                </a:lnTo>
                <a:lnTo>
                  <a:pt x="584" y="757"/>
                </a:lnTo>
                <a:lnTo>
                  <a:pt x="540" y="777"/>
                </a:lnTo>
                <a:lnTo>
                  <a:pt x="492" y="791"/>
                </a:lnTo>
                <a:lnTo>
                  <a:pt x="443" y="799"/>
                </a:lnTo>
                <a:lnTo>
                  <a:pt x="443" y="1379"/>
                </a:lnTo>
                <a:lnTo>
                  <a:pt x="507" y="1387"/>
                </a:lnTo>
                <a:lnTo>
                  <a:pt x="568" y="1402"/>
                </a:lnTo>
                <a:lnTo>
                  <a:pt x="627" y="1421"/>
                </a:lnTo>
                <a:lnTo>
                  <a:pt x="683" y="1447"/>
                </a:lnTo>
                <a:lnTo>
                  <a:pt x="736" y="1479"/>
                </a:lnTo>
                <a:lnTo>
                  <a:pt x="785" y="1515"/>
                </a:lnTo>
                <a:lnTo>
                  <a:pt x="831" y="1556"/>
                </a:lnTo>
                <a:lnTo>
                  <a:pt x="871" y="1602"/>
                </a:lnTo>
                <a:lnTo>
                  <a:pt x="908" y="1651"/>
                </a:lnTo>
                <a:lnTo>
                  <a:pt x="939" y="1704"/>
                </a:lnTo>
                <a:lnTo>
                  <a:pt x="965" y="1760"/>
                </a:lnTo>
                <a:lnTo>
                  <a:pt x="985" y="1819"/>
                </a:lnTo>
                <a:lnTo>
                  <a:pt x="1000" y="1880"/>
                </a:lnTo>
                <a:lnTo>
                  <a:pt x="1008" y="1944"/>
                </a:lnTo>
                <a:lnTo>
                  <a:pt x="2127" y="1944"/>
                </a:lnTo>
                <a:lnTo>
                  <a:pt x="2127" y="1986"/>
                </a:lnTo>
                <a:lnTo>
                  <a:pt x="2131" y="2047"/>
                </a:lnTo>
                <a:lnTo>
                  <a:pt x="2141" y="2106"/>
                </a:lnTo>
                <a:lnTo>
                  <a:pt x="2158" y="2163"/>
                </a:lnTo>
                <a:lnTo>
                  <a:pt x="2181" y="2217"/>
                </a:lnTo>
                <a:lnTo>
                  <a:pt x="2209" y="2268"/>
                </a:lnTo>
                <a:lnTo>
                  <a:pt x="2243" y="2315"/>
                </a:lnTo>
                <a:lnTo>
                  <a:pt x="2282" y="2358"/>
                </a:lnTo>
                <a:lnTo>
                  <a:pt x="2325" y="2396"/>
                </a:lnTo>
                <a:lnTo>
                  <a:pt x="2372" y="2429"/>
                </a:lnTo>
                <a:lnTo>
                  <a:pt x="2423" y="2458"/>
                </a:lnTo>
                <a:lnTo>
                  <a:pt x="2476" y="2481"/>
                </a:lnTo>
                <a:lnTo>
                  <a:pt x="2533" y="2496"/>
                </a:lnTo>
                <a:lnTo>
                  <a:pt x="2592" y="2507"/>
                </a:lnTo>
                <a:lnTo>
                  <a:pt x="2607" y="2489"/>
                </a:lnTo>
                <a:lnTo>
                  <a:pt x="2624" y="2475"/>
                </a:lnTo>
                <a:lnTo>
                  <a:pt x="2646" y="2466"/>
                </a:lnTo>
                <a:lnTo>
                  <a:pt x="2670" y="2463"/>
                </a:lnTo>
                <a:lnTo>
                  <a:pt x="2694" y="2466"/>
                </a:lnTo>
                <a:lnTo>
                  <a:pt x="2715" y="2475"/>
                </a:lnTo>
                <a:lnTo>
                  <a:pt x="2733" y="2490"/>
                </a:lnTo>
                <a:lnTo>
                  <a:pt x="2747" y="2508"/>
                </a:lnTo>
                <a:lnTo>
                  <a:pt x="2756" y="2529"/>
                </a:lnTo>
                <a:lnTo>
                  <a:pt x="2759" y="2552"/>
                </a:lnTo>
                <a:lnTo>
                  <a:pt x="2756" y="2576"/>
                </a:lnTo>
                <a:lnTo>
                  <a:pt x="2747" y="2598"/>
                </a:lnTo>
                <a:lnTo>
                  <a:pt x="2733" y="2616"/>
                </a:lnTo>
                <a:lnTo>
                  <a:pt x="2715" y="2631"/>
                </a:lnTo>
                <a:lnTo>
                  <a:pt x="2694" y="2640"/>
                </a:lnTo>
                <a:lnTo>
                  <a:pt x="2670" y="2642"/>
                </a:lnTo>
                <a:lnTo>
                  <a:pt x="2649" y="2640"/>
                </a:lnTo>
                <a:lnTo>
                  <a:pt x="2630" y="2633"/>
                </a:lnTo>
                <a:lnTo>
                  <a:pt x="2614" y="2623"/>
                </a:lnTo>
                <a:lnTo>
                  <a:pt x="2599" y="2609"/>
                </a:lnTo>
                <a:lnTo>
                  <a:pt x="2589" y="2592"/>
                </a:lnTo>
                <a:lnTo>
                  <a:pt x="2528" y="2583"/>
                </a:lnTo>
                <a:lnTo>
                  <a:pt x="2467" y="2567"/>
                </a:lnTo>
                <a:lnTo>
                  <a:pt x="2410" y="2545"/>
                </a:lnTo>
                <a:lnTo>
                  <a:pt x="2356" y="2519"/>
                </a:lnTo>
                <a:lnTo>
                  <a:pt x="2306" y="2487"/>
                </a:lnTo>
                <a:lnTo>
                  <a:pt x="2258" y="2451"/>
                </a:lnTo>
                <a:lnTo>
                  <a:pt x="2214" y="2410"/>
                </a:lnTo>
                <a:lnTo>
                  <a:pt x="2175" y="2366"/>
                </a:lnTo>
                <a:lnTo>
                  <a:pt x="2140" y="2317"/>
                </a:lnTo>
                <a:lnTo>
                  <a:pt x="2109" y="2265"/>
                </a:lnTo>
                <a:lnTo>
                  <a:pt x="2084" y="2210"/>
                </a:lnTo>
                <a:lnTo>
                  <a:pt x="2065" y="2152"/>
                </a:lnTo>
                <a:lnTo>
                  <a:pt x="2051" y="2092"/>
                </a:lnTo>
                <a:lnTo>
                  <a:pt x="2043" y="2029"/>
                </a:lnTo>
                <a:lnTo>
                  <a:pt x="924" y="2029"/>
                </a:lnTo>
                <a:lnTo>
                  <a:pt x="924" y="1986"/>
                </a:lnTo>
                <a:lnTo>
                  <a:pt x="920" y="1926"/>
                </a:lnTo>
                <a:lnTo>
                  <a:pt x="910" y="1867"/>
                </a:lnTo>
                <a:lnTo>
                  <a:pt x="893" y="1810"/>
                </a:lnTo>
                <a:lnTo>
                  <a:pt x="870" y="1756"/>
                </a:lnTo>
                <a:lnTo>
                  <a:pt x="842" y="1706"/>
                </a:lnTo>
                <a:lnTo>
                  <a:pt x="809" y="1658"/>
                </a:lnTo>
                <a:lnTo>
                  <a:pt x="770" y="1616"/>
                </a:lnTo>
                <a:lnTo>
                  <a:pt x="727" y="1578"/>
                </a:lnTo>
                <a:lnTo>
                  <a:pt x="680" y="1544"/>
                </a:lnTo>
                <a:lnTo>
                  <a:pt x="630" y="1516"/>
                </a:lnTo>
                <a:lnTo>
                  <a:pt x="577" y="1494"/>
                </a:lnTo>
                <a:lnTo>
                  <a:pt x="520" y="1477"/>
                </a:lnTo>
                <a:lnTo>
                  <a:pt x="461" y="1466"/>
                </a:lnTo>
                <a:lnTo>
                  <a:pt x="400" y="1463"/>
                </a:lnTo>
                <a:lnTo>
                  <a:pt x="358" y="1463"/>
                </a:lnTo>
                <a:lnTo>
                  <a:pt x="358" y="799"/>
                </a:lnTo>
                <a:lnTo>
                  <a:pt x="309" y="791"/>
                </a:lnTo>
                <a:lnTo>
                  <a:pt x="261" y="777"/>
                </a:lnTo>
                <a:lnTo>
                  <a:pt x="217" y="757"/>
                </a:lnTo>
                <a:lnTo>
                  <a:pt x="175" y="733"/>
                </a:lnTo>
                <a:lnTo>
                  <a:pt x="137" y="703"/>
                </a:lnTo>
                <a:lnTo>
                  <a:pt x="103" y="669"/>
                </a:lnTo>
                <a:lnTo>
                  <a:pt x="72" y="632"/>
                </a:lnTo>
                <a:lnTo>
                  <a:pt x="47" y="591"/>
                </a:lnTo>
                <a:lnTo>
                  <a:pt x="27" y="548"/>
                </a:lnTo>
                <a:lnTo>
                  <a:pt x="12" y="501"/>
                </a:lnTo>
                <a:lnTo>
                  <a:pt x="2" y="451"/>
                </a:lnTo>
                <a:lnTo>
                  <a:pt x="0" y="401"/>
                </a:lnTo>
                <a:lnTo>
                  <a:pt x="2" y="350"/>
                </a:lnTo>
                <a:lnTo>
                  <a:pt x="11" y="302"/>
                </a:lnTo>
                <a:lnTo>
                  <a:pt x="26" y="255"/>
                </a:lnTo>
                <a:lnTo>
                  <a:pt x="46" y="212"/>
                </a:lnTo>
                <a:lnTo>
                  <a:pt x="71" y="171"/>
                </a:lnTo>
                <a:lnTo>
                  <a:pt x="101" y="134"/>
                </a:lnTo>
                <a:lnTo>
                  <a:pt x="134" y="101"/>
                </a:lnTo>
                <a:lnTo>
                  <a:pt x="171" y="71"/>
                </a:lnTo>
                <a:lnTo>
                  <a:pt x="212" y="46"/>
                </a:lnTo>
                <a:lnTo>
                  <a:pt x="255" y="27"/>
                </a:lnTo>
                <a:lnTo>
                  <a:pt x="301" y="12"/>
                </a:lnTo>
                <a:lnTo>
                  <a:pt x="350" y="3"/>
                </a:lnTo>
                <a:lnTo>
                  <a:pt x="400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" name="Freeform 34"/>
          <p:cNvSpPr>
            <a:spLocks/>
          </p:cNvSpPr>
          <p:nvPr/>
        </p:nvSpPr>
        <p:spPr bwMode="auto">
          <a:xfrm>
            <a:off x="8672838" y="3528858"/>
            <a:ext cx="833190" cy="833189"/>
          </a:xfrm>
          <a:custGeom>
            <a:avLst/>
            <a:gdLst>
              <a:gd name="T0" fmla="*/ 400 w 801"/>
              <a:gd name="T1" fmla="*/ 0 h 801"/>
              <a:gd name="T2" fmla="*/ 451 w 801"/>
              <a:gd name="T3" fmla="*/ 2 h 801"/>
              <a:gd name="T4" fmla="*/ 499 w 801"/>
              <a:gd name="T5" fmla="*/ 11 h 801"/>
              <a:gd name="T6" fmla="*/ 545 w 801"/>
              <a:gd name="T7" fmla="*/ 26 h 801"/>
              <a:gd name="T8" fmla="*/ 588 w 801"/>
              <a:gd name="T9" fmla="*/ 46 h 801"/>
              <a:gd name="T10" fmla="*/ 629 w 801"/>
              <a:gd name="T11" fmla="*/ 71 h 801"/>
              <a:gd name="T12" fmla="*/ 667 w 801"/>
              <a:gd name="T13" fmla="*/ 101 h 801"/>
              <a:gd name="T14" fmla="*/ 700 w 801"/>
              <a:gd name="T15" fmla="*/ 134 h 801"/>
              <a:gd name="T16" fmla="*/ 729 w 801"/>
              <a:gd name="T17" fmla="*/ 171 h 801"/>
              <a:gd name="T18" fmla="*/ 754 w 801"/>
              <a:gd name="T19" fmla="*/ 211 h 801"/>
              <a:gd name="T20" fmla="*/ 774 w 801"/>
              <a:gd name="T21" fmla="*/ 256 h 801"/>
              <a:gd name="T22" fmla="*/ 788 w 801"/>
              <a:gd name="T23" fmla="*/ 301 h 801"/>
              <a:gd name="T24" fmla="*/ 798 w 801"/>
              <a:gd name="T25" fmla="*/ 350 h 801"/>
              <a:gd name="T26" fmla="*/ 801 w 801"/>
              <a:gd name="T27" fmla="*/ 400 h 801"/>
              <a:gd name="T28" fmla="*/ 798 w 801"/>
              <a:gd name="T29" fmla="*/ 451 h 801"/>
              <a:gd name="T30" fmla="*/ 788 w 801"/>
              <a:gd name="T31" fmla="*/ 499 h 801"/>
              <a:gd name="T32" fmla="*/ 774 w 801"/>
              <a:gd name="T33" fmla="*/ 545 h 801"/>
              <a:gd name="T34" fmla="*/ 754 w 801"/>
              <a:gd name="T35" fmla="*/ 589 h 801"/>
              <a:gd name="T36" fmla="*/ 729 w 801"/>
              <a:gd name="T37" fmla="*/ 630 h 801"/>
              <a:gd name="T38" fmla="*/ 700 w 801"/>
              <a:gd name="T39" fmla="*/ 667 h 801"/>
              <a:gd name="T40" fmla="*/ 667 w 801"/>
              <a:gd name="T41" fmla="*/ 700 h 801"/>
              <a:gd name="T42" fmla="*/ 629 w 801"/>
              <a:gd name="T43" fmla="*/ 730 h 801"/>
              <a:gd name="T44" fmla="*/ 588 w 801"/>
              <a:gd name="T45" fmla="*/ 755 h 801"/>
              <a:gd name="T46" fmla="*/ 545 w 801"/>
              <a:gd name="T47" fmla="*/ 774 h 801"/>
              <a:gd name="T48" fmla="*/ 499 w 801"/>
              <a:gd name="T49" fmla="*/ 789 h 801"/>
              <a:gd name="T50" fmla="*/ 451 w 801"/>
              <a:gd name="T51" fmla="*/ 798 h 801"/>
              <a:gd name="T52" fmla="*/ 400 w 801"/>
              <a:gd name="T53" fmla="*/ 801 h 801"/>
              <a:gd name="T54" fmla="*/ 350 w 801"/>
              <a:gd name="T55" fmla="*/ 798 h 801"/>
              <a:gd name="T56" fmla="*/ 301 w 801"/>
              <a:gd name="T57" fmla="*/ 789 h 801"/>
              <a:gd name="T58" fmla="*/ 255 w 801"/>
              <a:gd name="T59" fmla="*/ 774 h 801"/>
              <a:gd name="T60" fmla="*/ 212 w 801"/>
              <a:gd name="T61" fmla="*/ 755 h 801"/>
              <a:gd name="T62" fmla="*/ 171 w 801"/>
              <a:gd name="T63" fmla="*/ 730 h 801"/>
              <a:gd name="T64" fmla="*/ 134 w 801"/>
              <a:gd name="T65" fmla="*/ 700 h 801"/>
              <a:gd name="T66" fmla="*/ 101 w 801"/>
              <a:gd name="T67" fmla="*/ 667 h 801"/>
              <a:gd name="T68" fmla="*/ 71 w 801"/>
              <a:gd name="T69" fmla="*/ 630 h 801"/>
              <a:gd name="T70" fmla="*/ 46 w 801"/>
              <a:gd name="T71" fmla="*/ 589 h 801"/>
              <a:gd name="T72" fmla="*/ 26 w 801"/>
              <a:gd name="T73" fmla="*/ 545 h 801"/>
              <a:gd name="T74" fmla="*/ 11 w 801"/>
              <a:gd name="T75" fmla="*/ 499 h 801"/>
              <a:gd name="T76" fmla="*/ 2 w 801"/>
              <a:gd name="T77" fmla="*/ 451 h 801"/>
              <a:gd name="T78" fmla="*/ 0 w 801"/>
              <a:gd name="T79" fmla="*/ 400 h 801"/>
              <a:gd name="T80" fmla="*/ 2 w 801"/>
              <a:gd name="T81" fmla="*/ 350 h 801"/>
              <a:gd name="T82" fmla="*/ 11 w 801"/>
              <a:gd name="T83" fmla="*/ 301 h 801"/>
              <a:gd name="T84" fmla="*/ 26 w 801"/>
              <a:gd name="T85" fmla="*/ 256 h 801"/>
              <a:gd name="T86" fmla="*/ 46 w 801"/>
              <a:gd name="T87" fmla="*/ 211 h 801"/>
              <a:gd name="T88" fmla="*/ 71 w 801"/>
              <a:gd name="T89" fmla="*/ 171 h 801"/>
              <a:gd name="T90" fmla="*/ 101 w 801"/>
              <a:gd name="T91" fmla="*/ 134 h 801"/>
              <a:gd name="T92" fmla="*/ 134 w 801"/>
              <a:gd name="T93" fmla="*/ 101 h 801"/>
              <a:gd name="T94" fmla="*/ 171 w 801"/>
              <a:gd name="T95" fmla="*/ 71 h 801"/>
              <a:gd name="T96" fmla="*/ 212 w 801"/>
              <a:gd name="T97" fmla="*/ 46 h 801"/>
              <a:gd name="T98" fmla="*/ 255 w 801"/>
              <a:gd name="T99" fmla="*/ 26 h 801"/>
              <a:gd name="T100" fmla="*/ 301 w 801"/>
              <a:gd name="T101" fmla="*/ 11 h 801"/>
              <a:gd name="T102" fmla="*/ 350 w 801"/>
              <a:gd name="T103" fmla="*/ 2 h 801"/>
              <a:gd name="T104" fmla="*/ 400 w 801"/>
              <a:gd name="T105" fmla="*/ 0 h 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01" h="801">
                <a:moveTo>
                  <a:pt x="400" y="0"/>
                </a:moveTo>
                <a:lnTo>
                  <a:pt x="451" y="2"/>
                </a:lnTo>
                <a:lnTo>
                  <a:pt x="499" y="11"/>
                </a:lnTo>
                <a:lnTo>
                  <a:pt x="545" y="26"/>
                </a:lnTo>
                <a:lnTo>
                  <a:pt x="588" y="46"/>
                </a:lnTo>
                <a:lnTo>
                  <a:pt x="629" y="71"/>
                </a:lnTo>
                <a:lnTo>
                  <a:pt x="667" y="101"/>
                </a:lnTo>
                <a:lnTo>
                  <a:pt x="700" y="134"/>
                </a:lnTo>
                <a:lnTo>
                  <a:pt x="729" y="171"/>
                </a:lnTo>
                <a:lnTo>
                  <a:pt x="754" y="211"/>
                </a:lnTo>
                <a:lnTo>
                  <a:pt x="774" y="256"/>
                </a:lnTo>
                <a:lnTo>
                  <a:pt x="788" y="301"/>
                </a:lnTo>
                <a:lnTo>
                  <a:pt x="798" y="350"/>
                </a:lnTo>
                <a:lnTo>
                  <a:pt x="801" y="400"/>
                </a:lnTo>
                <a:lnTo>
                  <a:pt x="798" y="451"/>
                </a:lnTo>
                <a:lnTo>
                  <a:pt x="788" y="499"/>
                </a:lnTo>
                <a:lnTo>
                  <a:pt x="774" y="545"/>
                </a:lnTo>
                <a:lnTo>
                  <a:pt x="754" y="589"/>
                </a:lnTo>
                <a:lnTo>
                  <a:pt x="729" y="630"/>
                </a:lnTo>
                <a:lnTo>
                  <a:pt x="700" y="667"/>
                </a:lnTo>
                <a:lnTo>
                  <a:pt x="667" y="700"/>
                </a:lnTo>
                <a:lnTo>
                  <a:pt x="629" y="730"/>
                </a:lnTo>
                <a:lnTo>
                  <a:pt x="588" y="755"/>
                </a:lnTo>
                <a:lnTo>
                  <a:pt x="545" y="774"/>
                </a:lnTo>
                <a:lnTo>
                  <a:pt x="499" y="789"/>
                </a:lnTo>
                <a:lnTo>
                  <a:pt x="451" y="798"/>
                </a:lnTo>
                <a:lnTo>
                  <a:pt x="400" y="801"/>
                </a:lnTo>
                <a:lnTo>
                  <a:pt x="350" y="798"/>
                </a:lnTo>
                <a:lnTo>
                  <a:pt x="301" y="789"/>
                </a:lnTo>
                <a:lnTo>
                  <a:pt x="255" y="774"/>
                </a:lnTo>
                <a:lnTo>
                  <a:pt x="212" y="755"/>
                </a:lnTo>
                <a:lnTo>
                  <a:pt x="171" y="730"/>
                </a:lnTo>
                <a:lnTo>
                  <a:pt x="134" y="700"/>
                </a:lnTo>
                <a:lnTo>
                  <a:pt x="101" y="667"/>
                </a:lnTo>
                <a:lnTo>
                  <a:pt x="71" y="630"/>
                </a:lnTo>
                <a:lnTo>
                  <a:pt x="46" y="589"/>
                </a:lnTo>
                <a:lnTo>
                  <a:pt x="26" y="545"/>
                </a:lnTo>
                <a:lnTo>
                  <a:pt x="11" y="499"/>
                </a:lnTo>
                <a:lnTo>
                  <a:pt x="2" y="451"/>
                </a:lnTo>
                <a:lnTo>
                  <a:pt x="0" y="400"/>
                </a:lnTo>
                <a:lnTo>
                  <a:pt x="2" y="350"/>
                </a:lnTo>
                <a:lnTo>
                  <a:pt x="11" y="301"/>
                </a:lnTo>
                <a:lnTo>
                  <a:pt x="26" y="256"/>
                </a:lnTo>
                <a:lnTo>
                  <a:pt x="46" y="211"/>
                </a:lnTo>
                <a:lnTo>
                  <a:pt x="71" y="171"/>
                </a:lnTo>
                <a:lnTo>
                  <a:pt x="101" y="134"/>
                </a:lnTo>
                <a:lnTo>
                  <a:pt x="134" y="101"/>
                </a:lnTo>
                <a:lnTo>
                  <a:pt x="171" y="71"/>
                </a:lnTo>
                <a:lnTo>
                  <a:pt x="212" y="46"/>
                </a:lnTo>
                <a:lnTo>
                  <a:pt x="255" y="26"/>
                </a:lnTo>
                <a:lnTo>
                  <a:pt x="301" y="11"/>
                </a:lnTo>
                <a:lnTo>
                  <a:pt x="350" y="2"/>
                </a:lnTo>
                <a:lnTo>
                  <a:pt x="400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r>
              <a:rPr lang="en-IN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Freeform 35"/>
          <p:cNvSpPr>
            <a:spLocks/>
          </p:cNvSpPr>
          <p:nvPr/>
        </p:nvSpPr>
        <p:spPr bwMode="auto">
          <a:xfrm>
            <a:off x="8672838" y="1879122"/>
            <a:ext cx="2869875" cy="2748173"/>
          </a:xfrm>
          <a:custGeom>
            <a:avLst/>
            <a:gdLst>
              <a:gd name="T0" fmla="*/ 499 w 2759"/>
              <a:gd name="T1" fmla="*/ 12 h 2642"/>
              <a:gd name="T2" fmla="*/ 629 w 2759"/>
              <a:gd name="T3" fmla="*/ 71 h 2642"/>
              <a:gd name="T4" fmla="*/ 729 w 2759"/>
              <a:gd name="T5" fmla="*/ 171 h 2642"/>
              <a:gd name="T6" fmla="*/ 788 w 2759"/>
              <a:gd name="T7" fmla="*/ 302 h 2642"/>
              <a:gd name="T8" fmla="*/ 798 w 2759"/>
              <a:gd name="T9" fmla="*/ 451 h 2642"/>
              <a:gd name="T10" fmla="*/ 753 w 2759"/>
              <a:gd name="T11" fmla="*/ 591 h 2642"/>
              <a:gd name="T12" fmla="*/ 663 w 2759"/>
              <a:gd name="T13" fmla="*/ 703 h 2642"/>
              <a:gd name="T14" fmla="*/ 540 w 2759"/>
              <a:gd name="T15" fmla="*/ 777 h 2642"/>
              <a:gd name="T16" fmla="*/ 443 w 2759"/>
              <a:gd name="T17" fmla="*/ 1379 h 2642"/>
              <a:gd name="T18" fmla="*/ 627 w 2759"/>
              <a:gd name="T19" fmla="*/ 1421 h 2642"/>
              <a:gd name="T20" fmla="*/ 785 w 2759"/>
              <a:gd name="T21" fmla="*/ 1515 h 2642"/>
              <a:gd name="T22" fmla="*/ 908 w 2759"/>
              <a:gd name="T23" fmla="*/ 1651 h 2642"/>
              <a:gd name="T24" fmla="*/ 985 w 2759"/>
              <a:gd name="T25" fmla="*/ 1819 h 2642"/>
              <a:gd name="T26" fmla="*/ 2127 w 2759"/>
              <a:gd name="T27" fmla="*/ 1944 h 2642"/>
              <a:gd name="T28" fmla="*/ 2141 w 2759"/>
              <a:gd name="T29" fmla="*/ 2106 h 2642"/>
              <a:gd name="T30" fmla="*/ 2209 w 2759"/>
              <a:gd name="T31" fmla="*/ 2268 h 2642"/>
              <a:gd name="T32" fmla="*/ 2325 w 2759"/>
              <a:gd name="T33" fmla="*/ 2396 h 2642"/>
              <a:gd name="T34" fmla="*/ 2476 w 2759"/>
              <a:gd name="T35" fmla="*/ 2481 h 2642"/>
              <a:gd name="T36" fmla="*/ 2607 w 2759"/>
              <a:gd name="T37" fmla="*/ 2489 h 2642"/>
              <a:gd name="T38" fmla="*/ 2670 w 2759"/>
              <a:gd name="T39" fmla="*/ 2463 h 2642"/>
              <a:gd name="T40" fmla="*/ 2733 w 2759"/>
              <a:gd name="T41" fmla="*/ 2490 h 2642"/>
              <a:gd name="T42" fmla="*/ 2759 w 2759"/>
              <a:gd name="T43" fmla="*/ 2552 h 2642"/>
              <a:gd name="T44" fmla="*/ 2733 w 2759"/>
              <a:gd name="T45" fmla="*/ 2616 h 2642"/>
              <a:gd name="T46" fmla="*/ 2670 w 2759"/>
              <a:gd name="T47" fmla="*/ 2642 h 2642"/>
              <a:gd name="T48" fmla="*/ 2614 w 2759"/>
              <a:gd name="T49" fmla="*/ 2623 h 2642"/>
              <a:gd name="T50" fmla="*/ 2528 w 2759"/>
              <a:gd name="T51" fmla="*/ 2583 h 2642"/>
              <a:gd name="T52" fmla="*/ 2356 w 2759"/>
              <a:gd name="T53" fmla="*/ 2519 h 2642"/>
              <a:gd name="T54" fmla="*/ 2214 w 2759"/>
              <a:gd name="T55" fmla="*/ 2410 h 2642"/>
              <a:gd name="T56" fmla="*/ 2109 w 2759"/>
              <a:gd name="T57" fmla="*/ 2265 h 2642"/>
              <a:gd name="T58" fmla="*/ 2051 w 2759"/>
              <a:gd name="T59" fmla="*/ 2092 h 2642"/>
              <a:gd name="T60" fmla="*/ 924 w 2759"/>
              <a:gd name="T61" fmla="*/ 1986 h 2642"/>
              <a:gd name="T62" fmla="*/ 893 w 2759"/>
              <a:gd name="T63" fmla="*/ 1810 h 2642"/>
              <a:gd name="T64" fmla="*/ 809 w 2759"/>
              <a:gd name="T65" fmla="*/ 1658 h 2642"/>
              <a:gd name="T66" fmla="*/ 680 w 2759"/>
              <a:gd name="T67" fmla="*/ 1544 h 2642"/>
              <a:gd name="T68" fmla="*/ 520 w 2759"/>
              <a:gd name="T69" fmla="*/ 1477 h 2642"/>
              <a:gd name="T70" fmla="*/ 358 w 2759"/>
              <a:gd name="T71" fmla="*/ 1463 h 2642"/>
              <a:gd name="T72" fmla="*/ 261 w 2759"/>
              <a:gd name="T73" fmla="*/ 777 h 2642"/>
              <a:gd name="T74" fmla="*/ 137 w 2759"/>
              <a:gd name="T75" fmla="*/ 703 h 2642"/>
              <a:gd name="T76" fmla="*/ 47 w 2759"/>
              <a:gd name="T77" fmla="*/ 591 h 2642"/>
              <a:gd name="T78" fmla="*/ 2 w 2759"/>
              <a:gd name="T79" fmla="*/ 451 h 2642"/>
              <a:gd name="T80" fmla="*/ 11 w 2759"/>
              <a:gd name="T81" fmla="*/ 302 h 2642"/>
              <a:gd name="T82" fmla="*/ 71 w 2759"/>
              <a:gd name="T83" fmla="*/ 171 h 2642"/>
              <a:gd name="T84" fmla="*/ 171 w 2759"/>
              <a:gd name="T85" fmla="*/ 71 h 2642"/>
              <a:gd name="T86" fmla="*/ 301 w 2759"/>
              <a:gd name="T87" fmla="*/ 12 h 2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759" h="2642">
                <a:moveTo>
                  <a:pt x="400" y="0"/>
                </a:moveTo>
                <a:lnTo>
                  <a:pt x="451" y="3"/>
                </a:lnTo>
                <a:lnTo>
                  <a:pt x="499" y="12"/>
                </a:lnTo>
                <a:lnTo>
                  <a:pt x="545" y="27"/>
                </a:lnTo>
                <a:lnTo>
                  <a:pt x="588" y="46"/>
                </a:lnTo>
                <a:lnTo>
                  <a:pt x="629" y="71"/>
                </a:lnTo>
                <a:lnTo>
                  <a:pt x="667" y="101"/>
                </a:lnTo>
                <a:lnTo>
                  <a:pt x="700" y="134"/>
                </a:lnTo>
                <a:lnTo>
                  <a:pt x="729" y="171"/>
                </a:lnTo>
                <a:lnTo>
                  <a:pt x="754" y="212"/>
                </a:lnTo>
                <a:lnTo>
                  <a:pt x="774" y="255"/>
                </a:lnTo>
                <a:lnTo>
                  <a:pt x="788" y="302"/>
                </a:lnTo>
                <a:lnTo>
                  <a:pt x="798" y="350"/>
                </a:lnTo>
                <a:lnTo>
                  <a:pt x="801" y="401"/>
                </a:lnTo>
                <a:lnTo>
                  <a:pt x="798" y="451"/>
                </a:lnTo>
                <a:lnTo>
                  <a:pt x="788" y="501"/>
                </a:lnTo>
                <a:lnTo>
                  <a:pt x="774" y="548"/>
                </a:lnTo>
                <a:lnTo>
                  <a:pt x="753" y="591"/>
                </a:lnTo>
                <a:lnTo>
                  <a:pt x="727" y="632"/>
                </a:lnTo>
                <a:lnTo>
                  <a:pt x="698" y="669"/>
                </a:lnTo>
                <a:lnTo>
                  <a:pt x="663" y="703"/>
                </a:lnTo>
                <a:lnTo>
                  <a:pt x="625" y="733"/>
                </a:lnTo>
                <a:lnTo>
                  <a:pt x="584" y="757"/>
                </a:lnTo>
                <a:lnTo>
                  <a:pt x="540" y="777"/>
                </a:lnTo>
                <a:lnTo>
                  <a:pt x="492" y="791"/>
                </a:lnTo>
                <a:lnTo>
                  <a:pt x="443" y="799"/>
                </a:lnTo>
                <a:lnTo>
                  <a:pt x="443" y="1379"/>
                </a:lnTo>
                <a:lnTo>
                  <a:pt x="507" y="1387"/>
                </a:lnTo>
                <a:lnTo>
                  <a:pt x="568" y="1402"/>
                </a:lnTo>
                <a:lnTo>
                  <a:pt x="627" y="1421"/>
                </a:lnTo>
                <a:lnTo>
                  <a:pt x="683" y="1447"/>
                </a:lnTo>
                <a:lnTo>
                  <a:pt x="736" y="1479"/>
                </a:lnTo>
                <a:lnTo>
                  <a:pt x="785" y="1515"/>
                </a:lnTo>
                <a:lnTo>
                  <a:pt x="831" y="1556"/>
                </a:lnTo>
                <a:lnTo>
                  <a:pt x="871" y="1602"/>
                </a:lnTo>
                <a:lnTo>
                  <a:pt x="908" y="1651"/>
                </a:lnTo>
                <a:lnTo>
                  <a:pt x="939" y="1704"/>
                </a:lnTo>
                <a:lnTo>
                  <a:pt x="965" y="1760"/>
                </a:lnTo>
                <a:lnTo>
                  <a:pt x="985" y="1819"/>
                </a:lnTo>
                <a:lnTo>
                  <a:pt x="1000" y="1880"/>
                </a:lnTo>
                <a:lnTo>
                  <a:pt x="1008" y="1944"/>
                </a:lnTo>
                <a:lnTo>
                  <a:pt x="2127" y="1944"/>
                </a:lnTo>
                <a:lnTo>
                  <a:pt x="2127" y="1986"/>
                </a:lnTo>
                <a:lnTo>
                  <a:pt x="2131" y="2047"/>
                </a:lnTo>
                <a:lnTo>
                  <a:pt x="2141" y="2106"/>
                </a:lnTo>
                <a:lnTo>
                  <a:pt x="2158" y="2163"/>
                </a:lnTo>
                <a:lnTo>
                  <a:pt x="2181" y="2217"/>
                </a:lnTo>
                <a:lnTo>
                  <a:pt x="2209" y="2268"/>
                </a:lnTo>
                <a:lnTo>
                  <a:pt x="2243" y="2315"/>
                </a:lnTo>
                <a:lnTo>
                  <a:pt x="2282" y="2358"/>
                </a:lnTo>
                <a:lnTo>
                  <a:pt x="2325" y="2396"/>
                </a:lnTo>
                <a:lnTo>
                  <a:pt x="2372" y="2429"/>
                </a:lnTo>
                <a:lnTo>
                  <a:pt x="2423" y="2458"/>
                </a:lnTo>
                <a:lnTo>
                  <a:pt x="2476" y="2481"/>
                </a:lnTo>
                <a:lnTo>
                  <a:pt x="2533" y="2496"/>
                </a:lnTo>
                <a:lnTo>
                  <a:pt x="2592" y="2507"/>
                </a:lnTo>
                <a:lnTo>
                  <a:pt x="2607" y="2489"/>
                </a:lnTo>
                <a:lnTo>
                  <a:pt x="2624" y="2475"/>
                </a:lnTo>
                <a:lnTo>
                  <a:pt x="2646" y="2466"/>
                </a:lnTo>
                <a:lnTo>
                  <a:pt x="2670" y="2463"/>
                </a:lnTo>
                <a:lnTo>
                  <a:pt x="2694" y="2466"/>
                </a:lnTo>
                <a:lnTo>
                  <a:pt x="2715" y="2475"/>
                </a:lnTo>
                <a:lnTo>
                  <a:pt x="2733" y="2490"/>
                </a:lnTo>
                <a:lnTo>
                  <a:pt x="2747" y="2508"/>
                </a:lnTo>
                <a:lnTo>
                  <a:pt x="2756" y="2529"/>
                </a:lnTo>
                <a:lnTo>
                  <a:pt x="2759" y="2552"/>
                </a:lnTo>
                <a:lnTo>
                  <a:pt x="2756" y="2576"/>
                </a:lnTo>
                <a:lnTo>
                  <a:pt x="2747" y="2598"/>
                </a:lnTo>
                <a:lnTo>
                  <a:pt x="2733" y="2616"/>
                </a:lnTo>
                <a:lnTo>
                  <a:pt x="2715" y="2631"/>
                </a:lnTo>
                <a:lnTo>
                  <a:pt x="2694" y="2640"/>
                </a:lnTo>
                <a:lnTo>
                  <a:pt x="2670" y="2642"/>
                </a:lnTo>
                <a:lnTo>
                  <a:pt x="2649" y="2640"/>
                </a:lnTo>
                <a:lnTo>
                  <a:pt x="2630" y="2633"/>
                </a:lnTo>
                <a:lnTo>
                  <a:pt x="2614" y="2623"/>
                </a:lnTo>
                <a:lnTo>
                  <a:pt x="2599" y="2609"/>
                </a:lnTo>
                <a:lnTo>
                  <a:pt x="2589" y="2592"/>
                </a:lnTo>
                <a:lnTo>
                  <a:pt x="2528" y="2583"/>
                </a:lnTo>
                <a:lnTo>
                  <a:pt x="2467" y="2567"/>
                </a:lnTo>
                <a:lnTo>
                  <a:pt x="2410" y="2545"/>
                </a:lnTo>
                <a:lnTo>
                  <a:pt x="2356" y="2519"/>
                </a:lnTo>
                <a:lnTo>
                  <a:pt x="2306" y="2487"/>
                </a:lnTo>
                <a:lnTo>
                  <a:pt x="2258" y="2451"/>
                </a:lnTo>
                <a:lnTo>
                  <a:pt x="2214" y="2410"/>
                </a:lnTo>
                <a:lnTo>
                  <a:pt x="2175" y="2366"/>
                </a:lnTo>
                <a:lnTo>
                  <a:pt x="2140" y="2317"/>
                </a:lnTo>
                <a:lnTo>
                  <a:pt x="2109" y="2265"/>
                </a:lnTo>
                <a:lnTo>
                  <a:pt x="2084" y="2210"/>
                </a:lnTo>
                <a:lnTo>
                  <a:pt x="2065" y="2152"/>
                </a:lnTo>
                <a:lnTo>
                  <a:pt x="2051" y="2092"/>
                </a:lnTo>
                <a:lnTo>
                  <a:pt x="2043" y="2029"/>
                </a:lnTo>
                <a:lnTo>
                  <a:pt x="924" y="2029"/>
                </a:lnTo>
                <a:lnTo>
                  <a:pt x="924" y="1986"/>
                </a:lnTo>
                <a:lnTo>
                  <a:pt x="920" y="1926"/>
                </a:lnTo>
                <a:lnTo>
                  <a:pt x="910" y="1867"/>
                </a:lnTo>
                <a:lnTo>
                  <a:pt x="893" y="1810"/>
                </a:lnTo>
                <a:lnTo>
                  <a:pt x="870" y="1756"/>
                </a:lnTo>
                <a:lnTo>
                  <a:pt x="842" y="1706"/>
                </a:lnTo>
                <a:lnTo>
                  <a:pt x="809" y="1658"/>
                </a:lnTo>
                <a:lnTo>
                  <a:pt x="770" y="1616"/>
                </a:lnTo>
                <a:lnTo>
                  <a:pt x="727" y="1578"/>
                </a:lnTo>
                <a:lnTo>
                  <a:pt x="680" y="1544"/>
                </a:lnTo>
                <a:lnTo>
                  <a:pt x="630" y="1516"/>
                </a:lnTo>
                <a:lnTo>
                  <a:pt x="577" y="1494"/>
                </a:lnTo>
                <a:lnTo>
                  <a:pt x="520" y="1477"/>
                </a:lnTo>
                <a:lnTo>
                  <a:pt x="461" y="1466"/>
                </a:lnTo>
                <a:lnTo>
                  <a:pt x="400" y="1463"/>
                </a:lnTo>
                <a:lnTo>
                  <a:pt x="358" y="1463"/>
                </a:lnTo>
                <a:lnTo>
                  <a:pt x="358" y="799"/>
                </a:lnTo>
                <a:lnTo>
                  <a:pt x="309" y="791"/>
                </a:lnTo>
                <a:lnTo>
                  <a:pt x="261" y="777"/>
                </a:lnTo>
                <a:lnTo>
                  <a:pt x="217" y="757"/>
                </a:lnTo>
                <a:lnTo>
                  <a:pt x="175" y="733"/>
                </a:lnTo>
                <a:lnTo>
                  <a:pt x="137" y="703"/>
                </a:lnTo>
                <a:lnTo>
                  <a:pt x="103" y="669"/>
                </a:lnTo>
                <a:lnTo>
                  <a:pt x="72" y="632"/>
                </a:lnTo>
                <a:lnTo>
                  <a:pt x="47" y="591"/>
                </a:lnTo>
                <a:lnTo>
                  <a:pt x="27" y="548"/>
                </a:lnTo>
                <a:lnTo>
                  <a:pt x="12" y="501"/>
                </a:lnTo>
                <a:lnTo>
                  <a:pt x="2" y="451"/>
                </a:lnTo>
                <a:lnTo>
                  <a:pt x="0" y="401"/>
                </a:lnTo>
                <a:lnTo>
                  <a:pt x="2" y="350"/>
                </a:lnTo>
                <a:lnTo>
                  <a:pt x="11" y="302"/>
                </a:lnTo>
                <a:lnTo>
                  <a:pt x="26" y="255"/>
                </a:lnTo>
                <a:lnTo>
                  <a:pt x="46" y="212"/>
                </a:lnTo>
                <a:lnTo>
                  <a:pt x="71" y="171"/>
                </a:lnTo>
                <a:lnTo>
                  <a:pt x="101" y="134"/>
                </a:lnTo>
                <a:lnTo>
                  <a:pt x="134" y="101"/>
                </a:lnTo>
                <a:lnTo>
                  <a:pt x="171" y="71"/>
                </a:lnTo>
                <a:lnTo>
                  <a:pt x="212" y="46"/>
                </a:lnTo>
                <a:lnTo>
                  <a:pt x="255" y="27"/>
                </a:lnTo>
                <a:lnTo>
                  <a:pt x="301" y="12"/>
                </a:lnTo>
                <a:lnTo>
                  <a:pt x="350" y="3"/>
                </a:lnTo>
                <a:lnTo>
                  <a:pt x="400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Freeform 6"/>
          <p:cNvSpPr>
            <a:spLocks noEditPoints="1"/>
          </p:cNvSpPr>
          <p:nvPr/>
        </p:nvSpPr>
        <p:spPr bwMode="auto">
          <a:xfrm>
            <a:off x="1900153" y="2117712"/>
            <a:ext cx="378436" cy="379450"/>
          </a:xfrm>
          <a:custGeom>
            <a:avLst/>
            <a:gdLst>
              <a:gd name="T0" fmla="*/ 1370 w 3359"/>
              <a:gd name="T1" fmla="*/ 1982 h 3362"/>
              <a:gd name="T2" fmla="*/ 1342 w 3359"/>
              <a:gd name="T3" fmla="*/ 2001 h 3362"/>
              <a:gd name="T4" fmla="*/ 1332 w 3359"/>
              <a:gd name="T5" fmla="*/ 2034 h 3362"/>
              <a:gd name="T6" fmla="*/ 2027 w 3359"/>
              <a:gd name="T7" fmla="*/ 3247 h 3362"/>
              <a:gd name="T8" fmla="*/ 2025 w 3359"/>
              <a:gd name="T9" fmla="*/ 2017 h 3362"/>
              <a:gd name="T10" fmla="*/ 2005 w 3359"/>
              <a:gd name="T11" fmla="*/ 1990 h 3362"/>
              <a:gd name="T12" fmla="*/ 1973 w 3359"/>
              <a:gd name="T13" fmla="*/ 1979 h 3362"/>
              <a:gd name="T14" fmla="*/ 2374 w 3359"/>
              <a:gd name="T15" fmla="*/ 424 h 3362"/>
              <a:gd name="T16" fmla="*/ 2722 w 3359"/>
              <a:gd name="T17" fmla="*/ 962 h 3362"/>
              <a:gd name="T18" fmla="*/ 2374 w 3359"/>
              <a:gd name="T19" fmla="*/ 424 h 3362"/>
              <a:gd name="T20" fmla="*/ 405 w 3359"/>
              <a:gd name="T21" fmla="*/ 1334 h 3362"/>
              <a:gd name="T22" fmla="*/ 1216 w 3359"/>
              <a:gd name="T23" fmla="*/ 3247 h 3362"/>
              <a:gd name="T24" fmla="*/ 1219 w 3359"/>
              <a:gd name="T25" fmla="*/ 2003 h 3362"/>
              <a:gd name="T26" fmla="*/ 1239 w 3359"/>
              <a:gd name="T27" fmla="*/ 1948 h 3362"/>
              <a:gd name="T28" fmla="*/ 1277 w 3359"/>
              <a:gd name="T29" fmla="*/ 1904 h 3362"/>
              <a:gd name="T30" fmla="*/ 1328 w 3359"/>
              <a:gd name="T31" fmla="*/ 1875 h 3362"/>
              <a:gd name="T32" fmla="*/ 1387 w 3359"/>
              <a:gd name="T33" fmla="*/ 1864 h 3362"/>
              <a:gd name="T34" fmla="*/ 2004 w 3359"/>
              <a:gd name="T35" fmla="*/ 1867 h 3362"/>
              <a:gd name="T36" fmla="*/ 2058 w 3359"/>
              <a:gd name="T37" fmla="*/ 1887 h 3362"/>
              <a:gd name="T38" fmla="*/ 2103 w 3359"/>
              <a:gd name="T39" fmla="*/ 1925 h 3362"/>
              <a:gd name="T40" fmla="*/ 2132 w 3359"/>
              <a:gd name="T41" fmla="*/ 1974 h 3362"/>
              <a:gd name="T42" fmla="*/ 2143 w 3359"/>
              <a:gd name="T43" fmla="*/ 2034 h 3362"/>
              <a:gd name="T44" fmla="*/ 2953 w 3359"/>
              <a:gd name="T45" fmla="*/ 3247 h 3362"/>
              <a:gd name="T46" fmla="*/ 2838 w 3359"/>
              <a:gd name="T47" fmla="*/ 1227 h 3362"/>
              <a:gd name="T48" fmla="*/ 1679 w 3359"/>
              <a:gd name="T49" fmla="*/ 157 h 3362"/>
              <a:gd name="T50" fmla="*/ 2258 w 3359"/>
              <a:gd name="T51" fmla="*/ 535 h 3362"/>
              <a:gd name="T52" fmla="*/ 2838 w 3359"/>
              <a:gd name="T53" fmla="*/ 309 h 3362"/>
              <a:gd name="T54" fmla="*/ 3341 w 3359"/>
              <a:gd name="T55" fmla="*/ 1534 h 3362"/>
              <a:gd name="T56" fmla="*/ 3357 w 3359"/>
              <a:gd name="T57" fmla="*/ 1559 h 3362"/>
              <a:gd name="T58" fmla="*/ 3358 w 3359"/>
              <a:gd name="T59" fmla="*/ 1589 h 3362"/>
              <a:gd name="T60" fmla="*/ 3344 w 3359"/>
              <a:gd name="T61" fmla="*/ 1616 h 3362"/>
              <a:gd name="T62" fmla="*/ 3317 w 3359"/>
              <a:gd name="T63" fmla="*/ 1632 h 3362"/>
              <a:gd name="T64" fmla="*/ 3287 w 3359"/>
              <a:gd name="T65" fmla="*/ 1633 h 3362"/>
              <a:gd name="T66" fmla="*/ 3262 w 3359"/>
              <a:gd name="T67" fmla="*/ 1618 h 3362"/>
              <a:gd name="T68" fmla="*/ 3069 w 3359"/>
              <a:gd name="T69" fmla="*/ 3362 h 3362"/>
              <a:gd name="T70" fmla="*/ 290 w 3359"/>
              <a:gd name="T71" fmla="*/ 1441 h 3362"/>
              <a:gd name="T72" fmla="*/ 85 w 3359"/>
              <a:gd name="T73" fmla="*/ 1627 h 3362"/>
              <a:gd name="T74" fmla="*/ 56 w 3359"/>
              <a:gd name="T75" fmla="*/ 1634 h 3362"/>
              <a:gd name="T76" fmla="*/ 28 w 3359"/>
              <a:gd name="T77" fmla="*/ 1625 h 3362"/>
              <a:gd name="T78" fmla="*/ 7 w 3359"/>
              <a:gd name="T79" fmla="*/ 1603 h 3362"/>
              <a:gd name="T80" fmla="*/ 0 w 3359"/>
              <a:gd name="T81" fmla="*/ 1574 h 3362"/>
              <a:gd name="T82" fmla="*/ 9 w 3359"/>
              <a:gd name="T83" fmla="*/ 1546 h 3362"/>
              <a:gd name="T84" fmla="*/ 1679 w 3359"/>
              <a:gd name="T85" fmla="*/ 0 h 3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59" h="3362">
                <a:moveTo>
                  <a:pt x="1387" y="1979"/>
                </a:moveTo>
                <a:lnTo>
                  <a:pt x="1370" y="1982"/>
                </a:lnTo>
                <a:lnTo>
                  <a:pt x="1354" y="1990"/>
                </a:lnTo>
                <a:lnTo>
                  <a:pt x="1342" y="2001"/>
                </a:lnTo>
                <a:lnTo>
                  <a:pt x="1335" y="2017"/>
                </a:lnTo>
                <a:lnTo>
                  <a:pt x="1332" y="2034"/>
                </a:lnTo>
                <a:lnTo>
                  <a:pt x="1332" y="3247"/>
                </a:lnTo>
                <a:lnTo>
                  <a:pt x="2027" y="3247"/>
                </a:lnTo>
                <a:lnTo>
                  <a:pt x="2027" y="2034"/>
                </a:lnTo>
                <a:lnTo>
                  <a:pt x="2025" y="2017"/>
                </a:lnTo>
                <a:lnTo>
                  <a:pt x="2016" y="2001"/>
                </a:lnTo>
                <a:lnTo>
                  <a:pt x="2005" y="1990"/>
                </a:lnTo>
                <a:lnTo>
                  <a:pt x="1990" y="1982"/>
                </a:lnTo>
                <a:lnTo>
                  <a:pt x="1973" y="1979"/>
                </a:lnTo>
                <a:lnTo>
                  <a:pt x="1387" y="1979"/>
                </a:lnTo>
                <a:close/>
                <a:moveTo>
                  <a:pt x="2374" y="424"/>
                </a:moveTo>
                <a:lnTo>
                  <a:pt x="2374" y="642"/>
                </a:lnTo>
                <a:lnTo>
                  <a:pt x="2722" y="962"/>
                </a:lnTo>
                <a:lnTo>
                  <a:pt x="2722" y="424"/>
                </a:lnTo>
                <a:lnTo>
                  <a:pt x="2374" y="424"/>
                </a:lnTo>
                <a:close/>
                <a:moveTo>
                  <a:pt x="1679" y="157"/>
                </a:moveTo>
                <a:lnTo>
                  <a:pt x="405" y="1334"/>
                </a:lnTo>
                <a:lnTo>
                  <a:pt x="405" y="3247"/>
                </a:lnTo>
                <a:lnTo>
                  <a:pt x="1216" y="3247"/>
                </a:lnTo>
                <a:lnTo>
                  <a:pt x="1216" y="2034"/>
                </a:lnTo>
                <a:lnTo>
                  <a:pt x="1219" y="2003"/>
                </a:lnTo>
                <a:lnTo>
                  <a:pt x="1228" y="1974"/>
                </a:lnTo>
                <a:lnTo>
                  <a:pt x="1239" y="1948"/>
                </a:lnTo>
                <a:lnTo>
                  <a:pt x="1256" y="1925"/>
                </a:lnTo>
                <a:lnTo>
                  <a:pt x="1277" y="1904"/>
                </a:lnTo>
                <a:lnTo>
                  <a:pt x="1300" y="1887"/>
                </a:lnTo>
                <a:lnTo>
                  <a:pt x="1328" y="1875"/>
                </a:lnTo>
                <a:lnTo>
                  <a:pt x="1356" y="1867"/>
                </a:lnTo>
                <a:lnTo>
                  <a:pt x="1387" y="1864"/>
                </a:lnTo>
                <a:lnTo>
                  <a:pt x="1973" y="1864"/>
                </a:lnTo>
                <a:lnTo>
                  <a:pt x="2004" y="1867"/>
                </a:lnTo>
                <a:lnTo>
                  <a:pt x="2032" y="1875"/>
                </a:lnTo>
                <a:lnTo>
                  <a:pt x="2058" y="1887"/>
                </a:lnTo>
                <a:lnTo>
                  <a:pt x="2083" y="1904"/>
                </a:lnTo>
                <a:lnTo>
                  <a:pt x="2103" y="1925"/>
                </a:lnTo>
                <a:lnTo>
                  <a:pt x="2119" y="1948"/>
                </a:lnTo>
                <a:lnTo>
                  <a:pt x="2132" y="1974"/>
                </a:lnTo>
                <a:lnTo>
                  <a:pt x="2141" y="2003"/>
                </a:lnTo>
                <a:lnTo>
                  <a:pt x="2143" y="2034"/>
                </a:lnTo>
                <a:lnTo>
                  <a:pt x="2143" y="3247"/>
                </a:lnTo>
                <a:lnTo>
                  <a:pt x="2953" y="3247"/>
                </a:lnTo>
                <a:lnTo>
                  <a:pt x="2953" y="1334"/>
                </a:lnTo>
                <a:lnTo>
                  <a:pt x="2838" y="1227"/>
                </a:lnTo>
                <a:lnTo>
                  <a:pt x="2507" y="922"/>
                </a:lnTo>
                <a:lnTo>
                  <a:pt x="1679" y="157"/>
                </a:lnTo>
                <a:close/>
                <a:moveTo>
                  <a:pt x="1679" y="0"/>
                </a:moveTo>
                <a:lnTo>
                  <a:pt x="2258" y="535"/>
                </a:lnTo>
                <a:lnTo>
                  <a:pt x="2258" y="309"/>
                </a:lnTo>
                <a:lnTo>
                  <a:pt x="2838" y="309"/>
                </a:lnTo>
                <a:lnTo>
                  <a:pt x="2838" y="1069"/>
                </a:lnTo>
                <a:lnTo>
                  <a:pt x="3341" y="1534"/>
                </a:lnTo>
                <a:lnTo>
                  <a:pt x="3350" y="1546"/>
                </a:lnTo>
                <a:lnTo>
                  <a:pt x="3357" y="1559"/>
                </a:lnTo>
                <a:lnTo>
                  <a:pt x="3359" y="1574"/>
                </a:lnTo>
                <a:lnTo>
                  <a:pt x="3358" y="1589"/>
                </a:lnTo>
                <a:lnTo>
                  <a:pt x="3352" y="1603"/>
                </a:lnTo>
                <a:lnTo>
                  <a:pt x="3344" y="1616"/>
                </a:lnTo>
                <a:lnTo>
                  <a:pt x="3331" y="1625"/>
                </a:lnTo>
                <a:lnTo>
                  <a:pt x="3317" y="1632"/>
                </a:lnTo>
                <a:lnTo>
                  <a:pt x="3302" y="1634"/>
                </a:lnTo>
                <a:lnTo>
                  <a:pt x="3287" y="1633"/>
                </a:lnTo>
                <a:lnTo>
                  <a:pt x="3273" y="1627"/>
                </a:lnTo>
                <a:lnTo>
                  <a:pt x="3262" y="1618"/>
                </a:lnTo>
                <a:lnTo>
                  <a:pt x="3069" y="1441"/>
                </a:lnTo>
                <a:lnTo>
                  <a:pt x="3069" y="3362"/>
                </a:lnTo>
                <a:lnTo>
                  <a:pt x="290" y="3362"/>
                </a:lnTo>
                <a:lnTo>
                  <a:pt x="290" y="1441"/>
                </a:lnTo>
                <a:lnTo>
                  <a:pt x="98" y="1618"/>
                </a:lnTo>
                <a:lnTo>
                  <a:pt x="85" y="1627"/>
                </a:lnTo>
                <a:lnTo>
                  <a:pt x="70" y="1633"/>
                </a:lnTo>
                <a:lnTo>
                  <a:pt x="56" y="1634"/>
                </a:lnTo>
                <a:lnTo>
                  <a:pt x="42" y="1632"/>
                </a:lnTo>
                <a:lnTo>
                  <a:pt x="28" y="1625"/>
                </a:lnTo>
                <a:lnTo>
                  <a:pt x="16" y="1616"/>
                </a:lnTo>
                <a:lnTo>
                  <a:pt x="7" y="1603"/>
                </a:lnTo>
                <a:lnTo>
                  <a:pt x="2" y="1589"/>
                </a:lnTo>
                <a:lnTo>
                  <a:pt x="0" y="1574"/>
                </a:lnTo>
                <a:lnTo>
                  <a:pt x="3" y="1559"/>
                </a:lnTo>
                <a:lnTo>
                  <a:pt x="9" y="1546"/>
                </a:lnTo>
                <a:lnTo>
                  <a:pt x="19" y="1534"/>
                </a:lnTo>
                <a:lnTo>
                  <a:pt x="167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Freeform 11"/>
          <p:cNvSpPr>
            <a:spLocks noEditPoints="1"/>
          </p:cNvSpPr>
          <p:nvPr/>
        </p:nvSpPr>
        <p:spPr bwMode="auto">
          <a:xfrm>
            <a:off x="4233507" y="2117712"/>
            <a:ext cx="378436" cy="376407"/>
          </a:xfrm>
          <a:custGeom>
            <a:avLst/>
            <a:gdLst>
              <a:gd name="T0" fmla="*/ 2029 w 3359"/>
              <a:gd name="T1" fmla="*/ 3060 h 3341"/>
              <a:gd name="T2" fmla="*/ 2343 w 3359"/>
              <a:gd name="T3" fmla="*/ 3079 h 3341"/>
              <a:gd name="T4" fmla="*/ 2714 w 3359"/>
              <a:gd name="T5" fmla="*/ 2704 h 3341"/>
              <a:gd name="T6" fmla="*/ 817 w 3359"/>
              <a:gd name="T7" fmla="*/ 2613 h 3341"/>
              <a:gd name="T8" fmla="*/ 852 w 3359"/>
              <a:gd name="T9" fmla="*/ 2989 h 3341"/>
              <a:gd name="T10" fmla="*/ 1476 w 3359"/>
              <a:gd name="T11" fmla="*/ 3212 h 3341"/>
              <a:gd name="T12" fmla="*/ 1041 w 3359"/>
              <a:gd name="T13" fmla="*/ 2632 h 3341"/>
              <a:gd name="T14" fmla="*/ 2034 w 3359"/>
              <a:gd name="T15" fmla="*/ 2871 h 3341"/>
              <a:gd name="T16" fmla="*/ 1947 w 3359"/>
              <a:gd name="T17" fmla="*/ 2438 h 3341"/>
              <a:gd name="T18" fmla="*/ 1208 w 3359"/>
              <a:gd name="T19" fmla="*/ 2476 h 3341"/>
              <a:gd name="T20" fmla="*/ 1465 w 3359"/>
              <a:gd name="T21" fmla="*/ 3037 h 3341"/>
              <a:gd name="T22" fmla="*/ 2515 w 3359"/>
              <a:gd name="T23" fmla="*/ 2038 h 3341"/>
              <a:gd name="T24" fmla="*/ 2695 w 3359"/>
              <a:gd name="T25" fmla="*/ 2561 h 3341"/>
              <a:gd name="T26" fmla="*/ 3118 w 3359"/>
              <a:gd name="T27" fmla="*/ 2280 h 3341"/>
              <a:gd name="T28" fmla="*/ 2547 w 3359"/>
              <a:gd name="T29" fmla="*/ 1728 h 3341"/>
              <a:gd name="T30" fmla="*/ 2297 w 3359"/>
              <a:gd name="T31" fmla="*/ 2395 h 3341"/>
              <a:gd name="T32" fmla="*/ 1737 w 3359"/>
              <a:gd name="T33" fmla="*/ 1728 h 3341"/>
              <a:gd name="T34" fmla="*/ 1062 w 3359"/>
              <a:gd name="T35" fmla="*/ 2395 h 3341"/>
              <a:gd name="T36" fmla="*/ 929 w 3359"/>
              <a:gd name="T37" fmla="*/ 1728 h 3341"/>
              <a:gd name="T38" fmla="*/ 241 w 3359"/>
              <a:gd name="T39" fmla="*/ 2280 h 3341"/>
              <a:gd name="T40" fmla="*/ 664 w 3359"/>
              <a:gd name="T41" fmla="*/ 2561 h 3341"/>
              <a:gd name="T42" fmla="*/ 843 w 3359"/>
              <a:gd name="T43" fmla="*/ 2038 h 3341"/>
              <a:gd name="T44" fmla="*/ 2065 w 3359"/>
              <a:gd name="T45" fmla="*/ 944 h 3341"/>
              <a:gd name="T46" fmla="*/ 2414 w 3359"/>
              <a:gd name="T47" fmla="*/ 1400 h 3341"/>
              <a:gd name="T48" fmla="*/ 1046 w 3359"/>
              <a:gd name="T49" fmla="*/ 992 h 3341"/>
              <a:gd name="T50" fmla="*/ 1621 w 3359"/>
              <a:gd name="T51" fmla="*/ 1613 h 3341"/>
              <a:gd name="T52" fmla="*/ 2845 w 3359"/>
              <a:gd name="T53" fmla="*/ 636 h 3341"/>
              <a:gd name="T54" fmla="*/ 2461 w 3359"/>
              <a:gd name="T55" fmla="*/ 1066 h 3341"/>
              <a:gd name="T56" fmla="*/ 3235 w 3359"/>
              <a:gd name="T57" fmla="*/ 1511 h 3341"/>
              <a:gd name="T58" fmla="*/ 3018 w 3359"/>
              <a:gd name="T59" fmla="*/ 866 h 3341"/>
              <a:gd name="T60" fmla="*/ 342 w 3359"/>
              <a:gd name="T61" fmla="*/ 866 h 3341"/>
              <a:gd name="T62" fmla="*/ 125 w 3359"/>
              <a:gd name="T63" fmla="*/ 1511 h 3341"/>
              <a:gd name="T64" fmla="*/ 899 w 3359"/>
              <a:gd name="T65" fmla="*/ 1066 h 3341"/>
              <a:gd name="T66" fmla="*/ 515 w 3359"/>
              <a:gd name="T67" fmla="*/ 636 h 3341"/>
              <a:gd name="T68" fmla="*/ 2228 w 3359"/>
              <a:gd name="T69" fmla="*/ 789 h 3341"/>
              <a:gd name="T70" fmla="*/ 1813 w 3359"/>
              <a:gd name="T71" fmla="*/ 222 h 3341"/>
              <a:gd name="T72" fmla="*/ 1283 w 3359"/>
              <a:gd name="T73" fmla="*/ 529 h 3341"/>
              <a:gd name="T74" fmla="*/ 1521 w 3359"/>
              <a:gd name="T75" fmla="*/ 857 h 3341"/>
              <a:gd name="T76" fmla="*/ 2174 w 3359"/>
              <a:gd name="T77" fmla="*/ 467 h 3341"/>
              <a:gd name="T78" fmla="*/ 2682 w 3359"/>
              <a:gd name="T79" fmla="*/ 599 h 3341"/>
              <a:gd name="T80" fmla="*/ 2322 w 3359"/>
              <a:gd name="T81" fmla="*/ 253 h 3341"/>
              <a:gd name="T82" fmla="*/ 1385 w 3359"/>
              <a:gd name="T83" fmla="*/ 143 h 3341"/>
              <a:gd name="T84" fmla="*/ 803 w 3359"/>
              <a:gd name="T85" fmla="*/ 383 h 3341"/>
              <a:gd name="T86" fmla="*/ 932 w 3359"/>
              <a:gd name="T87" fmla="*/ 720 h 3341"/>
              <a:gd name="T88" fmla="*/ 1396 w 3359"/>
              <a:gd name="T89" fmla="*/ 208 h 3341"/>
              <a:gd name="T90" fmla="*/ 2047 w 3359"/>
              <a:gd name="T91" fmla="*/ 41 h 3341"/>
              <a:gd name="T92" fmla="*/ 2681 w 3359"/>
              <a:gd name="T93" fmla="*/ 331 h 3341"/>
              <a:gd name="T94" fmla="*/ 3081 w 3359"/>
              <a:gd name="T95" fmla="*/ 751 h 3341"/>
              <a:gd name="T96" fmla="*/ 3332 w 3359"/>
              <a:gd name="T97" fmla="*/ 1372 h 3341"/>
              <a:gd name="T98" fmla="*/ 3308 w 3359"/>
              <a:gd name="T99" fmla="*/ 2081 h 3341"/>
              <a:gd name="T100" fmla="*/ 3000 w 3359"/>
              <a:gd name="T101" fmla="*/ 2702 h 3341"/>
              <a:gd name="T102" fmla="*/ 2867 w 3359"/>
              <a:gd name="T103" fmla="*/ 2851 h 3341"/>
              <a:gd name="T104" fmla="*/ 2314 w 3359"/>
              <a:gd name="T105" fmla="*/ 3217 h 3341"/>
              <a:gd name="T106" fmla="*/ 1737 w 3359"/>
              <a:gd name="T107" fmla="*/ 3340 h 3341"/>
              <a:gd name="T108" fmla="*/ 1325 w 3359"/>
              <a:gd name="T109" fmla="*/ 3303 h 3341"/>
              <a:gd name="T110" fmla="*/ 712 w 3359"/>
              <a:gd name="T111" fmla="*/ 3034 h 3341"/>
              <a:gd name="T112" fmla="*/ 424 w 3359"/>
              <a:gd name="T113" fmla="*/ 2778 h 3341"/>
              <a:gd name="T114" fmla="*/ 114 w 3359"/>
              <a:gd name="T115" fmla="*/ 2273 h 3341"/>
              <a:gd name="T116" fmla="*/ 3 w 3359"/>
              <a:gd name="T117" fmla="*/ 1570 h 3341"/>
              <a:gd name="T118" fmla="*/ 182 w 3359"/>
              <a:gd name="T119" fmla="*/ 915 h 3341"/>
              <a:gd name="T120" fmla="*/ 457 w 3359"/>
              <a:gd name="T121" fmla="*/ 527 h 3341"/>
              <a:gd name="T122" fmla="*/ 1023 w 3359"/>
              <a:gd name="T123" fmla="*/ 134 h 3341"/>
              <a:gd name="T124" fmla="*/ 1654 w 3359"/>
              <a:gd name="T125" fmla="*/ 1 h 3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59" h="3341">
                <a:moveTo>
                  <a:pt x="2363" y="2539"/>
                </a:moveTo>
                <a:lnTo>
                  <a:pt x="2318" y="2632"/>
                </a:lnTo>
                <a:lnTo>
                  <a:pt x="2269" y="2723"/>
                </a:lnTo>
                <a:lnTo>
                  <a:pt x="2215" y="2811"/>
                </a:lnTo>
                <a:lnTo>
                  <a:pt x="2157" y="2897"/>
                </a:lnTo>
                <a:lnTo>
                  <a:pt x="2095" y="2980"/>
                </a:lnTo>
                <a:lnTo>
                  <a:pt x="2029" y="3060"/>
                </a:lnTo>
                <a:lnTo>
                  <a:pt x="1958" y="3138"/>
                </a:lnTo>
                <a:lnTo>
                  <a:pt x="1884" y="3212"/>
                </a:lnTo>
                <a:lnTo>
                  <a:pt x="1979" y="3196"/>
                </a:lnTo>
                <a:lnTo>
                  <a:pt x="2074" y="3175"/>
                </a:lnTo>
                <a:lnTo>
                  <a:pt x="2166" y="3148"/>
                </a:lnTo>
                <a:lnTo>
                  <a:pt x="2255" y="3117"/>
                </a:lnTo>
                <a:lnTo>
                  <a:pt x="2343" y="3079"/>
                </a:lnTo>
                <a:lnTo>
                  <a:pt x="2426" y="3036"/>
                </a:lnTo>
                <a:lnTo>
                  <a:pt x="2507" y="2989"/>
                </a:lnTo>
                <a:lnTo>
                  <a:pt x="2585" y="2938"/>
                </a:lnTo>
                <a:lnTo>
                  <a:pt x="2660" y="2881"/>
                </a:lnTo>
                <a:lnTo>
                  <a:pt x="2731" y="2820"/>
                </a:lnTo>
                <a:lnTo>
                  <a:pt x="2798" y="2756"/>
                </a:lnTo>
                <a:lnTo>
                  <a:pt x="2714" y="2704"/>
                </a:lnTo>
                <a:lnTo>
                  <a:pt x="2629" y="2656"/>
                </a:lnTo>
                <a:lnTo>
                  <a:pt x="2542" y="2613"/>
                </a:lnTo>
                <a:lnTo>
                  <a:pt x="2453" y="2573"/>
                </a:lnTo>
                <a:lnTo>
                  <a:pt x="2363" y="2539"/>
                </a:lnTo>
                <a:close/>
                <a:moveTo>
                  <a:pt x="997" y="2539"/>
                </a:moveTo>
                <a:lnTo>
                  <a:pt x="907" y="2573"/>
                </a:lnTo>
                <a:lnTo>
                  <a:pt x="817" y="2613"/>
                </a:lnTo>
                <a:lnTo>
                  <a:pt x="730" y="2656"/>
                </a:lnTo>
                <a:lnTo>
                  <a:pt x="644" y="2704"/>
                </a:lnTo>
                <a:lnTo>
                  <a:pt x="561" y="2756"/>
                </a:lnTo>
                <a:lnTo>
                  <a:pt x="629" y="2820"/>
                </a:lnTo>
                <a:lnTo>
                  <a:pt x="700" y="2881"/>
                </a:lnTo>
                <a:lnTo>
                  <a:pt x="774" y="2938"/>
                </a:lnTo>
                <a:lnTo>
                  <a:pt x="852" y="2989"/>
                </a:lnTo>
                <a:lnTo>
                  <a:pt x="933" y="3036"/>
                </a:lnTo>
                <a:lnTo>
                  <a:pt x="1017" y="3079"/>
                </a:lnTo>
                <a:lnTo>
                  <a:pt x="1104" y="3117"/>
                </a:lnTo>
                <a:lnTo>
                  <a:pt x="1194" y="3148"/>
                </a:lnTo>
                <a:lnTo>
                  <a:pt x="1286" y="3175"/>
                </a:lnTo>
                <a:lnTo>
                  <a:pt x="1379" y="3196"/>
                </a:lnTo>
                <a:lnTo>
                  <a:pt x="1476" y="3212"/>
                </a:lnTo>
                <a:lnTo>
                  <a:pt x="1401" y="3138"/>
                </a:lnTo>
                <a:lnTo>
                  <a:pt x="1331" y="3060"/>
                </a:lnTo>
                <a:lnTo>
                  <a:pt x="1265" y="2979"/>
                </a:lnTo>
                <a:lnTo>
                  <a:pt x="1202" y="2897"/>
                </a:lnTo>
                <a:lnTo>
                  <a:pt x="1144" y="2811"/>
                </a:lnTo>
                <a:lnTo>
                  <a:pt x="1091" y="2722"/>
                </a:lnTo>
                <a:lnTo>
                  <a:pt x="1041" y="2632"/>
                </a:lnTo>
                <a:lnTo>
                  <a:pt x="997" y="2539"/>
                </a:lnTo>
                <a:close/>
                <a:moveTo>
                  <a:pt x="1737" y="2421"/>
                </a:moveTo>
                <a:lnTo>
                  <a:pt x="1737" y="3189"/>
                </a:lnTo>
                <a:lnTo>
                  <a:pt x="1818" y="3115"/>
                </a:lnTo>
                <a:lnTo>
                  <a:pt x="1895" y="3037"/>
                </a:lnTo>
                <a:lnTo>
                  <a:pt x="1967" y="2955"/>
                </a:lnTo>
                <a:lnTo>
                  <a:pt x="2034" y="2871"/>
                </a:lnTo>
                <a:lnTo>
                  <a:pt x="2096" y="2783"/>
                </a:lnTo>
                <a:lnTo>
                  <a:pt x="2153" y="2692"/>
                </a:lnTo>
                <a:lnTo>
                  <a:pt x="2205" y="2598"/>
                </a:lnTo>
                <a:lnTo>
                  <a:pt x="2252" y="2502"/>
                </a:lnTo>
                <a:lnTo>
                  <a:pt x="2152" y="2476"/>
                </a:lnTo>
                <a:lnTo>
                  <a:pt x="2050" y="2454"/>
                </a:lnTo>
                <a:lnTo>
                  <a:pt x="1947" y="2438"/>
                </a:lnTo>
                <a:lnTo>
                  <a:pt x="1843" y="2428"/>
                </a:lnTo>
                <a:lnTo>
                  <a:pt x="1737" y="2421"/>
                </a:lnTo>
                <a:close/>
                <a:moveTo>
                  <a:pt x="1621" y="2421"/>
                </a:moveTo>
                <a:lnTo>
                  <a:pt x="1516" y="2428"/>
                </a:lnTo>
                <a:lnTo>
                  <a:pt x="1413" y="2438"/>
                </a:lnTo>
                <a:lnTo>
                  <a:pt x="1310" y="2454"/>
                </a:lnTo>
                <a:lnTo>
                  <a:pt x="1208" y="2476"/>
                </a:lnTo>
                <a:lnTo>
                  <a:pt x="1108" y="2502"/>
                </a:lnTo>
                <a:lnTo>
                  <a:pt x="1154" y="2598"/>
                </a:lnTo>
                <a:lnTo>
                  <a:pt x="1207" y="2692"/>
                </a:lnTo>
                <a:lnTo>
                  <a:pt x="1263" y="2783"/>
                </a:lnTo>
                <a:lnTo>
                  <a:pt x="1326" y="2871"/>
                </a:lnTo>
                <a:lnTo>
                  <a:pt x="1393" y="2955"/>
                </a:lnTo>
                <a:lnTo>
                  <a:pt x="1465" y="3037"/>
                </a:lnTo>
                <a:lnTo>
                  <a:pt x="1540" y="3115"/>
                </a:lnTo>
                <a:lnTo>
                  <a:pt x="1621" y="3189"/>
                </a:lnTo>
                <a:lnTo>
                  <a:pt x="1621" y="2421"/>
                </a:lnTo>
                <a:close/>
                <a:moveTo>
                  <a:pt x="2547" y="1728"/>
                </a:moveTo>
                <a:lnTo>
                  <a:pt x="2542" y="1833"/>
                </a:lnTo>
                <a:lnTo>
                  <a:pt x="2531" y="1935"/>
                </a:lnTo>
                <a:lnTo>
                  <a:pt x="2515" y="2038"/>
                </a:lnTo>
                <a:lnTo>
                  <a:pt x="2495" y="2138"/>
                </a:lnTo>
                <a:lnTo>
                  <a:pt x="2471" y="2238"/>
                </a:lnTo>
                <a:lnTo>
                  <a:pt x="2442" y="2335"/>
                </a:lnTo>
                <a:lnTo>
                  <a:pt x="2407" y="2432"/>
                </a:lnTo>
                <a:lnTo>
                  <a:pt x="2505" y="2469"/>
                </a:lnTo>
                <a:lnTo>
                  <a:pt x="2601" y="2512"/>
                </a:lnTo>
                <a:lnTo>
                  <a:pt x="2695" y="2561"/>
                </a:lnTo>
                <a:lnTo>
                  <a:pt x="2787" y="2613"/>
                </a:lnTo>
                <a:lnTo>
                  <a:pt x="2877" y="2669"/>
                </a:lnTo>
                <a:lnTo>
                  <a:pt x="2933" y="2598"/>
                </a:lnTo>
                <a:lnTo>
                  <a:pt x="2987" y="2523"/>
                </a:lnTo>
                <a:lnTo>
                  <a:pt x="3036" y="2445"/>
                </a:lnTo>
                <a:lnTo>
                  <a:pt x="3079" y="2364"/>
                </a:lnTo>
                <a:lnTo>
                  <a:pt x="3118" y="2280"/>
                </a:lnTo>
                <a:lnTo>
                  <a:pt x="3152" y="2193"/>
                </a:lnTo>
                <a:lnTo>
                  <a:pt x="3181" y="2104"/>
                </a:lnTo>
                <a:lnTo>
                  <a:pt x="3205" y="2013"/>
                </a:lnTo>
                <a:lnTo>
                  <a:pt x="3223" y="1920"/>
                </a:lnTo>
                <a:lnTo>
                  <a:pt x="3236" y="1825"/>
                </a:lnTo>
                <a:lnTo>
                  <a:pt x="3242" y="1728"/>
                </a:lnTo>
                <a:lnTo>
                  <a:pt x="2547" y="1728"/>
                </a:lnTo>
                <a:close/>
                <a:moveTo>
                  <a:pt x="1737" y="1728"/>
                </a:moveTo>
                <a:lnTo>
                  <a:pt x="1737" y="2306"/>
                </a:lnTo>
                <a:lnTo>
                  <a:pt x="1852" y="2312"/>
                </a:lnTo>
                <a:lnTo>
                  <a:pt x="1966" y="2324"/>
                </a:lnTo>
                <a:lnTo>
                  <a:pt x="2077" y="2342"/>
                </a:lnTo>
                <a:lnTo>
                  <a:pt x="2188" y="2366"/>
                </a:lnTo>
                <a:lnTo>
                  <a:pt x="2297" y="2395"/>
                </a:lnTo>
                <a:lnTo>
                  <a:pt x="2335" y="2289"/>
                </a:lnTo>
                <a:lnTo>
                  <a:pt x="2367" y="2180"/>
                </a:lnTo>
                <a:lnTo>
                  <a:pt x="2392" y="2069"/>
                </a:lnTo>
                <a:lnTo>
                  <a:pt x="2411" y="1957"/>
                </a:lnTo>
                <a:lnTo>
                  <a:pt x="2425" y="1843"/>
                </a:lnTo>
                <a:lnTo>
                  <a:pt x="2431" y="1728"/>
                </a:lnTo>
                <a:lnTo>
                  <a:pt x="1737" y="1728"/>
                </a:lnTo>
                <a:close/>
                <a:moveTo>
                  <a:pt x="929" y="1728"/>
                </a:moveTo>
                <a:lnTo>
                  <a:pt x="935" y="1843"/>
                </a:lnTo>
                <a:lnTo>
                  <a:pt x="949" y="1957"/>
                </a:lnTo>
                <a:lnTo>
                  <a:pt x="968" y="2069"/>
                </a:lnTo>
                <a:lnTo>
                  <a:pt x="993" y="2180"/>
                </a:lnTo>
                <a:lnTo>
                  <a:pt x="1024" y="2288"/>
                </a:lnTo>
                <a:lnTo>
                  <a:pt x="1062" y="2395"/>
                </a:lnTo>
                <a:lnTo>
                  <a:pt x="1172" y="2366"/>
                </a:lnTo>
                <a:lnTo>
                  <a:pt x="1282" y="2342"/>
                </a:lnTo>
                <a:lnTo>
                  <a:pt x="1394" y="2324"/>
                </a:lnTo>
                <a:lnTo>
                  <a:pt x="1508" y="2312"/>
                </a:lnTo>
                <a:lnTo>
                  <a:pt x="1621" y="2306"/>
                </a:lnTo>
                <a:lnTo>
                  <a:pt x="1621" y="1728"/>
                </a:lnTo>
                <a:lnTo>
                  <a:pt x="929" y="1728"/>
                </a:lnTo>
                <a:close/>
                <a:moveTo>
                  <a:pt x="118" y="1728"/>
                </a:moveTo>
                <a:lnTo>
                  <a:pt x="124" y="1825"/>
                </a:lnTo>
                <a:lnTo>
                  <a:pt x="137" y="1920"/>
                </a:lnTo>
                <a:lnTo>
                  <a:pt x="155" y="2013"/>
                </a:lnTo>
                <a:lnTo>
                  <a:pt x="178" y="2104"/>
                </a:lnTo>
                <a:lnTo>
                  <a:pt x="207" y="2193"/>
                </a:lnTo>
                <a:lnTo>
                  <a:pt x="241" y="2280"/>
                </a:lnTo>
                <a:lnTo>
                  <a:pt x="280" y="2364"/>
                </a:lnTo>
                <a:lnTo>
                  <a:pt x="324" y="2445"/>
                </a:lnTo>
                <a:lnTo>
                  <a:pt x="373" y="2523"/>
                </a:lnTo>
                <a:lnTo>
                  <a:pt x="425" y="2598"/>
                </a:lnTo>
                <a:lnTo>
                  <a:pt x="483" y="2669"/>
                </a:lnTo>
                <a:lnTo>
                  <a:pt x="573" y="2613"/>
                </a:lnTo>
                <a:lnTo>
                  <a:pt x="664" y="2561"/>
                </a:lnTo>
                <a:lnTo>
                  <a:pt x="758" y="2512"/>
                </a:lnTo>
                <a:lnTo>
                  <a:pt x="855" y="2469"/>
                </a:lnTo>
                <a:lnTo>
                  <a:pt x="953" y="2432"/>
                </a:lnTo>
                <a:lnTo>
                  <a:pt x="918" y="2335"/>
                </a:lnTo>
                <a:lnTo>
                  <a:pt x="889" y="2238"/>
                </a:lnTo>
                <a:lnTo>
                  <a:pt x="863" y="2138"/>
                </a:lnTo>
                <a:lnTo>
                  <a:pt x="843" y="2038"/>
                </a:lnTo>
                <a:lnTo>
                  <a:pt x="829" y="1935"/>
                </a:lnTo>
                <a:lnTo>
                  <a:pt x="818" y="1833"/>
                </a:lnTo>
                <a:lnTo>
                  <a:pt x="813" y="1728"/>
                </a:lnTo>
                <a:lnTo>
                  <a:pt x="118" y="1728"/>
                </a:lnTo>
                <a:close/>
                <a:moveTo>
                  <a:pt x="2276" y="894"/>
                </a:moveTo>
                <a:lnTo>
                  <a:pt x="2171" y="922"/>
                </a:lnTo>
                <a:lnTo>
                  <a:pt x="2065" y="944"/>
                </a:lnTo>
                <a:lnTo>
                  <a:pt x="1956" y="960"/>
                </a:lnTo>
                <a:lnTo>
                  <a:pt x="1848" y="972"/>
                </a:lnTo>
                <a:lnTo>
                  <a:pt x="1737" y="977"/>
                </a:lnTo>
                <a:lnTo>
                  <a:pt x="1737" y="1613"/>
                </a:lnTo>
                <a:lnTo>
                  <a:pt x="2431" y="1613"/>
                </a:lnTo>
                <a:lnTo>
                  <a:pt x="2425" y="1506"/>
                </a:lnTo>
                <a:lnTo>
                  <a:pt x="2414" y="1400"/>
                </a:lnTo>
                <a:lnTo>
                  <a:pt x="2397" y="1295"/>
                </a:lnTo>
                <a:lnTo>
                  <a:pt x="2374" y="1193"/>
                </a:lnTo>
                <a:lnTo>
                  <a:pt x="2347" y="1091"/>
                </a:lnTo>
                <a:lnTo>
                  <a:pt x="2314" y="992"/>
                </a:lnTo>
                <a:lnTo>
                  <a:pt x="2276" y="894"/>
                </a:lnTo>
                <a:close/>
                <a:moveTo>
                  <a:pt x="1083" y="894"/>
                </a:moveTo>
                <a:lnTo>
                  <a:pt x="1046" y="992"/>
                </a:lnTo>
                <a:lnTo>
                  <a:pt x="1013" y="1091"/>
                </a:lnTo>
                <a:lnTo>
                  <a:pt x="984" y="1193"/>
                </a:lnTo>
                <a:lnTo>
                  <a:pt x="962" y="1295"/>
                </a:lnTo>
                <a:lnTo>
                  <a:pt x="945" y="1400"/>
                </a:lnTo>
                <a:lnTo>
                  <a:pt x="935" y="1506"/>
                </a:lnTo>
                <a:lnTo>
                  <a:pt x="929" y="1613"/>
                </a:lnTo>
                <a:lnTo>
                  <a:pt x="1621" y="1613"/>
                </a:lnTo>
                <a:lnTo>
                  <a:pt x="1621" y="977"/>
                </a:lnTo>
                <a:lnTo>
                  <a:pt x="1512" y="972"/>
                </a:lnTo>
                <a:lnTo>
                  <a:pt x="1402" y="960"/>
                </a:lnTo>
                <a:lnTo>
                  <a:pt x="1295" y="944"/>
                </a:lnTo>
                <a:lnTo>
                  <a:pt x="1189" y="922"/>
                </a:lnTo>
                <a:lnTo>
                  <a:pt x="1083" y="894"/>
                </a:lnTo>
                <a:close/>
                <a:moveTo>
                  <a:pt x="2845" y="636"/>
                </a:moveTo>
                <a:lnTo>
                  <a:pt x="2758" y="689"/>
                </a:lnTo>
                <a:lnTo>
                  <a:pt x="2668" y="738"/>
                </a:lnTo>
                <a:lnTo>
                  <a:pt x="2576" y="782"/>
                </a:lnTo>
                <a:lnTo>
                  <a:pt x="2483" y="823"/>
                </a:lnTo>
                <a:lnTo>
                  <a:pt x="2388" y="859"/>
                </a:lnTo>
                <a:lnTo>
                  <a:pt x="2427" y="961"/>
                </a:lnTo>
                <a:lnTo>
                  <a:pt x="2461" y="1066"/>
                </a:lnTo>
                <a:lnTo>
                  <a:pt x="2489" y="1172"/>
                </a:lnTo>
                <a:lnTo>
                  <a:pt x="2512" y="1281"/>
                </a:lnTo>
                <a:lnTo>
                  <a:pt x="2529" y="1390"/>
                </a:lnTo>
                <a:lnTo>
                  <a:pt x="2541" y="1501"/>
                </a:lnTo>
                <a:lnTo>
                  <a:pt x="2547" y="1613"/>
                </a:lnTo>
                <a:lnTo>
                  <a:pt x="3242" y="1613"/>
                </a:lnTo>
                <a:lnTo>
                  <a:pt x="3235" y="1511"/>
                </a:lnTo>
                <a:lnTo>
                  <a:pt x="3222" y="1412"/>
                </a:lnTo>
                <a:lnTo>
                  <a:pt x="3202" y="1314"/>
                </a:lnTo>
                <a:lnTo>
                  <a:pt x="3176" y="1220"/>
                </a:lnTo>
                <a:lnTo>
                  <a:pt x="3144" y="1127"/>
                </a:lnTo>
                <a:lnTo>
                  <a:pt x="3107" y="1037"/>
                </a:lnTo>
                <a:lnTo>
                  <a:pt x="3065" y="950"/>
                </a:lnTo>
                <a:lnTo>
                  <a:pt x="3018" y="866"/>
                </a:lnTo>
                <a:lnTo>
                  <a:pt x="2965" y="785"/>
                </a:lnTo>
                <a:lnTo>
                  <a:pt x="2907" y="709"/>
                </a:lnTo>
                <a:lnTo>
                  <a:pt x="2845" y="636"/>
                </a:lnTo>
                <a:close/>
                <a:moveTo>
                  <a:pt x="515" y="636"/>
                </a:moveTo>
                <a:lnTo>
                  <a:pt x="453" y="709"/>
                </a:lnTo>
                <a:lnTo>
                  <a:pt x="395" y="785"/>
                </a:lnTo>
                <a:lnTo>
                  <a:pt x="342" y="866"/>
                </a:lnTo>
                <a:lnTo>
                  <a:pt x="295" y="950"/>
                </a:lnTo>
                <a:lnTo>
                  <a:pt x="253" y="1037"/>
                </a:lnTo>
                <a:lnTo>
                  <a:pt x="215" y="1127"/>
                </a:lnTo>
                <a:lnTo>
                  <a:pt x="183" y="1220"/>
                </a:lnTo>
                <a:lnTo>
                  <a:pt x="158" y="1314"/>
                </a:lnTo>
                <a:lnTo>
                  <a:pt x="138" y="1412"/>
                </a:lnTo>
                <a:lnTo>
                  <a:pt x="125" y="1511"/>
                </a:lnTo>
                <a:lnTo>
                  <a:pt x="118" y="1613"/>
                </a:lnTo>
                <a:lnTo>
                  <a:pt x="813" y="1613"/>
                </a:lnTo>
                <a:lnTo>
                  <a:pt x="819" y="1501"/>
                </a:lnTo>
                <a:lnTo>
                  <a:pt x="831" y="1390"/>
                </a:lnTo>
                <a:lnTo>
                  <a:pt x="848" y="1281"/>
                </a:lnTo>
                <a:lnTo>
                  <a:pt x="871" y="1172"/>
                </a:lnTo>
                <a:lnTo>
                  <a:pt x="899" y="1066"/>
                </a:lnTo>
                <a:lnTo>
                  <a:pt x="933" y="961"/>
                </a:lnTo>
                <a:lnTo>
                  <a:pt x="972" y="859"/>
                </a:lnTo>
                <a:lnTo>
                  <a:pt x="877" y="823"/>
                </a:lnTo>
                <a:lnTo>
                  <a:pt x="783" y="782"/>
                </a:lnTo>
                <a:lnTo>
                  <a:pt x="692" y="738"/>
                </a:lnTo>
                <a:lnTo>
                  <a:pt x="602" y="689"/>
                </a:lnTo>
                <a:lnTo>
                  <a:pt x="515" y="636"/>
                </a:lnTo>
                <a:close/>
                <a:moveTo>
                  <a:pt x="1737" y="153"/>
                </a:moveTo>
                <a:lnTo>
                  <a:pt x="1737" y="862"/>
                </a:lnTo>
                <a:lnTo>
                  <a:pt x="1837" y="857"/>
                </a:lnTo>
                <a:lnTo>
                  <a:pt x="1937" y="847"/>
                </a:lnTo>
                <a:lnTo>
                  <a:pt x="2035" y="831"/>
                </a:lnTo>
                <a:lnTo>
                  <a:pt x="2132" y="813"/>
                </a:lnTo>
                <a:lnTo>
                  <a:pt x="2228" y="789"/>
                </a:lnTo>
                <a:lnTo>
                  <a:pt x="2182" y="700"/>
                </a:lnTo>
                <a:lnTo>
                  <a:pt x="2131" y="613"/>
                </a:lnTo>
                <a:lnTo>
                  <a:pt x="2076" y="529"/>
                </a:lnTo>
                <a:lnTo>
                  <a:pt x="2016" y="448"/>
                </a:lnTo>
                <a:lnTo>
                  <a:pt x="1953" y="370"/>
                </a:lnTo>
                <a:lnTo>
                  <a:pt x="1886" y="294"/>
                </a:lnTo>
                <a:lnTo>
                  <a:pt x="1813" y="222"/>
                </a:lnTo>
                <a:lnTo>
                  <a:pt x="1737" y="153"/>
                </a:lnTo>
                <a:close/>
                <a:moveTo>
                  <a:pt x="1621" y="153"/>
                </a:moveTo>
                <a:lnTo>
                  <a:pt x="1546" y="222"/>
                </a:lnTo>
                <a:lnTo>
                  <a:pt x="1474" y="294"/>
                </a:lnTo>
                <a:lnTo>
                  <a:pt x="1407" y="370"/>
                </a:lnTo>
                <a:lnTo>
                  <a:pt x="1342" y="448"/>
                </a:lnTo>
                <a:lnTo>
                  <a:pt x="1283" y="529"/>
                </a:lnTo>
                <a:lnTo>
                  <a:pt x="1229" y="613"/>
                </a:lnTo>
                <a:lnTo>
                  <a:pt x="1178" y="700"/>
                </a:lnTo>
                <a:lnTo>
                  <a:pt x="1132" y="789"/>
                </a:lnTo>
                <a:lnTo>
                  <a:pt x="1228" y="813"/>
                </a:lnTo>
                <a:lnTo>
                  <a:pt x="1325" y="831"/>
                </a:lnTo>
                <a:lnTo>
                  <a:pt x="1422" y="847"/>
                </a:lnTo>
                <a:lnTo>
                  <a:pt x="1521" y="857"/>
                </a:lnTo>
                <a:lnTo>
                  <a:pt x="1621" y="862"/>
                </a:lnTo>
                <a:lnTo>
                  <a:pt x="1621" y="153"/>
                </a:lnTo>
                <a:close/>
                <a:moveTo>
                  <a:pt x="1884" y="129"/>
                </a:moveTo>
                <a:lnTo>
                  <a:pt x="1964" y="208"/>
                </a:lnTo>
                <a:lnTo>
                  <a:pt x="2038" y="291"/>
                </a:lnTo>
                <a:lnTo>
                  <a:pt x="2109" y="378"/>
                </a:lnTo>
                <a:lnTo>
                  <a:pt x="2174" y="467"/>
                </a:lnTo>
                <a:lnTo>
                  <a:pt x="2234" y="560"/>
                </a:lnTo>
                <a:lnTo>
                  <a:pt x="2290" y="656"/>
                </a:lnTo>
                <a:lnTo>
                  <a:pt x="2341" y="753"/>
                </a:lnTo>
                <a:lnTo>
                  <a:pt x="2428" y="720"/>
                </a:lnTo>
                <a:lnTo>
                  <a:pt x="2514" y="684"/>
                </a:lnTo>
                <a:lnTo>
                  <a:pt x="2599" y="644"/>
                </a:lnTo>
                <a:lnTo>
                  <a:pt x="2682" y="599"/>
                </a:lnTo>
                <a:lnTo>
                  <a:pt x="2763" y="551"/>
                </a:lnTo>
                <a:lnTo>
                  <a:pt x="2698" y="491"/>
                </a:lnTo>
                <a:lnTo>
                  <a:pt x="2628" y="436"/>
                </a:lnTo>
                <a:lnTo>
                  <a:pt x="2555" y="383"/>
                </a:lnTo>
                <a:lnTo>
                  <a:pt x="2481" y="336"/>
                </a:lnTo>
                <a:lnTo>
                  <a:pt x="2403" y="292"/>
                </a:lnTo>
                <a:lnTo>
                  <a:pt x="2322" y="253"/>
                </a:lnTo>
                <a:lnTo>
                  <a:pt x="2238" y="219"/>
                </a:lnTo>
                <a:lnTo>
                  <a:pt x="2153" y="188"/>
                </a:lnTo>
                <a:lnTo>
                  <a:pt x="2065" y="163"/>
                </a:lnTo>
                <a:lnTo>
                  <a:pt x="1975" y="143"/>
                </a:lnTo>
                <a:lnTo>
                  <a:pt x="1884" y="129"/>
                </a:lnTo>
                <a:close/>
                <a:moveTo>
                  <a:pt x="1476" y="129"/>
                </a:moveTo>
                <a:lnTo>
                  <a:pt x="1385" y="143"/>
                </a:lnTo>
                <a:lnTo>
                  <a:pt x="1294" y="163"/>
                </a:lnTo>
                <a:lnTo>
                  <a:pt x="1207" y="188"/>
                </a:lnTo>
                <a:lnTo>
                  <a:pt x="1121" y="219"/>
                </a:lnTo>
                <a:lnTo>
                  <a:pt x="1038" y="253"/>
                </a:lnTo>
                <a:lnTo>
                  <a:pt x="957" y="292"/>
                </a:lnTo>
                <a:lnTo>
                  <a:pt x="879" y="336"/>
                </a:lnTo>
                <a:lnTo>
                  <a:pt x="803" y="383"/>
                </a:lnTo>
                <a:lnTo>
                  <a:pt x="732" y="436"/>
                </a:lnTo>
                <a:lnTo>
                  <a:pt x="662" y="491"/>
                </a:lnTo>
                <a:lnTo>
                  <a:pt x="597" y="551"/>
                </a:lnTo>
                <a:lnTo>
                  <a:pt x="678" y="599"/>
                </a:lnTo>
                <a:lnTo>
                  <a:pt x="760" y="644"/>
                </a:lnTo>
                <a:lnTo>
                  <a:pt x="845" y="684"/>
                </a:lnTo>
                <a:lnTo>
                  <a:pt x="932" y="720"/>
                </a:lnTo>
                <a:lnTo>
                  <a:pt x="1019" y="753"/>
                </a:lnTo>
                <a:lnTo>
                  <a:pt x="1070" y="656"/>
                </a:lnTo>
                <a:lnTo>
                  <a:pt x="1124" y="560"/>
                </a:lnTo>
                <a:lnTo>
                  <a:pt x="1186" y="467"/>
                </a:lnTo>
                <a:lnTo>
                  <a:pt x="1251" y="378"/>
                </a:lnTo>
                <a:lnTo>
                  <a:pt x="1321" y="291"/>
                </a:lnTo>
                <a:lnTo>
                  <a:pt x="1396" y="208"/>
                </a:lnTo>
                <a:lnTo>
                  <a:pt x="1476" y="129"/>
                </a:lnTo>
                <a:close/>
                <a:moveTo>
                  <a:pt x="1679" y="0"/>
                </a:moveTo>
                <a:lnTo>
                  <a:pt x="1706" y="1"/>
                </a:lnTo>
                <a:lnTo>
                  <a:pt x="1738" y="2"/>
                </a:lnTo>
                <a:lnTo>
                  <a:pt x="1843" y="8"/>
                </a:lnTo>
                <a:lnTo>
                  <a:pt x="1946" y="22"/>
                </a:lnTo>
                <a:lnTo>
                  <a:pt x="2047" y="41"/>
                </a:lnTo>
                <a:lnTo>
                  <a:pt x="2146" y="66"/>
                </a:lnTo>
                <a:lnTo>
                  <a:pt x="2243" y="97"/>
                </a:lnTo>
                <a:lnTo>
                  <a:pt x="2336" y="134"/>
                </a:lnTo>
                <a:lnTo>
                  <a:pt x="2427" y="175"/>
                </a:lnTo>
                <a:lnTo>
                  <a:pt x="2515" y="222"/>
                </a:lnTo>
                <a:lnTo>
                  <a:pt x="2600" y="274"/>
                </a:lnTo>
                <a:lnTo>
                  <a:pt x="2681" y="331"/>
                </a:lnTo>
                <a:lnTo>
                  <a:pt x="2759" y="392"/>
                </a:lnTo>
                <a:lnTo>
                  <a:pt x="2832" y="458"/>
                </a:lnTo>
                <a:lnTo>
                  <a:pt x="2903" y="527"/>
                </a:lnTo>
                <a:lnTo>
                  <a:pt x="2903" y="528"/>
                </a:lnTo>
                <a:lnTo>
                  <a:pt x="2966" y="599"/>
                </a:lnTo>
                <a:lnTo>
                  <a:pt x="3026" y="673"/>
                </a:lnTo>
                <a:lnTo>
                  <a:pt x="3081" y="751"/>
                </a:lnTo>
                <a:lnTo>
                  <a:pt x="3131" y="831"/>
                </a:lnTo>
                <a:lnTo>
                  <a:pt x="3177" y="915"/>
                </a:lnTo>
                <a:lnTo>
                  <a:pt x="3219" y="1001"/>
                </a:lnTo>
                <a:lnTo>
                  <a:pt x="3255" y="1091"/>
                </a:lnTo>
                <a:lnTo>
                  <a:pt x="3286" y="1182"/>
                </a:lnTo>
                <a:lnTo>
                  <a:pt x="3311" y="1276"/>
                </a:lnTo>
                <a:lnTo>
                  <a:pt x="3332" y="1372"/>
                </a:lnTo>
                <a:lnTo>
                  <a:pt x="3347" y="1469"/>
                </a:lnTo>
                <a:lnTo>
                  <a:pt x="3356" y="1570"/>
                </a:lnTo>
                <a:lnTo>
                  <a:pt x="3359" y="1670"/>
                </a:lnTo>
                <a:lnTo>
                  <a:pt x="3356" y="1776"/>
                </a:lnTo>
                <a:lnTo>
                  <a:pt x="3346" y="1880"/>
                </a:lnTo>
                <a:lnTo>
                  <a:pt x="3330" y="1981"/>
                </a:lnTo>
                <a:lnTo>
                  <a:pt x="3308" y="2081"/>
                </a:lnTo>
                <a:lnTo>
                  <a:pt x="3280" y="2178"/>
                </a:lnTo>
                <a:lnTo>
                  <a:pt x="3246" y="2273"/>
                </a:lnTo>
                <a:lnTo>
                  <a:pt x="3207" y="2365"/>
                </a:lnTo>
                <a:lnTo>
                  <a:pt x="3163" y="2454"/>
                </a:lnTo>
                <a:lnTo>
                  <a:pt x="3113" y="2540"/>
                </a:lnTo>
                <a:lnTo>
                  <a:pt x="3059" y="2622"/>
                </a:lnTo>
                <a:lnTo>
                  <a:pt x="3000" y="2702"/>
                </a:lnTo>
                <a:lnTo>
                  <a:pt x="2936" y="2777"/>
                </a:lnTo>
                <a:lnTo>
                  <a:pt x="2936" y="2778"/>
                </a:lnTo>
                <a:lnTo>
                  <a:pt x="2934" y="2779"/>
                </a:lnTo>
                <a:lnTo>
                  <a:pt x="2934" y="2780"/>
                </a:lnTo>
                <a:lnTo>
                  <a:pt x="2933" y="2780"/>
                </a:lnTo>
                <a:lnTo>
                  <a:pt x="2932" y="2781"/>
                </a:lnTo>
                <a:lnTo>
                  <a:pt x="2867" y="2851"/>
                </a:lnTo>
                <a:lnTo>
                  <a:pt x="2798" y="2916"/>
                </a:lnTo>
                <a:lnTo>
                  <a:pt x="2725" y="2976"/>
                </a:lnTo>
                <a:lnTo>
                  <a:pt x="2649" y="3034"/>
                </a:lnTo>
                <a:lnTo>
                  <a:pt x="2570" y="3086"/>
                </a:lnTo>
                <a:lnTo>
                  <a:pt x="2487" y="3134"/>
                </a:lnTo>
                <a:lnTo>
                  <a:pt x="2402" y="3178"/>
                </a:lnTo>
                <a:lnTo>
                  <a:pt x="2314" y="3217"/>
                </a:lnTo>
                <a:lnTo>
                  <a:pt x="2224" y="3251"/>
                </a:lnTo>
                <a:lnTo>
                  <a:pt x="2130" y="3280"/>
                </a:lnTo>
                <a:lnTo>
                  <a:pt x="2035" y="3303"/>
                </a:lnTo>
                <a:lnTo>
                  <a:pt x="1937" y="3321"/>
                </a:lnTo>
                <a:lnTo>
                  <a:pt x="1838" y="3333"/>
                </a:lnTo>
                <a:lnTo>
                  <a:pt x="1738" y="3340"/>
                </a:lnTo>
                <a:lnTo>
                  <a:pt x="1737" y="3340"/>
                </a:lnTo>
                <a:lnTo>
                  <a:pt x="1706" y="3341"/>
                </a:lnTo>
                <a:lnTo>
                  <a:pt x="1679" y="3341"/>
                </a:lnTo>
                <a:lnTo>
                  <a:pt x="1654" y="3341"/>
                </a:lnTo>
                <a:lnTo>
                  <a:pt x="1621" y="3340"/>
                </a:lnTo>
                <a:lnTo>
                  <a:pt x="1521" y="3333"/>
                </a:lnTo>
                <a:lnTo>
                  <a:pt x="1422" y="3321"/>
                </a:lnTo>
                <a:lnTo>
                  <a:pt x="1325" y="3303"/>
                </a:lnTo>
                <a:lnTo>
                  <a:pt x="1230" y="3280"/>
                </a:lnTo>
                <a:lnTo>
                  <a:pt x="1137" y="3251"/>
                </a:lnTo>
                <a:lnTo>
                  <a:pt x="1047" y="3217"/>
                </a:lnTo>
                <a:lnTo>
                  <a:pt x="958" y="3178"/>
                </a:lnTo>
                <a:lnTo>
                  <a:pt x="873" y="3134"/>
                </a:lnTo>
                <a:lnTo>
                  <a:pt x="791" y="3087"/>
                </a:lnTo>
                <a:lnTo>
                  <a:pt x="712" y="3034"/>
                </a:lnTo>
                <a:lnTo>
                  <a:pt x="635" y="2977"/>
                </a:lnTo>
                <a:lnTo>
                  <a:pt x="562" y="2917"/>
                </a:lnTo>
                <a:lnTo>
                  <a:pt x="494" y="2852"/>
                </a:lnTo>
                <a:lnTo>
                  <a:pt x="428" y="2783"/>
                </a:lnTo>
                <a:lnTo>
                  <a:pt x="426" y="2781"/>
                </a:lnTo>
                <a:lnTo>
                  <a:pt x="424" y="2779"/>
                </a:lnTo>
                <a:lnTo>
                  <a:pt x="424" y="2778"/>
                </a:lnTo>
                <a:lnTo>
                  <a:pt x="423" y="2777"/>
                </a:lnTo>
                <a:lnTo>
                  <a:pt x="360" y="2702"/>
                </a:lnTo>
                <a:lnTo>
                  <a:pt x="301" y="2622"/>
                </a:lnTo>
                <a:lnTo>
                  <a:pt x="246" y="2540"/>
                </a:lnTo>
                <a:lnTo>
                  <a:pt x="197" y="2454"/>
                </a:lnTo>
                <a:lnTo>
                  <a:pt x="153" y="2365"/>
                </a:lnTo>
                <a:lnTo>
                  <a:pt x="114" y="2273"/>
                </a:lnTo>
                <a:lnTo>
                  <a:pt x="80" y="2178"/>
                </a:lnTo>
                <a:lnTo>
                  <a:pt x="52" y="2081"/>
                </a:lnTo>
                <a:lnTo>
                  <a:pt x="29" y="1981"/>
                </a:lnTo>
                <a:lnTo>
                  <a:pt x="14" y="1880"/>
                </a:lnTo>
                <a:lnTo>
                  <a:pt x="4" y="1776"/>
                </a:lnTo>
                <a:lnTo>
                  <a:pt x="0" y="1670"/>
                </a:lnTo>
                <a:lnTo>
                  <a:pt x="3" y="1570"/>
                </a:lnTo>
                <a:lnTo>
                  <a:pt x="13" y="1469"/>
                </a:lnTo>
                <a:lnTo>
                  <a:pt x="27" y="1372"/>
                </a:lnTo>
                <a:lnTo>
                  <a:pt x="47" y="1276"/>
                </a:lnTo>
                <a:lnTo>
                  <a:pt x="74" y="1182"/>
                </a:lnTo>
                <a:lnTo>
                  <a:pt x="105" y="1091"/>
                </a:lnTo>
                <a:lnTo>
                  <a:pt x="141" y="1001"/>
                </a:lnTo>
                <a:lnTo>
                  <a:pt x="182" y="915"/>
                </a:lnTo>
                <a:lnTo>
                  <a:pt x="228" y="831"/>
                </a:lnTo>
                <a:lnTo>
                  <a:pt x="279" y="751"/>
                </a:lnTo>
                <a:lnTo>
                  <a:pt x="334" y="673"/>
                </a:lnTo>
                <a:lnTo>
                  <a:pt x="393" y="599"/>
                </a:lnTo>
                <a:lnTo>
                  <a:pt x="456" y="528"/>
                </a:lnTo>
                <a:lnTo>
                  <a:pt x="457" y="528"/>
                </a:lnTo>
                <a:lnTo>
                  <a:pt x="457" y="527"/>
                </a:lnTo>
                <a:lnTo>
                  <a:pt x="527" y="458"/>
                </a:lnTo>
                <a:lnTo>
                  <a:pt x="601" y="392"/>
                </a:lnTo>
                <a:lnTo>
                  <a:pt x="679" y="331"/>
                </a:lnTo>
                <a:lnTo>
                  <a:pt x="760" y="274"/>
                </a:lnTo>
                <a:lnTo>
                  <a:pt x="844" y="222"/>
                </a:lnTo>
                <a:lnTo>
                  <a:pt x="933" y="175"/>
                </a:lnTo>
                <a:lnTo>
                  <a:pt x="1023" y="134"/>
                </a:lnTo>
                <a:lnTo>
                  <a:pt x="1117" y="97"/>
                </a:lnTo>
                <a:lnTo>
                  <a:pt x="1214" y="66"/>
                </a:lnTo>
                <a:lnTo>
                  <a:pt x="1313" y="41"/>
                </a:lnTo>
                <a:lnTo>
                  <a:pt x="1414" y="22"/>
                </a:lnTo>
                <a:lnTo>
                  <a:pt x="1517" y="8"/>
                </a:lnTo>
                <a:lnTo>
                  <a:pt x="1621" y="2"/>
                </a:lnTo>
                <a:lnTo>
                  <a:pt x="1654" y="1"/>
                </a:lnTo>
                <a:lnTo>
                  <a:pt x="167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1" name="Group 20"/>
          <p:cNvGrpSpPr/>
          <p:nvPr/>
        </p:nvGrpSpPr>
        <p:grpSpPr>
          <a:xfrm>
            <a:off x="6557732" y="2085227"/>
            <a:ext cx="413945" cy="418003"/>
            <a:chOff x="7770813" y="3619500"/>
            <a:chExt cx="647700" cy="654050"/>
          </a:xfrm>
          <a:solidFill>
            <a:schemeClr val="bg1"/>
          </a:solidFill>
        </p:grpSpPr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7770813" y="3619500"/>
              <a:ext cx="647700" cy="654050"/>
            </a:xfrm>
            <a:custGeom>
              <a:avLst/>
              <a:gdLst>
                <a:gd name="T0" fmla="*/ 1354 w 3262"/>
                <a:gd name="T1" fmla="*/ 128 h 3292"/>
                <a:gd name="T2" fmla="*/ 1004 w 3262"/>
                <a:gd name="T3" fmla="*/ 237 h 3292"/>
                <a:gd name="T4" fmla="*/ 690 w 3262"/>
                <a:gd name="T5" fmla="*/ 429 h 3292"/>
                <a:gd name="T6" fmla="*/ 426 w 3262"/>
                <a:gd name="T7" fmla="*/ 696 h 3292"/>
                <a:gd name="T8" fmla="*/ 236 w 3262"/>
                <a:gd name="T9" fmla="*/ 1013 h 3292"/>
                <a:gd name="T10" fmla="*/ 127 w 3262"/>
                <a:gd name="T11" fmla="*/ 1365 h 3292"/>
                <a:gd name="T12" fmla="*/ 105 w 3262"/>
                <a:gd name="T13" fmla="*/ 1741 h 3292"/>
                <a:gd name="T14" fmla="*/ 171 w 3262"/>
                <a:gd name="T15" fmla="*/ 2106 h 3292"/>
                <a:gd name="T16" fmla="*/ 321 w 3262"/>
                <a:gd name="T17" fmla="*/ 2442 h 3292"/>
                <a:gd name="T18" fmla="*/ 549 w 3262"/>
                <a:gd name="T19" fmla="*/ 2736 h 3292"/>
                <a:gd name="T20" fmla="*/ 841 w 3262"/>
                <a:gd name="T21" fmla="*/ 2968 h 3292"/>
                <a:gd name="T22" fmla="*/ 1175 w 3262"/>
                <a:gd name="T23" fmla="*/ 3120 h 3292"/>
                <a:gd name="T24" fmla="*/ 1538 w 3262"/>
                <a:gd name="T25" fmla="*/ 3186 h 3292"/>
                <a:gd name="T26" fmla="*/ 1909 w 3262"/>
                <a:gd name="T27" fmla="*/ 3164 h 3292"/>
                <a:gd name="T28" fmla="*/ 2258 w 3262"/>
                <a:gd name="T29" fmla="*/ 3053 h 3292"/>
                <a:gd name="T30" fmla="*/ 2572 w 3262"/>
                <a:gd name="T31" fmla="*/ 2862 h 3292"/>
                <a:gd name="T32" fmla="*/ 2836 w 3262"/>
                <a:gd name="T33" fmla="*/ 2596 h 3292"/>
                <a:gd name="T34" fmla="*/ 3027 w 3262"/>
                <a:gd name="T35" fmla="*/ 2279 h 3292"/>
                <a:gd name="T36" fmla="*/ 3135 w 3262"/>
                <a:gd name="T37" fmla="*/ 1927 h 3292"/>
                <a:gd name="T38" fmla="*/ 3157 w 3262"/>
                <a:gd name="T39" fmla="*/ 1551 h 3292"/>
                <a:gd name="T40" fmla="*/ 3091 w 3262"/>
                <a:gd name="T41" fmla="*/ 1185 h 3292"/>
                <a:gd name="T42" fmla="*/ 2941 w 3262"/>
                <a:gd name="T43" fmla="*/ 849 h 3292"/>
                <a:gd name="T44" fmla="*/ 2712 w 3262"/>
                <a:gd name="T45" fmla="*/ 554 h 3292"/>
                <a:gd name="T46" fmla="*/ 2421 w 3262"/>
                <a:gd name="T47" fmla="*/ 323 h 3292"/>
                <a:gd name="T48" fmla="*/ 2087 w 3262"/>
                <a:gd name="T49" fmla="*/ 172 h 3292"/>
                <a:gd name="T50" fmla="*/ 1725 w 3262"/>
                <a:gd name="T51" fmla="*/ 105 h 3292"/>
                <a:gd name="T52" fmla="*/ 1816 w 3262"/>
                <a:gd name="T53" fmla="*/ 10 h 3292"/>
                <a:gd name="T54" fmla="*/ 2171 w 3262"/>
                <a:gd name="T55" fmla="*/ 92 h 3292"/>
                <a:gd name="T56" fmla="*/ 2498 w 3262"/>
                <a:gd name="T57" fmla="*/ 251 h 3292"/>
                <a:gd name="T58" fmla="*/ 2784 w 3262"/>
                <a:gd name="T59" fmla="*/ 482 h 3292"/>
                <a:gd name="T60" fmla="*/ 3014 w 3262"/>
                <a:gd name="T61" fmla="*/ 771 h 3292"/>
                <a:gd name="T62" fmla="*/ 3171 w 3262"/>
                <a:gd name="T63" fmla="*/ 1101 h 3292"/>
                <a:gd name="T64" fmla="*/ 3252 w 3262"/>
                <a:gd name="T65" fmla="*/ 1459 h 3292"/>
                <a:gd name="T66" fmla="*/ 3252 w 3262"/>
                <a:gd name="T67" fmla="*/ 1833 h 3292"/>
                <a:gd name="T68" fmla="*/ 3171 w 3262"/>
                <a:gd name="T69" fmla="*/ 2190 h 3292"/>
                <a:gd name="T70" fmla="*/ 3014 w 3262"/>
                <a:gd name="T71" fmla="*/ 2519 h 3292"/>
                <a:gd name="T72" fmla="*/ 2784 w 3262"/>
                <a:gd name="T73" fmla="*/ 2810 h 3292"/>
                <a:gd name="T74" fmla="*/ 2498 w 3262"/>
                <a:gd name="T75" fmla="*/ 3041 h 3292"/>
                <a:gd name="T76" fmla="*/ 2171 w 3262"/>
                <a:gd name="T77" fmla="*/ 3200 h 3292"/>
                <a:gd name="T78" fmla="*/ 1816 w 3262"/>
                <a:gd name="T79" fmla="*/ 3282 h 3292"/>
                <a:gd name="T80" fmla="*/ 1446 w 3262"/>
                <a:gd name="T81" fmla="*/ 3282 h 3292"/>
                <a:gd name="T82" fmla="*/ 1092 w 3262"/>
                <a:gd name="T83" fmla="*/ 3200 h 3292"/>
                <a:gd name="T84" fmla="*/ 765 w 3262"/>
                <a:gd name="T85" fmla="*/ 3041 h 3292"/>
                <a:gd name="T86" fmla="*/ 478 w 3262"/>
                <a:gd name="T87" fmla="*/ 2810 h 3292"/>
                <a:gd name="T88" fmla="*/ 249 w 3262"/>
                <a:gd name="T89" fmla="*/ 2519 h 3292"/>
                <a:gd name="T90" fmla="*/ 91 w 3262"/>
                <a:gd name="T91" fmla="*/ 2190 h 3292"/>
                <a:gd name="T92" fmla="*/ 10 w 3262"/>
                <a:gd name="T93" fmla="*/ 1833 h 3292"/>
                <a:gd name="T94" fmla="*/ 10 w 3262"/>
                <a:gd name="T95" fmla="*/ 1459 h 3292"/>
                <a:gd name="T96" fmla="*/ 91 w 3262"/>
                <a:gd name="T97" fmla="*/ 1101 h 3292"/>
                <a:gd name="T98" fmla="*/ 249 w 3262"/>
                <a:gd name="T99" fmla="*/ 771 h 3292"/>
                <a:gd name="T100" fmla="*/ 478 w 3262"/>
                <a:gd name="T101" fmla="*/ 482 h 3292"/>
                <a:gd name="T102" fmla="*/ 765 w 3262"/>
                <a:gd name="T103" fmla="*/ 251 h 3292"/>
                <a:gd name="T104" fmla="*/ 1092 w 3262"/>
                <a:gd name="T105" fmla="*/ 92 h 3292"/>
                <a:gd name="T106" fmla="*/ 1446 w 3262"/>
                <a:gd name="T107" fmla="*/ 10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62" h="3292">
                  <a:moveTo>
                    <a:pt x="1631" y="103"/>
                  </a:moveTo>
                  <a:lnTo>
                    <a:pt x="1538" y="105"/>
                  </a:lnTo>
                  <a:lnTo>
                    <a:pt x="1445" y="113"/>
                  </a:lnTo>
                  <a:lnTo>
                    <a:pt x="1354" y="128"/>
                  </a:lnTo>
                  <a:lnTo>
                    <a:pt x="1264" y="147"/>
                  </a:lnTo>
                  <a:lnTo>
                    <a:pt x="1175" y="172"/>
                  </a:lnTo>
                  <a:lnTo>
                    <a:pt x="1089" y="202"/>
                  </a:lnTo>
                  <a:lnTo>
                    <a:pt x="1004" y="237"/>
                  </a:lnTo>
                  <a:lnTo>
                    <a:pt x="922" y="277"/>
                  </a:lnTo>
                  <a:lnTo>
                    <a:pt x="841" y="323"/>
                  </a:lnTo>
                  <a:lnTo>
                    <a:pt x="764" y="373"/>
                  </a:lnTo>
                  <a:lnTo>
                    <a:pt x="690" y="429"/>
                  </a:lnTo>
                  <a:lnTo>
                    <a:pt x="618" y="489"/>
                  </a:lnTo>
                  <a:lnTo>
                    <a:pt x="549" y="554"/>
                  </a:lnTo>
                  <a:lnTo>
                    <a:pt x="486" y="623"/>
                  </a:lnTo>
                  <a:lnTo>
                    <a:pt x="426" y="696"/>
                  </a:lnTo>
                  <a:lnTo>
                    <a:pt x="371" y="771"/>
                  </a:lnTo>
                  <a:lnTo>
                    <a:pt x="321" y="849"/>
                  </a:lnTo>
                  <a:lnTo>
                    <a:pt x="276" y="929"/>
                  </a:lnTo>
                  <a:lnTo>
                    <a:pt x="236" y="1013"/>
                  </a:lnTo>
                  <a:lnTo>
                    <a:pt x="201" y="1097"/>
                  </a:lnTo>
                  <a:lnTo>
                    <a:pt x="171" y="1185"/>
                  </a:lnTo>
                  <a:lnTo>
                    <a:pt x="146" y="1274"/>
                  </a:lnTo>
                  <a:lnTo>
                    <a:pt x="127" y="1365"/>
                  </a:lnTo>
                  <a:lnTo>
                    <a:pt x="114" y="1458"/>
                  </a:lnTo>
                  <a:lnTo>
                    <a:pt x="105" y="1551"/>
                  </a:lnTo>
                  <a:lnTo>
                    <a:pt x="102" y="1646"/>
                  </a:lnTo>
                  <a:lnTo>
                    <a:pt x="105" y="1741"/>
                  </a:lnTo>
                  <a:lnTo>
                    <a:pt x="114" y="1834"/>
                  </a:lnTo>
                  <a:lnTo>
                    <a:pt x="127" y="1927"/>
                  </a:lnTo>
                  <a:lnTo>
                    <a:pt x="146" y="2017"/>
                  </a:lnTo>
                  <a:lnTo>
                    <a:pt x="171" y="2106"/>
                  </a:lnTo>
                  <a:lnTo>
                    <a:pt x="201" y="2193"/>
                  </a:lnTo>
                  <a:lnTo>
                    <a:pt x="236" y="2279"/>
                  </a:lnTo>
                  <a:lnTo>
                    <a:pt x="276" y="2361"/>
                  </a:lnTo>
                  <a:lnTo>
                    <a:pt x="321" y="2442"/>
                  </a:lnTo>
                  <a:lnTo>
                    <a:pt x="371" y="2521"/>
                  </a:lnTo>
                  <a:lnTo>
                    <a:pt x="426" y="2596"/>
                  </a:lnTo>
                  <a:lnTo>
                    <a:pt x="486" y="2668"/>
                  </a:lnTo>
                  <a:lnTo>
                    <a:pt x="549" y="2736"/>
                  </a:lnTo>
                  <a:lnTo>
                    <a:pt x="618" y="2801"/>
                  </a:lnTo>
                  <a:lnTo>
                    <a:pt x="690" y="2862"/>
                  </a:lnTo>
                  <a:lnTo>
                    <a:pt x="764" y="2917"/>
                  </a:lnTo>
                  <a:lnTo>
                    <a:pt x="841" y="2968"/>
                  </a:lnTo>
                  <a:lnTo>
                    <a:pt x="922" y="3013"/>
                  </a:lnTo>
                  <a:lnTo>
                    <a:pt x="1004" y="3053"/>
                  </a:lnTo>
                  <a:lnTo>
                    <a:pt x="1089" y="3090"/>
                  </a:lnTo>
                  <a:lnTo>
                    <a:pt x="1175" y="3120"/>
                  </a:lnTo>
                  <a:lnTo>
                    <a:pt x="1264" y="3144"/>
                  </a:lnTo>
                  <a:lnTo>
                    <a:pt x="1354" y="3164"/>
                  </a:lnTo>
                  <a:lnTo>
                    <a:pt x="1445" y="3177"/>
                  </a:lnTo>
                  <a:lnTo>
                    <a:pt x="1538" y="3186"/>
                  </a:lnTo>
                  <a:lnTo>
                    <a:pt x="1631" y="3189"/>
                  </a:lnTo>
                  <a:lnTo>
                    <a:pt x="1725" y="3186"/>
                  </a:lnTo>
                  <a:lnTo>
                    <a:pt x="1817" y="3177"/>
                  </a:lnTo>
                  <a:lnTo>
                    <a:pt x="1909" y="3164"/>
                  </a:lnTo>
                  <a:lnTo>
                    <a:pt x="1999" y="3144"/>
                  </a:lnTo>
                  <a:lnTo>
                    <a:pt x="2087" y="3120"/>
                  </a:lnTo>
                  <a:lnTo>
                    <a:pt x="2174" y="3090"/>
                  </a:lnTo>
                  <a:lnTo>
                    <a:pt x="2258" y="3053"/>
                  </a:lnTo>
                  <a:lnTo>
                    <a:pt x="2341" y="3013"/>
                  </a:lnTo>
                  <a:lnTo>
                    <a:pt x="2421" y="2968"/>
                  </a:lnTo>
                  <a:lnTo>
                    <a:pt x="2498" y="2917"/>
                  </a:lnTo>
                  <a:lnTo>
                    <a:pt x="2572" y="2862"/>
                  </a:lnTo>
                  <a:lnTo>
                    <a:pt x="2644" y="2801"/>
                  </a:lnTo>
                  <a:lnTo>
                    <a:pt x="2712" y="2736"/>
                  </a:lnTo>
                  <a:lnTo>
                    <a:pt x="2777" y="2668"/>
                  </a:lnTo>
                  <a:lnTo>
                    <a:pt x="2836" y="2596"/>
                  </a:lnTo>
                  <a:lnTo>
                    <a:pt x="2891" y="2521"/>
                  </a:lnTo>
                  <a:lnTo>
                    <a:pt x="2941" y="2442"/>
                  </a:lnTo>
                  <a:lnTo>
                    <a:pt x="2987" y="2361"/>
                  </a:lnTo>
                  <a:lnTo>
                    <a:pt x="3027" y="2279"/>
                  </a:lnTo>
                  <a:lnTo>
                    <a:pt x="3061" y="2193"/>
                  </a:lnTo>
                  <a:lnTo>
                    <a:pt x="3091" y="2106"/>
                  </a:lnTo>
                  <a:lnTo>
                    <a:pt x="3116" y="2017"/>
                  </a:lnTo>
                  <a:lnTo>
                    <a:pt x="3135" y="1927"/>
                  </a:lnTo>
                  <a:lnTo>
                    <a:pt x="3149" y="1834"/>
                  </a:lnTo>
                  <a:lnTo>
                    <a:pt x="3157" y="1741"/>
                  </a:lnTo>
                  <a:lnTo>
                    <a:pt x="3161" y="1646"/>
                  </a:lnTo>
                  <a:lnTo>
                    <a:pt x="3157" y="1551"/>
                  </a:lnTo>
                  <a:lnTo>
                    <a:pt x="3149" y="1458"/>
                  </a:lnTo>
                  <a:lnTo>
                    <a:pt x="3135" y="1365"/>
                  </a:lnTo>
                  <a:lnTo>
                    <a:pt x="3116" y="1274"/>
                  </a:lnTo>
                  <a:lnTo>
                    <a:pt x="3091" y="1185"/>
                  </a:lnTo>
                  <a:lnTo>
                    <a:pt x="3061" y="1097"/>
                  </a:lnTo>
                  <a:lnTo>
                    <a:pt x="3027" y="1013"/>
                  </a:lnTo>
                  <a:lnTo>
                    <a:pt x="2987" y="929"/>
                  </a:lnTo>
                  <a:lnTo>
                    <a:pt x="2941" y="849"/>
                  </a:lnTo>
                  <a:lnTo>
                    <a:pt x="2891" y="771"/>
                  </a:lnTo>
                  <a:lnTo>
                    <a:pt x="2836" y="696"/>
                  </a:lnTo>
                  <a:lnTo>
                    <a:pt x="2777" y="623"/>
                  </a:lnTo>
                  <a:lnTo>
                    <a:pt x="2712" y="554"/>
                  </a:lnTo>
                  <a:lnTo>
                    <a:pt x="2644" y="489"/>
                  </a:lnTo>
                  <a:lnTo>
                    <a:pt x="2572" y="429"/>
                  </a:lnTo>
                  <a:lnTo>
                    <a:pt x="2498" y="373"/>
                  </a:lnTo>
                  <a:lnTo>
                    <a:pt x="2421" y="323"/>
                  </a:lnTo>
                  <a:lnTo>
                    <a:pt x="2341" y="277"/>
                  </a:lnTo>
                  <a:lnTo>
                    <a:pt x="2258" y="237"/>
                  </a:lnTo>
                  <a:lnTo>
                    <a:pt x="2174" y="202"/>
                  </a:lnTo>
                  <a:lnTo>
                    <a:pt x="2087" y="172"/>
                  </a:lnTo>
                  <a:lnTo>
                    <a:pt x="1999" y="147"/>
                  </a:lnTo>
                  <a:lnTo>
                    <a:pt x="1909" y="128"/>
                  </a:lnTo>
                  <a:lnTo>
                    <a:pt x="1817" y="113"/>
                  </a:lnTo>
                  <a:lnTo>
                    <a:pt x="1725" y="105"/>
                  </a:lnTo>
                  <a:lnTo>
                    <a:pt x="1631" y="103"/>
                  </a:lnTo>
                  <a:close/>
                  <a:moveTo>
                    <a:pt x="1631" y="0"/>
                  </a:moveTo>
                  <a:lnTo>
                    <a:pt x="1724" y="2"/>
                  </a:lnTo>
                  <a:lnTo>
                    <a:pt x="1816" y="10"/>
                  </a:lnTo>
                  <a:lnTo>
                    <a:pt x="1907" y="22"/>
                  </a:lnTo>
                  <a:lnTo>
                    <a:pt x="1996" y="41"/>
                  </a:lnTo>
                  <a:lnTo>
                    <a:pt x="2084" y="64"/>
                  </a:lnTo>
                  <a:lnTo>
                    <a:pt x="2171" y="92"/>
                  </a:lnTo>
                  <a:lnTo>
                    <a:pt x="2255" y="124"/>
                  </a:lnTo>
                  <a:lnTo>
                    <a:pt x="2338" y="162"/>
                  </a:lnTo>
                  <a:lnTo>
                    <a:pt x="2419" y="203"/>
                  </a:lnTo>
                  <a:lnTo>
                    <a:pt x="2498" y="251"/>
                  </a:lnTo>
                  <a:lnTo>
                    <a:pt x="2573" y="301"/>
                  </a:lnTo>
                  <a:lnTo>
                    <a:pt x="2646" y="357"/>
                  </a:lnTo>
                  <a:lnTo>
                    <a:pt x="2716" y="417"/>
                  </a:lnTo>
                  <a:lnTo>
                    <a:pt x="2784" y="482"/>
                  </a:lnTo>
                  <a:lnTo>
                    <a:pt x="2848" y="550"/>
                  </a:lnTo>
                  <a:lnTo>
                    <a:pt x="2908" y="621"/>
                  </a:lnTo>
                  <a:lnTo>
                    <a:pt x="2963" y="695"/>
                  </a:lnTo>
                  <a:lnTo>
                    <a:pt x="3014" y="771"/>
                  </a:lnTo>
                  <a:lnTo>
                    <a:pt x="3060" y="851"/>
                  </a:lnTo>
                  <a:lnTo>
                    <a:pt x="3101" y="932"/>
                  </a:lnTo>
                  <a:lnTo>
                    <a:pt x="3139" y="1016"/>
                  </a:lnTo>
                  <a:lnTo>
                    <a:pt x="3171" y="1101"/>
                  </a:lnTo>
                  <a:lnTo>
                    <a:pt x="3198" y="1188"/>
                  </a:lnTo>
                  <a:lnTo>
                    <a:pt x="3221" y="1277"/>
                  </a:lnTo>
                  <a:lnTo>
                    <a:pt x="3239" y="1367"/>
                  </a:lnTo>
                  <a:lnTo>
                    <a:pt x="3252" y="1459"/>
                  </a:lnTo>
                  <a:lnTo>
                    <a:pt x="3260" y="1552"/>
                  </a:lnTo>
                  <a:lnTo>
                    <a:pt x="3262" y="1646"/>
                  </a:lnTo>
                  <a:lnTo>
                    <a:pt x="3260" y="1740"/>
                  </a:lnTo>
                  <a:lnTo>
                    <a:pt x="3252" y="1833"/>
                  </a:lnTo>
                  <a:lnTo>
                    <a:pt x="3239" y="1924"/>
                  </a:lnTo>
                  <a:lnTo>
                    <a:pt x="3221" y="2014"/>
                  </a:lnTo>
                  <a:lnTo>
                    <a:pt x="3198" y="2103"/>
                  </a:lnTo>
                  <a:lnTo>
                    <a:pt x="3171" y="2190"/>
                  </a:lnTo>
                  <a:lnTo>
                    <a:pt x="3139" y="2276"/>
                  </a:lnTo>
                  <a:lnTo>
                    <a:pt x="3101" y="2359"/>
                  </a:lnTo>
                  <a:lnTo>
                    <a:pt x="3060" y="2441"/>
                  </a:lnTo>
                  <a:lnTo>
                    <a:pt x="3014" y="2519"/>
                  </a:lnTo>
                  <a:lnTo>
                    <a:pt x="2963" y="2596"/>
                  </a:lnTo>
                  <a:lnTo>
                    <a:pt x="2908" y="2670"/>
                  </a:lnTo>
                  <a:lnTo>
                    <a:pt x="2848" y="2742"/>
                  </a:lnTo>
                  <a:lnTo>
                    <a:pt x="2784" y="2810"/>
                  </a:lnTo>
                  <a:lnTo>
                    <a:pt x="2716" y="2874"/>
                  </a:lnTo>
                  <a:lnTo>
                    <a:pt x="2646" y="2934"/>
                  </a:lnTo>
                  <a:lnTo>
                    <a:pt x="2573" y="2989"/>
                  </a:lnTo>
                  <a:lnTo>
                    <a:pt x="2498" y="3041"/>
                  </a:lnTo>
                  <a:lnTo>
                    <a:pt x="2419" y="3087"/>
                  </a:lnTo>
                  <a:lnTo>
                    <a:pt x="2338" y="3130"/>
                  </a:lnTo>
                  <a:lnTo>
                    <a:pt x="2255" y="3167"/>
                  </a:lnTo>
                  <a:lnTo>
                    <a:pt x="2171" y="3200"/>
                  </a:lnTo>
                  <a:lnTo>
                    <a:pt x="2084" y="3228"/>
                  </a:lnTo>
                  <a:lnTo>
                    <a:pt x="1996" y="3251"/>
                  </a:lnTo>
                  <a:lnTo>
                    <a:pt x="1907" y="3268"/>
                  </a:lnTo>
                  <a:lnTo>
                    <a:pt x="1816" y="3282"/>
                  </a:lnTo>
                  <a:lnTo>
                    <a:pt x="1724" y="3289"/>
                  </a:lnTo>
                  <a:lnTo>
                    <a:pt x="1631" y="3292"/>
                  </a:lnTo>
                  <a:lnTo>
                    <a:pt x="1538" y="3289"/>
                  </a:lnTo>
                  <a:lnTo>
                    <a:pt x="1446" y="3282"/>
                  </a:lnTo>
                  <a:lnTo>
                    <a:pt x="1356" y="3268"/>
                  </a:lnTo>
                  <a:lnTo>
                    <a:pt x="1266" y="3251"/>
                  </a:lnTo>
                  <a:lnTo>
                    <a:pt x="1178" y="3228"/>
                  </a:lnTo>
                  <a:lnTo>
                    <a:pt x="1092" y="3200"/>
                  </a:lnTo>
                  <a:lnTo>
                    <a:pt x="1007" y="3167"/>
                  </a:lnTo>
                  <a:lnTo>
                    <a:pt x="924" y="3130"/>
                  </a:lnTo>
                  <a:lnTo>
                    <a:pt x="843" y="3087"/>
                  </a:lnTo>
                  <a:lnTo>
                    <a:pt x="765" y="3041"/>
                  </a:lnTo>
                  <a:lnTo>
                    <a:pt x="690" y="2989"/>
                  </a:lnTo>
                  <a:lnTo>
                    <a:pt x="616" y="2934"/>
                  </a:lnTo>
                  <a:lnTo>
                    <a:pt x="545" y="2874"/>
                  </a:lnTo>
                  <a:lnTo>
                    <a:pt x="478" y="2810"/>
                  </a:lnTo>
                  <a:lnTo>
                    <a:pt x="414" y="2742"/>
                  </a:lnTo>
                  <a:lnTo>
                    <a:pt x="354" y="2670"/>
                  </a:lnTo>
                  <a:lnTo>
                    <a:pt x="299" y="2596"/>
                  </a:lnTo>
                  <a:lnTo>
                    <a:pt x="249" y="2519"/>
                  </a:lnTo>
                  <a:lnTo>
                    <a:pt x="203" y="2441"/>
                  </a:lnTo>
                  <a:lnTo>
                    <a:pt x="161" y="2359"/>
                  </a:lnTo>
                  <a:lnTo>
                    <a:pt x="124" y="2276"/>
                  </a:lnTo>
                  <a:lnTo>
                    <a:pt x="91" y="2190"/>
                  </a:lnTo>
                  <a:lnTo>
                    <a:pt x="63" y="2103"/>
                  </a:lnTo>
                  <a:lnTo>
                    <a:pt x="41" y="2014"/>
                  </a:lnTo>
                  <a:lnTo>
                    <a:pt x="24" y="1924"/>
                  </a:lnTo>
                  <a:lnTo>
                    <a:pt x="10" y="1833"/>
                  </a:lnTo>
                  <a:lnTo>
                    <a:pt x="3" y="1740"/>
                  </a:lnTo>
                  <a:lnTo>
                    <a:pt x="0" y="1646"/>
                  </a:lnTo>
                  <a:lnTo>
                    <a:pt x="3" y="1552"/>
                  </a:lnTo>
                  <a:lnTo>
                    <a:pt x="10" y="1459"/>
                  </a:lnTo>
                  <a:lnTo>
                    <a:pt x="24" y="1367"/>
                  </a:lnTo>
                  <a:lnTo>
                    <a:pt x="41" y="1277"/>
                  </a:lnTo>
                  <a:lnTo>
                    <a:pt x="63" y="1188"/>
                  </a:lnTo>
                  <a:lnTo>
                    <a:pt x="91" y="1101"/>
                  </a:lnTo>
                  <a:lnTo>
                    <a:pt x="124" y="1016"/>
                  </a:lnTo>
                  <a:lnTo>
                    <a:pt x="161" y="932"/>
                  </a:lnTo>
                  <a:lnTo>
                    <a:pt x="203" y="851"/>
                  </a:lnTo>
                  <a:lnTo>
                    <a:pt x="249" y="771"/>
                  </a:lnTo>
                  <a:lnTo>
                    <a:pt x="299" y="695"/>
                  </a:lnTo>
                  <a:lnTo>
                    <a:pt x="354" y="621"/>
                  </a:lnTo>
                  <a:lnTo>
                    <a:pt x="414" y="550"/>
                  </a:lnTo>
                  <a:lnTo>
                    <a:pt x="478" y="482"/>
                  </a:lnTo>
                  <a:lnTo>
                    <a:pt x="545" y="417"/>
                  </a:lnTo>
                  <a:lnTo>
                    <a:pt x="616" y="357"/>
                  </a:lnTo>
                  <a:lnTo>
                    <a:pt x="690" y="301"/>
                  </a:lnTo>
                  <a:lnTo>
                    <a:pt x="765" y="251"/>
                  </a:lnTo>
                  <a:lnTo>
                    <a:pt x="843" y="203"/>
                  </a:lnTo>
                  <a:lnTo>
                    <a:pt x="924" y="162"/>
                  </a:lnTo>
                  <a:lnTo>
                    <a:pt x="1007" y="124"/>
                  </a:lnTo>
                  <a:lnTo>
                    <a:pt x="1092" y="92"/>
                  </a:lnTo>
                  <a:lnTo>
                    <a:pt x="1178" y="64"/>
                  </a:lnTo>
                  <a:lnTo>
                    <a:pt x="1266" y="41"/>
                  </a:lnTo>
                  <a:lnTo>
                    <a:pt x="1356" y="22"/>
                  </a:lnTo>
                  <a:lnTo>
                    <a:pt x="1446" y="10"/>
                  </a:lnTo>
                  <a:lnTo>
                    <a:pt x="1538" y="2"/>
                  </a:lnTo>
                  <a:lnTo>
                    <a:pt x="16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8083551" y="3794125"/>
              <a:ext cx="20638" cy="2238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8083551" y="4059238"/>
              <a:ext cx="20638" cy="412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868097" y="2181096"/>
            <a:ext cx="428149" cy="248570"/>
            <a:chOff x="7718425" y="2973388"/>
            <a:chExt cx="669925" cy="388938"/>
          </a:xfrm>
          <a:solidFill>
            <a:schemeClr val="bg1"/>
          </a:solidFill>
        </p:grpSpPr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7718425" y="2973388"/>
              <a:ext cx="669925" cy="388938"/>
            </a:xfrm>
            <a:custGeom>
              <a:avLst/>
              <a:gdLst>
                <a:gd name="T0" fmla="*/ 92 w 3380"/>
                <a:gd name="T1" fmla="*/ 91 h 1956"/>
                <a:gd name="T2" fmla="*/ 92 w 3380"/>
                <a:gd name="T3" fmla="*/ 1865 h 1956"/>
                <a:gd name="T4" fmla="*/ 3287 w 3380"/>
                <a:gd name="T5" fmla="*/ 1865 h 1956"/>
                <a:gd name="T6" fmla="*/ 3287 w 3380"/>
                <a:gd name="T7" fmla="*/ 91 h 1956"/>
                <a:gd name="T8" fmla="*/ 92 w 3380"/>
                <a:gd name="T9" fmla="*/ 91 h 1956"/>
                <a:gd name="T10" fmla="*/ 46 w 3380"/>
                <a:gd name="T11" fmla="*/ 0 h 1956"/>
                <a:gd name="T12" fmla="*/ 3333 w 3380"/>
                <a:gd name="T13" fmla="*/ 0 h 1956"/>
                <a:gd name="T14" fmla="*/ 3348 w 3380"/>
                <a:gd name="T15" fmla="*/ 2 h 1956"/>
                <a:gd name="T16" fmla="*/ 3361 w 3380"/>
                <a:gd name="T17" fmla="*/ 9 h 1956"/>
                <a:gd name="T18" fmla="*/ 3370 w 3380"/>
                <a:gd name="T19" fmla="*/ 19 h 1956"/>
                <a:gd name="T20" fmla="*/ 3377 w 3380"/>
                <a:gd name="T21" fmla="*/ 31 h 1956"/>
                <a:gd name="T22" fmla="*/ 3380 w 3380"/>
                <a:gd name="T23" fmla="*/ 45 h 1956"/>
                <a:gd name="T24" fmla="*/ 3380 w 3380"/>
                <a:gd name="T25" fmla="*/ 1911 h 1956"/>
                <a:gd name="T26" fmla="*/ 3377 w 3380"/>
                <a:gd name="T27" fmla="*/ 1925 h 1956"/>
                <a:gd name="T28" fmla="*/ 3370 w 3380"/>
                <a:gd name="T29" fmla="*/ 1938 h 1956"/>
                <a:gd name="T30" fmla="*/ 3361 w 3380"/>
                <a:gd name="T31" fmla="*/ 1947 h 1956"/>
                <a:gd name="T32" fmla="*/ 3348 w 3380"/>
                <a:gd name="T33" fmla="*/ 1954 h 1956"/>
                <a:gd name="T34" fmla="*/ 3333 w 3380"/>
                <a:gd name="T35" fmla="*/ 1956 h 1956"/>
                <a:gd name="T36" fmla="*/ 46 w 3380"/>
                <a:gd name="T37" fmla="*/ 1956 h 1956"/>
                <a:gd name="T38" fmla="*/ 31 w 3380"/>
                <a:gd name="T39" fmla="*/ 1954 h 1956"/>
                <a:gd name="T40" fmla="*/ 19 w 3380"/>
                <a:gd name="T41" fmla="*/ 1947 h 1956"/>
                <a:gd name="T42" fmla="*/ 9 w 3380"/>
                <a:gd name="T43" fmla="*/ 1938 h 1956"/>
                <a:gd name="T44" fmla="*/ 2 w 3380"/>
                <a:gd name="T45" fmla="*/ 1925 h 1956"/>
                <a:gd name="T46" fmla="*/ 0 w 3380"/>
                <a:gd name="T47" fmla="*/ 1911 h 1956"/>
                <a:gd name="T48" fmla="*/ 0 w 3380"/>
                <a:gd name="T49" fmla="*/ 45 h 1956"/>
                <a:gd name="T50" fmla="*/ 2 w 3380"/>
                <a:gd name="T51" fmla="*/ 31 h 1956"/>
                <a:gd name="T52" fmla="*/ 9 w 3380"/>
                <a:gd name="T53" fmla="*/ 19 h 1956"/>
                <a:gd name="T54" fmla="*/ 19 w 3380"/>
                <a:gd name="T55" fmla="*/ 9 h 1956"/>
                <a:gd name="T56" fmla="*/ 31 w 3380"/>
                <a:gd name="T57" fmla="*/ 2 h 1956"/>
                <a:gd name="T58" fmla="*/ 46 w 3380"/>
                <a:gd name="T59" fmla="*/ 0 h 1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80" h="1956">
                  <a:moveTo>
                    <a:pt x="92" y="91"/>
                  </a:moveTo>
                  <a:lnTo>
                    <a:pt x="92" y="1865"/>
                  </a:lnTo>
                  <a:lnTo>
                    <a:pt x="3287" y="1865"/>
                  </a:lnTo>
                  <a:lnTo>
                    <a:pt x="3287" y="91"/>
                  </a:lnTo>
                  <a:lnTo>
                    <a:pt x="92" y="91"/>
                  </a:lnTo>
                  <a:close/>
                  <a:moveTo>
                    <a:pt x="46" y="0"/>
                  </a:moveTo>
                  <a:lnTo>
                    <a:pt x="3333" y="0"/>
                  </a:lnTo>
                  <a:lnTo>
                    <a:pt x="3348" y="2"/>
                  </a:lnTo>
                  <a:lnTo>
                    <a:pt x="3361" y="9"/>
                  </a:lnTo>
                  <a:lnTo>
                    <a:pt x="3370" y="19"/>
                  </a:lnTo>
                  <a:lnTo>
                    <a:pt x="3377" y="31"/>
                  </a:lnTo>
                  <a:lnTo>
                    <a:pt x="3380" y="45"/>
                  </a:lnTo>
                  <a:lnTo>
                    <a:pt x="3380" y="1911"/>
                  </a:lnTo>
                  <a:lnTo>
                    <a:pt x="3377" y="1925"/>
                  </a:lnTo>
                  <a:lnTo>
                    <a:pt x="3370" y="1938"/>
                  </a:lnTo>
                  <a:lnTo>
                    <a:pt x="3361" y="1947"/>
                  </a:lnTo>
                  <a:lnTo>
                    <a:pt x="3348" y="1954"/>
                  </a:lnTo>
                  <a:lnTo>
                    <a:pt x="3333" y="1956"/>
                  </a:lnTo>
                  <a:lnTo>
                    <a:pt x="46" y="1956"/>
                  </a:lnTo>
                  <a:lnTo>
                    <a:pt x="31" y="1954"/>
                  </a:lnTo>
                  <a:lnTo>
                    <a:pt x="19" y="1947"/>
                  </a:lnTo>
                  <a:lnTo>
                    <a:pt x="9" y="1938"/>
                  </a:lnTo>
                  <a:lnTo>
                    <a:pt x="2" y="1925"/>
                  </a:lnTo>
                  <a:lnTo>
                    <a:pt x="0" y="1911"/>
                  </a:lnTo>
                  <a:lnTo>
                    <a:pt x="0" y="45"/>
                  </a:lnTo>
                  <a:lnTo>
                    <a:pt x="2" y="31"/>
                  </a:lnTo>
                  <a:lnTo>
                    <a:pt x="9" y="19"/>
                  </a:lnTo>
                  <a:lnTo>
                    <a:pt x="19" y="9"/>
                  </a:lnTo>
                  <a:lnTo>
                    <a:pt x="31" y="2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8293100" y="2973388"/>
              <a:ext cx="95250" cy="93663"/>
            </a:xfrm>
            <a:custGeom>
              <a:avLst/>
              <a:gdLst>
                <a:gd name="T0" fmla="*/ 46 w 480"/>
                <a:gd name="T1" fmla="*/ 0 h 473"/>
                <a:gd name="T2" fmla="*/ 61 w 480"/>
                <a:gd name="T3" fmla="*/ 2 h 473"/>
                <a:gd name="T4" fmla="*/ 73 w 480"/>
                <a:gd name="T5" fmla="*/ 9 h 473"/>
                <a:gd name="T6" fmla="*/ 83 w 480"/>
                <a:gd name="T7" fmla="*/ 19 h 473"/>
                <a:gd name="T8" fmla="*/ 89 w 480"/>
                <a:gd name="T9" fmla="*/ 31 h 473"/>
                <a:gd name="T10" fmla="*/ 92 w 480"/>
                <a:gd name="T11" fmla="*/ 45 h 473"/>
                <a:gd name="T12" fmla="*/ 95 w 480"/>
                <a:gd name="T13" fmla="*/ 91 h 473"/>
                <a:gd name="T14" fmla="*/ 104 w 480"/>
                <a:gd name="T15" fmla="*/ 135 h 473"/>
                <a:gd name="T16" fmla="*/ 118 w 480"/>
                <a:gd name="T17" fmla="*/ 177 h 473"/>
                <a:gd name="T18" fmla="*/ 138 w 480"/>
                <a:gd name="T19" fmla="*/ 216 h 473"/>
                <a:gd name="T20" fmla="*/ 163 w 480"/>
                <a:gd name="T21" fmla="*/ 251 h 473"/>
                <a:gd name="T22" fmla="*/ 192 w 480"/>
                <a:gd name="T23" fmla="*/ 284 h 473"/>
                <a:gd name="T24" fmla="*/ 225 w 480"/>
                <a:gd name="T25" fmla="*/ 312 h 473"/>
                <a:gd name="T26" fmla="*/ 261 w 480"/>
                <a:gd name="T27" fmla="*/ 337 h 473"/>
                <a:gd name="T28" fmla="*/ 300 w 480"/>
                <a:gd name="T29" fmla="*/ 356 h 473"/>
                <a:gd name="T30" fmla="*/ 342 w 480"/>
                <a:gd name="T31" fmla="*/ 371 h 473"/>
                <a:gd name="T32" fmla="*/ 387 w 480"/>
                <a:gd name="T33" fmla="*/ 379 h 473"/>
                <a:gd name="T34" fmla="*/ 433 w 480"/>
                <a:gd name="T35" fmla="*/ 382 h 473"/>
                <a:gd name="T36" fmla="*/ 448 w 480"/>
                <a:gd name="T37" fmla="*/ 385 h 473"/>
                <a:gd name="T38" fmla="*/ 461 w 480"/>
                <a:gd name="T39" fmla="*/ 392 h 473"/>
                <a:gd name="T40" fmla="*/ 470 w 480"/>
                <a:gd name="T41" fmla="*/ 401 h 473"/>
                <a:gd name="T42" fmla="*/ 477 w 480"/>
                <a:gd name="T43" fmla="*/ 413 h 473"/>
                <a:gd name="T44" fmla="*/ 480 w 480"/>
                <a:gd name="T45" fmla="*/ 428 h 473"/>
                <a:gd name="T46" fmla="*/ 477 w 480"/>
                <a:gd name="T47" fmla="*/ 442 h 473"/>
                <a:gd name="T48" fmla="*/ 470 w 480"/>
                <a:gd name="T49" fmla="*/ 455 h 473"/>
                <a:gd name="T50" fmla="*/ 461 w 480"/>
                <a:gd name="T51" fmla="*/ 465 h 473"/>
                <a:gd name="T52" fmla="*/ 448 w 480"/>
                <a:gd name="T53" fmla="*/ 471 h 473"/>
                <a:gd name="T54" fmla="*/ 433 w 480"/>
                <a:gd name="T55" fmla="*/ 473 h 473"/>
                <a:gd name="T56" fmla="*/ 383 w 480"/>
                <a:gd name="T57" fmla="*/ 471 h 473"/>
                <a:gd name="T58" fmla="*/ 334 w 480"/>
                <a:gd name="T59" fmla="*/ 463 h 473"/>
                <a:gd name="T60" fmla="*/ 288 w 480"/>
                <a:gd name="T61" fmla="*/ 448 h 473"/>
                <a:gd name="T62" fmla="*/ 243 w 480"/>
                <a:gd name="T63" fmla="*/ 430 h 473"/>
                <a:gd name="T64" fmla="*/ 201 w 480"/>
                <a:gd name="T65" fmla="*/ 407 h 473"/>
                <a:gd name="T66" fmla="*/ 162 w 480"/>
                <a:gd name="T67" fmla="*/ 379 h 473"/>
                <a:gd name="T68" fmla="*/ 127 w 480"/>
                <a:gd name="T69" fmla="*/ 348 h 473"/>
                <a:gd name="T70" fmla="*/ 95 w 480"/>
                <a:gd name="T71" fmla="*/ 313 h 473"/>
                <a:gd name="T72" fmla="*/ 67 w 480"/>
                <a:gd name="T73" fmla="*/ 275 h 473"/>
                <a:gd name="T74" fmla="*/ 44 w 480"/>
                <a:gd name="T75" fmla="*/ 233 h 473"/>
                <a:gd name="T76" fmla="*/ 25 w 480"/>
                <a:gd name="T77" fmla="*/ 190 h 473"/>
                <a:gd name="T78" fmla="*/ 11 w 480"/>
                <a:gd name="T79" fmla="*/ 144 h 473"/>
                <a:gd name="T80" fmla="*/ 3 w 480"/>
                <a:gd name="T81" fmla="*/ 95 h 473"/>
                <a:gd name="T82" fmla="*/ 0 w 480"/>
                <a:gd name="T83" fmla="*/ 45 h 473"/>
                <a:gd name="T84" fmla="*/ 2 w 480"/>
                <a:gd name="T85" fmla="*/ 31 h 473"/>
                <a:gd name="T86" fmla="*/ 8 w 480"/>
                <a:gd name="T87" fmla="*/ 19 h 473"/>
                <a:gd name="T88" fmla="*/ 19 w 480"/>
                <a:gd name="T89" fmla="*/ 9 h 473"/>
                <a:gd name="T90" fmla="*/ 31 w 480"/>
                <a:gd name="T91" fmla="*/ 2 h 473"/>
                <a:gd name="T92" fmla="*/ 46 w 480"/>
                <a:gd name="T93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0" h="473">
                  <a:moveTo>
                    <a:pt x="46" y="0"/>
                  </a:moveTo>
                  <a:lnTo>
                    <a:pt x="61" y="2"/>
                  </a:lnTo>
                  <a:lnTo>
                    <a:pt x="73" y="9"/>
                  </a:lnTo>
                  <a:lnTo>
                    <a:pt x="83" y="19"/>
                  </a:lnTo>
                  <a:lnTo>
                    <a:pt x="89" y="31"/>
                  </a:lnTo>
                  <a:lnTo>
                    <a:pt x="92" y="45"/>
                  </a:lnTo>
                  <a:lnTo>
                    <a:pt x="95" y="91"/>
                  </a:lnTo>
                  <a:lnTo>
                    <a:pt x="104" y="135"/>
                  </a:lnTo>
                  <a:lnTo>
                    <a:pt x="118" y="177"/>
                  </a:lnTo>
                  <a:lnTo>
                    <a:pt x="138" y="216"/>
                  </a:lnTo>
                  <a:lnTo>
                    <a:pt x="163" y="251"/>
                  </a:lnTo>
                  <a:lnTo>
                    <a:pt x="192" y="284"/>
                  </a:lnTo>
                  <a:lnTo>
                    <a:pt x="225" y="312"/>
                  </a:lnTo>
                  <a:lnTo>
                    <a:pt x="261" y="337"/>
                  </a:lnTo>
                  <a:lnTo>
                    <a:pt x="300" y="356"/>
                  </a:lnTo>
                  <a:lnTo>
                    <a:pt x="342" y="371"/>
                  </a:lnTo>
                  <a:lnTo>
                    <a:pt x="387" y="379"/>
                  </a:lnTo>
                  <a:lnTo>
                    <a:pt x="433" y="382"/>
                  </a:lnTo>
                  <a:lnTo>
                    <a:pt x="448" y="385"/>
                  </a:lnTo>
                  <a:lnTo>
                    <a:pt x="461" y="392"/>
                  </a:lnTo>
                  <a:lnTo>
                    <a:pt x="470" y="401"/>
                  </a:lnTo>
                  <a:lnTo>
                    <a:pt x="477" y="413"/>
                  </a:lnTo>
                  <a:lnTo>
                    <a:pt x="480" y="428"/>
                  </a:lnTo>
                  <a:lnTo>
                    <a:pt x="477" y="442"/>
                  </a:lnTo>
                  <a:lnTo>
                    <a:pt x="470" y="455"/>
                  </a:lnTo>
                  <a:lnTo>
                    <a:pt x="461" y="465"/>
                  </a:lnTo>
                  <a:lnTo>
                    <a:pt x="448" y="471"/>
                  </a:lnTo>
                  <a:lnTo>
                    <a:pt x="433" y="473"/>
                  </a:lnTo>
                  <a:lnTo>
                    <a:pt x="383" y="471"/>
                  </a:lnTo>
                  <a:lnTo>
                    <a:pt x="334" y="463"/>
                  </a:lnTo>
                  <a:lnTo>
                    <a:pt x="288" y="448"/>
                  </a:lnTo>
                  <a:lnTo>
                    <a:pt x="243" y="430"/>
                  </a:lnTo>
                  <a:lnTo>
                    <a:pt x="201" y="407"/>
                  </a:lnTo>
                  <a:lnTo>
                    <a:pt x="162" y="379"/>
                  </a:lnTo>
                  <a:lnTo>
                    <a:pt x="127" y="348"/>
                  </a:lnTo>
                  <a:lnTo>
                    <a:pt x="95" y="313"/>
                  </a:lnTo>
                  <a:lnTo>
                    <a:pt x="67" y="275"/>
                  </a:lnTo>
                  <a:lnTo>
                    <a:pt x="44" y="233"/>
                  </a:lnTo>
                  <a:lnTo>
                    <a:pt x="25" y="190"/>
                  </a:lnTo>
                  <a:lnTo>
                    <a:pt x="11" y="144"/>
                  </a:lnTo>
                  <a:lnTo>
                    <a:pt x="3" y="95"/>
                  </a:lnTo>
                  <a:lnTo>
                    <a:pt x="0" y="45"/>
                  </a:lnTo>
                  <a:lnTo>
                    <a:pt x="2" y="31"/>
                  </a:lnTo>
                  <a:lnTo>
                    <a:pt x="8" y="19"/>
                  </a:lnTo>
                  <a:lnTo>
                    <a:pt x="19" y="9"/>
                  </a:lnTo>
                  <a:lnTo>
                    <a:pt x="31" y="2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8293100" y="3268663"/>
              <a:ext cx="95250" cy="93663"/>
            </a:xfrm>
            <a:custGeom>
              <a:avLst/>
              <a:gdLst>
                <a:gd name="T0" fmla="*/ 434 w 481"/>
                <a:gd name="T1" fmla="*/ 0 h 473"/>
                <a:gd name="T2" fmla="*/ 449 w 481"/>
                <a:gd name="T3" fmla="*/ 2 h 473"/>
                <a:gd name="T4" fmla="*/ 462 w 481"/>
                <a:gd name="T5" fmla="*/ 8 h 473"/>
                <a:gd name="T6" fmla="*/ 471 w 481"/>
                <a:gd name="T7" fmla="*/ 19 h 473"/>
                <a:gd name="T8" fmla="*/ 478 w 481"/>
                <a:gd name="T9" fmla="*/ 31 h 473"/>
                <a:gd name="T10" fmla="*/ 481 w 481"/>
                <a:gd name="T11" fmla="*/ 45 h 473"/>
                <a:gd name="T12" fmla="*/ 478 w 481"/>
                <a:gd name="T13" fmla="*/ 60 h 473"/>
                <a:gd name="T14" fmla="*/ 471 w 481"/>
                <a:gd name="T15" fmla="*/ 72 h 473"/>
                <a:gd name="T16" fmla="*/ 462 w 481"/>
                <a:gd name="T17" fmla="*/ 82 h 473"/>
                <a:gd name="T18" fmla="*/ 449 w 481"/>
                <a:gd name="T19" fmla="*/ 89 h 473"/>
                <a:gd name="T20" fmla="*/ 434 w 481"/>
                <a:gd name="T21" fmla="*/ 91 h 473"/>
                <a:gd name="T22" fmla="*/ 388 w 481"/>
                <a:gd name="T23" fmla="*/ 94 h 473"/>
                <a:gd name="T24" fmla="*/ 343 w 481"/>
                <a:gd name="T25" fmla="*/ 103 h 473"/>
                <a:gd name="T26" fmla="*/ 301 w 481"/>
                <a:gd name="T27" fmla="*/ 117 h 473"/>
                <a:gd name="T28" fmla="*/ 262 w 481"/>
                <a:gd name="T29" fmla="*/ 136 h 473"/>
                <a:gd name="T30" fmla="*/ 226 w 481"/>
                <a:gd name="T31" fmla="*/ 161 h 473"/>
                <a:gd name="T32" fmla="*/ 193 w 481"/>
                <a:gd name="T33" fmla="*/ 189 h 473"/>
                <a:gd name="T34" fmla="*/ 164 w 481"/>
                <a:gd name="T35" fmla="*/ 222 h 473"/>
                <a:gd name="T36" fmla="*/ 139 w 481"/>
                <a:gd name="T37" fmla="*/ 257 h 473"/>
                <a:gd name="T38" fmla="*/ 119 w 481"/>
                <a:gd name="T39" fmla="*/ 297 h 473"/>
                <a:gd name="T40" fmla="*/ 105 w 481"/>
                <a:gd name="T41" fmla="*/ 338 h 473"/>
                <a:gd name="T42" fmla="*/ 96 w 481"/>
                <a:gd name="T43" fmla="*/ 382 h 473"/>
                <a:gd name="T44" fmla="*/ 93 w 481"/>
                <a:gd name="T45" fmla="*/ 428 h 473"/>
                <a:gd name="T46" fmla="*/ 90 w 481"/>
                <a:gd name="T47" fmla="*/ 442 h 473"/>
                <a:gd name="T48" fmla="*/ 84 w 481"/>
                <a:gd name="T49" fmla="*/ 455 h 473"/>
                <a:gd name="T50" fmla="*/ 74 w 481"/>
                <a:gd name="T51" fmla="*/ 464 h 473"/>
                <a:gd name="T52" fmla="*/ 62 w 481"/>
                <a:gd name="T53" fmla="*/ 471 h 473"/>
                <a:gd name="T54" fmla="*/ 47 w 481"/>
                <a:gd name="T55" fmla="*/ 473 h 473"/>
                <a:gd name="T56" fmla="*/ 32 w 481"/>
                <a:gd name="T57" fmla="*/ 471 h 473"/>
                <a:gd name="T58" fmla="*/ 20 w 481"/>
                <a:gd name="T59" fmla="*/ 464 h 473"/>
                <a:gd name="T60" fmla="*/ 9 w 481"/>
                <a:gd name="T61" fmla="*/ 455 h 473"/>
                <a:gd name="T62" fmla="*/ 3 w 481"/>
                <a:gd name="T63" fmla="*/ 442 h 473"/>
                <a:gd name="T64" fmla="*/ 0 w 481"/>
                <a:gd name="T65" fmla="*/ 428 h 473"/>
                <a:gd name="T66" fmla="*/ 3 w 481"/>
                <a:gd name="T67" fmla="*/ 378 h 473"/>
                <a:gd name="T68" fmla="*/ 11 w 481"/>
                <a:gd name="T69" fmla="*/ 330 h 473"/>
                <a:gd name="T70" fmla="*/ 26 w 481"/>
                <a:gd name="T71" fmla="*/ 283 h 473"/>
                <a:gd name="T72" fmla="*/ 45 w 481"/>
                <a:gd name="T73" fmla="*/ 240 h 473"/>
                <a:gd name="T74" fmla="*/ 68 w 481"/>
                <a:gd name="T75" fmla="*/ 198 h 473"/>
                <a:gd name="T76" fmla="*/ 96 w 481"/>
                <a:gd name="T77" fmla="*/ 160 h 473"/>
                <a:gd name="T78" fmla="*/ 128 w 481"/>
                <a:gd name="T79" fmla="*/ 125 h 473"/>
                <a:gd name="T80" fmla="*/ 163 w 481"/>
                <a:gd name="T81" fmla="*/ 94 h 473"/>
                <a:gd name="T82" fmla="*/ 202 w 481"/>
                <a:gd name="T83" fmla="*/ 66 h 473"/>
                <a:gd name="T84" fmla="*/ 244 w 481"/>
                <a:gd name="T85" fmla="*/ 43 h 473"/>
                <a:gd name="T86" fmla="*/ 288 w 481"/>
                <a:gd name="T87" fmla="*/ 25 h 473"/>
                <a:gd name="T88" fmla="*/ 335 w 481"/>
                <a:gd name="T89" fmla="*/ 11 h 473"/>
                <a:gd name="T90" fmla="*/ 384 w 481"/>
                <a:gd name="T91" fmla="*/ 3 h 473"/>
                <a:gd name="T92" fmla="*/ 434 w 481"/>
                <a:gd name="T93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1" h="473">
                  <a:moveTo>
                    <a:pt x="434" y="0"/>
                  </a:moveTo>
                  <a:lnTo>
                    <a:pt x="449" y="2"/>
                  </a:lnTo>
                  <a:lnTo>
                    <a:pt x="462" y="8"/>
                  </a:lnTo>
                  <a:lnTo>
                    <a:pt x="471" y="19"/>
                  </a:lnTo>
                  <a:lnTo>
                    <a:pt x="478" y="31"/>
                  </a:lnTo>
                  <a:lnTo>
                    <a:pt x="481" y="45"/>
                  </a:lnTo>
                  <a:lnTo>
                    <a:pt x="478" y="60"/>
                  </a:lnTo>
                  <a:lnTo>
                    <a:pt x="471" y="72"/>
                  </a:lnTo>
                  <a:lnTo>
                    <a:pt x="462" y="82"/>
                  </a:lnTo>
                  <a:lnTo>
                    <a:pt x="449" y="89"/>
                  </a:lnTo>
                  <a:lnTo>
                    <a:pt x="434" y="91"/>
                  </a:lnTo>
                  <a:lnTo>
                    <a:pt x="388" y="94"/>
                  </a:lnTo>
                  <a:lnTo>
                    <a:pt x="343" y="103"/>
                  </a:lnTo>
                  <a:lnTo>
                    <a:pt x="301" y="117"/>
                  </a:lnTo>
                  <a:lnTo>
                    <a:pt x="262" y="136"/>
                  </a:lnTo>
                  <a:lnTo>
                    <a:pt x="226" y="161"/>
                  </a:lnTo>
                  <a:lnTo>
                    <a:pt x="193" y="189"/>
                  </a:lnTo>
                  <a:lnTo>
                    <a:pt x="164" y="222"/>
                  </a:lnTo>
                  <a:lnTo>
                    <a:pt x="139" y="257"/>
                  </a:lnTo>
                  <a:lnTo>
                    <a:pt x="119" y="297"/>
                  </a:lnTo>
                  <a:lnTo>
                    <a:pt x="105" y="338"/>
                  </a:lnTo>
                  <a:lnTo>
                    <a:pt x="96" y="382"/>
                  </a:lnTo>
                  <a:lnTo>
                    <a:pt x="93" y="428"/>
                  </a:lnTo>
                  <a:lnTo>
                    <a:pt x="90" y="442"/>
                  </a:lnTo>
                  <a:lnTo>
                    <a:pt x="84" y="455"/>
                  </a:lnTo>
                  <a:lnTo>
                    <a:pt x="74" y="464"/>
                  </a:lnTo>
                  <a:lnTo>
                    <a:pt x="62" y="471"/>
                  </a:lnTo>
                  <a:lnTo>
                    <a:pt x="47" y="473"/>
                  </a:lnTo>
                  <a:lnTo>
                    <a:pt x="32" y="471"/>
                  </a:lnTo>
                  <a:lnTo>
                    <a:pt x="20" y="464"/>
                  </a:lnTo>
                  <a:lnTo>
                    <a:pt x="9" y="455"/>
                  </a:lnTo>
                  <a:lnTo>
                    <a:pt x="3" y="442"/>
                  </a:lnTo>
                  <a:lnTo>
                    <a:pt x="0" y="428"/>
                  </a:lnTo>
                  <a:lnTo>
                    <a:pt x="3" y="378"/>
                  </a:lnTo>
                  <a:lnTo>
                    <a:pt x="11" y="330"/>
                  </a:lnTo>
                  <a:lnTo>
                    <a:pt x="26" y="283"/>
                  </a:lnTo>
                  <a:lnTo>
                    <a:pt x="45" y="240"/>
                  </a:lnTo>
                  <a:lnTo>
                    <a:pt x="68" y="198"/>
                  </a:lnTo>
                  <a:lnTo>
                    <a:pt x="96" y="160"/>
                  </a:lnTo>
                  <a:lnTo>
                    <a:pt x="128" y="125"/>
                  </a:lnTo>
                  <a:lnTo>
                    <a:pt x="163" y="94"/>
                  </a:lnTo>
                  <a:lnTo>
                    <a:pt x="202" y="66"/>
                  </a:lnTo>
                  <a:lnTo>
                    <a:pt x="244" y="43"/>
                  </a:lnTo>
                  <a:lnTo>
                    <a:pt x="288" y="25"/>
                  </a:lnTo>
                  <a:lnTo>
                    <a:pt x="335" y="11"/>
                  </a:lnTo>
                  <a:lnTo>
                    <a:pt x="384" y="3"/>
                  </a:lnTo>
                  <a:lnTo>
                    <a:pt x="4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7718425" y="2973388"/>
              <a:ext cx="95250" cy="93663"/>
            </a:xfrm>
            <a:custGeom>
              <a:avLst/>
              <a:gdLst>
                <a:gd name="T0" fmla="*/ 434 w 480"/>
                <a:gd name="T1" fmla="*/ 0 h 473"/>
                <a:gd name="T2" fmla="*/ 448 w 480"/>
                <a:gd name="T3" fmla="*/ 2 h 473"/>
                <a:gd name="T4" fmla="*/ 461 w 480"/>
                <a:gd name="T5" fmla="*/ 9 h 473"/>
                <a:gd name="T6" fmla="*/ 471 w 480"/>
                <a:gd name="T7" fmla="*/ 19 h 473"/>
                <a:gd name="T8" fmla="*/ 478 w 480"/>
                <a:gd name="T9" fmla="*/ 31 h 473"/>
                <a:gd name="T10" fmla="*/ 480 w 480"/>
                <a:gd name="T11" fmla="*/ 45 h 473"/>
                <a:gd name="T12" fmla="*/ 478 w 480"/>
                <a:gd name="T13" fmla="*/ 95 h 473"/>
                <a:gd name="T14" fmla="*/ 469 w 480"/>
                <a:gd name="T15" fmla="*/ 144 h 473"/>
                <a:gd name="T16" fmla="*/ 455 w 480"/>
                <a:gd name="T17" fmla="*/ 190 h 473"/>
                <a:gd name="T18" fmla="*/ 436 w 480"/>
                <a:gd name="T19" fmla="*/ 233 h 473"/>
                <a:gd name="T20" fmla="*/ 413 w 480"/>
                <a:gd name="T21" fmla="*/ 275 h 473"/>
                <a:gd name="T22" fmla="*/ 384 w 480"/>
                <a:gd name="T23" fmla="*/ 313 h 473"/>
                <a:gd name="T24" fmla="*/ 353 w 480"/>
                <a:gd name="T25" fmla="*/ 348 h 473"/>
                <a:gd name="T26" fmla="*/ 317 w 480"/>
                <a:gd name="T27" fmla="*/ 379 h 473"/>
                <a:gd name="T28" fmla="*/ 279 w 480"/>
                <a:gd name="T29" fmla="*/ 407 h 473"/>
                <a:gd name="T30" fmla="*/ 237 w 480"/>
                <a:gd name="T31" fmla="*/ 430 h 473"/>
                <a:gd name="T32" fmla="*/ 193 w 480"/>
                <a:gd name="T33" fmla="*/ 448 h 473"/>
                <a:gd name="T34" fmla="*/ 146 w 480"/>
                <a:gd name="T35" fmla="*/ 463 h 473"/>
                <a:gd name="T36" fmla="*/ 96 w 480"/>
                <a:gd name="T37" fmla="*/ 471 h 473"/>
                <a:gd name="T38" fmla="*/ 46 w 480"/>
                <a:gd name="T39" fmla="*/ 473 h 473"/>
                <a:gd name="T40" fmla="*/ 31 w 480"/>
                <a:gd name="T41" fmla="*/ 471 h 473"/>
                <a:gd name="T42" fmla="*/ 19 w 480"/>
                <a:gd name="T43" fmla="*/ 465 h 473"/>
                <a:gd name="T44" fmla="*/ 9 w 480"/>
                <a:gd name="T45" fmla="*/ 455 h 473"/>
                <a:gd name="T46" fmla="*/ 2 w 480"/>
                <a:gd name="T47" fmla="*/ 442 h 473"/>
                <a:gd name="T48" fmla="*/ 0 w 480"/>
                <a:gd name="T49" fmla="*/ 428 h 473"/>
                <a:gd name="T50" fmla="*/ 2 w 480"/>
                <a:gd name="T51" fmla="*/ 413 h 473"/>
                <a:gd name="T52" fmla="*/ 9 w 480"/>
                <a:gd name="T53" fmla="*/ 401 h 473"/>
                <a:gd name="T54" fmla="*/ 19 w 480"/>
                <a:gd name="T55" fmla="*/ 392 h 473"/>
                <a:gd name="T56" fmla="*/ 31 w 480"/>
                <a:gd name="T57" fmla="*/ 385 h 473"/>
                <a:gd name="T58" fmla="*/ 46 w 480"/>
                <a:gd name="T59" fmla="*/ 382 h 473"/>
                <a:gd name="T60" fmla="*/ 92 w 480"/>
                <a:gd name="T61" fmla="*/ 379 h 473"/>
                <a:gd name="T62" fmla="*/ 136 w 480"/>
                <a:gd name="T63" fmla="*/ 371 h 473"/>
                <a:gd name="T64" fmla="*/ 179 w 480"/>
                <a:gd name="T65" fmla="*/ 356 h 473"/>
                <a:gd name="T66" fmla="*/ 218 w 480"/>
                <a:gd name="T67" fmla="*/ 337 h 473"/>
                <a:gd name="T68" fmla="*/ 254 w 480"/>
                <a:gd name="T69" fmla="*/ 312 h 473"/>
                <a:gd name="T70" fmla="*/ 288 w 480"/>
                <a:gd name="T71" fmla="*/ 284 h 473"/>
                <a:gd name="T72" fmla="*/ 316 w 480"/>
                <a:gd name="T73" fmla="*/ 251 h 473"/>
                <a:gd name="T74" fmla="*/ 341 w 480"/>
                <a:gd name="T75" fmla="*/ 216 h 473"/>
                <a:gd name="T76" fmla="*/ 361 w 480"/>
                <a:gd name="T77" fmla="*/ 177 h 473"/>
                <a:gd name="T78" fmla="*/ 376 w 480"/>
                <a:gd name="T79" fmla="*/ 135 h 473"/>
                <a:gd name="T80" fmla="*/ 384 w 480"/>
                <a:gd name="T81" fmla="*/ 91 h 473"/>
                <a:gd name="T82" fmla="*/ 387 w 480"/>
                <a:gd name="T83" fmla="*/ 45 h 473"/>
                <a:gd name="T84" fmla="*/ 391 w 480"/>
                <a:gd name="T85" fmla="*/ 31 h 473"/>
                <a:gd name="T86" fmla="*/ 397 w 480"/>
                <a:gd name="T87" fmla="*/ 19 h 473"/>
                <a:gd name="T88" fmla="*/ 406 w 480"/>
                <a:gd name="T89" fmla="*/ 9 h 473"/>
                <a:gd name="T90" fmla="*/ 419 w 480"/>
                <a:gd name="T91" fmla="*/ 2 h 473"/>
                <a:gd name="T92" fmla="*/ 434 w 480"/>
                <a:gd name="T93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0" h="473">
                  <a:moveTo>
                    <a:pt x="434" y="0"/>
                  </a:moveTo>
                  <a:lnTo>
                    <a:pt x="448" y="2"/>
                  </a:lnTo>
                  <a:lnTo>
                    <a:pt x="461" y="9"/>
                  </a:lnTo>
                  <a:lnTo>
                    <a:pt x="471" y="19"/>
                  </a:lnTo>
                  <a:lnTo>
                    <a:pt x="478" y="31"/>
                  </a:lnTo>
                  <a:lnTo>
                    <a:pt x="480" y="45"/>
                  </a:lnTo>
                  <a:lnTo>
                    <a:pt x="478" y="95"/>
                  </a:lnTo>
                  <a:lnTo>
                    <a:pt x="469" y="144"/>
                  </a:lnTo>
                  <a:lnTo>
                    <a:pt x="455" y="190"/>
                  </a:lnTo>
                  <a:lnTo>
                    <a:pt x="436" y="233"/>
                  </a:lnTo>
                  <a:lnTo>
                    <a:pt x="413" y="275"/>
                  </a:lnTo>
                  <a:lnTo>
                    <a:pt x="384" y="313"/>
                  </a:lnTo>
                  <a:lnTo>
                    <a:pt x="353" y="348"/>
                  </a:lnTo>
                  <a:lnTo>
                    <a:pt x="317" y="379"/>
                  </a:lnTo>
                  <a:lnTo>
                    <a:pt x="279" y="407"/>
                  </a:lnTo>
                  <a:lnTo>
                    <a:pt x="237" y="430"/>
                  </a:lnTo>
                  <a:lnTo>
                    <a:pt x="193" y="448"/>
                  </a:lnTo>
                  <a:lnTo>
                    <a:pt x="146" y="463"/>
                  </a:lnTo>
                  <a:lnTo>
                    <a:pt x="96" y="471"/>
                  </a:lnTo>
                  <a:lnTo>
                    <a:pt x="46" y="473"/>
                  </a:lnTo>
                  <a:lnTo>
                    <a:pt x="31" y="471"/>
                  </a:lnTo>
                  <a:lnTo>
                    <a:pt x="19" y="465"/>
                  </a:lnTo>
                  <a:lnTo>
                    <a:pt x="9" y="455"/>
                  </a:lnTo>
                  <a:lnTo>
                    <a:pt x="2" y="442"/>
                  </a:lnTo>
                  <a:lnTo>
                    <a:pt x="0" y="428"/>
                  </a:lnTo>
                  <a:lnTo>
                    <a:pt x="2" y="413"/>
                  </a:lnTo>
                  <a:lnTo>
                    <a:pt x="9" y="401"/>
                  </a:lnTo>
                  <a:lnTo>
                    <a:pt x="19" y="392"/>
                  </a:lnTo>
                  <a:lnTo>
                    <a:pt x="31" y="385"/>
                  </a:lnTo>
                  <a:lnTo>
                    <a:pt x="46" y="382"/>
                  </a:lnTo>
                  <a:lnTo>
                    <a:pt x="92" y="379"/>
                  </a:lnTo>
                  <a:lnTo>
                    <a:pt x="136" y="371"/>
                  </a:lnTo>
                  <a:lnTo>
                    <a:pt x="179" y="356"/>
                  </a:lnTo>
                  <a:lnTo>
                    <a:pt x="218" y="337"/>
                  </a:lnTo>
                  <a:lnTo>
                    <a:pt x="254" y="312"/>
                  </a:lnTo>
                  <a:lnTo>
                    <a:pt x="288" y="284"/>
                  </a:lnTo>
                  <a:lnTo>
                    <a:pt x="316" y="251"/>
                  </a:lnTo>
                  <a:lnTo>
                    <a:pt x="341" y="216"/>
                  </a:lnTo>
                  <a:lnTo>
                    <a:pt x="361" y="177"/>
                  </a:lnTo>
                  <a:lnTo>
                    <a:pt x="376" y="135"/>
                  </a:lnTo>
                  <a:lnTo>
                    <a:pt x="384" y="91"/>
                  </a:lnTo>
                  <a:lnTo>
                    <a:pt x="387" y="45"/>
                  </a:lnTo>
                  <a:lnTo>
                    <a:pt x="391" y="31"/>
                  </a:lnTo>
                  <a:lnTo>
                    <a:pt x="397" y="19"/>
                  </a:lnTo>
                  <a:lnTo>
                    <a:pt x="406" y="9"/>
                  </a:lnTo>
                  <a:lnTo>
                    <a:pt x="419" y="2"/>
                  </a:lnTo>
                  <a:lnTo>
                    <a:pt x="4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7718425" y="3268663"/>
              <a:ext cx="95250" cy="93663"/>
            </a:xfrm>
            <a:custGeom>
              <a:avLst/>
              <a:gdLst>
                <a:gd name="T0" fmla="*/ 46 w 480"/>
                <a:gd name="T1" fmla="*/ 0 h 473"/>
                <a:gd name="T2" fmla="*/ 96 w 480"/>
                <a:gd name="T3" fmla="*/ 3 h 473"/>
                <a:gd name="T4" fmla="*/ 146 w 480"/>
                <a:gd name="T5" fmla="*/ 11 h 473"/>
                <a:gd name="T6" fmla="*/ 193 w 480"/>
                <a:gd name="T7" fmla="*/ 25 h 473"/>
                <a:gd name="T8" fmla="*/ 237 w 480"/>
                <a:gd name="T9" fmla="*/ 43 h 473"/>
                <a:gd name="T10" fmla="*/ 279 w 480"/>
                <a:gd name="T11" fmla="*/ 66 h 473"/>
                <a:gd name="T12" fmla="*/ 317 w 480"/>
                <a:gd name="T13" fmla="*/ 94 h 473"/>
                <a:gd name="T14" fmla="*/ 353 w 480"/>
                <a:gd name="T15" fmla="*/ 125 h 473"/>
                <a:gd name="T16" fmla="*/ 384 w 480"/>
                <a:gd name="T17" fmla="*/ 160 h 473"/>
                <a:gd name="T18" fmla="*/ 413 w 480"/>
                <a:gd name="T19" fmla="*/ 198 h 473"/>
                <a:gd name="T20" fmla="*/ 436 w 480"/>
                <a:gd name="T21" fmla="*/ 240 h 473"/>
                <a:gd name="T22" fmla="*/ 455 w 480"/>
                <a:gd name="T23" fmla="*/ 283 h 473"/>
                <a:gd name="T24" fmla="*/ 469 w 480"/>
                <a:gd name="T25" fmla="*/ 330 h 473"/>
                <a:gd name="T26" fmla="*/ 478 w 480"/>
                <a:gd name="T27" fmla="*/ 378 h 473"/>
                <a:gd name="T28" fmla="*/ 480 w 480"/>
                <a:gd name="T29" fmla="*/ 428 h 473"/>
                <a:gd name="T30" fmla="*/ 478 w 480"/>
                <a:gd name="T31" fmla="*/ 442 h 473"/>
                <a:gd name="T32" fmla="*/ 471 w 480"/>
                <a:gd name="T33" fmla="*/ 455 h 473"/>
                <a:gd name="T34" fmla="*/ 461 w 480"/>
                <a:gd name="T35" fmla="*/ 464 h 473"/>
                <a:gd name="T36" fmla="*/ 448 w 480"/>
                <a:gd name="T37" fmla="*/ 471 h 473"/>
                <a:gd name="T38" fmla="*/ 434 w 480"/>
                <a:gd name="T39" fmla="*/ 473 h 473"/>
                <a:gd name="T40" fmla="*/ 419 w 480"/>
                <a:gd name="T41" fmla="*/ 471 h 473"/>
                <a:gd name="T42" fmla="*/ 406 w 480"/>
                <a:gd name="T43" fmla="*/ 464 h 473"/>
                <a:gd name="T44" fmla="*/ 397 w 480"/>
                <a:gd name="T45" fmla="*/ 455 h 473"/>
                <a:gd name="T46" fmla="*/ 391 w 480"/>
                <a:gd name="T47" fmla="*/ 442 h 473"/>
                <a:gd name="T48" fmla="*/ 387 w 480"/>
                <a:gd name="T49" fmla="*/ 428 h 473"/>
                <a:gd name="T50" fmla="*/ 384 w 480"/>
                <a:gd name="T51" fmla="*/ 382 h 473"/>
                <a:gd name="T52" fmla="*/ 376 w 480"/>
                <a:gd name="T53" fmla="*/ 338 h 473"/>
                <a:gd name="T54" fmla="*/ 361 w 480"/>
                <a:gd name="T55" fmla="*/ 297 h 473"/>
                <a:gd name="T56" fmla="*/ 341 w 480"/>
                <a:gd name="T57" fmla="*/ 257 h 473"/>
                <a:gd name="T58" fmla="*/ 316 w 480"/>
                <a:gd name="T59" fmla="*/ 222 h 473"/>
                <a:gd name="T60" fmla="*/ 288 w 480"/>
                <a:gd name="T61" fmla="*/ 189 h 473"/>
                <a:gd name="T62" fmla="*/ 254 w 480"/>
                <a:gd name="T63" fmla="*/ 161 h 473"/>
                <a:gd name="T64" fmla="*/ 218 w 480"/>
                <a:gd name="T65" fmla="*/ 136 h 473"/>
                <a:gd name="T66" fmla="*/ 179 w 480"/>
                <a:gd name="T67" fmla="*/ 117 h 473"/>
                <a:gd name="T68" fmla="*/ 136 w 480"/>
                <a:gd name="T69" fmla="*/ 103 h 473"/>
                <a:gd name="T70" fmla="*/ 92 w 480"/>
                <a:gd name="T71" fmla="*/ 94 h 473"/>
                <a:gd name="T72" fmla="*/ 46 w 480"/>
                <a:gd name="T73" fmla="*/ 91 h 473"/>
                <a:gd name="T74" fmla="*/ 31 w 480"/>
                <a:gd name="T75" fmla="*/ 89 h 473"/>
                <a:gd name="T76" fmla="*/ 19 w 480"/>
                <a:gd name="T77" fmla="*/ 82 h 473"/>
                <a:gd name="T78" fmla="*/ 9 w 480"/>
                <a:gd name="T79" fmla="*/ 72 h 473"/>
                <a:gd name="T80" fmla="*/ 2 w 480"/>
                <a:gd name="T81" fmla="*/ 60 h 473"/>
                <a:gd name="T82" fmla="*/ 0 w 480"/>
                <a:gd name="T83" fmla="*/ 45 h 473"/>
                <a:gd name="T84" fmla="*/ 2 w 480"/>
                <a:gd name="T85" fmla="*/ 31 h 473"/>
                <a:gd name="T86" fmla="*/ 9 w 480"/>
                <a:gd name="T87" fmla="*/ 19 h 473"/>
                <a:gd name="T88" fmla="*/ 19 w 480"/>
                <a:gd name="T89" fmla="*/ 8 h 473"/>
                <a:gd name="T90" fmla="*/ 31 w 480"/>
                <a:gd name="T91" fmla="*/ 2 h 473"/>
                <a:gd name="T92" fmla="*/ 46 w 480"/>
                <a:gd name="T93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0" h="473">
                  <a:moveTo>
                    <a:pt x="46" y="0"/>
                  </a:moveTo>
                  <a:lnTo>
                    <a:pt x="96" y="3"/>
                  </a:lnTo>
                  <a:lnTo>
                    <a:pt x="146" y="11"/>
                  </a:lnTo>
                  <a:lnTo>
                    <a:pt x="193" y="25"/>
                  </a:lnTo>
                  <a:lnTo>
                    <a:pt x="237" y="43"/>
                  </a:lnTo>
                  <a:lnTo>
                    <a:pt x="279" y="66"/>
                  </a:lnTo>
                  <a:lnTo>
                    <a:pt x="317" y="94"/>
                  </a:lnTo>
                  <a:lnTo>
                    <a:pt x="353" y="125"/>
                  </a:lnTo>
                  <a:lnTo>
                    <a:pt x="384" y="160"/>
                  </a:lnTo>
                  <a:lnTo>
                    <a:pt x="413" y="198"/>
                  </a:lnTo>
                  <a:lnTo>
                    <a:pt x="436" y="240"/>
                  </a:lnTo>
                  <a:lnTo>
                    <a:pt x="455" y="283"/>
                  </a:lnTo>
                  <a:lnTo>
                    <a:pt x="469" y="330"/>
                  </a:lnTo>
                  <a:lnTo>
                    <a:pt x="478" y="378"/>
                  </a:lnTo>
                  <a:lnTo>
                    <a:pt x="480" y="428"/>
                  </a:lnTo>
                  <a:lnTo>
                    <a:pt x="478" y="442"/>
                  </a:lnTo>
                  <a:lnTo>
                    <a:pt x="471" y="455"/>
                  </a:lnTo>
                  <a:lnTo>
                    <a:pt x="461" y="464"/>
                  </a:lnTo>
                  <a:lnTo>
                    <a:pt x="448" y="471"/>
                  </a:lnTo>
                  <a:lnTo>
                    <a:pt x="434" y="473"/>
                  </a:lnTo>
                  <a:lnTo>
                    <a:pt x="419" y="471"/>
                  </a:lnTo>
                  <a:lnTo>
                    <a:pt x="406" y="464"/>
                  </a:lnTo>
                  <a:lnTo>
                    <a:pt x="397" y="455"/>
                  </a:lnTo>
                  <a:lnTo>
                    <a:pt x="391" y="442"/>
                  </a:lnTo>
                  <a:lnTo>
                    <a:pt x="387" y="428"/>
                  </a:lnTo>
                  <a:lnTo>
                    <a:pt x="384" y="382"/>
                  </a:lnTo>
                  <a:lnTo>
                    <a:pt x="376" y="338"/>
                  </a:lnTo>
                  <a:lnTo>
                    <a:pt x="361" y="297"/>
                  </a:lnTo>
                  <a:lnTo>
                    <a:pt x="341" y="257"/>
                  </a:lnTo>
                  <a:lnTo>
                    <a:pt x="316" y="222"/>
                  </a:lnTo>
                  <a:lnTo>
                    <a:pt x="288" y="189"/>
                  </a:lnTo>
                  <a:lnTo>
                    <a:pt x="254" y="161"/>
                  </a:lnTo>
                  <a:lnTo>
                    <a:pt x="218" y="136"/>
                  </a:lnTo>
                  <a:lnTo>
                    <a:pt x="179" y="117"/>
                  </a:lnTo>
                  <a:lnTo>
                    <a:pt x="136" y="103"/>
                  </a:lnTo>
                  <a:lnTo>
                    <a:pt x="92" y="94"/>
                  </a:lnTo>
                  <a:lnTo>
                    <a:pt x="46" y="91"/>
                  </a:lnTo>
                  <a:lnTo>
                    <a:pt x="31" y="89"/>
                  </a:lnTo>
                  <a:lnTo>
                    <a:pt x="19" y="82"/>
                  </a:lnTo>
                  <a:lnTo>
                    <a:pt x="9" y="72"/>
                  </a:lnTo>
                  <a:lnTo>
                    <a:pt x="2" y="60"/>
                  </a:lnTo>
                  <a:lnTo>
                    <a:pt x="0" y="45"/>
                  </a:lnTo>
                  <a:lnTo>
                    <a:pt x="2" y="31"/>
                  </a:lnTo>
                  <a:lnTo>
                    <a:pt x="9" y="19"/>
                  </a:lnTo>
                  <a:lnTo>
                    <a:pt x="19" y="8"/>
                  </a:lnTo>
                  <a:lnTo>
                    <a:pt x="31" y="2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7985125" y="3070225"/>
              <a:ext cx="138113" cy="192088"/>
            </a:xfrm>
            <a:custGeom>
              <a:avLst/>
              <a:gdLst>
                <a:gd name="T0" fmla="*/ 435 w 697"/>
                <a:gd name="T1" fmla="*/ 6 h 972"/>
                <a:gd name="T2" fmla="*/ 537 w 697"/>
                <a:gd name="T3" fmla="*/ 32 h 972"/>
                <a:gd name="T4" fmla="*/ 612 w 697"/>
                <a:gd name="T5" fmla="*/ 65 h 972"/>
                <a:gd name="T6" fmla="*/ 655 w 697"/>
                <a:gd name="T7" fmla="*/ 92 h 972"/>
                <a:gd name="T8" fmla="*/ 675 w 697"/>
                <a:gd name="T9" fmla="*/ 110 h 972"/>
                <a:gd name="T10" fmla="*/ 679 w 697"/>
                <a:gd name="T11" fmla="*/ 151 h 972"/>
                <a:gd name="T12" fmla="*/ 648 w 697"/>
                <a:gd name="T13" fmla="*/ 178 h 972"/>
                <a:gd name="T14" fmla="*/ 607 w 697"/>
                <a:gd name="T15" fmla="*/ 170 h 972"/>
                <a:gd name="T16" fmla="*/ 588 w 697"/>
                <a:gd name="T17" fmla="*/ 157 h 972"/>
                <a:gd name="T18" fmla="*/ 537 w 697"/>
                <a:gd name="T19" fmla="*/ 130 h 972"/>
                <a:gd name="T20" fmla="*/ 457 w 697"/>
                <a:gd name="T21" fmla="*/ 103 h 972"/>
                <a:gd name="T22" fmla="*/ 352 w 697"/>
                <a:gd name="T23" fmla="*/ 91 h 972"/>
                <a:gd name="T24" fmla="*/ 245 w 697"/>
                <a:gd name="T25" fmla="*/ 108 h 972"/>
                <a:gd name="T26" fmla="*/ 169 w 697"/>
                <a:gd name="T27" fmla="*/ 158 h 972"/>
                <a:gd name="T28" fmla="*/ 133 w 697"/>
                <a:gd name="T29" fmla="*/ 236 h 972"/>
                <a:gd name="T30" fmla="*/ 142 w 697"/>
                <a:gd name="T31" fmla="*/ 313 h 972"/>
                <a:gd name="T32" fmla="*/ 195 w 697"/>
                <a:gd name="T33" fmla="*/ 369 h 972"/>
                <a:gd name="T34" fmla="*/ 278 w 697"/>
                <a:gd name="T35" fmla="*/ 413 h 972"/>
                <a:gd name="T36" fmla="*/ 374 w 697"/>
                <a:gd name="T37" fmla="*/ 449 h 972"/>
                <a:gd name="T38" fmla="*/ 459 w 697"/>
                <a:gd name="T39" fmla="*/ 476 h 972"/>
                <a:gd name="T40" fmla="*/ 536 w 697"/>
                <a:gd name="T41" fmla="*/ 506 h 972"/>
                <a:gd name="T42" fmla="*/ 608 w 697"/>
                <a:gd name="T43" fmla="*/ 549 h 972"/>
                <a:gd name="T44" fmla="*/ 666 w 697"/>
                <a:gd name="T45" fmla="*/ 608 h 972"/>
                <a:gd name="T46" fmla="*/ 695 w 697"/>
                <a:gd name="T47" fmla="*/ 690 h 972"/>
                <a:gd name="T48" fmla="*/ 688 w 697"/>
                <a:gd name="T49" fmla="*/ 786 h 972"/>
                <a:gd name="T50" fmla="*/ 643 w 697"/>
                <a:gd name="T51" fmla="*/ 864 h 972"/>
                <a:gd name="T52" fmla="*/ 571 w 697"/>
                <a:gd name="T53" fmla="*/ 919 h 972"/>
                <a:gd name="T54" fmla="*/ 484 w 697"/>
                <a:gd name="T55" fmla="*/ 956 h 972"/>
                <a:gd name="T56" fmla="*/ 396 w 697"/>
                <a:gd name="T57" fmla="*/ 971 h 972"/>
                <a:gd name="T58" fmla="*/ 290 w 697"/>
                <a:gd name="T59" fmla="*/ 964 h 972"/>
                <a:gd name="T60" fmla="*/ 170 w 697"/>
                <a:gd name="T61" fmla="*/ 927 h 972"/>
                <a:gd name="T62" fmla="*/ 68 w 697"/>
                <a:gd name="T63" fmla="*/ 876 h 972"/>
                <a:gd name="T64" fmla="*/ 7 w 697"/>
                <a:gd name="T65" fmla="*/ 832 h 972"/>
                <a:gd name="T66" fmla="*/ 3 w 697"/>
                <a:gd name="T67" fmla="*/ 791 h 972"/>
                <a:gd name="T68" fmla="*/ 34 w 697"/>
                <a:gd name="T69" fmla="*/ 762 h 972"/>
                <a:gd name="T70" fmla="*/ 75 w 697"/>
                <a:gd name="T71" fmla="*/ 771 h 972"/>
                <a:gd name="T72" fmla="*/ 155 w 697"/>
                <a:gd name="T73" fmla="*/ 819 h 972"/>
                <a:gd name="T74" fmla="*/ 261 w 697"/>
                <a:gd name="T75" fmla="*/ 863 h 972"/>
                <a:gd name="T76" fmla="*/ 368 w 697"/>
                <a:gd name="T77" fmla="*/ 881 h 972"/>
                <a:gd name="T78" fmla="*/ 446 w 697"/>
                <a:gd name="T79" fmla="*/ 872 h 972"/>
                <a:gd name="T80" fmla="*/ 523 w 697"/>
                <a:gd name="T81" fmla="*/ 842 h 972"/>
                <a:gd name="T82" fmla="*/ 582 w 697"/>
                <a:gd name="T83" fmla="*/ 792 h 972"/>
                <a:gd name="T84" fmla="*/ 606 w 697"/>
                <a:gd name="T85" fmla="*/ 722 h 972"/>
                <a:gd name="T86" fmla="*/ 585 w 697"/>
                <a:gd name="T87" fmla="*/ 655 h 972"/>
                <a:gd name="T88" fmla="*/ 530 w 697"/>
                <a:gd name="T89" fmla="*/ 606 h 972"/>
                <a:gd name="T90" fmla="*/ 449 w 697"/>
                <a:gd name="T91" fmla="*/ 569 h 972"/>
                <a:gd name="T92" fmla="*/ 346 w 697"/>
                <a:gd name="T93" fmla="*/ 535 h 972"/>
                <a:gd name="T94" fmla="*/ 276 w 697"/>
                <a:gd name="T95" fmla="*/ 510 h 972"/>
                <a:gd name="T96" fmla="*/ 194 w 697"/>
                <a:gd name="T97" fmla="*/ 474 h 972"/>
                <a:gd name="T98" fmla="*/ 118 w 697"/>
                <a:gd name="T99" fmla="*/ 423 h 972"/>
                <a:gd name="T100" fmla="*/ 61 w 697"/>
                <a:gd name="T101" fmla="*/ 356 h 972"/>
                <a:gd name="T102" fmla="*/ 38 w 697"/>
                <a:gd name="T103" fmla="*/ 267 h 972"/>
                <a:gd name="T104" fmla="*/ 61 w 697"/>
                <a:gd name="T105" fmla="*/ 158 h 972"/>
                <a:gd name="T106" fmla="*/ 125 w 697"/>
                <a:gd name="T107" fmla="*/ 73 h 972"/>
                <a:gd name="T108" fmla="*/ 225 w 697"/>
                <a:gd name="T109" fmla="*/ 19 h 972"/>
                <a:gd name="T110" fmla="*/ 352 w 697"/>
                <a:gd name="T111" fmla="*/ 0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7" h="972">
                  <a:moveTo>
                    <a:pt x="352" y="0"/>
                  </a:moveTo>
                  <a:lnTo>
                    <a:pt x="395" y="2"/>
                  </a:lnTo>
                  <a:lnTo>
                    <a:pt x="435" y="6"/>
                  </a:lnTo>
                  <a:lnTo>
                    <a:pt x="472" y="13"/>
                  </a:lnTo>
                  <a:lnTo>
                    <a:pt x="506" y="21"/>
                  </a:lnTo>
                  <a:lnTo>
                    <a:pt x="537" y="32"/>
                  </a:lnTo>
                  <a:lnTo>
                    <a:pt x="565" y="43"/>
                  </a:lnTo>
                  <a:lnTo>
                    <a:pt x="590" y="53"/>
                  </a:lnTo>
                  <a:lnTo>
                    <a:pt x="612" y="65"/>
                  </a:lnTo>
                  <a:lnTo>
                    <a:pt x="630" y="75"/>
                  </a:lnTo>
                  <a:lnTo>
                    <a:pt x="645" y="84"/>
                  </a:lnTo>
                  <a:lnTo>
                    <a:pt x="655" y="92"/>
                  </a:lnTo>
                  <a:lnTo>
                    <a:pt x="662" y="97"/>
                  </a:lnTo>
                  <a:lnTo>
                    <a:pt x="666" y="100"/>
                  </a:lnTo>
                  <a:lnTo>
                    <a:pt x="675" y="110"/>
                  </a:lnTo>
                  <a:lnTo>
                    <a:pt x="681" y="124"/>
                  </a:lnTo>
                  <a:lnTo>
                    <a:pt x="682" y="137"/>
                  </a:lnTo>
                  <a:lnTo>
                    <a:pt x="679" y="151"/>
                  </a:lnTo>
                  <a:lnTo>
                    <a:pt x="672" y="164"/>
                  </a:lnTo>
                  <a:lnTo>
                    <a:pt x="660" y="173"/>
                  </a:lnTo>
                  <a:lnTo>
                    <a:pt x="648" y="178"/>
                  </a:lnTo>
                  <a:lnTo>
                    <a:pt x="633" y="180"/>
                  </a:lnTo>
                  <a:lnTo>
                    <a:pt x="619" y="177"/>
                  </a:lnTo>
                  <a:lnTo>
                    <a:pt x="607" y="170"/>
                  </a:lnTo>
                  <a:lnTo>
                    <a:pt x="604" y="168"/>
                  </a:lnTo>
                  <a:lnTo>
                    <a:pt x="598" y="163"/>
                  </a:lnTo>
                  <a:lnTo>
                    <a:pt x="588" y="157"/>
                  </a:lnTo>
                  <a:lnTo>
                    <a:pt x="574" y="148"/>
                  </a:lnTo>
                  <a:lnTo>
                    <a:pt x="557" y="139"/>
                  </a:lnTo>
                  <a:lnTo>
                    <a:pt x="537" y="130"/>
                  </a:lnTo>
                  <a:lnTo>
                    <a:pt x="513" y="119"/>
                  </a:lnTo>
                  <a:lnTo>
                    <a:pt x="486" y="111"/>
                  </a:lnTo>
                  <a:lnTo>
                    <a:pt x="457" y="103"/>
                  </a:lnTo>
                  <a:lnTo>
                    <a:pt x="425" y="97"/>
                  </a:lnTo>
                  <a:lnTo>
                    <a:pt x="390" y="93"/>
                  </a:lnTo>
                  <a:lnTo>
                    <a:pt x="352" y="91"/>
                  </a:lnTo>
                  <a:lnTo>
                    <a:pt x="314" y="93"/>
                  </a:lnTo>
                  <a:lnTo>
                    <a:pt x="277" y="99"/>
                  </a:lnTo>
                  <a:lnTo>
                    <a:pt x="245" y="108"/>
                  </a:lnTo>
                  <a:lnTo>
                    <a:pt x="215" y="122"/>
                  </a:lnTo>
                  <a:lnTo>
                    <a:pt x="190" y="138"/>
                  </a:lnTo>
                  <a:lnTo>
                    <a:pt x="169" y="158"/>
                  </a:lnTo>
                  <a:lnTo>
                    <a:pt x="152" y="181"/>
                  </a:lnTo>
                  <a:lnTo>
                    <a:pt x="141" y="207"/>
                  </a:lnTo>
                  <a:lnTo>
                    <a:pt x="133" y="236"/>
                  </a:lnTo>
                  <a:lnTo>
                    <a:pt x="130" y="267"/>
                  </a:lnTo>
                  <a:lnTo>
                    <a:pt x="134" y="291"/>
                  </a:lnTo>
                  <a:lnTo>
                    <a:pt x="142" y="313"/>
                  </a:lnTo>
                  <a:lnTo>
                    <a:pt x="156" y="332"/>
                  </a:lnTo>
                  <a:lnTo>
                    <a:pt x="173" y="351"/>
                  </a:lnTo>
                  <a:lnTo>
                    <a:pt x="195" y="369"/>
                  </a:lnTo>
                  <a:lnTo>
                    <a:pt x="220" y="384"/>
                  </a:lnTo>
                  <a:lnTo>
                    <a:pt x="248" y="398"/>
                  </a:lnTo>
                  <a:lnTo>
                    <a:pt x="278" y="413"/>
                  </a:lnTo>
                  <a:lnTo>
                    <a:pt x="310" y="425"/>
                  </a:lnTo>
                  <a:lnTo>
                    <a:pt x="342" y="438"/>
                  </a:lnTo>
                  <a:lnTo>
                    <a:pt x="374" y="449"/>
                  </a:lnTo>
                  <a:lnTo>
                    <a:pt x="411" y="460"/>
                  </a:lnTo>
                  <a:lnTo>
                    <a:pt x="434" y="468"/>
                  </a:lnTo>
                  <a:lnTo>
                    <a:pt x="459" y="476"/>
                  </a:lnTo>
                  <a:lnTo>
                    <a:pt x="484" y="485"/>
                  </a:lnTo>
                  <a:lnTo>
                    <a:pt x="511" y="496"/>
                  </a:lnTo>
                  <a:lnTo>
                    <a:pt x="536" y="506"/>
                  </a:lnTo>
                  <a:lnTo>
                    <a:pt x="561" y="519"/>
                  </a:lnTo>
                  <a:lnTo>
                    <a:pt x="585" y="533"/>
                  </a:lnTo>
                  <a:lnTo>
                    <a:pt x="608" y="549"/>
                  </a:lnTo>
                  <a:lnTo>
                    <a:pt x="630" y="567"/>
                  </a:lnTo>
                  <a:lnTo>
                    <a:pt x="649" y="587"/>
                  </a:lnTo>
                  <a:lnTo>
                    <a:pt x="666" y="608"/>
                  </a:lnTo>
                  <a:lnTo>
                    <a:pt x="678" y="633"/>
                  </a:lnTo>
                  <a:lnTo>
                    <a:pt x="689" y="660"/>
                  </a:lnTo>
                  <a:lnTo>
                    <a:pt x="695" y="690"/>
                  </a:lnTo>
                  <a:lnTo>
                    <a:pt x="697" y="722"/>
                  </a:lnTo>
                  <a:lnTo>
                    <a:pt x="695" y="755"/>
                  </a:lnTo>
                  <a:lnTo>
                    <a:pt x="688" y="786"/>
                  </a:lnTo>
                  <a:lnTo>
                    <a:pt x="676" y="814"/>
                  </a:lnTo>
                  <a:lnTo>
                    <a:pt x="661" y="840"/>
                  </a:lnTo>
                  <a:lnTo>
                    <a:pt x="643" y="864"/>
                  </a:lnTo>
                  <a:lnTo>
                    <a:pt x="622" y="884"/>
                  </a:lnTo>
                  <a:lnTo>
                    <a:pt x="598" y="903"/>
                  </a:lnTo>
                  <a:lnTo>
                    <a:pt x="571" y="919"/>
                  </a:lnTo>
                  <a:lnTo>
                    <a:pt x="543" y="934"/>
                  </a:lnTo>
                  <a:lnTo>
                    <a:pt x="515" y="945"/>
                  </a:lnTo>
                  <a:lnTo>
                    <a:pt x="484" y="956"/>
                  </a:lnTo>
                  <a:lnTo>
                    <a:pt x="455" y="963"/>
                  </a:lnTo>
                  <a:lnTo>
                    <a:pt x="425" y="968"/>
                  </a:lnTo>
                  <a:lnTo>
                    <a:pt x="396" y="971"/>
                  </a:lnTo>
                  <a:lnTo>
                    <a:pt x="368" y="972"/>
                  </a:lnTo>
                  <a:lnTo>
                    <a:pt x="329" y="970"/>
                  </a:lnTo>
                  <a:lnTo>
                    <a:pt x="290" y="964"/>
                  </a:lnTo>
                  <a:lnTo>
                    <a:pt x="250" y="953"/>
                  </a:lnTo>
                  <a:lnTo>
                    <a:pt x="209" y="941"/>
                  </a:lnTo>
                  <a:lnTo>
                    <a:pt x="170" y="927"/>
                  </a:lnTo>
                  <a:lnTo>
                    <a:pt x="134" y="910"/>
                  </a:lnTo>
                  <a:lnTo>
                    <a:pt x="99" y="894"/>
                  </a:lnTo>
                  <a:lnTo>
                    <a:pt x="68" y="876"/>
                  </a:lnTo>
                  <a:lnTo>
                    <a:pt x="39" y="858"/>
                  </a:lnTo>
                  <a:lnTo>
                    <a:pt x="17" y="842"/>
                  </a:lnTo>
                  <a:lnTo>
                    <a:pt x="7" y="832"/>
                  </a:lnTo>
                  <a:lnTo>
                    <a:pt x="2" y="818"/>
                  </a:lnTo>
                  <a:lnTo>
                    <a:pt x="0" y="805"/>
                  </a:lnTo>
                  <a:lnTo>
                    <a:pt x="3" y="791"/>
                  </a:lnTo>
                  <a:lnTo>
                    <a:pt x="10" y="778"/>
                  </a:lnTo>
                  <a:lnTo>
                    <a:pt x="20" y="768"/>
                  </a:lnTo>
                  <a:lnTo>
                    <a:pt x="34" y="762"/>
                  </a:lnTo>
                  <a:lnTo>
                    <a:pt x="48" y="761"/>
                  </a:lnTo>
                  <a:lnTo>
                    <a:pt x="61" y="763"/>
                  </a:lnTo>
                  <a:lnTo>
                    <a:pt x="75" y="771"/>
                  </a:lnTo>
                  <a:lnTo>
                    <a:pt x="97" y="787"/>
                  </a:lnTo>
                  <a:lnTo>
                    <a:pt x="123" y="803"/>
                  </a:lnTo>
                  <a:lnTo>
                    <a:pt x="155" y="819"/>
                  </a:lnTo>
                  <a:lnTo>
                    <a:pt x="188" y="836"/>
                  </a:lnTo>
                  <a:lnTo>
                    <a:pt x="224" y="850"/>
                  </a:lnTo>
                  <a:lnTo>
                    <a:pt x="261" y="863"/>
                  </a:lnTo>
                  <a:lnTo>
                    <a:pt x="298" y="873"/>
                  </a:lnTo>
                  <a:lnTo>
                    <a:pt x="334" y="879"/>
                  </a:lnTo>
                  <a:lnTo>
                    <a:pt x="368" y="881"/>
                  </a:lnTo>
                  <a:lnTo>
                    <a:pt x="393" y="880"/>
                  </a:lnTo>
                  <a:lnTo>
                    <a:pt x="419" y="877"/>
                  </a:lnTo>
                  <a:lnTo>
                    <a:pt x="446" y="872"/>
                  </a:lnTo>
                  <a:lnTo>
                    <a:pt x="472" y="864"/>
                  </a:lnTo>
                  <a:lnTo>
                    <a:pt x="498" y="854"/>
                  </a:lnTo>
                  <a:lnTo>
                    <a:pt x="523" y="842"/>
                  </a:lnTo>
                  <a:lnTo>
                    <a:pt x="545" y="828"/>
                  </a:lnTo>
                  <a:lnTo>
                    <a:pt x="565" y="812"/>
                  </a:lnTo>
                  <a:lnTo>
                    <a:pt x="582" y="792"/>
                  </a:lnTo>
                  <a:lnTo>
                    <a:pt x="594" y="772"/>
                  </a:lnTo>
                  <a:lnTo>
                    <a:pt x="603" y="748"/>
                  </a:lnTo>
                  <a:lnTo>
                    <a:pt x="606" y="722"/>
                  </a:lnTo>
                  <a:lnTo>
                    <a:pt x="604" y="697"/>
                  </a:lnTo>
                  <a:lnTo>
                    <a:pt x="596" y="674"/>
                  </a:lnTo>
                  <a:lnTo>
                    <a:pt x="585" y="655"/>
                  </a:lnTo>
                  <a:lnTo>
                    <a:pt x="570" y="637"/>
                  </a:lnTo>
                  <a:lnTo>
                    <a:pt x="552" y="621"/>
                  </a:lnTo>
                  <a:lnTo>
                    <a:pt x="530" y="606"/>
                  </a:lnTo>
                  <a:lnTo>
                    <a:pt x="505" y="593"/>
                  </a:lnTo>
                  <a:lnTo>
                    <a:pt x="478" y="580"/>
                  </a:lnTo>
                  <a:lnTo>
                    <a:pt x="449" y="569"/>
                  </a:lnTo>
                  <a:lnTo>
                    <a:pt x="416" y="558"/>
                  </a:lnTo>
                  <a:lnTo>
                    <a:pt x="383" y="547"/>
                  </a:lnTo>
                  <a:lnTo>
                    <a:pt x="346" y="535"/>
                  </a:lnTo>
                  <a:lnTo>
                    <a:pt x="324" y="528"/>
                  </a:lnTo>
                  <a:lnTo>
                    <a:pt x="301" y="519"/>
                  </a:lnTo>
                  <a:lnTo>
                    <a:pt x="276" y="510"/>
                  </a:lnTo>
                  <a:lnTo>
                    <a:pt x="249" y="500"/>
                  </a:lnTo>
                  <a:lnTo>
                    <a:pt x="222" y="487"/>
                  </a:lnTo>
                  <a:lnTo>
                    <a:pt x="194" y="474"/>
                  </a:lnTo>
                  <a:lnTo>
                    <a:pt x="168" y="459"/>
                  </a:lnTo>
                  <a:lnTo>
                    <a:pt x="142" y="442"/>
                  </a:lnTo>
                  <a:lnTo>
                    <a:pt x="118" y="423"/>
                  </a:lnTo>
                  <a:lnTo>
                    <a:pt x="96" y="403"/>
                  </a:lnTo>
                  <a:lnTo>
                    <a:pt x="77" y="381"/>
                  </a:lnTo>
                  <a:lnTo>
                    <a:pt x="61" y="356"/>
                  </a:lnTo>
                  <a:lnTo>
                    <a:pt x="49" y="328"/>
                  </a:lnTo>
                  <a:lnTo>
                    <a:pt x="41" y="299"/>
                  </a:lnTo>
                  <a:lnTo>
                    <a:pt x="38" y="267"/>
                  </a:lnTo>
                  <a:lnTo>
                    <a:pt x="41" y="229"/>
                  </a:lnTo>
                  <a:lnTo>
                    <a:pt x="49" y="192"/>
                  </a:lnTo>
                  <a:lnTo>
                    <a:pt x="61" y="158"/>
                  </a:lnTo>
                  <a:lnTo>
                    <a:pt x="78" y="127"/>
                  </a:lnTo>
                  <a:lnTo>
                    <a:pt x="100" y="99"/>
                  </a:lnTo>
                  <a:lnTo>
                    <a:pt x="125" y="73"/>
                  </a:lnTo>
                  <a:lnTo>
                    <a:pt x="155" y="51"/>
                  </a:lnTo>
                  <a:lnTo>
                    <a:pt x="188" y="34"/>
                  </a:lnTo>
                  <a:lnTo>
                    <a:pt x="225" y="19"/>
                  </a:lnTo>
                  <a:lnTo>
                    <a:pt x="264" y="8"/>
                  </a:lnTo>
                  <a:lnTo>
                    <a:pt x="307" y="2"/>
                  </a:lnTo>
                  <a:lnTo>
                    <a:pt x="3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8045450" y="3046413"/>
              <a:ext cx="17463" cy="242888"/>
            </a:xfrm>
            <a:custGeom>
              <a:avLst/>
              <a:gdLst>
                <a:gd name="T0" fmla="*/ 46 w 93"/>
                <a:gd name="T1" fmla="*/ 0 h 1220"/>
                <a:gd name="T2" fmla="*/ 61 w 93"/>
                <a:gd name="T3" fmla="*/ 3 h 1220"/>
                <a:gd name="T4" fmla="*/ 74 w 93"/>
                <a:gd name="T5" fmla="*/ 9 h 1220"/>
                <a:gd name="T6" fmla="*/ 84 w 93"/>
                <a:gd name="T7" fmla="*/ 19 h 1220"/>
                <a:gd name="T8" fmla="*/ 90 w 93"/>
                <a:gd name="T9" fmla="*/ 31 h 1220"/>
                <a:gd name="T10" fmla="*/ 93 w 93"/>
                <a:gd name="T11" fmla="*/ 45 h 1220"/>
                <a:gd name="T12" fmla="*/ 93 w 93"/>
                <a:gd name="T13" fmla="*/ 1175 h 1220"/>
                <a:gd name="T14" fmla="*/ 90 w 93"/>
                <a:gd name="T15" fmla="*/ 1189 h 1220"/>
                <a:gd name="T16" fmla="*/ 84 w 93"/>
                <a:gd name="T17" fmla="*/ 1202 h 1220"/>
                <a:gd name="T18" fmla="*/ 74 w 93"/>
                <a:gd name="T19" fmla="*/ 1212 h 1220"/>
                <a:gd name="T20" fmla="*/ 61 w 93"/>
                <a:gd name="T21" fmla="*/ 1218 h 1220"/>
                <a:gd name="T22" fmla="*/ 46 w 93"/>
                <a:gd name="T23" fmla="*/ 1220 h 1220"/>
                <a:gd name="T24" fmla="*/ 32 w 93"/>
                <a:gd name="T25" fmla="*/ 1218 h 1220"/>
                <a:gd name="T26" fmla="*/ 19 w 93"/>
                <a:gd name="T27" fmla="*/ 1212 h 1220"/>
                <a:gd name="T28" fmla="*/ 10 w 93"/>
                <a:gd name="T29" fmla="*/ 1202 h 1220"/>
                <a:gd name="T30" fmla="*/ 2 w 93"/>
                <a:gd name="T31" fmla="*/ 1189 h 1220"/>
                <a:gd name="T32" fmla="*/ 0 w 93"/>
                <a:gd name="T33" fmla="*/ 1175 h 1220"/>
                <a:gd name="T34" fmla="*/ 0 w 93"/>
                <a:gd name="T35" fmla="*/ 45 h 1220"/>
                <a:gd name="T36" fmla="*/ 2 w 93"/>
                <a:gd name="T37" fmla="*/ 31 h 1220"/>
                <a:gd name="T38" fmla="*/ 10 w 93"/>
                <a:gd name="T39" fmla="*/ 19 h 1220"/>
                <a:gd name="T40" fmla="*/ 19 w 93"/>
                <a:gd name="T41" fmla="*/ 9 h 1220"/>
                <a:gd name="T42" fmla="*/ 32 w 93"/>
                <a:gd name="T43" fmla="*/ 3 h 1220"/>
                <a:gd name="T44" fmla="*/ 46 w 93"/>
                <a:gd name="T45" fmla="*/ 0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3" h="1220">
                  <a:moveTo>
                    <a:pt x="46" y="0"/>
                  </a:moveTo>
                  <a:lnTo>
                    <a:pt x="61" y="3"/>
                  </a:lnTo>
                  <a:lnTo>
                    <a:pt x="74" y="9"/>
                  </a:lnTo>
                  <a:lnTo>
                    <a:pt x="84" y="19"/>
                  </a:lnTo>
                  <a:lnTo>
                    <a:pt x="90" y="31"/>
                  </a:lnTo>
                  <a:lnTo>
                    <a:pt x="93" y="45"/>
                  </a:lnTo>
                  <a:lnTo>
                    <a:pt x="93" y="1175"/>
                  </a:lnTo>
                  <a:lnTo>
                    <a:pt x="90" y="1189"/>
                  </a:lnTo>
                  <a:lnTo>
                    <a:pt x="84" y="1202"/>
                  </a:lnTo>
                  <a:lnTo>
                    <a:pt x="74" y="1212"/>
                  </a:lnTo>
                  <a:lnTo>
                    <a:pt x="61" y="1218"/>
                  </a:lnTo>
                  <a:lnTo>
                    <a:pt x="46" y="1220"/>
                  </a:lnTo>
                  <a:lnTo>
                    <a:pt x="32" y="1218"/>
                  </a:lnTo>
                  <a:lnTo>
                    <a:pt x="19" y="1212"/>
                  </a:lnTo>
                  <a:lnTo>
                    <a:pt x="10" y="1202"/>
                  </a:lnTo>
                  <a:lnTo>
                    <a:pt x="2" y="1189"/>
                  </a:lnTo>
                  <a:lnTo>
                    <a:pt x="0" y="1175"/>
                  </a:lnTo>
                  <a:lnTo>
                    <a:pt x="0" y="45"/>
                  </a:lnTo>
                  <a:lnTo>
                    <a:pt x="2" y="31"/>
                  </a:lnTo>
                  <a:lnTo>
                    <a:pt x="10" y="19"/>
                  </a:lnTo>
                  <a:lnTo>
                    <a:pt x="19" y="9"/>
                  </a:lnTo>
                  <a:lnTo>
                    <a:pt x="32" y="3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817812" y="3328096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21065" y="3328096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84703" y="3328096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813835" y="3328096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35638" y="4876800"/>
            <a:ext cx="1768151" cy="7571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 text 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here. </a:t>
            </a:r>
            <a:endParaRPr lang="en-US" sz="1600" kern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35638" y="4468381"/>
            <a:ext cx="176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</a:t>
            </a:r>
            <a:r>
              <a:rPr lang="en-US" sz="16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sz="1600" b="1" kern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756144" y="4876800"/>
            <a:ext cx="1768151" cy="7571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 text 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here. </a:t>
            </a:r>
            <a:endParaRPr lang="en-US" sz="1600" kern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756144" y="4468381"/>
            <a:ext cx="176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</a:t>
            </a:r>
            <a:r>
              <a:rPr lang="en-US" sz="16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sz="1600" b="1" kern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119782" y="4876800"/>
            <a:ext cx="1768151" cy="7571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 text 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here. </a:t>
            </a:r>
            <a:endParaRPr lang="en-US" sz="1600" kern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119782" y="4468381"/>
            <a:ext cx="176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</a:t>
            </a:r>
            <a:r>
              <a:rPr lang="en-US" sz="16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sz="1600" b="1" kern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431661" y="4876800"/>
            <a:ext cx="1768151" cy="7571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 text 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here. </a:t>
            </a:r>
            <a:endParaRPr lang="en-US" sz="1600" kern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431661" y="4468381"/>
            <a:ext cx="176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</a:t>
            </a:r>
            <a:r>
              <a:rPr lang="en-US" sz="16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sz="1600" b="1" kern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2878078" y="3602719"/>
            <a:ext cx="2159238" cy="1944591"/>
            <a:chOff x="2878078" y="3490511"/>
            <a:chExt cx="2159238" cy="1944591"/>
          </a:xfrm>
        </p:grpSpPr>
        <p:sp>
          <p:nvSpPr>
            <p:cNvPr id="82" name="Chevron 81"/>
            <p:cNvSpPr/>
            <p:nvPr/>
          </p:nvSpPr>
          <p:spPr>
            <a:xfrm>
              <a:off x="2878078" y="3490511"/>
              <a:ext cx="2159238" cy="302046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3221338" y="4063165"/>
              <a:ext cx="1461282" cy="1371937"/>
              <a:chOff x="3221338" y="4063165"/>
              <a:chExt cx="1461282" cy="1371937"/>
            </a:xfrm>
          </p:grpSpPr>
          <p:sp>
            <p:nvSpPr>
              <p:cNvPr id="137" name="TextBox 136"/>
              <p:cNvSpPr txBox="1"/>
              <p:nvPr/>
            </p:nvSpPr>
            <p:spPr>
              <a:xfrm>
                <a:off x="3231269" y="4063165"/>
                <a:ext cx="144142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4400" b="1" dirty="0" smtClean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2017</a:t>
                </a:r>
                <a:endParaRPr lang="en-IN" sz="44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221338" y="4844171"/>
                <a:ext cx="1461282" cy="590931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text. Insert </a:t>
                </a:r>
                <a:r>
                  <a:rPr lang="en-US" sz="1200" kern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your </a:t>
                </a:r>
                <a:r>
                  <a:rPr lang="en-US" sz="12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desired text </a:t>
                </a:r>
                <a:r>
                  <a:rPr lang="en-US" sz="1200" kern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here. </a:t>
                </a:r>
                <a:endParaRPr lang="en-US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Flat Roadmap </a:t>
            </a:r>
            <a:r>
              <a:rPr lang="en-IN"/>
              <a:t>Horizontal </a:t>
            </a:r>
            <a:r>
              <a:rPr lang="en-IN" smtClean="0"/>
              <a:t>Timelines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081757" y="2002164"/>
            <a:ext cx="1461282" cy="1385155"/>
            <a:chOff x="1081757" y="1889956"/>
            <a:chExt cx="1461282" cy="1385155"/>
          </a:xfrm>
        </p:grpSpPr>
        <p:sp>
          <p:nvSpPr>
            <p:cNvPr id="134" name="TextBox 133"/>
            <p:cNvSpPr txBox="1"/>
            <p:nvPr/>
          </p:nvSpPr>
          <p:spPr>
            <a:xfrm>
              <a:off x="1091688" y="2505670"/>
              <a:ext cx="144142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4400" b="1" dirty="0" smtClean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2016</a:t>
              </a:r>
              <a:endParaRPr lang="en-IN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081757" y="1889956"/>
              <a:ext cx="1461282" cy="5909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Insert </a:t>
              </a:r>
              <a:r>
                <a:rPr 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</a:t>
              </a:r>
              <a:r>
                <a:rPr lang="en-US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desired text </a:t>
              </a:r>
              <a:r>
                <a:rPr 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here. </a:t>
              </a:r>
              <a:endPara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342374" y="2002164"/>
            <a:ext cx="1461282" cy="1385155"/>
            <a:chOff x="5342374" y="1889956"/>
            <a:chExt cx="1461282" cy="1385155"/>
          </a:xfrm>
        </p:grpSpPr>
        <p:sp>
          <p:nvSpPr>
            <p:cNvPr id="135" name="TextBox 134"/>
            <p:cNvSpPr txBox="1"/>
            <p:nvPr/>
          </p:nvSpPr>
          <p:spPr>
            <a:xfrm>
              <a:off x="5352305" y="2505670"/>
              <a:ext cx="14414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4400" b="1" dirty="0" smtClean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2018</a:t>
              </a:r>
              <a:endParaRPr lang="en-IN" sz="4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342374" y="1889956"/>
              <a:ext cx="1461282" cy="5909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Insert </a:t>
              </a:r>
              <a:r>
                <a:rPr 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</a:t>
              </a:r>
              <a:r>
                <a:rPr lang="en-US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desired text </a:t>
              </a:r>
              <a:r>
                <a:rPr 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here. </a:t>
              </a:r>
              <a:endPara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499303" y="4175373"/>
            <a:ext cx="1461282" cy="1371937"/>
            <a:chOff x="7499303" y="4063165"/>
            <a:chExt cx="1461282" cy="1371937"/>
          </a:xfrm>
        </p:grpSpPr>
        <p:sp>
          <p:nvSpPr>
            <p:cNvPr id="138" name="TextBox 137"/>
            <p:cNvSpPr txBox="1"/>
            <p:nvPr/>
          </p:nvSpPr>
          <p:spPr>
            <a:xfrm>
              <a:off x="7509234" y="4063165"/>
              <a:ext cx="14414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4400" b="1" dirty="0" smtClean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2019</a:t>
              </a:r>
              <a:endParaRPr lang="en-IN" sz="4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499303" y="4844171"/>
              <a:ext cx="1461282" cy="5909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Insert </a:t>
              </a:r>
              <a:r>
                <a:rPr 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</a:t>
              </a:r>
              <a:r>
                <a:rPr lang="en-US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desired text </a:t>
              </a:r>
              <a:r>
                <a:rPr 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here. </a:t>
              </a:r>
              <a:endPara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635111" y="2002164"/>
            <a:ext cx="1461282" cy="1385155"/>
            <a:chOff x="9635111" y="1889956"/>
            <a:chExt cx="1461282" cy="1385155"/>
          </a:xfrm>
        </p:grpSpPr>
        <p:sp>
          <p:nvSpPr>
            <p:cNvPr id="136" name="TextBox 135"/>
            <p:cNvSpPr txBox="1"/>
            <p:nvPr/>
          </p:nvSpPr>
          <p:spPr>
            <a:xfrm>
              <a:off x="9645042" y="2505670"/>
              <a:ext cx="14414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4400" b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2020</a:t>
              </a:r>
              <a:endParaRPr lang="en-IN" sz="4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9635111" y="1889956"/>
              <a:ext cx="1461282" cy="5909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Insert </a:t>
              </a:r>
              <a:r>
                <a:rPr 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</a:t>
              </a:r>
              <a:r>
                <a:rPr lang="en-US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desired text </a:t>
              </a:r>
              <a:r>
                <a:rPr 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here. </a:t>
              </a:r>
              <a:endPara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41362" y="3602719"/>
            <a:ext cx="2159238" cy="2625585"/>
            <a:chOff x="741362" y="3490511"/>
            <a:chExt cx="2159238" cy="2625585"/>
          </a:xfrm>
        </p:grpSpPr>
        <p:sp>
          <p:nvSpPr>
            <p:cNvPr id="2" name="Chevron 1"/>
            <p:cNvSpPr/>
            <p:nvPr/>
          </p:nvSpPr>
          <p:spPr>
            <a:xfrm>
              <a:off x="741362" y="3490511"/>
              <a:ext cx="2159238" cy="30204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325222" y="3583946"/>
              <a:ext cx="991518" cy="2054854"/>
              <a:chOff x="1233889" y="3475613"/>
              <a:chExt cx="991518" cy="2054854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233889" y="4538949"/>
                <a:ext cx="991518" cy="99151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1729648" y="3537332"/>
                <a:ext cx="0" cy="114300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/>
              <p:cNvSpPr/>
              <p:nvPr/>
            </p:nvSpPr>
            <p:spPr>
              <a:xfrm>
                <a:off x="1672060" y="3475613"/>
                <a:ext cx="115176" cy="115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39" name="Freeform 6"/>
            <p:cNvSpPr>
              <a:spLocks noEditPoints="1"/>
            </p:cNvSpPr>
            <p:nvPr/>
          </p:nvSpPr>
          <p:spPr bwMode="auto">
            <a:xfrm>
              <a:off x="1570478" y="4881820"/>
              <a:ext cx="501006" cy="502346"/>
            </a:xfrm>
            <a:custGeom>
              <a:avLst/>
              <a:gdLst>
                <a:gd name="T0" fmla="*/ 1370 w 3359"/>
                <a:gd name="T1" fmla="*/ 1982 h 3362"/>
                <a:gd name="T2" fmla="*/ 1342 w 3359"/>
                <a:gd name="T3" fmla="*/ 2001 h 3362"/>
                <a:gd name="T4" fmla="*/ 1332 w 3359"/>
                <a:gd name="T5" fmla="*/ 2034 h 3362"/>
                <a:gd name="T6" fmla="*/ 2027 w 3359"/>
                <a:gd name="T7" fmla="*/ 3247 h 3362"/>
                <a:gd name="T8" fmla="*/ 2025 w 3359"/>
                <a:gd name="T9" fmla="*/ 2017 h 3362"/>
                <a:gd name="T10" fmla="*/ 2005 w 3359"/>
                <a:gd name="T11" fmla="*/ 1990 h 3362"/>
                <a:gd name="T12" fmla="*/ 1973 w 3359"/>
                <a:gd name="T13" fmla="*/ 1979 h 3362"/>
                <a:gd name="T14" fmla="*/ 2374 w 3359"/>
                <a:gd name="T15" fmla="*/ 424 h 3362"/>
                <a:gd name="T16" fmla="*/ 2722 w 3359"/>
                <a:gd name="T17" fmla="*/ 962 h 3362"/>
                <a:gd name="T18" fmla="*/ 2374 w 3359"/>
                <a:gd name="T19" fmla="*/ 424 h 3362"/>
                <a:gd name="T20" fmla="*/ 405 w 3359"/>
                <a:gd name="T21" fmla="*/ 1334 h 3362"/>
                <a:gd name="T22" fmla="*/ 1216 w 3359"/>
                <a:gd name="T23" fmla="*/ 3247 h 3362"/>
                <a:gd name="T24" fmla="*/ 1219 w 3359"/>
                <a:gd name="T25" fmla="*/ 2003 h 3362"/>
                <a:gd name="T26" fmla="*/ 1239 w 3359"/>
                <a:gd name="T27" fmla="*/ 1948 h 3362"/>
                <a:gd name="T28" fmla="*/ 1277 w 3359"/>
                <a:gd name="T29" fmla="*/ 1904 h 3362"/>
                <a:gd name="T30" fmla="*/ 1328 w 3359"/>
                <a:gd name="T31" fmla="*/ 1875 h 3362"/>
                <a:gd name="T32" fmla="*/ 1387 w 3359"/>
                <a:gd name="T33" fmla="*/ 1864 h 3362"/>
                <a:gd name="T34" fmla="*/ 2004 w 3359"/>
                <a:gd name="T35" fmla="*/ 1867 h 3362"/>
                <a:gd name="T36" fmla="*/ 2058 w 3359"/>
                <a:gd name="T37" fmla="*/ 1887 h 3362"/>
                <a:gd name="T38" fmla="*/ 2103 w 3359"/>
                <a:gd name="T39" fmla="*/ 1925 h 3362"/>
                <a:gd name="T40" fmla="*/ 2132 w 3359"/>
                <a:gd name="T41" fmla="*/ 1974 h 3362"/>
                <a:gd name="T42" fmla="*/ 2143 w 3359"/>
                <a:gd name="T43" fmla="*/ 2034 h 3362"/>
                <a:gd name="T44" fmla="*/ 2953 w 3359"/>
                <a:gd name="T45" fmla="*/ 3247 h 3362"/>
                <a:gd name="T46" fmla="*/ 2838 w 3359"/>
                <a:gd name="T47" fmla="*/ 1227 h 3362"/>
                <a:gd name="T48" fmla="*/ 1679 w 3359"/>
                <a:gd name="T49" fmla="*/ 157 h 3362"/>
                <a:gd name="T50" fmla="*/ 2258 w 3359"/>
                <a:gd name="T51" fmla="*/ 535 h 3362"/>
                <a:gd name="T52" fmla="*/ 2838 w 3359"/>
                <a:gd name="T53" fmla="*/ 309 h 3362"/>
                <a:gd name="T54" fmla="*/ 3341 w 3359"/>
                <a:gd name="T55" fmla="*/ 1534 h 3362"/>
                <a:gd name="T56" fmla="*/ 3357 w 3359"/>
                <a:gd name="T57" fmla="*/ 1559 h 3362"/>
                <a:gd name="T58" fmla="*/ 3358 w 3359"/>
                <a:gd name="T59" fmla="*/ 1589 h 3362"/>
                <a:gd name="T60" fmla="*/ 3344 w 3359"/>
                <a:gd name="T61" fmla="*/ 1616 h 3362"/>
                <a:gd name="T62" fmla="*/ 3317 w 3359"/>
                <a:gd name="T63" fmla="*/ 1632 h 3362"/>
                <a:gd name="T64" fmla="*/ 3287 w 3359"/>
                <a:gd name="T65" fmla="*/ 1633 h 3362"/>
                <a:gd name="T66" fmla="*/ 3262 w 3359"/>
                <a:gd name="T67" fmla="*/ 1618 h 3362"/>
                <a:gd name="T68" fmla="*/ 3069 w 3359"/>
                <a:gd name="T69" fmla="*/ 3362 h 3362"/>
                <a:gd name="T70" fmla="*/ 290 w 3359"/>
                <a:gd name="T71" fmla="*/ 1441 h 3362"/>
                <a:gd name="T72" fmla="*/ 85 w 3359"/>
                <a:gd name="T73" fmla="*/ 1627 h 3362"/>
                <a:gd name="T74" fmla="*/ 56 w 3359"/>
                <a:gd name="T75" fmla="*/ 1634 h 3362"/>
                <a:gd name="T76" fmla="*/ 28 w 3359"/>
                <a:gd name="T77" fmla="*/ 1625 h 3362"/>
                <a:gd name="T78" fmla="*/ 7 w 3359"/>
                <a:gd name="T79" fmla="*/ 1603 h 3362"/>
                <a:gd name="T80" fmla="*/ 0 w 3359"/>
                <a:gd name="T81" fmla="*/ 1574 h 3362"/>
                <a:gd name="T82" fmla="*/ 9 w 3359"/>
                <a:gd name="T83" fmla="*/ 1546 h 3362"/>
                <a:gd name="T84" fmla="*/ 1679 w 3359"/>
                <a:gd name="T85" fmla="*/ 0 h 3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59" h="3362">
                  <a:moveTo>
                    <a:pt x="1387" y="1979"/>
                  </a:moveTo>
                  <a:lnTo>
                    <a:pt x="1370" y="1982"/>
                  </a:lnTo>
                  <a:lnTo>
                    <a:pt x="1354" y="1990"/>
                  </a:lnTo>
                  <a:lnTo>
                    <a:pt x="1342" y="2001"/>
                  </a:lnTo>
                  <a:lnTo>
                    <a:pt x="1335" y="2017"/>
                  </a:lnTo>
                  <a:lnTo>
                    <a:pt x="1332" y="2034"/>
                  </a:lnTo>
                  <a:lnTo>
                    <a:pt x="1332" y="3247"/>
                  </a:lnTo>
                  <a:lnTo>
                    <a:pt x="2027" y="3247"/>
                  </a:lnTo>
                  <a:lnTo>
                    <a:pt x="2027" y="2034"/>
                  </a:lnTo>
                  <a:lnTo>
                    <a:pt x="2025" y="2017"/>
                  </a:lnTo>
                  <a:lnTo>
                    <a:pt x="2016" y="2001"/>
                  </a:lnTo>
                  <a:lnTo>
                    <a:pt x="2005" y="1990"/>
                  </a:lnTo>
                  <a:lnTo>
                    <a:pt x="1990" y="1982"/>
                  </a:lnTo>
                  <a:lnTo>
                    <a:pt x="1973" y="1979"/>
                  </a:lnTo>
                  <a:lnTo>
                    <a:pt x="1387" y="1979"/>
                  </a:lnTo>
                  <a:close/>
                  <a:moveTo>
                    <a:pt x="2374" y="424"/>
                  </a:moveTo>
                  <a:lnTo>
                    <a:pt x="2374" y="642"/>
                  </a:lnTo>
                  <a:lnTo>
                    <a:pt x="2722" y="962"/>
                  </a:lnTo>
                  <a:lnTo>
                    <a:pt x="2722" y="424"/>
                  </a:lnTo>
                  <a:lnTo>
                    <a:pt x="2374" y="424"/>
                  </a:lnTo>
                  <a:close/>
                  <a:moveTo>
                    <a:pt x="1679" y="157"/>
                  </a:moveTo>
                  <a:lnTo>
                    <a:pt x="405" y="1334"/>
                  </a:lnTo>
                  <a:lnTo>
                    <a:pt x="405" y="3247"/>
                  </a:lnTo>
                  <a:lnTo>
                    <a:pt x="1216" y="3247"/>
                  </a:lnTo>
                  <a:lnTo>
                    <a:pt x="1216" y="2034"/>
                  </a:lnTo>
                  <a:lnTo>
                    <a:pt x="1219" y="2003"/>
                  </a:lnTo>
                  <a:lnTo>
                    <a:pt x="1228" y="1974"/>
                  </a:lnTo>
                  <a:lnTo>
                    <a:pt x="1239" y="1948"/>
                  </a:lnTo>
                  <a:lnTo>
                    <a:pt x="1256" y="1925"/>
                  </a:lnTo>
                  <a:lnTo>
                    <a:pt x="1277" y="1904"/>
                  </a:lnTo>
                  <a:lnTo>
                    <a:pt x="1300" y="1887"/>
                  </a:lnTo>
                  <a:lnTo>
                    <a:pt x="1328" y="1875"/>
                  </a:lnTo>
                  <a:lnTo>
                    <a:pt x="1356" y="1867"/>
                  </a:lnTo>
                  <a:lnTo>
                    <a:pt x="1387" y="1864"/>
                  </a:lnTo>
                  <a:lnTo>
                    <a:pt x="1973" y="1864"/>
                  </a:lnTo>
                  <a:lnTo>
                    <a:pt x="2004" y="1867"/>
                  </a:lnTo>
                  <a:lnTo>
                    <a:pt x="2032" y="1875"/>
                  </a:lnTo>
                  <a:lnTo>
                    <a:pt x="2058" y="1887"/>
                  </a:lnTo>
                  <a:lnTo>
                    <a:pt x="2083" y="1904"/>
                  </a:lnTo>
                  <a:lnTo>
                    <a:pt x="2103" y="1925"/>
                  </a:lnTo>
                  <a:lnTo>
                    <a:pt x="2119" y="1948"/>
                  </a:lnTo>
                  <a:lnTo>
                    <a:pt x="2132" y="1974"/>
                  </a:lnTo>
                  <a:lnTo>
                    <a:pt x="2141" y="2003"/>
                  </a:lnTo>
                  <a:lnTo>
                    <a:pt x="2143" y="2034"/>
                  </a:lnTo>
                  <a:lnTo>
                    <a:pt x="2143" y="3247"/>
                  </a:lnTo>
                  <a:lnTo>
                    <a:pt x="2953" y="3247"/>
                  </a:lnTo>
                  <a:lnTo>
                    <a:pt x="2953" y="1334"/>
                  </a:lnTo>
                  <a:lnTo>
                    <a:pt x="2838" y="1227"/>
                  </a:lnTo>
                  <a:lnTo>
                    <a:pt x="2507" y="922"/>
                  </a:lnTo>
                  <a:lnTo>
                    <a:pt x="1679" y="157"/>
                  </a:lnTo>
                  <a:close/>
                  <a:moveTo>
                    <a:pt x="1679" y="0"/>
                  </a:moveTo>
                  <a:lnTo>
                    <a:pt x="2258" y="535"/>
                  </a:lnTo>
                  <a:lnTo>
                    <a:pt x="2258" y="309"/>
                  </a:lnTo>
                  <a:lnTo>
                    <a:pt x="2838" y="309"/>
                  </a:lnTo>
                  <a:lnTo>
                    <a:pt x="2838" y="1069"/>
                  </a:lnTo>
                  <a:lnTo>
                    <a:pt x="3341" y="1534"/>
                  </a:lnTo>
                  <a:lnTo>
                    <a:pt x="3350" y="1546"/>
                  </a:lnTo>
                  <a:lnTo>
                    <a:pt x="3357" y="1559"/>
                  </a:lnTo>
                  <a:lnTo>
                    <a:pt x="3359" y="1574"/>
                  </a:lnTo>
                  <a:lnTo>
                    <a:pt x="3358" y="1589"/>
                  </a:lnTo>
                  <a:lnTo>
                    <a:pt x="3352" y="1603"/>
                  </a:lnTo>
                  <a:lnTo>
                    <a:pt x="3344" y="1616"/>
                  </a:lnTo>
                  <a:lnTo>
                    <a:pt x="3331" y="1625"/>
                  </a:lnTo>
                  <a:lnTo>
                    <a:pt x="3317" y="1632"/>
                  </a:lnTo>
                  <a:lnTo>
                    <a:pt x="3302" y="1634"/>
                  </a:lnTo>
                  <a:lnTo>
                    <a:pt x="3287" y="1633"/>
                  </a:lnTo>
                  <a:lnTo>
                    <a:pt x="3273" y="1627"/>
                  </a:lnTo>
                  <a:lnTo>
                    <a:pt x="3262" y="1618"/>
                  </a:lnTo>
                  <a:lnTo>
                    <a:pt x="3069" y="1441"/>
                  </a:lnTo>
                  <a:lnTo>
                    <a:pt x="3069" y="3362"/>
                  </a:lnTo>
                  <a:lnTo>
                    <a:pt x="290" y="3362"/>
                  </a:lnTo>
                  <a:lnTo>
                    <a:pt x="290" y="1441"/>
                  </a:lnTo>
                  <a:lnTo>
                    <a:pt x="98" y="1618"/>
                  </a:lnTo>
                  <a:lnTo>
                    <a:pt x="85" y="1627"/>
                  </a:lnTo>
                  <a:lnTo>
                    <a:pt x="70" y="1633"/>
                  </a:lnTo>
                  <a:lnTo>
                    <a:pt x="56" y="1634"/>
                  </a:lnTo>
                  <a:lnTo>
                    <a:pt x="42" y="1632"/>
                  </a:lnTo>
                  <a:lnTo>
                    <a:pt x="28" y="1625"/>
                  </a:lnTo>
                  <a:lnTo>
                    <a:pt x="16" y="1616"/>
                  </a:lnTo>
                  <a:lnTo>
                    <a:pt x="7" y="1603"/>
                  </a:lnTo>
                  <a:lnTo>
                    <a:pt x="2" y="1589"/>
                  </a:lnTo>
                  <a:lnTo>
                    <a:pt x="0" y="1574"/>
                  </a:lnTo>
                  <a:lnTo>
                    <a:pt x="3" y="1559"/>
                  </a:lnTo>
                  <a:lnTo>
                    <a:pt x="9" y="1546"/>
                  </a:lnTo>
                  <a:lnTo>
                    <a:pt x="19" y="1534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82457" y="5746764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800" b="1" dirty="0" smtClean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OPTION 1</a:t>
              </a:r>
              <a:endParaRPr lang="en-IN" sz="1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332806" y="1307069"/>
            <a:ext cx="1261884" cy="2504261"/>
            <a:chOff x="3332806" y="1194861"/>
            <a:chExt cx="1261884" cy="2504261"/>
          </a:xfrm>
        </p:grpSpPr>
        <p:grpSp>
          <p:nvGrpSpPr>
            <p:cNvPr id="106" name="Group 105"/>
            <p:cNvGrpSpPr/>
            <p:nvPr/>
          </p:nvGrpSpPr>
          <p:grpSpPr>
            <a:xfrm rot="10800000">
              <a:off x="3461938" y="1644268"/>
              <a:ext cx="991518" cy="2054854"/>
              <a:chOff x="1233889" y="3475613"/>
              <a:chExt cx="991518" cy="2054854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1233889" y="4538949"/>
                <a:ext cx="991518" cy="99151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1729648" y="3537332"/>
                <a:ext cx="0" cy="114300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108"/>
              <p:cNvSpPr/>
              <p:nvPr/>
            </p:nvSpPr>
            <p:spPr>
              <a:xfrm>
                <a:off x="1672060" y="3475613"/>
                <a:ext cx="115176" cy="115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3686354" y="1834843"/>
              <a:ext cx="561144" cy="610368"/>
              <a:chOff x="1065213" y="5067300"/>
              <a:chExt cx="814387" cy="885826"/>
            </a:xfrm>
            <a:solidFill>
              <a:schemeClr val="bg1"/>
            </a:solidFill>
          </p:grpSpPr>
          <p:sp>
            <p:nvSpPr>
              <p:cNvPr id="150" name="Freeform 41"/>
              <p:cNvSpPr>
                <a:spLocks noEditPoints="1"/>
              </p:cNvSpPr>
              <p:nvPr/>
            </p:nvSpPr>
            <p:spPr bwMode="auto">
              <a:xfrm>
                <a:off x="1195388" y="5199063"/>
                <a:ext cx="554037" cy="754063"/>
              </a:xfrm>
              <a:custGeom>
                <a:avLst/>
                <a:gdLst>
                  <a:gd name="T0" fmla="*/ 882 w 2093"/>
                  <a:gd name="T1" fmla="*/ 2543 h 2851"/>
                  <a:gd name="T2" fmla="*/ 924 w 2093"/>
                  <a:gd name="T3" fmla="*/ 2603 h 2851"/>
                  <a:gd name="T4" fmla="*/ 1172 w 2093"/>
                  <a:gd name="T5" fmla="*/ 2583 h 2851"/>
                  <a:gd name="T6" fmla="*/ 1231 w 2093"/>
                  <a:gd name="T7" fmla="*/ 2540 h 2851"/>
                  <a:gd name="T8" fmla="*/ 1045 w 2093"/>
                  <a:gd name="T9" fmla="*/ 123 h 2851"/>
                  <a:gd name="T10" fmla="*/ 755 w 2093"/>
                  <a:gd name="T11" fmla="*/ 171 h 2851"/>
                  <a:gd name="T12" fmla="*/ 502 w 2093"/>
                  <a:gd name="T13" fmla="*/ 303 h 2851"/>
                  <a:gd name="T14" fmla="*/ 301 w 2093"/>
                  <a:gd name="T15" fmla="*/ 505 h 2851"/>
                  <a:gd name="T16" fmla="*/ 170 w 2093"/>
                  <a:gd name="T17" fmla="*/ 759 h 2851"/>
                  <a:gd name="T18" fmla="*/ 123 w 2093"/>
                  <a:gd name="T19" fmla="*/ 1053 h 2851"/>
                  <a:gd name="T20" fmla="*/ 169 w 2093"/>
                  <a:gd name="T21" fmla="*/ 1343 h 2851"/>
                  <a:gd name="T22" fmla="*/ 298 w 2093"/>
                  <a:gd name="T23" fmla="*/ 1598 h 2851"/>
                  <a:gd name="T24" fmla="*/ 499 w 2093"/>
                  <a:gd name="T25" fmla="*/ 1802 h 2851"/>
                  <a:gd name="T26" fmla="*/ 758 w 2093"/>
                  <a:gd name="T27" fmla="*/ 1936 h 2851"/>
                  <a:gd name="T28" fmla="*/ 799 w 2093"/>
                  <a:gd name="T29" fmla="*/ 1979 h 2851"/>
                  <a:gd name="T30" fmla="*/ 1293 w 2093"/>
                  <a:gd name="T31" fmla="*/ 1994 h 2851"/>
                  <a:gd name="T32" fmla="*/ 1321 w 2093"/>
                  <a:gd name="T33" fmla="*/ 1942 h 2851"/>
                  <a:gd name="T34" fmla="*/ 1534 w 2093"/>
                  <a:gd name="T35" fmla="*/ 1842 h 2851"/>
                  <a:gd name="T36" fmla="*/ 1751 w 2093"/>
                  <a:gd name="T37" fmla="*/ 1655 h 2851"/>
                  <a:gd name="T38" fmla="*/ 1900 w 2093"/>
                  <a:gd name="T39" fmla="*/ 1411 h 2851"/>
                  <a:gd name="T40" fmla="*/ 1967 w 2093"/>
                  <a:gd name="T41" fmla="*/ 1128 h 2851"/>
                  <a:gd name="T42" fmla="*/ 1943 w 2093"/>
                  <a:gd name="T43" fmla="*/ 830 h 2851"/>
                  <a:gd name="T44" fmla="*/ 1831 w 2093"/>
                  <a:gd name="T45" fmla="*/ 564 h 2851"/>
                  <a:gd name="T46" fmla="*/ 1647 w 2093"/>
                  <a:gd name="T47" fmla="*/ 347 h 2851"/>
                  <a:gd name="T48" fmla="*/ 1405 w 2093"/>
                  <a:gd name="T49" fmla="*/ 197 h 2851"/>
                  <a:gd name="T50" fmla="*/ 1122 w 2093"/>
                  <a:gd name="T51" fmla="*/ 127 h 2851"/>
                  <a:gd name="T52" fmla="*/ 1208 w 2093"/>
                  <a:gd name="T53" fmla="*/ 12 h 2851"/>
                  <a:gd name="T54" fmla="*/ 1506 w 2093"/>
                  <a:gd name="T55" fmla="*/ 106 h 2851"/>
                  <a:gd name="T56" fmla="*/ 1759 w 2093"/>
                  <a:gd name="T57" fmla="*/ 282 h 2851"/>
                  <a:gd name="T58" fmla="*/ 1950 w 2093"/>
                  <a:gd name="T59" fmla="*/ 522 h 2851"/>
                  <a:gd name="T60" fmla="*/ 2065 w 2093"/>
                  <a:gd name="T61" fmla="*/ 812 h 2851"/>
                  <a:gd name="T62" fmla="*/ 2091 w 2093"/>
                  <a:gd name="T63" fmla="*/ 1130 h 2851"/>
                  <a:gd name="T64" fmla="*/ 2027 w 2093"/>
                  <a:gd name="T65" fmla="*/ 1425 h 2851"/>
                  <a:gd name="T66" fmla="*/ 1886 w 2093"/>
                  <a:gd name="T67" fmla="*/ 1684 h 2851"/>
                  <a:gd name="T68" fmla="*/ 1678 w 2093"/>
                  <a:gd name="T69" fmla="*/ 1893 h 2851"/>
                  <a:gd name="T70" fmla="*/ 1416 w 2093"/>
                  <a:gd name="T71" fmla="*/ 2039 h 2851"/>
                  <a:gd name="T72" fmla="*/ 1391 w 2093"/>
                  <a:gd name="T73" fmla="*/ 2652 h 2851"/>
                  <a:gd name="T74" fmla="*/ 1293 w 2093"/>
                  <a:gd name="T75" fmla="*/ 2789 h 2851"/>
                  <a:gd name="T76" fmla="*/ 1251 w 2093"/>
                  <a:gd name="T77" fmla="*/ 2848 h 2851"/>
                  <a:gd name="T78" fmla="*/ 825 w 2093"/>
                  <a:gd name="T79" fmla="*/ 2838 h 2851"/>
                  <a:gd name="T80" fmla="*/ 800 w 2093"/>
                  <a:gd name="T81" fmla="*/ 2665 h 2851"/>
                  <a:gd name="T82" fmla="*/ 689 w 2093"/>
                  <a:gd name="T83" fmla="*/ 2640 h 2851"/>
                  <a:gd name="T84" fmla="*/ 607 w 2093"/>
                  <a:gd name="T85" fmla="*/ 2009 h 2851"/>
                  <a:gd name="T86" fmla="*/ 357 w 2093"/>
                  <a:gd name="T87" fmla="*/ 1846 h 2851"/>
                  <a:gd name="T88" fmla="*/ 165 w 2093"/>
                  <a:gd name="T89" fmla="*/ 1622 h 2851"/>
                  <a:gd name="T90" fmla="*/ 43 w 2093"/>
                  <a:gd name="T91" fmla="*/ 1354 h 2851"/>
                  <a:gd name="T92" fmla="*/ 0 w 2093"/>
                  <a:gd name="T93" fmla="*/ 1053 h 2851"/>
                  <a:gd name="T94" fmla="*/ 48 w 2093"/>
                  <a:gd name="T95" fmla="*/ 736 h 2851"/>
                  <a:gd name="T96" fmla="*/ 184 w 2093"/>
                  <a:gd name="T97" fmla="*/ 456 h 2851"/>
                  <a:gd name="T98" fmla="*/ 393 w 2093"/>
                  <a:gd name="T99" fmla="*/ 231 h 2851"/>
                  <a:gd name="T100" fmla="*/ 657 w 2093"/>
                  <a:gd name="T101" fmla="*/ 75 h 2851"/>
                  <a:gd name="T102" fmla="*/ 965 w 2093"/>
                  <a:gd name="T103" fmla="*/ 3 h 2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93" h="2851">
                    <a:moveTo>
                      <a:pt x="800" y="2231"/>
                    </a:moveTo>
                    <a:lnTo>
                      <a:pt x="800" y="2540"/>
                    </a:lnTo>
                    <a:lnTo>
                      <a:pt x="862" y="2540"/>
                    </a:lnTo>
                    <a:lnTo>
                      <a:pt x="882" y="2543"/>
                    </a:lnTo>
                    <a:lnTo>
                      <a:pt x="899" y="2553"/>
                    </a:lnTo>
                    <a:lnTo>
                      <a:pt x="911" y="2566"/>
                    </a:lnTo>
                    <a:lnTo>
                      <a:pt x="921" y="2583"/>
                    </a:lnTo>
                    <a:lnTo>
                      <a:pt x="924" y="2603"/>
                    </a:lnTo>
                    <a:lnTo>
                      <a:pt x="924" y="2726"/>
                    </a:lnTo>
                    <a:lnTo>
                      <a:pt x="1169" y="2726"/>
                    </a:lnTo>
                    <a:lnTo>
                      <a:pt x="1169" y="2603"/>
                    </a:lnTo>
                    <a:lnTo>
                      <a:pt x="1172" y="2583"/>
                    </a:lnTo>
                    <a:lnTo>
                      <a:pt x="1182" y="2566"/>
                    </a:lnTo>
                    <a:lnTo>
                      <a:pt x="1194" y="2553"/>
                    </a:lnTo>
                    <a:lnTo>
                      <a:pt x="1211" y="2543"/>
                    </a:lnTo>
                    <a:lnTo>
                      <a:pt x="1231" y="2540"/>
                    </a:lnTo>
                    <a:lnTo>
                      <a:pt x="1293" y="2540"/>
                    </a:lnTo>
                    <a:lnTo>
                      <a:pt x="1293" y="2231"/>
                    </a:lnTo>
                    <a:lnTo>
                      <a:pt x="800" y="2231"/>
                    </a:lnTo>
                    <a:close/>
                    <a:moveTo>
                      <a:pt x="1045" y="123"/>
                    </a:moveTo>
                    <a:lnTo>
                      <a:pt x="971" y="127"/>
                    </a:lnTo>
                    <a:lnTo>
                      <a:pt x="896" y="136"/>
                    </a:lnTo>
                    <a:lnTo>
                      <a:pt x="825" y="151"/>
                    </a:lnTo>
                    <a:lnTo>
                      <a:pt x="755" y="171"/>
                    </a:lnTo>
                    <a:lnTo>
                      <a:pt x="688" y="197"/>
                    </a:lnTo>
                    <a:lnTo>
                      <a:pt x="623" y="228"/>
                    </a:lnTo>
                    <a:lnTo>
                      <a:pt x="561" y="263"/>
                    </a:lnTo>
                    <a:lnTo>
                      <a:pt x="502" y="303"/>
                    </a:lnTo>
                    <a:lnTo>
                      <a:pt x="446" y="347"/>
                    </a:lnTo>
                    <a:lnTo>
                      <a:pt x="394" y="396"/>
                    </a:lnTo>
                    <a:lnTo>
                      <a:pt x="345" y="449"/>
                    </a:lnTo>
                    <a:lnTo>
                      <a:pt x="301" y="505"/>
                    </a:lnTo>
                    <a:lnTo>
                      <a:pt x="261" y="564"/>
                    </a:lnTo>
                    <a:lnTo>
                      <a:pt x="226" y="626"/>
                    </a:lnTo>
                    <a:lnTo>
                      <a:pt x="195" y="692"/>
                    </a:lnTo>
                    <a:lnTo>
                      <a:pt x="170" y="759"/>
                    </a:lnTo>
                    <a:lnTo>
                      <a:pt x="150" y="830"/>
                    </a:lnTo>
                    <a:lnTo>
                      <a:pt x="136" y="903"/>
                    </a:lnTo>
                    <a:lnTo>
                      <a:pt x="126" y="977"/>
                    </a:lnTo>
                    <a:lnTo>
                      <a:pt x="123" y="1053"/>
                    </a:lnTo>
                    <a:lnTo>
                      <a:pt x="126" y="1128"/>
                    </a:lnTo>
                    <a:lnTo>
                      <a:pt x="135" y="1202"/>
                    </a:lnTo>
                    <a:lnTo>
                      <a:pt x="149" y="1274"/>
                    </a:lnTo>
                    <a:lnTo>
                      <a:pt x="169" y="1343"/>
                    </a:lnTo>
                    <a:lnTo>
                      <a:pt x="193" y="1411"/>
                    </a:lnTo>
                    <a:lnTo>
                      <a:pt x="224" y="1477"/>
                    </a:lnTo>
                    <a:lnTo>
                      <a:pt x="258" y="1539"/>
                    </a:lnTo>
                    <a:lnTo>
                      <a:pt x="298" y="1598"/>
                    </a:lnTo>
                    <a:lnTo>
                      <a:pt x="342" y="1655"/>
                    </a:lnTo>
                    <a:lnTo>
                      <a:pt x="391" y="1708"/>
                    </a:lnTo>
                    <a:lnTo>
                      <a:pt x="442" y="1756"/>
                    </a:lnTo>
                    <a:lnTo>
                      <a:pt x="499" y="1802"/>
                    </a:lnTo>
                    <a:lnTo>
                      <a:pt x="558" y="1842"/>
                    </a:lnTo>
                    <a:lnTo>
                      <a:pt x="621" y="1878"/>
                    </a:lnTo>
                    <a:lnTo>
                      <a:pt x="689" y="1910"/>
                    </a:lnTo>
                    <a:lnTo>
                      <a:pt x="758" y="1936"/>
                    </a:lnTo>
                    <a:lnTo>
                      <a:pt x="772" y="1942"/>
                    </a:lnTo>
                    <a:lnTo>
                      <a:pt x="784" y="1953"/>
                    </a:lnTo>
                    <a:lnTo>
                      <a:pt x="793" y="1965"/>
                    </a:lnTo>
                    <a:lnTo>
                      <a:pt x="799" y="1979"/>
                    </a:lnTo>
                    <a:lnTo>
                      <a:pt x="800" y="1994"/>
                    </a:lnTo>
                    <a:lnTo>
                      <a:pt x="800" y="2107"/>
                    </a:lnTo>
                    <a:lnTo>
                      <a:pt x="1293" y="2107"/>
                    </a:lnTo>
                    <a:lnTo>
                      <a:pt x="1293" y="1994"/>
                    </a:lnTo>
                    <a:lnTo>
                      <a:pt x="1294" y="1979"/>
                    </a:lnTo>
                    <a:lnTo>
                      <a:pt x="1300" y="1965"/>
                    </a:lnTo>
                    <a:lnTo>
                      <a:pt x="1309" y="1953"/>
                    </a:lnTo>
                    <a:lnTo>
                      <a:pt x="1321" y="1942"/>
                    </a:lnTo>
                    <a:lnTo>
                      <a:pt x="1335" y="1936"/>
                    </a:lnTo>
                    <a:lnTo>
                      <a:pt x="1404" y="1910"/>
                    </a:lnTo>
                    <a:lnTo>
                      <a:pt x="1471" y="1878"/>
                    </a:lnTo>
                    <a:lnTo>
                      <a:pt x="1534" y="1842"/>
                    </a:lnTo>
                    <a:lnTo>
                      <a:pt x="1594" y="1802"/>
                    </a:lnTo>
                    <a:lnTo>
                      <a:pt x="1651" y="1756"/>
                    </a:lnTo>
                    <a:lnTo>
                      <a:pt x="1702" y="1708"/>
                    </a:lnTo>
                    <a:lnTo>
                      <a:pt x="1751" y="1655"/>
                    </a:lnTo>
                    <a:lnTo>
                      <a:pt x="1795" y="1598"/>
                    </a:lnTo>
                    <a:lnTo>
                      <a:pt x="1835" y="1539"/>
                    </a:lnTo>
                    <a:lnTo>
                      <a:pt x="1869" y="1477"/>
                    </a:lnTo>
                    <a:lnTo>
                      <a:pt x="1900" y="1411"/>
                    </a:lnTo>
                    <a:lnTo>
                      <a:pt x="1924" y="1343"/>
                    </a:lnTo>
                    <a:lnTo>
                      <a:pt x="1944" y="1274"/>
                    </a:lnTo>
                    <a:lnTo>
                      <a:pt x="1958" y="1202"/>
                    </a:lnTo>
                    <a:lnTo>
                      <a:pt x="1967" y="1128"/>
                    </a:lnTo>
                    <a:lnTo>
                      <a:pt x="1970" y="1053"/>
                    </a:lnTo>
                    <a:lnTo>
                      <a:pt x="1967" y="977"/>
                    </a:lnTo>
                    <a:lnTo>
                      <a:pt x="1957" y="903"/>
                    </a:lnTo>
                    <a:lnTo>
                      <a:pt x="1943" y="830"/>
                    </a:lnTo>
                    <a:lnTo>
                      <a:pt x="1923" y="759"/>
                    </a:lnTo>
                    <a:lnTo>
                      <a:pt x="1898" y="692"/>
                    </a:lnTo>
                    <a:lnTo>
                      <a:pt x="1867" y="626"/>
                    </a:lnTo>
                    <a:lnTo>
                      <a:pt x="1831" y="564"/>
                    </a:lnTo>
                    <a:lnTo>
                      <a:pt x="1792" y="505"/>
                    </a:lnTo>
                    <a:lnTo>
                      <a:pt x="1747" y="449"/>
                    </a:lnTo>
                    <a:lnTo>
                      <a:pt x="1699" y="396"/>
                    </a:lnTo>
                    <a:lnTo>
                      <a:pt x="1647" y="347"/>
                    </a:lnTo>
                    <a:lnTo>
                      <a:pt x="1591" y="303"/>
                    </a:lnTo>
                    <a:lnTo>
                      <a:pt x="1532" y="263"/>
                    </a:lnTo>
                    <a:lnTo>
                      <a:pt x="1470" y="228"/>
                    </a:lnTo>
                    <a:lnTo>
                      <a:pt x="1405" y="197"/>
                    </a:lnTo>
                    <a:lnTo>
                      <a:pt x="1338" y="171"/>
                    </a:lnTo>
                    <a:lnTo>
                      <a:pt x="1268" y="151"/>
                    </a:lnTo>
                    <a:lnTo>
                      <a:pt x="1197" y="136"/>
                    </a:lnTo>
                    <a:lnTo>
                      <a:pt x="1122" y="127"/>
                    </a:lnTo>
                    <a:lnTo>
                      <a:pt x="1045" y="123"/>
                    </a:lnTo>
                    <a:close/>
                    <a:moveTo>
                      <a:pt x="1045" y="0"/>
                    </a:moveTo>
                    <a:lnTo>
                      <a:pt x="1128" y="3"/>
                    </a:lnTo>
                    <a:lnTo>
                      <a:pt x="1208" y="12"/>
                    </a:lnTo>
                    <a:lnTo>
                      <a:pt x="1286" y="27"/>
                    </a:lnTo>
                    <a:lnTo>
                      <a:pt x="1362" y="48"/>
                    </a:lnTo>
                    <a:lnTo>
                      <a:pt x="1436" y="75"/>
                    </a:lnTo>
                    <a:lnTo>
                      <a:pt x="1506" y="106"/>
                    </a:lnTo>
                    <a:lnTo>
                      <a:pt x="1574" y="143"/>
                    </a:lnTo>
                    <a:lnTo>
                      <a:pt x="1639" y="186"/>
                    </a:lnTo>
                    <a:lnTo>
                      <a:pt x="1700" y="231"/>
                    </a:lnTo>
                    <a:lnTo>
                      <a:pt x="1759" y="282"/>
                    </a:lnTo>
                    <a:lnTo>
                      <a:pt x="1813" y="337"/>
                    </a:lnTo>
                    <a:lnTo>
                      <a:pt x="1863" y="395"/>
                    </a:lnTo>
                    <a:lnTo>
                      <a:pt x="1909" y="456"/>
                    </a:lnTo>
                    <a:lnTo>
                      <a:pt x="1950" y="522"/>
                    </a:lnTo>
                    <a:lnTo>
                      <a:pt x="1987" y="590"/>
                    </a:lnTo>
                    <a:lnTo>
                      <a:pt x="2018" y="662"/>
                    </a:lnTo>
                    <a:lnTo>
                      <a:pt x="2044" y="736"/>
                    </a:lnTo>
                    <a:lnTo>
                      <a:pt x="2065" y="812"/>
                    </a:lnTo>
                    <a:lnTo>
                      <a:pt x="2081" y="890"/>
                    </a:lnTo>
                    <a:lnTo>
                      <a:pt x="2090" y="971"/>
                    </a:lnTo>
                    <a:lnTo>
                      <a:pt x="2093" y="1053"/>
                    </a:lnTo>
                    <a:lnTo>
                      <a:pt x="2091" y="1130"/>
                    </a:lnTo>
                    <a:lnTo>
                      <a:pt x="2082" y="1206"/>
                    </a:lnTo>
                    <a:lnTo>
                      <a:pt x="2069" y="1281"/>
                    </a:lnTo>
                    <a:lnTo>
                      <a:pt x="2050" y="1354"/>
                    </a:lnTo>
                    <a:lnTo>
                      <a:pt x="2027" y="1425"/>
                    </a:lnTo>
                    <a:lnTo>
                      <a:pt x="1998" y="1493"/>
                    </a:lnTo>
                    <a:lnTo>
                      <a:pt x="1965" y="1559"/>
                    </a:lnTo>
                    <a:lnTo>
                      <a:pt x="1928" y="1622"/>
                    </a:lnTo>
                    <a:lnTo>
                      <a:pt x="1886" y="1684"/>
                    </a:lnTo>
                    <a:lnTo>
                      <a:pt x="1840" y="1741"/>
                    </a:lnTo>
                    <a:lnTo>
                      <a:pt x="1789" y="1796"/>
                    </a:lnTo>
                    <a:lnTo>
                      <a:pt x="1736" y="1846"/>
                    </a:lnTo>
                    <a:lnTo>
                      <a:pt x="1678" y="1893"/>
                    </a:lnTo>
                    <a:lnTo>
                      <a:pt x="1617" y="1936"/>
                    </a:lnTo>
                    <a:lnTo>
                      <a:pt x="1553" y="1975"/>
                    </a:lnTo>
                    <a:lnTo>
                      <a:pt x="1486" y="2009"/>
                    </a:lnTo>
                    <a:lnTo>
                      <a:pt x="1416" y="2039"/>
                    </a:lnTo>
                    <a:lnTo>
                      <a:pt x="1416" y="2603"/>
                    </a:lnTo>
                    <a:lnTo>
                      <a:pt x="1413" y="2623"/>
                    </a:lnTo>
                    <a:lnTo>
                      <a:pt x="1404" y="2640"/>
                    </a:lnTo>
                    <a:lnTo>
                      <a:pt x="1391" y="2652"/>
                    </a:lnTo>
                    <a:lnTo>
                      <a:pt x="1374" y="2662"/>
                    </a:lnTo>
                    <a:lnTo>
                      <a:pt x="1354" y="2665"/>
                    </a:lnTo>
                    <a:lnTo>
                      <a:pt x="1293" y="2665"/>
                    </a:lnTo>
                    <a:lnTo>
                      <a:pt x="1293" y="2789"/>
                    </a:lnTo>
                    <a:lnTo>
                      <a:pt x="1290" y="2809"/>
                    </a:lnTo>
                    <a:lnTo>
                      <a:pt x="1280" y="2826"/>
                    </a:lnTo>
                    <a:lnTo>
                      <a:pt x="1268" y="2838"/>
                    </a:lnTo>
                    <a:lnTo>
                      <a:pt x="1251" y="2848"/>
                    </a:lnTo>
                    <a:lnTo>
                      <a:pt x="1231" y="2851"/>
                    </a:lnTo>
                    <a:lnTo>
                      <a:pt x="862" y="2851"/>
                    </a:lnTo>
                    <a:lnTo>
                      <a:pt x="842" y="2848"/>
                    </a:lnTo>
                    <a:lnTo>
                      <a:pt x="825" y="2838"/>
                    </a:lnTo>
                    <a:lnTo>
                      <a:pt x="812" y="2826"/>
                    </a:lnTo>
                    <a:lnTo>
                      <a:pt x="803" y="2809"/>
                    </a:lnTo>
                    <a:lnTo>
                      <a:pt x="800" y="2789"/>
                    </a:lnTo>
                    <a:lnTo>
                      <a:pt x="800" y="2665"/>
                    </a:lnTo>
                    <a:lnTo>
                      <a:pt x="739" y="2665"/>
                    </a:lnTo>
                    <a:lnTo>
                      <a:pt x="719" y="2662"/>
                    </a:lnTo>
                    <a:lnTo>
                      <a:pt x="702" y="2652"/>
                    </a:lnTo>
                    <a:lnTo>
                      <a:pt x="689" y="2640"/>
                    </a:lnTo>
                    <a:lnTo>
                      <a:pt x="680" y="2623"/>
                    </a:lnTo>
                    <a:lnTo>
                      <a:pt x="677" y="2603"/>
                    </a:lnTo>
                    <a:lnTo>
                      <a:pt x="677" y="2039"/>
                    </a:lnTo>
                    <a:lnTo>
                      <a:pt x="607" y="2009"/>
                    </a:lnTo>
                    <a:lnTo>
                      <a:pt x="540" y="1975"/>
                    </a:lnTo>
                    <a:lnTo>
                      <a:pt x="476" y="1936"/>
                    </a:lnTo>
                    <a:lnTo>
                      <a:pt x="415" y="1893"/>
                    </a:lnTo>
                    <a:lnTo>
                      <a:pt x="357" y="1846"/>
                    </a:lnTo>
                    <a:lnTo>
                      <a:pt x="303" y="1796"/>
                    </a:lnTo>
                    <a:lnTo>
                      <a:pt x="253" y="1741"/>
                    </a:lnTo>
                    <a:lnTo>
                      <a:pt x="207" y="1684"/>
                    </a:lnTo>
                    <a:lnTo>
                      <a:pt x="165" y="1622"/>
                    </a:lnTo>
                    <a:lnTo>
                      <a:pt x="128" y="1559"/>
                    </a:lnTo>
                    <a:lnTo>
                      <a:pt x="95" y="1493"/>
                    </a:lnTo>
                    <a:lnTo>
                      <a:pt x="66" y="1425"/>
                    </a:lnTo>
                    <a:lnTo>
                      <a:pt x="43" y="1354"/>
                    </a:lnTo>
                    <a:lnTo>
                      <a:pt x="24" y="1281"/>
                    </a:lnTo>
                    <a:lnTo>
                      <a:pt x="11" y="1206"/>
                    </a:lnTo>
                    <a:lnTo>
                      <a:pt x="2" y="1130"/>
                    </a:lnTo>
                    <a:lnTo>
                      <a:pt x="0" y="1053"/>
                    </a:lnTo>
                    <a:lnTo>
                      <a:pt x="3" y="971"/>
                    </a:lnTo>
                    <a:lnTo>
                      <a:pt x="12" y="890"/>
                    </a:lnTo>
                    <a:lnTo>
                      <a:pt x="27" y="812"/>
                    </a:lnTo>
                    <a:lnTo>
                      <a:pt x="48" y="736"/>
                    </a:lnTo>
                    <a:lnTo>
                      <a:pt x="75" y="662"/>
                    </a:lnTo>
                    <a:lnTo>
                      <a:pt x="106" y="590"/>
                    </a:lnTo>
                    <a:lnTo>
                      <a:pt x="143" y="522"/>
                    </a:lnTo>
                    <a:lnTo>
                      <a:pt x="184" y="456"/>
                    </a:lnTo>
                    <a:lnTo>
                      <a:pt x="230" y="395"/>
                    </a:lnTo>
                    <a:lnTo>
                      <a:pt x="280" y="337"/>
                    </a:lnTo>
                    <a:lnTo>
                      <a:pt x="334" y="282"/>
                    </a:lnTo>
                    <a:lnTo>
                      <a:pt x="393" y="231"/>
                    </a:lnTo>
                    <a:lnTo>
                      <a:pt x="454" y="186"/>
                    </a:lnTo>
                    <a:lnTo>
                      <a:pt x="519" y="143"/>
                    </a:lnTo>
                    <a:lnTo>
                      <a:pt x="587" y="106"/>
                    </a:lnTo>
                    <a:lnTo>
                      <a:pt x="657" y="75"/>
                    </a:lnTo>
                    <a:lnTo>
                      <a:pt x="731" y="48"/>
                    </a:lnTo>
                    <a:lnTo>
                      <a:pt x="807" y="27"/>
                    </a:lnTo>
                    <a:lnTo>
                      <a:pt x="885" y="12"/>
                    </a:lnTo>
                    <a:lnTo>
                      <a:pt x="965" y="3"/>
                    </a:lnTo>
                    <a:lnTo>
                      <a:pt x="10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Freeform 42"/>
              <p:cNvSpPr>
                <a:spLocks/>
              </p:cNvSpPr>
              <p:nvPr/>
            </p:nvSpPr>
            <p:spPr bwMode="auto">
              <a:xfrm>
                <a:off x="1455738" y="5067300"/>
                <a:ext cx="33337" cy="98425"/>
              </a:xfrm>
              <a:custGeom>
                <a:avLst/>
                <a:gdLst>
                  <a:gd name="T0" fmla="*/ 60 w 123"/>
                  <a:gd name="T1" fmla="*/ 0 h 372"/>
                  <a:gd name="T2" fmla="*/ 81 w 123"/>
                  <a:gd name="T3" fmla="*/ 3 h 372"/>
                  <a:gd name="T4" fmla="*/ 98 w 123"/>
                  <a:gd name="T5" fmla="*/ 12 h 372"/>
                  <a:gd name="T6" fmla="*/ 111 w 123"/>
                  <a:gd name="T7" fmla="*/ 26 h 372"/>
                  <a:gd name="T8" fmla="*/ 120 w 123"/>
                  <a:gd name="T9" fmla="*/ 43 h 372"/>
                  <a:gd name="T10" fmla="*/ 123 w 123"/>
                  <a:gd name="T11" fmla="*/ 62 h 372"/>
                  <a:gd name="T12" fmla="*/ 123 w 123"/>
                  <a:gd name="T13" fmla="*/ 310 h 372"/>
                  <a:gd name="T14" fmla="*/ 120 w 123"/>
                  <a:gd name="T15" fmla="*/ 330 h 372"/>
                  <a:gd name="T16" fmla="*/ 111 w 123"/>
                  <a:gd name="T17" fmla="*/ 347 h 372"/>
                  <a:gd name="T18" fmla="*/ 98 w 123"/>
                  <a:gd name="T19" fmla="*/ 359 h 372"/>
                  <a:gd name="T20" fmla="*/ 81 w 123"/>
                  <a:gd name="T21" fmla="*/ 369 h 372"/>
                  <a:gd name="T22" fmla="*/ 60 w 123"/>
                  <a:gd name="T23" fmla="*/ 372 h 372"/>
                  <a:gd name="T24" fmla="*/ 42 w 123"/>
                  <a:gd name="T25" fmla="*/ 369 h 372"/>
                  <a:gd name="T26" fmla="*/ 25 w 123"/>
                  <a:gd name="T27" fmla="*/ 359 h 372"/>
                  <a:gd name="T28" fmla="*/ 12 w 123"/>
                  <a:gd name="T29" fmla="*/ 347 h 372"/>
                  <a:gd name="T30" fmla="*/ 3 w 123"/>
                  <a:gd name="T31" fmla="*/ 330 h 372"/>
                  <a:gd name="T32" fmla="*/ 0 w 123"/>
                  <a:gd name="T33" fmla="*/ 310 h 372"/>
                  <a:gd name="T34" fmla="*/ 0 w 123"/>
                  <a:gd name="T35" fmla="*/ 62 h 372"/>
                  <a:gd name="T36" fmla="*/ 3 w 123"/>
                  <a:gd name="T37" fmla="*/ 43 h 372"/>
                  <a:gd name="T38" fmla="*/ 12 w 123"/>
                  <a:gd name="T39" fmla="*/ 26 h 372"/>
                  <a:gd name="T40" fmla="*/ 25 w 123"/>
                  <a:gd name="T41" fmla="*/ 12 h 372"/>
                  <a:gd name="T42" fmla="*/ 42 w 123"/>
                  <a:gd name="T43" fmla="*/ 3 h 372"/>
                  <a:gd name="T44" fmla="*/ 60 w 123"/>
                  <a:gd name="T45" fmla="*/ 0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3" h="372">
                    <a:moveTo>
                      <a:pt x="60" y="0"/>
                    </a:moveTo>
                    <a:lnTo>
                      <a:pt x="81" y="3"/>
                    </a:lnTo>
                    <a:lnTo>
                      <a:pt x="98" y="12"/>
                    </a:lnTo>
                    <a:lnTo>
                      <a:pt x="111" y="26"/>
                    </a:lnTo>
                    <a:lnTo>
                      <a:pt x="120" y="43"/>
                    </a:lnTo>
                    <a:lnTo>
                      <a:pt x="123" y="62"/>
                    </a:lnTo>
                    <a:lnTo>
                      <a:pt x="123" y="310"/>
                    </a:lnTo>
                    <a:lnTo>
                      <a:pt x="120" y="330"/>
                    </a:lnTo>
                    <a:lnTo>
                      <a:pt x="111" y="347"/>
                    </a:lnTo>
                    <a:lnTo>
                      <a:pt x="98" y="359"/>
                    </a:lnTo>
                    <a:lnTo>
                      <a:pt x="81" y="369"/>
                    </a:lnTo>
                    <a:lnTo>
                      <a:pt x="60" y="372"/>
                    </a:lnTo>
                    <a:lnTo>
                      <a:pt x="42" y="369"/>
                    </a:lnTo>
                    <a:lnTo>
                      <a:pt x="25" y="359"/>
                    </a:lnTo>
                    <a:lnTo>
                      <a:pt x="12" y="347"/>
                    </a:lnTo>
                    <a:lnTo>
                      <a:pt x="3" y="330"/>
                    </a:lnTo>
                    <a:lnTo>
                      <a:pt x="0" y="310"/>
                    </a:lnTo>
                    <a:lnTo>
                      <a:pt x="0" y="62"/>
                    </a:lnTo>
                    <a:lnTo>
                      <a:pt x="3" y="43"/>
                    </a:lnTo>
                    <a:lnTo>
                      <a:pt x="12" y="26"/>
                    </a:lnTo>
                    <a:lnTo>
                      <a:pt x="25" y="12"/>
                    </a:lnTo>
                    <a:lnTo>
                      <a:pt x="42" y="3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Freeform 43"/>
              <p:cNvSpPr>
                <a:spLocks/>
              </p:cNvSpPr>
              <p:nvPr/>
            </p:nvSpPr>
            <p:spPr bwMode="auto">
              <a:xfrm>
                <a:off x="1781175" y="5461000"/>
                <a:ext cx="98425" cy="33338"/>
              </a:xfrm>
              <a:custGeom>
                <a:avLst/>
                <a:gdLst>
                  <a:gd name="T0" fmla="*/ 60 w 369"/>
                  <a:gd name="T1" fmla="*/ 0 h 123"/>
                  <a:gd name="T2" fmla="*/ 307 w 369"/>
                  <a:gd name="T3" fmla="*/ 0 h 123"/>
                  <a:gd name="T4" fmla="*/ 326 w 369"/>
                  <a:gd name="T5" fmla="*/ 3 h 123"/>
                  <a:gd name="T6" fmla="*/ 344 w 369"/>
                  <a:gd name="T7" fmla="*/ 11 h 123"/>
                  <a:gd name="T8" fmla="*/ 356 w 369"/>
                  <a:gd name="T9" fmla="*/ 25 h 123"/>
                  <a:gd name="T10" fmla="*/ 366 w 369"/>
                  <a:gd name="T11" fmla="*/ 42 h 123"/>
                  <a:gd name="T12" fmla="*/ 369 w 369"/>
                  <a:gd name="T13" fmla="*/ 61 h 123"/>
                  <a:gd name="T14" fmla="*/ 366 w 369"/>
                  <a:gd name="T15" fmla="*/ 81 h 123"/>
                  <a:gd name="T16" fmla="*/ 356 w 369"/>
                  <a:gd name="T17" fmla="*/ 98 h 123"/>
                  <a:gd name="T18" fmla="*/ 344 w 369"/>
                  <a:gd name="T19" fmla="*/ 112 h 123"/>
                  <a:gd name="T20" fmla="*/ 326 w 369"/>
                  <a:gd name="T21" fmla="*/ 120 h 123"/>
                  <a:gd name="T22" fmla="*/ 307 w 369"/>
                  <a:gd name="T23" fmla="*/ 123 h 123"/>
                  <a:gd name="T24" fmla="*/ 60 w 369"/>
                  <a:gd name="T25" fmla="*/ 123 h 123"/>
                  <a:gd name="T26" fmla="*/ 42 w 369"/>
                  <a:gd name="T27" fmla="*/ 120 h 123"/>
                  <a:gd name="T28" fmla="*/ 25 w 369"/>
                  <a:gd name="T29" fmla="*/ 112 h 123"/>
                  <a:gd name="T30" fmla="*/ 11 w 369"/>
                  <a:gd name="T31" fmla="*/ 98 h 123"/>
                  <a:gd name="T32" fmla="*/ 3 w 369"/>
                  <a:gd name="T33" fmla="*/ 81 h 123"/>
                  <a:gd name="T34" fmla="*/ 0 w 369"/>
                  <a:gd name="T35" fmla="*/ 61 h 123"/>
                  <a:gd name="T36" fmla="*/ 3 w 369"/>
                  <a:gd name="T37" fmla="*/ 42 h 123"/>
                  <a:gd name="T38" fmla="*/ 11 w 369"/>
                  <a:gd name="T39" fmla="*/ 25 h 123"/>
                  <a:gd name="T40" fmla="*/ 25 w 369"/>
                  <a:gd name="T41" fmla="*/ 11 h 123"/>
                  <a:gd name="T42" fmla="*/ 42 w 369"/>
                  <a:gd name="T43" fmla="*/ 3 h 123"/>
                  <a:gd name="T44" fmla="*/ 60 w 369"/>
                  <a:gd name="T45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9" h="123">
                    <a:moveTo>
                      <a:pt x="60" y="0"/>
                    </a:moveTo>
                    <a:lnTo>
                      <a:pt x="307" y="0"/>
                    </a:lnTo>
                    <a:lnTo>
                      <a:pt x="326" y="3"/>
                    </a:lnTo>
                    <a:lnTo>
                      <a:pt x="344" y="11"/>
                    </a:lnTo>
                    <a:lnTo>
                      <a:pt x="356" y="25"/>
                    </a:lnTo>
                    <a:lnTo>
                      <a:pt x="366" y="42"/>
                    </a:lnTo>
                    <a:lnTo>
                      <a:pt x="369" y="61"/>
                    </a:lnTo>
                    <a:lnTo>
                      <a:pt x="366" y="81"/>
                    </a:lnTo>
                    <a:lnTo>
                      <a:pt x="356" y="98"/>
                    </a:lnTo>
                    <a:lnTo>
                      <a:pt x="344" y="112"/>
                    </a:lnTo>
                    <a:lnTo>
                      <a:pt x="326" y="120"/>
                    </a:lnTo>
                    <a:lnTo>
                      <a:pt x="307" y="123"/>
                    </a:lnTo>
                    <a:lnTo>
                      <a:pt x="60" y="123"/>
                    </a:lnTo>
                    <a:lnTo>
                      <a:pt x="42" y="120"/>
                    </a:lnTo>
                    <a:lnTo>
                      <a:pt x="25" y="112"/>
                    </a:lnTo>
                    <a:lnTo>
                      <a:pt x="11" y="98"/>
                    </a:lnTo>
                    <a:lnTo>
                      <a:pt x="3" y="81"/>
                    </a:lnTo>
                    <a:lnTo>
                      <a:pt x="0" y="61"/>
                    </a:lnTo>
                    <a:lnTo>
                      <a:pt x="3" y="42"/>
                    </a:lnTo>
                    <a:lnTo>
                      <a:pt x="11" y="25"/>
                    </a:lnTo>
                    <a:lnTo>
                      <a:pt x="25" y="11"/>
                    </a:lnTo>
                    <a:lnTo>
                      <a:pt x="42" y="3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Freeform 44"/>
              <p:cNvSpPr>
                <a:spLocks/>
              </p:cNvSpPr>
              <p:nvPr/>
            </p:nvSpPr>
            <p:spPr bwMode="auto">
              <a:xfrm>
                <a:off x="1065213" y="5461000"/>
                <a:ext cx="96837" cy="33338"/>
              </a:xfrm>
              <a:custGeom>
                <a:avLst/>
                <a:gdLst>
                  <a:gd name="T0" fmla="*/ 62 w 369"/>
                  <a:gd name="T1" fmla="*/ 0 h 123"/>
                  <a:gd name="T2" fmla="*/ 308 w 369"/>
                  <a:gd name="T3" fmla="*/ 0 h 123"/>
                  <a:gd name="T4" fmla="*/ 327 w 369"/>
                  <a:gd name="T5" fmla="*/ 3 h 123"/>
                  <a:gd name="T6" fmla="*/ 344 w 369"/>
                  <a:gd name="T7" fmla="*/ 11 h 123"/>
                  <a:gd name="T8" fmla="*/ 358 w 369"/>
                  <a:gd name="T9" fmla="*/ 25 h 123"/>
                  <a:gd name="T10" fmla="*/ 366 w 369"/>
                  <a:gd name="T11" fmla="*/ 42 h 123"/>
                  <a:gd name="T12" fmla="*/ 369 w 369"/>
                  <a:gd name="T13" fmla="*/ 61 h 123"/>
                  <a:gd name="T14" fmla="*/ 366 w 369"/>
                  <a:gd name="T15" fmla="*/ 81 h 123"/>
                  <a:gd name="T16" fmla="*/ 358 w 369"/>
                  <a:gd name="T17" fmla="*/ 98 h 123"/>
                  <a:gd name="T18" fmla="*/ 344 w 369"/>
                  <a:gd name="T19" fmla="*/ 112 h 123"/>
                  <a:gd name="T20" fmla="*/ 327 w 369"/>
                  <a:gd name="T21" fmla="*/ 120 h 123"/>
                  <a:gd name="T22" fmla="*/ 308 w 369"/>
                  <a:gd name="T23" fmla="*/ 123 h 123"/>
                  <a:gd name="T24" fmla="*/ 62 w 369"/>
                  <a:gd name="T25" fmla="*/ 123 h 123"/>
                  <a:gd name="T26" fmla="*/ 43 w 369"/>
                  <a:gd name="T27" fmla="*/ 120 h 123"/>
                  <a:gd name="T28" fmla="*/ 25 w 369"/>
                  <a:gd name="T29" fmla="*/ 112 h 123"/>
                  <a:gd name="T30" fmla="*/ 13 w 369"/>
                  <a:gd name="T31" fmla="*/ 98 h 123"/>
                  <a:gd name="T32" fmla="*/ 3 w 369"/>
                  <a:gd name="T33" fmla="*/ 81 h 123"/>
                  <a:gd name="T34" fmla="*/ 0 w 369"/>
                  <a:gd name="T35" fmla="*/ 61 h 123"/>
                  <a:gd name="T36" fmla="*/ 3 w 369"/>
                  <a:gd name="T37" fmla="*/ 42 h 123"/>
                  <a:gd name="T38" fmla="*/ 13 w 369"/>
                  <a:gd name="T39" fmla="*/ 25 h 123"/>
                  <a:gd name="T40" fmla="*/ 25 w 369"/>
                  <a:gd name="T41" fmla="*/ 11 h 123"/>
                  <a:gd name="T42" fmla="*/ 43 w 369"/>
                  <a:gd name="T43" fmla="*/ 3 h 123"/>
                  <a:gd name="T44" fmla="*/ 62 w 369"/>
                  <a:gd name="T45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9" h="123">
                    <a:moveTo>
                      <a:pt x="62" y="0"/>
                    </a:moveTo>
                    <a:lnTo>
                      <a:pt x="308" y="0"/>
                    </a:lnTo>
                    <a:lnTo>
                      <a:pt x="327" y="3"/>
                    </a:lnTo>
                    <a:lnTo>
                      <a:pt x="344" y="11"/>
                    </a:lnTo>
                    <a:lnTo>
                      <a:pt x="358" y="25"/>
                    </a:lnTo>
                    <a:lnTo>
                      <a:pt x="366" y="42"/>
                    </a:lnTo>
                    <a:lnTo>
                      <a:pt x="369" y="61"/>
                    </a:lnTo>
                    <a:lnTo>
                      <a:pt x="366" y="81"/>
                    </a:lnTo>
                    <a:lnTo>
                      <a:pt x="358" y="98"/>
                    </a:lnTo>
                    <a:lnTo>
                      <a:pt x="344" y="112"/>
                    </a:lnTo>
                    <a:lnTo>
                      <a:pt x="327" y="120"/>
                    </a:lnTo>
                    <a:lnTo>
                      <a:pt x="308" y="123"/>
                    </a:lnTo>
                    <a:lnTo>
                      <a:pt x="62" y="123"/>
                    </a:lnTo>
                    <a:lnTo>
                      <a:pt x="43" y="120"/>
                    </a:lnTo>
                    <a:lnTo>
                      <a:pt x="25" y="112"/>
                    </a:lnTo>
                    <a:lnTo>
                      <a:pt x="13" y="98"/>
                    </a:lnTo>
                    <a:lnTo>
                      <a:pt x="3" y="81"/>
                    </a:lnTo>
                    <a:lnTo>
                      <a:pt x="0" y="61"/>
                    </a:lnTo>
                    <a:lnTo>
                      <a:pt x="3" y="42"/>
                    </a:lnTo>
                    <a:lnTo>
                      <a:pt x="13" y="25"/>
                    </a:lnTo>
                    <a:lnTo>
                      <a:pt x="25" y="11"/>
                    </a:lnTo>
                    <a:lnTo>
                      <a:pt x="43" y="3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Freeform 45"/>
              <p:cNvSpPr>
                <a:spLocks/>
              </p:cNvSpPr>
              <p:nvPr/>
            </p:nvSpPr>
            <p:spPr bwMode="auto">
              <a:xfrm>
                <a:off x="1685925" y="5183188"/>
                <a:ext cx="79375" cy="79375"/>
              </a:xfrm>
              <a:custGeom>
                <a:avLst/>
                <a:gdLst>
                  <a:gd name="T0" fmla="*/ 236 w 297"/>
                  <a:gd name="T1" fmla="*/ 0 h 298"/>
                  <a:gd name="T2" fmla="*/ 250 w 297"/>
                  <a:gd name="T3" fmla="*/ 2 h 298"/>
                  <a:gd name="T4" fmla="*/ 265 w 297"/>
                  <a:gd name="T5" fmla="*/ 8 h 298"/>
                  <a:gd name="T6" fmla="*/ 279 w 297"/>
                  <a:gd name="T7" fmla="*/ 18 h 298"/>
                  <a:gd name="T8" fmla="*/ 289 w 297"/>
                  <a:gd name="T9" fmla="*/ 31 h 298"/>
                  <a:gd name="T10" fmla="*/ 294 w 297"/>
                  <a:gd name="T11" fmla="*/ 46 h 298"/>
                  <a:gd name="T12" fmla="*/ 297 w 297"/>
                  <a:gd name="T13" fmla="*/ 62 h 298"/>
                  <a:gd name="T14" fmla="*/ 294 w 297"/>
                  <a:gd name="T15" fmla="*/ 78 h 298"/>
                  <a:gd name="T16" fmla="*/ 289 w 297"/>
                  <a:gd name="T17" fmla="*/ 93 h 298"/>
                  <a:gd name="T18" fmla="*/ 279 w 297"/>
                  <a:gd name="T19" fmla="*/ 105 h 298"/>
                  <a:gd name="T20" fmla="*/ 105 w 297"/>
                  <a:gd name="T21" fmla="*/ 281 h 298"/>
                  <a:gd name="T22" fmla="*/ 92 w 297"/>
                  <a:gd name="T23" fmla="*/ 291 h 298"/>
                  <a:gd name="T24" fmla="*/ 77 w 297"/>
                  <a:gd name="T25" fmla="*/ 296 h 298"/>
                  <a:gd name="T26" fmla="*/ 62 w 297"/>
                  <a:gd name="T27" fmla="*/ 298 h 298"/>
                  <a:gd name="T28" fmla="*/ 46 w 297"/>
                  <a:gd name="T29" fmla="*/ 296 h 298"/>
                  <a:gd name="T30" fmla="*/ 31 w 297"/>
                  <a:gd name="T31" fmla="*/ 291 h 298"/>
                  <a:gd name="T32" fmla="*/ 17 w 297"/>
                  <a:gd name="T33" fmla="*/ 281 h 298"/>
                  <a:gd name="T34" fmla="*/ 8 w 297"/>
                  <a:gd name="T35" fmla="*/ 267 h 298"/>
                  <a:gd name="T36" fmla="*/ 2 w 297"/>
                  <a:gd name="T37" fmla="*/ 252 h 298"/>
                  <a:gd name="T38" fmla="*/ 0 w 297"/>
                  <a:gd name="T39" fmla="*/ 237 h 298"/>
                  <a:gd name="T40" fmla="*/ 2 w 297"/>
                  <a:gd name="T41" fmla="*/ 221 h 298"/>
                  <a:gd name="T42" fmla="*/ 8 w 297"/>
                  <a:gd name="T43" fmla="*/ 207 h 298"/>
                  <a:gd name="T44" fmla="*/ 17 w 297"/>
                  <a:gd name="T45" fmla="*/ 193 h 298"/>
                  <a:gd name="T46" fmla="*/ 192 w 297"/>
                  <a:gd name="T47" fmla="*/ 18 h 298"/>
                  <a:gd name="T48" fmla="*/ 205 w 297"/>
                  <a:gd name="T49" fmla="*/ 8 h 298"/>
                  <a:gd name="T50" fmla="*/ 220 w 297"/>
                  <a:gd name="T51" fmla="*/ 2 h 298"/>
                  <a:gd name="T52" fmla="*/ 236 w 297"/>
                  <a:gd name="T53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298">
                    <a:moveTo>
                      <a:pt x="236" y="0"/>
                    </a:moveTo>
                    <a:lnTo>
                      <a:pt x="250" y="2"/>
                    </a:lnTo>
                    <a:lnTo>
                      <a:pt x="265" y="8"/>
                    </a:lnTo>
                    <a:lnTo>
                      <a:pt x="279" y="18"/>
                    </a:lnTo>
                    <a:lnTo>
                      <a:pt x="289" y="31"/>
                    </a:lnTo>
                    <a:lnTo>
                      <a:pt x="294" y="46"/>
                    </a:lnTo>
                    <a:lnTo>
                      <a:pt x="297" y="62"/>
                    </a:lnTo>
                    <a:lnTo>
                      <a:pt x="294" y="78"/>
                    </a:lnTo>
                    <a:lnTo>
                      <a:pt x="289" y="93"/>
                    </a:lnTo>
                    <a:lnTo>
                      <a:pt x="279" y="105"/>
                    </a:lnTo>
                    <a:lnTo>
                      <a:pt x="105" y="281"/>
                    </a:lnTo>
                    <a:lnTo>
                      <a:pt x="92" y="291"/>
                    </a:lnTo>
                    <a:lnTo>
                      <a:pt x="77" y="296"/>
                    </a:lnTo>
                    <a:lnTo>
                      <a:pt x="62" y="298"/>
                    </a:lnTo>
                    <a:lnTo>
                      <a:pt x="46" y="296"/>
                    </a:lnTo>
                    <a:lnTo>
                      <a:pt x="31" y="291"/>
                    </a:lnTo>
                    <a:lnTo>
                      <a:pt x="17" y="281"/>
                    </a:lnTo>
                    <a:lnTo>
                      <a:pt x="8" y="267"/>
                    </a:lnTo>
                    <a:lnTo>
                      <a:pt x="2" y="252"/>
                    </a:lnTo>
                    <a:lnTo>
                      <a:pt x="0" y="237"/>
                    </a:lnTo>
                    <a:lnTo>
                      <a:pt x="2" y="221"/>
                    </a:lnTo>
                    <a:lnTo>
                      <a:pt x="8" y="207"/>
                    </a:lnTo>
                    <a:lnTo>
                      <a:pt x="17" y="193"/>
                    </a:lnTo>
                    <a:lnTo>
                      <a:pt x="192" y="18"/>
                    </a:lnTo>
                    <a:lnTo>
                      <a:pt x="205" y="8"/>
                    </a:lnTo>
                    <a:lnTo>
                      <a:pt x="220" y="2"/>
                    </a:lnTo>
                    <a:lnTo>
                      <a:pt x="2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Freeform 46"/>
              <p:cNvSpPr>
                <a:spLocks/>
              </p:cNvSpPr>
              <p:nvPr/>
            </p:nvSpPr>
            <p:spPr bwMode="auto">
              <a:xfrm>
                <a:off x="1179513" y="5692775"/>
                <a:ext cx="79375" cy="79375"/>
              </a:xfrm>
              <a:custGeom>
                <a:avLst/>
                <a:gdLst>
                  <a:gd name="T0" fmla="*/ 235 w 297"/>
                  <a:gd name="T1" fmla="*/ 0 h 300"/>
                  <a:gd name="T2" fmla="*/ 251 w 297"/>
                  <a:gd name="T3" fmla="*/ 3 h 300"/>
                  <a:gd name="T4" fmla="*/ 266 w 297"/>
                  <a:gd name="T5" fmla="*/ 9 h 300"/>
                  <a:gd name="T6" fmla="*/ 280 w 297"/>
                  <a:gd name="T7" fmla="*/ 19 h 300"/>
                  <a:gd name="T8" fmla="*/ 289 w 297"/>
                  <a:gd name="T9" fmla="*/ 32 h 300"/>
                  <a:gd name="T10" fmla="*/ 295 w 297"/>
                  <a:gd name="T11" fmla="*/ 47 h 300"/>
                  <a:gd name="T12" fmla="*/ 297 w 297"/>
                  <a:gd name="T13" fmla="*/ 63 h 300"/>
                  <a:gd name="T14" fmla="*/ 295 w 297"/>
                  <a:gd name="T15" fmla="*/ 79 h 300"/>
                  <a:gd name="T16" fmla="*/ 289 w 297"/>
                  <a:gd name="T17" fmla="*/ 93 h 300"/>
                  <a:gd name="T18" fmla="*/ 280 w 297"/>
                  <a:gd name="T19" fmla="*/ 106 h 300"/>
                  <a:gd name="T20" fmla="*/ 105 w 297"/>
                  <a:gd name="T21" fmla="*/ 281 h 300"/>
                  <a:gd name="T22" fmla="*/ 92 w 297"/>
                  <a:gd name="T23" fmla="*/ 292 h 300"/>
                  <a:gd name="T24" fmla="*/ 77 w 297"/>
                  <a:gd name="T25" fmla="*/ 298 h 300"/>
                  <a:gd name="T26" fmla="*/ 61 w 297"/>
                  <a:gd name="T27" fmla="*/ 300 h 300"/>
                  <a:gd name="T28" fmla="*/ 45 w 297"/>
                  <a:gd name="T29" fmla="*/ 298 h 300"/>
                  <a:gd name="T30" fmla="*/ 31 w 297"/>
                  <a:gd name="T31" fmla="*/ 292 h 300"/>
                  <a:gd name="T32" fmla="*/ 18 w 297"/>
                  <a:gd name="T33" fmla="*/ 281 h 300"/>
                  <a:gd name="T34" fmla="*/ 8 w 297"/>
                  <a:gd name="T35" fmla="*/ 269 h 300"/>
                  <a:gd name="T36" fmla="*/ 2 w 297"/>
                  <a:gd name="T37" fmla="*/ 254 h 300"/>
                  <a:gd name="T38" fmla="*/ 0 w 297"/>
                  <a:gd name="T39" fmla="*/ 238 h 300"/>
                  <a:gd name="T40" fmla="*/ 2 w 297"/>
                  <a:gd name="T41" fmla="*/ 222 h 300"/>
                  <a:gd name="T42" fmla="*/ 8 w 297"/>
                  <a:gd name="T43" fmla="*/ 207 h 300"/>
                  <a:gd name="T44" fmla="*/ 18 w 297"/>
                  <a:gd name="T45" fmla="*/ 195 h 300"/>
                  <a:gd name="T46" fmla="*/ 192 w 297"/>
                  <a:gd name="T47" fmla="*/ 19 h 300"/>
                  <a:gd name="T48" fmla="*/ 205 w 297"/>
                  <a:gd name="T49" fmla="*/ 9 h 300"/>
                  <a:gd name="T50" fmla="*/ 220 w 297"/>
                  <a:gd name="T51" fmla="*/ 3 h 300"/>
                  <a:gd name="T52" fmla="*/ 235 w 297"/>
                  <a:gd name="T5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300">
                    <a:moveTo>
                      <a:pt x="235" y="0"/>
                    </a:moveTo>
                    <a:lnTo>
                      <a:pt x="251" y="3"/>
                    </a:lnTo>
                    <a:lnTo>
                      <a:pt x="266" y="9"/>
                    </a:lnTo>
                    <a:lnTo>
                      <a:pt x="280" y="19"/>
                    </a:lnTo>
                    <a:lnTo>
                      <a:pt x="289" y="32"/>
                    </a:lnTo>
                    <a:lnTo>
                      <a:pt x="295" y="47"/>
                    </a:lnTo>
                    <a:lnTo>
                      <a:pt x="297" y="63"/>
                    </a:lnTo>
                    <a:lnTo>
                      <a:pt x="295" y="79"/>
                    </a:lnTo>
                    <a:lnTo>
                      <a:pt x="289" y="93"/>
                    </a:lnTo>
                    <a:lnTo>
                      <a:pt x="280" y="106"/>
                    </a:lnTo>
                    <a:lnTo>
                      <a:pt x="105" y="281"/>
                    </a:lnTo>
                    <a:lnTo>
                      <a:pt x="92" y="292"/>
                    </a:lnTo>
                    <a:lnTo>
                      <a:pt x="77" y="298"/>
                    </a:lnTo>
                    <a:lnTo>
                      <a:pt x="61" y="300"/>
                    </a:lnTo>
                    <a:lnTo>
                      <a:pt x="45" y="298"/>
                    </a:lnTo>
                    <a:lnTo>
                      <a:pt x="31" y="292"/>
                    </a:lnTo>
                    <a:lnTo>
                      <a:pt x="18" y="281"/>
                    </a:lnTo>
                    <a:lnTo>
                      <a:pt x="8" y="269"/>
                    </a:lnTo>
                    <a:lnTo>
                      <a:pt x="2" y="254"/>
                    </a:lnTo>
                    <a:lnTo>
                      <a:pt x="0" y="238"/>
                    </a:lnTo>
                    <a:lnTo>
                      <a:pt x="2" y="222"/>
                    </a:lnTo>
                    <a:lnTo>
                      <a:pt x="8" y="207"/>
                    </a:lnTo>
                    <a:lnTo>
                      <a:pt x="18" y="195"/>
                    </a:lnTo>
                    <a:lnTo>
                      <a:pt x="192" y="19"/>
                    </a:lnTo>
                    <a:lnTo>
                      <a:pt x="205" y="9"/>
                    </a:lnTo>
                    <a:lnTo>
                      <a:pt x="220" y="3"/>
                    </a:lnTo>
                    <a:lnTo>
                      <a:pt x="2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Freeform 47"/>
              <p:cNvSpPr>
                <a:spLocks/>
              </p:cNvSpPr>
              <p:nvPr/>
            </p:nvSpPr>
            <p:spPr bwMode="auto">
              <a:xfrm>
                <a:off x="1685925" y="5692775"/>
                <a:ext cx="79375" cy="79375"/>
              </a:xfrm>
              <a:custGeom>
                <a:avLst/>
                <a:gdLst>
                  <a:gd name="T0" fmla="*/ 62 w 297"/>
                  <a:gd name="T1" fmla="*/ 0 h 300"/>
                  <a:gd name="T2" fmla="*/ 77 w 297"/>
                  <a:gd name="T3" fmla="*/ 3 h 300"/>
                  <a:gd name="T4" fmla="*/ 92 w 297"/>
                  <a:gd name="T5" fmla="*/ 9 h 300"/>
                  <a:gd name="T6" fmla="*/ 105 w 297"/>
                  <a:gd name="T7" fmla="*/ 19 h 300"/>
                  <a:gd name="T8" fmla="*/ 279 w 297"/>
                  <a:gd name="T9" fmla="*/ 195 h 300"/>
                  <a:gd name="T10" fmla="*/ 289 w 297"/>
                  <a:gd name="T11" fmla="*/ 207 h 300"/>
                  <a:gd name="T12" fmla="*/ 294 w 297"/>
                  <a:gd name="T13" fmla="*/ 222 h 300"/>
                  <a:gd name="T14" fmla="*/ 297 w 297"/>
                  <a:gd name="T15" fmla="*/ 238 h 300"/>
                  <a:gd name="T16" fmla="*/ 294 w 297"/>
                  <a:gd name="T17" fmla="*/ 254 h 300"/>
                  <a:gd name="T18" fmla="*/ 289 w 297"/>
                  <a:gd name="T19" fmla="*/ 269 h 300"/>
                  <a:gd name="T20" fmla="*/ 279 w 297"/>
                  <a:gd name="T21" fmla="*/ 281 h 300"/>
                  <a:gd name="T22" fmla="*/ 266 w 297"/>
                  <a:gd name="T23" fmla="*/ 292 h 300"/>
                  <a:gd name="T24" fmla="*/ 251 w 297"/>
                  <a:gd name="T25" fmla="*/ 298 h 300"/>
                  <a:gd name="T26" fmla="*/ 236 w 297"/>
                  <a:gd name="T27" fmla="*/ 300 h 300"/>
                  <a:gd name="T28" fmla="*/ 220 w 297"/>
                  <a:gd name="T29" fmla="*/ 298 h 300"/>
                  <a:gd name="T30" fmla="*/ 205 w 297"/>
                  <a:gd name="T31" fmla="*/ 292 h 300"/>
                  <a:gd name="T32" fmla="*/ 192 w 297"/>
                  <a:gd name="T33" fmla="*/ 281 h 300"/>
                  <a:gd name="T34" fmla="*/ 17 w 297"/>
                  <a:gd name="T35" fmla="*/ 106 h 300"/>
                  <a:gd name="T36" fmla="*/ 8 w 297"/>
                  <a:gd name="T37" fmla="*/ 93 h 300"/>
                  <a:gd name="T38" fmla="*/ 2 w 297"/>
                  <a:gd name="T39" fmla="*/ 79 h 300"/>
                  <a:gd name="T40" fmla="*/ 0 w 297"/>
                  <a:gd name="T41" fmla="*/ 63 h 300"/>
                  <a:gd name="T42" fmla="*/ 2 w 297"/>
                  <a:gd name="T43" fmla="*/ 47 h 300"/>
                  <a:gd name="T44" fmla="*/ 8 w 297"/>
                  <a:gd name="T45" fmla="*/ 32 h 300"/>
                  <a:gd name="T46" fmla="*/ 17 w 297"/>
                  <a:gd name="T47" fmla="*/ 19 h 300"/>
                  <a:gd name="T48" fmla="*/ 31 w 297"/>
                  <a:gd name="T49" fmla="*/ 9 h 300"/>
                  <a:gd name="T50" fmla="*/ 46 w 297"/>
                  <a:gd name="T51" fmla="*/ 3 h 300"/>
                  <a:gd name="T52" fmla="*/ 62 w 297"/>
                  <a:gd name="T5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300">
                    <a:moveTo>
                      <a:pt x="62" y="0"/>
                    </a:moveTo>
                    <a:lnTo>
                      <a:pt x="77" y="3"/>
                    </a:lnTo>
                    <a:lnTo>
                      <a:pt x="92" y="9"/>
                    </a:lnTo>
                    <a:lnTo>
                      <a:pt x="105" y="19"/>
                    </a:lnTo>
                    <a:lnTo>
                      <a:pt x="279" y="195"/>
                    </a:lnTo>
                    <a:lnTo>
                      <a:pt x="289" y="207"/>
                    </a:lnTo>
                    <a:lnTo>
                      <a:pt x="294" y="222"/>
                    </a:lnTo>
                    <a:lnTo>
                      <a:pt x="297" y="238"/>
                    </a:lnTo>
                    <a:lnTo>
                      <a:pt x="294" y="254"/>
                    </a:lnTo>
                    <a:lnTo>
                      <a:pt x="289" y="269"/>
                    </a:lnTo>
                    <a:lnTo>
                      <a:pt x="279" y="281"/>
                    </a:lnTo>
                    <a:lnTo>
                      <a:pt x="266" y="292"/>
                    </a:lnTo>
                    <a:lnTo>
                      <a:pt x="251" y="298"/>
                    </a:lnTo>
                    <a:lnTo>
                      <a:pt x="236" y="300"/>
                    </a:lnTo>
                    <a:lnTo>
                      <a:pt x="220" y="298"/>
                    </a:lnTo>
                    <a:lnTo>
                      <a:pt x="205" y="292"/>
                    </a:lnTo>
                    <a:lnTo>
                      <a:pt x="192" y="281"/>
                    </a:lnTo>
                    <a:lnTo>
                      <a:pt x="17" y="106"/>
                    </a:lnTo>
                    <a:lnTo>
                      <a:pt x="8" y="93"/>
                    </a:lnTo>
                    <a:lnTo>
                      <a:pt x="2" y="79"/>
                    </a:lnTo>
                    <a:lnTo>
                      <a:pt x="0" y="63"/>
                    </a:lnTo>
                    <a:lnTo>
                      <a:pt x="2" y="47"/>
                    </a:lnTo>
                    <a:lnTo>
                      <a:pt x="8" y="32"/>
                    </a:lnTo>
                    <a:lnTo>
                      <a:pt x="17" y="19"/>
                    </a:lnTo>
                    <a:lnTo>
                      <a:pt x="31" y="9"/>
                    </a:lnTo>
                    <a:lnTo>
                      <a:pt x="46" y="3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Freeform 48"/>
              <p:cNvSpPr>
                <a:spLocks/>
              </p:cNvSpPr>
              <p:nvPr/>
            </p:nvSpPr>
            <p:spPr bwMode="auto">
              <a:xfrm>
                <a:off x="1179513" y="5183188"/>
                <a:ext cx="79375" cy="79375"/>
              </a:xfrm>
              <a:custGeom>
                <a:avLst/>
                <a:gdLst>
                  <a:gd name="T0" fmla="*/ 61 w 297"/>
                  <a:gd name="T1" fmla="*/ 0 h 298"/>
                  <a:gd name="T2" fmla="*/ 77 w 297"/>
                  <a:gd name="T3" fmla="*/ 2 h 298"/>
                  <a:gd name="T4" fmla="*/ 92 w 297"/>
                  <a:gd name="T5" fmla="*/ 8 h 298"/>
                  <a:gd name="T6" fmla="*/ 105 w 297"/>
                  <a:gd name="T7" fmla="*/ 18 h 298"/>
                  <a:gd name="T8" fmla="*/ 280 w 297"/>
                  <a:gd name="T9" fmla="*/ 193 h 298"/>
                  <a:gd name="T10" fmla="*/ 289 w 297"/>
                  <a:gd name="T11" fmla="*/ 207 h 298"/>
                  <a:gd name="T12" fmla="*/ 295 w 297"/>
                  <a:gd name="T13" fmla="*/ 221 h 298"/>
                  <a:gd name="T14" fmla="*/ 297 w 297"/>
                  <a:gd name="T15" fmla="*/ 237 h 298"/>
                  <a:gd name="T16" fmla="*/ 295 w 297"/>
                  <a:gd name="T17" fmla="*/ 252 h 298"/>
                  <a:gd name="T18" fmla="*/ 289 w 297"/>
                  <a:gd name="T19" fmla="*/ 267 h 298"/>
                  <a:gd name="T20" fmla="*/ 280 w 297"/>
                  <a:gd name="T21" fmla="*/ 281 h 298"/>
                  <a:gd name="T22" fmla="*/ 266 w 297"/>
                  <a:gd name="T23" fmla="*/ 291 h 298"/>
                  <a:gd name="T24" fmla="*/ 251 w 297"/>
                  <a:gd name="T25" fmla="*/ 296 h 298"/>
                  <a:gd name="T26" fmla="*/ 235 w 297"/>
                  <a:gd name="T27" fmla="*/ 298 h 298"/>
                  <a:gd name="T28" fmla="*/ 220 w 297"/>
                  <a:gd name="T29" fmla="*/ 296 h 298"/>
                  <a:gd name="T30" fmla="*/ 205 w 297"/>
                  <a:gd name="T31" fmla="*/ 291 h 298"/>
                  <a:gd name="T32" fmla="*/ 192 w 297"/>
                  <a:gd name="T33" fmla="*/ 281 h 298"/>
                  <a:gd name="T34" fmla="*/ 18 w 297"/>
                  <a:gd name="T35" fmla="*/ 105 h 298"/>
                  <a:gd name="T36" fmla="*/ 8 w 297"/>
                  <a:gd name="T37" fmla="*/ 93 h 298"/>
                  <a:gd name="T38" fmla="*/ 2 w 297"/>
                  <a:gd name="T39" fmla="*/ 78 h 298"/>
                  <a:gd name="T40" fmla="*/ 0 w 297"/>
                  <a:gd name="T41" fmla="*/ 62 h 298"/>
                  <a:gd name="T42" fmla="*/ 2 w 297"/>
                  <a:gd name="T43" fmla="*/ 46 h 298"/>
                  <a:gd name="T44" fmla="*/ 8 w 297"/>
                  <a:gd name="T45" fmla="*/ 31 h 298"/>
                  <a:gd name="T46" fmla="*/ 18 w 297"/>
                  <a:gd name="T47" fmla="*/ 18 h 298"/>
                  <a:gd name="T48" fmla="*/ 32 w 297"/>
                  <a:gd name="T49" fmla="*/ 8 h 298"/>
                  <a:gd name="T50" fmla="*/ 47 w 297"/>
                  <a:gd name="T51" fmla="*/ 2 h 298"/>
                  <a:gd name="T52" fmla="*/ 61 w 297"/>
                  <a:gd name="T53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298">
                    <a:moveTo>
                      <a:pt x="61" y="0"/>
                    </a:moveTo>
                    <a:lnTo>
                      <a:pt x="77" y="2"/>
                    </a:lnTo>
                    <a:lnTo>
                      <a:pt x="92" y="8"/>
                    </a:lnTo>
                    <a:lnTo>
                      <a:pt x="105" y="18"/>
                    </a:lnTo>
                    <a:lnTo>
                      <a:pt x="280" y="193"/>
                    </a:lnTo>
                    <a:lnTo>
                      <a:pt x="289" y="207"/>
                    </a:lnTo>
                    <a:lnTo>
                      <a:pt x="295" y="221"/>
                    </a:lnTo>
                    <a:lnTo>
                      <a:pt x="297" y="237"/>
                    </a:lnTo>
                    <a:lnTo>
                      <a:pt x="295" y="252"/>
                    </a:lnTo>
                    <a:lnTo>
                      <a:pt x="289" y="267"/>
                    </a:lnTo>
                    <a:lnTo>
                      <a:pt x="280" y="281"/>
                    </a:lnTo>
                    <a:lnTo>
                      <a:pt x="266" y="291"/>
                    </a:lnTo>
                    <a:lnTo>
                      <a:pt x="251" y="296"/>
                    </a:lnTo>
                    <a:lnTo>
                      <a:pt x="235" y="298"/>
                    </a:lnTo>
                    <a:lnTo>
                      <a:pt x="220" y="296"/>
                    </a:lnTo>
                    <a:lnTo>
                      <a:pt x="205" y="291"/>
                    </a:lnTo>
                    <a:lnTo>
                      <a:pt x="192" y="281"/>
                    </a:lnTo>
                    <a:lnTo>
                      <a:pt x="18" y="105"/>
                    </a:lnTo>
                    <a:lnTo>
                      <a:pt x="8" y="93"/>
                    </a:lnTo>
                    <a:lnTo>
                      <a:pt x="2" y="78"/>
                    </a:lnTo>
                    <a:lnTo>
                      <a:pt x="0" y="62"/>
                    </a:lnTo>
                    <a:lnTo>
                      <a:pt x="2" y="46"/>
                    </a:lnTo>
                    <a:lnTo>
                      <a:pt x="8" y="31"/>
                    </a:lnTo>
                    <a:lnTo>
                      <a:pt x="18" y="18"/>
                    </a:lnTo>
                    <a:lnTo>
                      <a:pt x="32" y="8"/>
                    </a:lnTo>
                    <a:lnTo>
                      <a:pt x="47" y="2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Freeform 49"/>
              <p:cNvSpPr>
                <a:spLocks/>
              </p:cNvSpPr>
              <p:nvPr/>
            </p:nvSpPr>
            <p:spPr bwMode="auto">
              <a:xfrm>
                <a:off x="1276350" y="5281613"/>
                <a:ext cx="212725" cy="212725"/>
              </a:xfrm>
              <a:custGeom>
                <a:avLst/>
                <a:gdLst>
                  <a:gd name="T0" fmla="*/ 737 w 800"/>
                  <a:gd name="T1" fmla="*/ 0 h 806"/>
                  <a:gd name="T2" fmla="*/ 758 w 800"/>
                  <a:gd name="T3" fmla="*/ 3 h 806"/>
                  <a:gd name="T4" fmla="*/ 775 w 800"/>
                  <a:gd name="T5" fmla="*/ 13 h 806"/>
                  <a:gd name="T6" fmla="*/ 788 w 800"/>
                  <a:gd name="T7" fmla="*/ 26 h 806"/>
                  <a:gd name="T8" fmla="*/ 797 w 800"/>
                  <a:gd name="T9" fmla="*/ 43 h 806"/>
                  <a:gd name="T10" fmla="*/ 800 w 800"/>
                  <a:gd name="T11" fmla="*/ 63 h 806"/>
                  <a:gd name="T12" fmla="*/ 797 w 800"/>
                  <a:gd name="T13" fmla="*/ 82 h 806"/>
                  <a:gd name="T14" fmla="*/ 788 w 800"/>
                  <a:gd name="T15" fmla="*/ 100 h 806"/>
                  <a:gd name="T16" fmla="*/ 775 w 800"/>
                  <a:gd name="T17" fmla="*/ 112 h 806"/>
                  <a:gd name="T18" fmla="*/ 758 w 800"/>
                  <a:gd name="T19" fmla="*/ 122 h 806"/>
                  <a:gd name="T20" fmla="*/ 737 w 800"/>
                  <a:gd name="T21" fmla="*/ 125 h 806"/>
                  <a:gd name="T22" fmla="*/ 676 w 800"/>
                  <a:gd name="T23" fmla="*/ 128 h 806"/>
                  <a:gd name="T24" fmla="*/ 615 w 800"/>
                  <a:gd name="T25" fmla="*/ 138 h 806"/>
                  <a:gd name="T26" fmla="*/ 556 w 800"/>
                  <a:gd name="T27" fmla="*/ 152 h 806"/>
                  <a:gd name="T28" fmla="*/ 499 w 800"/>
                  <a:gd name="T29" fmla="*/ 174 h 806"/>
                  <a:gd name="T30" fmla="*/ 446 w 800"/>
                  <a:gd name="T31" fmla="*/ 200 h 806"/>
                  <a:gd name="T32" fmla="*/ 394 w 800"/>
                  <a:gd name="T33" fmla="*/ 231 h 806"/>
                  <a:gd name="T34" fmla="*/ 347 w 800"/>
                  <a:gd name="T35" fmla="*/ 266 h 806"/>
                  <a:gd name="T36" fmla="*/ 303 w 800"/>
                  <a:gd name="T37" fmla="*/ 307 h 806"/>
                  <a:gd name="T38" fmla="*/ 263 w 800"/>
                  <a:gd name="T39" fmla="*/ 350 h 806"/>
                  <a:gd name="T40" fmla="*/ 228 w 800"/>
                  <a:gd name="T41" fmla="*/ 399 h 806"/>
                  <a:gd name="T42" fmla="*/ 197 w 800"/>
                  <a:gd name="T43" fmla="*/ 449 h 806"/>
                  <a:gd name="T44" fmla="*/ 172 w 800"/>
                  <a:gd name="T45" fmla="*/ 503 h 806"/>
                  <a:gd name="T46" fmla="*/ 151 w 800"/>
                  <a:gd name="T47" fmla="*/ 560 h 806"/>
                  <a:gd name="T48" fmla="*/ 135 w 800"/>
                  <a:gd name="T49" fmla="*/ 619 h 806"/>
                  <a:gd name="T50" fmla="*/ 126 w 800"/>
                  <a:gd name="T51" fmla="*/ 681 h 806"/>
                  <a:gd name="T52" fmla="*/ 122 w 800"/>
                  <a:gd name="T53" fmla="*/ 744 h 806"/>
                  <a:gd name="T54" fmla="*/ 119 w 800"/>
                  <a:gd name="T55" fmla="*/ 764 h 806"/>
                  <a:gd name="T56" fmla="*/ 111 w 800"/>
                  <a:gd name="T57" fmla="*/ 781 h 806"/>
                  <a:gd name="T58" fmla="*/ 97 w 800"/>
                  <a:gd name="T59" fmla="*/ 795 h 806"/>
                  <a:gd name="T60" fmla="*/ 80 w 800"/>
                  <a:gd name="T61" fmla="*/ 803 h 806"/>
                  <a:gd name="T62" fmla="*/ 62 w 800"/>
                  <a:gd name="T63" fmla="*/ 806 h 806"/>
                  <a:gd name="T64" fmla="*/ 42 w 800"/>
                  <a:gd name="T65" fmla="*/ 803 h 806"/>
                  <a:gd name="T66" fmla="*/ 25 w 800"/>
                  <a:gd name="T67" fmla="*/ 795 h 806"/>
                  <a:gd name="T68" fmla="*/ 11 w 800"/>
                  <a:gd name="T69" fmla="*/ 781 h 806"/>
                  <a:gd name="T70" fmla="*/ 3 w 800"/>
                  <a:gd name="T71" fmla="*/ 764 h 806"/>
                  <a:gd name="T72" fmla="*/ 0 w 800"/>
                  <a:gd name="T73" fmla="*/ 744 h 806"/>
                  <a:gd name="T74" fmla="*/ 3 w 800"/>
                  <a:gd name="T75" fmla="*/ 676 h 806"/>
                  <a:gd name="T76" fmla="*/ 11 w 800"/>
                  <a:gd name="T77" fmla="*/ 611 h 806"/>
                  <a:gd name="T78" fmla="*/ 26 w 800"/>
                  <a:gd name="T79" fmla="*/ 546 h 806"/>
                  <a:gd name="T80" fmla="*/ 46 w 800"/>
                  <a:gd name="T81" fmla="*/ 485 h 806"/>
                  <a:gd name="T82" fmla="*/ 71 w 800"/>
                  <a:gd name="T83" fmla="*/ 426 h 806"/>
                  <a:gd name="T84" fmla="*/ 100 w 800"/>
                  <a:gd name="T85" fmla="*/ 369 h 806"/>
                  <a:gd name="T86" fmla="*/ 135 w 800"/>
                  <a:gd name="T87" fmla="*/ 316 h 806"/>
                  <a:gd name="T88" fmla="*/ 174 w 800"/>
                  <a:gd name="T89" fmla="*/ 265 h 806"/>
                  <a:gd name="T90" fmla="*/ 216 w 800"/>
                  <a:gd name="T91" fmla="*/ 219 h 806"/>
                  <a:gd name="T92" fmla="*/ 263 w 800"/>
                  <a:gd name="T93" fmla="*/ 176 h 806"/>
                  <a:gd name="T94" fmla="*/ 312 w 800"/>
                  <a:gd name="T95" fmla="*/ 137 h 806"/>
                  <a:gd name="T96" fmla="*/ 366 w 800"/>
                  <a:gd name="T97" fmla="*/ 102 h 806"/>
                  <a:gd name="T98" fmla="*/ 422 w 800"/>
                  <a:gd name="T99" fmla="*/ 72 h 806"/>
                  <a:gd name="T100" fmla="*/ 481 w 800"/>
                  <a:gd name="T101" fmla="*/ 47 h 806"/>
                  <a:gd name="T102" fmla="*/ 542 w 800"/>
                  <a:gd name="T103" fmla="*/ 27 h 806"/>
                  <a:gd name="T104" fmla="*/ 606 w 800"/>
                  <a:gd name="T105" fmla="*/ 13 h 806"/>
                  <a:gd name="T106" fmla="*/ 671 w 800"/>
                  <a:gd name="T107" fmla="*/ 3 h 806"/>
                  <a:gd name="T108" fmla="*/ 737 w 800"/>
                  <a:gd name="T109" fmla="*/ 0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0" h="806">
                    <a:moveTo>
                      <a:pt x="737" y="0"/>
                    </a:moveTo>
                    <a:lnTo>
                      <a:pt x="758" y="3"/>
                    </a:lnTo>
                    <a:lnTo>
                      <a:pt x="775" y="13"/>
                    </a:lnTo>
                    <a:lnTo>
                      <a:pt x="788" y="26"/>
                    </a:lnTo>
                    <a:lnTo>
                      <a:pt x="797" y="43"/>
                    </a:lnTo>
                    <a:lnTo>
                      <a:pt x="800" y="63"/>
                    </a:lnTo>
                    <a:lnTo>
                      <a:pt x="797" y="82"/>
                    </a:lnTo>
                    <a:lnTo>
                      <a:pt x="788" y="100"/>
                    </a:lnTo>
                    <a:lnTo>
                      <a:pt x="775" y="112"/>
                    </a:lnTo>
                    <a:lnTo>
                      <a:pt x="758" y="122"/>
                    </a:lnTo>
                    <a:lnTo>
                      <a:pt x="737" y="125"/>
                    </a:lnTo>
                    <a:lnTo>
                      <a:pt x="676" y="128"/>
                    </a:lnTo>
                    <a:lnTo>
                      <a:pt x="615" y="138"/>
                    </a:lnTo>
                    <a:lnTo>
                      <a:pt x="556" y="152"/>
                    </a:lnTo>
                    <a:lnTo>
                      <a:pt x="499" y="174"/>
                    </a:lnTo>
                    <a:lnTo>
                      <a:pt x="446" y="200"/>
                    </a:lnTo>
                    <a:lnTo>
                      <a:pt x="394" y="231"/>
                    </a:lnTo>
                    <a:lnTo>
                      <a:pt x="347" y="266"/>
                    </a:lnTo>
                    <a:lnTo>
                      <a:pt x="303" y="307"/>
                    </a:lnTo>
                    <a:lnTo>
                      <a:pt x="263" y="350"/>
                    </a:lnTo>
                    <a:lnTo>
                      <a:pt x="228" y="399"/>
                    </a:lnTo>
                    <a:lnTo>
                      <a:pt x="197" y="449"/>
                    </a:lnTo>
                    <a:lnTo>
                      <a:pt x="172" y="503"/>
                    </a:lnTo>
                    <a:lnTo>
                      <a:pt x="151" y="560"/>
                    </a:lnTo>
                    <a:lnTo>
                      <a:pt x="135" y="619"/>
                    </a:lnTo>
                    <a:lnTo>
                      <a:pt x="126" y="681"/>
                    </a:lnTo>
                    <a:lnTo>
                      <a:pt x="122" y="744"/>
                    </a:lnTo>
                    <a:lnTo>
                      <a:pt x="119" y="764"/>
                    </a:lnTo>
                    <a:lnTo>
                      <a:pt x="111" y="781"/>
                    </a:lnTo>
                    <a:lnTo>
                      <a:pt x="97" y="795"/>
                    </a:lnTo>
                    <a:lnTo>
                      <a:pt x="80" y="803"/>
                    </a:lnTo>
                    <a:lnTo>
                      <a:pt x="62" y="806"/>
                    </a:lnTo>
                    <a:lnTo>
                      <a:pt x="42" y="803"/>
                    </a:lnTo>
                    <a:lnTo>
                      <a:pt x="25" y="795"/>
                    </a:lnTo>
                    <a:lnTo>
                      <a:pt x="11" y="781"/>
                    </a:lnTo>
                    <a:lnTo>
                      <a:pt x="3" y="764"/>
                    </a:lnTo>
                    <a:lnTo>
                      <a:pt x="0" y="744"/>
                    </a:lnTo>
                    <a:lnTo>
                      <a:pt x="3" y="676"/>
                    </a:lnTo>
                    <a:lnTo>
                      <a:pt x="11" y="611"/>
                    </a:lnTo>
                    <a:lnTo>
                      <a:pt x="26" y="546"/>
                    </a:lnTo>
                    <a:lnTo>
                      <a:pt x="46" y="485"/>
                    </a:lnTo>
                    <a:lnTo>
                      <a:pt x="71" y="426"/>
                    </a:lnTo>
                    <a:lnTo>
                      <a:pt x="100" y="369"/>
                    </a:lnTo>
                    <a:lnTo>
                      <a:pt x="135" y="316"/>
                    </a:lnTo>
                    <a:lnTo>
                      <a:pt x="174" y="265"/>
                    </a:lnTo>
                    <a:lnTo>
                      <a:pt x="216" y="219"/>
                    </a:lnTo>
                    <a:lnTo>
                      <a:pt x="263" y="176"/>
                    </a:lnTo>
                    <a:lnTo>
                      <a:pt x="312" y="137"/>
                    </a:lnTo>
                    <a:lnTo>
                      <a:pt x="366" y="102"/>
                    </a:lnTo>
                    <a:lnTo>
                      <a:pt x="422" y="72"/>
                    </a:lnTo>
                    <a:lnTo>
                      <a:pt x="481" y="47"/>
                    </a:lnTo>
                    <a:lnTo>
                      <a:pt x="542" y="27"/>
                    </a:lnTo>
                    <a:lnTo>
                      <a:pt x="606" y="13"/>
                    </a:lnTo>
                    <a:lnTo>
                      <a:pt x="671" y="3"/>
                    </a:lnTo>
                    <a:lnTo>
                      <a:pt x="7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68" name="TextBox 167"/>
            <p:cNvSpPr txBox="1"/>
            <p:nvPr/>
          </p:nvSpPr>
          <p:spPr>
            <a:xfrm>
              <a:off x="3332806" y="1194861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OPTION 2</a:t>
              </a:r>
              <a:endParaRPr lang="en-IN" sz="1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014793" y="3602719"/>
            <a:ext cx="2159238" cy="2625585"/>
            <a:chOff x="5014793" y="3490511"/>
            <a:chExt cx="2159238" cy="2625585"/>
          </a:xfrm>
        </p:grpSpPr>
        <p:sp>
          <p:nvSpPr>
            <p:cNvPr id="92" name="Chevron 91"/>
            <p:cNvSpPr/>
            <p:nvPr/>
          </p:nvSpPr>
          <p:spPr>
            <a:xfrm>
              <a:off x="5014793" y="3490511"/>
              <a:ext cx="2159238" cy="302046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5598653" y="3583946"/>
              <a:ext cx="991518" cy="2054854"/>
              <a:chOff x="1233889" y="3475613"/>
              <a:chExt cx="991518" cy="2054854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1233889" y="4538949"/>
                <a:ext cx="991518" cy="99151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>
                <a:off x="1729648" y="3537332"/>
                <a:ext cx="0" cy="1143000"/>
              </a:xfrm>
              <a:prstGeom prst="line">
                <a:avLst/>
              </a:prstGeom>
              <a:ln w="28575">
                <a:solidFill>
                  <a:schemeClr val="accent3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Oval 100"/>
              <p:cNvSpPr/>
              <p:nvPr/>
            </p:nvSpPr>
            <p:spPr>
              <a:xfrm>
                <a:off x="1672060" y="3475613"/>
                <a:ext cx="115176" cy="115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40" name="Freeform 11"/>
            <p:cNvSpPr>
              <a:spLocks noEditPoints="1"/>
            </p:cNvSpPr>
            <p:nvPr/>
          </p:nvSpPr>
          <p:spPr bwMode="auto">
            <a:xfrm>
              <a:off x="5843909" y="4892785"/>
              <a:ext cx="501006" cy="498320"/>
            </a:xfrm>
            <a:custGeom>
              <a:avLst/>
              <a:gdLst>
                <a:gd name="T0" fmla="*/ 2029 w 3359"/>
                <a:gd name="T1" fmla="*/ 3060 h 3341"/>
                <a:gd name="T2" fmla="*/ 2343 w 3359"/>
                <a:gd name="T3" fmla="*/ 3079 h 3341"/>
                <a:gd name="T4" fmla="*/ 2714 w 3359"/>
                <a:gd name="T5" fmla="*/ 2704 h 3341"/>
                <a:gd name="T6" fmla="*/ 817 w 3359"/>
                <a:gd name="T7" fmla="*/ 2613 h 3341"/>
                <a:gd name="T8" fmla="*/ 852 w 3359"/>
                <a:gd name="T9" fmla="*/ 2989 h 3341"/>
                <a:gd name="T10" fmla="*/ 1476 w 3359"/>
                <a:gd name="T11" fmla="*/ 3212 h 3341"/>
                <a:gd name="T12" fmla="*/ 1041 w 3359"/>
                <a:gd name="T13" fmla="*/ 2632 h 3341"/>
                <a:gd name="T14" fmla="*/ 2034 w 3359"/>
                <a:gd name="T15" fmla="*/ 2871 h 3341"/>
                <a:gd name="T16" fmla="*/ 1947 w 3359"/>
                <a:gd name="T17" fmla="*/ 2438 h 3341"/>
                <a:gd name="T18" fmla="*/ 1208 w 3359"/>
                <a:gd name="T19" fmla="*/ 2476 h 3341"/>
                <a:gd name="T20" fmla="*/ 1465 w 3359"/>
                <a:gd name="T21" fmla="*/ 3037 h 3341"/>
                <a:gd name="T22" fmla="*/ 2515 w 3359"/>
                <a:gd name="T23" fmla="*/ 2038 h 3341"/>
                <a:gd name="T24" fmla="*/ 2695 w 3359"/>
                <a:gd name="T25" fmla="*/ 2561 h 3341"/>
                <a:gd name="T26" fmla="*/ 3118 w 3359"/>
                <a:gd name="T27" fmla="*/ 2280 h 3341"/>
                <a:gd name="T28" fmla="*/ 2547 w 3359"/>
                <a:gd name="T29" fmla="*/ 1728 h 3341"/>
                <a:gd name="T30" fmla="*/ 2297 w 3359"/>
                <a:gd name="T31" fmla="*/ 2395 h 3341"/>
                <a:gd name="T32" fmla="*/ 1737 w 3359"/>
                <a:gd name="T33" fmla="*/ 1728 h 3341"/>
                <a:gd name="T34" fmla="*/ 1062 w 3359"/>
                <a:gd name="T35" fmla="*/ 2395 h 3341"/>
                <a:gd name="T36" fmla="*/ 929 w 3359"/>
                <a:gd name="T37" fmla="*/ 1728 h 3341"/>
                <a:gd name="T38" fmla="*/ 241 w 3359"/>
                <a:gd name="T39" fmla="*/ 2280 h 3341"/>
                <a:gd name="T40" fmla="*/ 664 w 3359"/>
                <a:gd name="T41" fmla="*/ 2561 h 3341"/>
                <a:gd name="T42" fmla="*/ 843 w 3359"/>
                <a:gd name="T43" fmla="*/ 2038 h 3341"/>
                <a:gd name="T44" fmla="*/ 2065 w 3359"/>
                <a:gd name="T45" fmla="*/ 944 h 3341"/>
                <a:gd name="T46" fmla="*/ 2414 w 3359"/>
                <a:gd name="T47" fmla="*/ 1400 h 3341"/>
                <a:gd name="T48" fmla="*/ 1046 w 3359"/>
                <a:gd name="T49" fmla="*/ 992 h 3341"/>
                <a:gd name="T50" fmla="*/ 1621 w 3359"/>
                <a:gd name="T51" fmla="*/ 1613 h 3341"/>
                <a:gd name="T52" fmla="*/ 2845 w 3359"/>
                <a:gd name="T53" fmla="*/ 636 h 3341"/>
                <a:gd name="T54" fmla="*/ 2461 w 3359"/>
                <a:gd name="T55" fmla="*/ 1066 h 3341"/>
                <a:gd name="T56" fmla="*/ 3235 w 3359"/>
                <a:gd name="T57" fmla="*/ 1511 h 3341"/>
                <a:gd name="T58" fmla="*/ 3018 w 3359"/>
                <a:gd name="T59" fmla="*/ 866 h 3341"/>
                <a:gd name="T60" fmla="*/ 342 w 3359"/>
                <a:gd name="T61" fmla="*/ 866 h 3341"/>
                <a:gd name="T62" fmla="*/ 125 w 3359"/>
                <a:gd name="T63" fmla="*/ 1511 h 3341"/>
                <a:gd name="T64" fmla="*/ 899 w 3359"/>
                <a:gd name="T65" fmla="*/ 1066 h 3341"/>
                <a:gd name="T66" fmla="*/ 515 w 3359"/>
                <a:gd name="T67" fmla="*/ 636 h 3341"/>
                <a:gd name="T68" fmla="*/ 2228 w 3359"/>
                <a:gd name="T69" fmla="*/ 789 h 3341"/>
                <a:gd name="T70" fmla="*/ 1813 w 3359"/>
                <a:gd name="T71" fmla="*/ 222 h 3341"/>
                <a:gd name="T72" fmla="*/ 1283 w 3359"/>
                <a:gd name="T73" fmla="*/ 529 h 3341"/>
                <a:gd name="T74" fmla="*/ 1521 w 3359"/>
                <a:gd name="T75" fmla="*/ 857 h 3341"/>
                <a:gd name="T76" fmla="*/ 2174 w 3359"/>
                <a:gd name="T77" fmla="*/ 467 h 3341"/>
                <a:gd name="T78" fmla="*/ 2682 w 3359"/>
                <a:gd name="T79" fmla="*/ 599 h 3341"/>
                <a:gd name="T80" fmla="*/ 2322 w 3359"/>
                <a:gd name="T81" fmla="*/ 253 h 3341"/>
                <a:gd name="T82" fmla="*/ 1385 w 3359"/>
                <a:gd name="T83" fmla="*/ 143 h 3341"/>
                <a:gd name="T84" fmla="*/ 803 w 3359"/>
                <a:gd name="T85" fmla="*/ 383 h 3341"/>
                <a:gd name="T86" fmla="*/ 932 w 3359"/>
                <a:gd name="T87" fmla="*/ 720 h 3341"/>
                <a:gd name="T88" fmla="*/ 1396 w 3359"/>
                <a:gd name="T89" fmla="*/ 208 h 3341"/>
                <a:gd name="T90" fmla="*/ 2047 w 3359"/>
                <a:gd name="T91" fmla="*/ 41 h 3341"/>
                <a:gd name="T92" fmla="*/ 2681 w 3359"/>
                <a:gd name="T93" fmla="*/ 331 h 3341"/>
                <a:gd name="T94" fmla="*/ 3081 w 3359"/>
                <a:gd name="T95" fmla="*/ 751 h 3341"/>
                <a:gd name="T96" fmla="*/ 3332 w 3359"/>
                <a:gd name="T97" fmla="*/ 1372 h 3341"/>
                <a:gd name="T98" fmla="*/ 3308 w 3359"/>
                <a:gd name="T99" fmla="*/ 2081 h 3341"/>
                <a:gd name="T100" fmla="*/ 3000 w 3359"/>
                <a:gd name="T101" fmla="*/ 2702 h 3341"/>
                <a:gd name="T102" fmla="*/ 2867 w 3359"/>
                <a:gd name="T103" fmla="*/ 2851 h 3341"/>
                <a:gd name="T104" fmla="*/ 2314 w 3359"/>
                <a:gd name="T105" fmla="*/ 3217 h 3341"/>
                <a:gd name="T106" fmla="*/ 1737 w 3359"/>
                <a:gd name="T107" fmla="*/ 3340 h 3341"/>
                <a:gd name="T108" fmla="*/ 1325 w 3359"/>
                <a:gd name="T109" fmla="*/ 3303 h 3341"/>
                <a:gd name="T110" fmla="*/ 712 w 3359"/>
                <a:gd name="T111" fmla="*/ 3034 h 3341"/>
                <a:gd name="T112" fmla="*/ 424 w 3359"/>
                <a:gd name="T113" fmla="*/ 2778 h 3341"/>
                <a:gd name="T114" fmla="*/ 114 w 3359"/>
                <a:gd name="T115" fmla="*/ 2273 h 3341"/>
                <a:gd name="T116" fmla="*/ 3 w 3359"/>
                <a:gd name="T117" fmla="*/ 1570 h 3341"/>
                <a:gd name="T118" fmla="*/ 182 w 3359"/>
                <a:gd name="T119" fmla="*/ 915 h 3341"/>
                <a:gd name="T120" fmla="*/ 457 w 3359"/>
                <a:gd name="T121" fmla="*/ 527 h 3341"/>
                <a:gd name="T122" fmla="*/ 1023 w 3359"/>
                <a:gd name="T123" fmla="*/ 134 h 3341"/>
                <a:gd name="T124" fmla="*/ 1654 w 3359"/>
                <a:gd name="T125" fmla="*/ 1 h 3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59" h="3341">
                  <a:moveTo>
                    <a:pt x="2363" y="2539"/>
                  </a:moveTo>
                  <a:lnTo>
                    <a:pt x="2318" y="2632"/>
                  </a:lnTo>
                  <a:lnTo>
                    <a:pt x="2269" y="2723"/>
                  </a:lnTo>
                  <a:lnTo>
                    <a:pt x="2215" y="2811"/>
                  </a:lnTo>
                  <a:lnTo>
                    <a:pt x="2157" y="2897"/>
                  </a:lnTo>
                  <a:lnTo>
                    <a:pt x="2095" y="2980"/>
                  </a:lnTo>
                  <a:lnTo>
                    <a:pt x="2029" y="3060"/>
                  </a:lnTo>
                  <a:lnTo>
                    <a:pt x="1958" y="3138"/>
                  </a:lnTo>
                  <a:lnTo>
                    <a:pt x="1884" y="3212"/>
                  </a:lnTo>
                  <a:lnTo>
                    <a:pt x="1979" y="3196"/>
                  </a:lnTo>
                  <a:lnTo>
                    <a:pt x="2074" y="3175"/>
                  </a:lnTo>
                  <a:lnTo>
                    <a:pt x="2166" y="3148"/>
                  </a:lnTo>
                  <a:lnTo>
                    <a:pt x="2255" y="3117"/>
                  </a:lnTo>
                  <a:lnTo>
                    <a:pt x="2343" y="3079"/>
                  </a:lnTo>
                  <a:lnTo>
                    <a:pt x="2426" y="3036"/>
                  </a:lnTo>
                  <a:lnTo>
                    <a:pt x="2507" y="2989"/>
                  </a:lnTo>
                  <a:lnTo>
                    <a:pt x="2585" y="2938"/>
                  </a:lnTo>
                  <a:lnTo>
                    <a:pt x="2660" y="2881"/>
                  </a:lnTo>
                  <a:lnTo>
                    <a:pt x="2731" y="2820"/>
                  </a:lnTo>
                  <a:lnTo>
                    <a:pt x="2798" y="2756"/>
                  </a:lnTo>
                  <a:lnTo>
                    <a:pt x="2714" y="2704"/>
                  </a:lnTo>
                  <a:lnTo>
                    <a:pt x="2629" y="2656"/>
                  </a:lnTo>
                  <a:lnTo>
                    <a:pt x="2542" y="2613"/>
                  </a:lnTo>
                  <a:lnTo>
                    <a:pt x="2453" y="2573"/>
                  </a:lnTo>
                  <a:lnTo>
                    <a:pt x="2363" y="2539"/>
                  </a:lnTo>
                  <a:close/>
                  <a:moveTo>
                    <a:pt x="997" y="2539"/>
                  </a:moveTo>
                  <a:lnTo>
                    <a:pt x="907" y="2573"/>
                  </a:lnTo>
                  <a:lnTo>
                    <a:pt x="817" y="2613"/>
                  </a:lnTo>
                  <a:lnTo>
                    <a:pt x="730" y="2656"/>
                  </a:lnTo>
                  <a:lnTo>
                    <a:pt x="644" y="2704"/>
                  </a:lnTo>
                  <a:lnTo>
                    <a:pt x="561" y="2756"/>
                  </a:lnTo>
                  <a:lnTo>
                    <a:pt x="629" y="2820"/>
                  </a:lnTo>
                  <a:lnTo>
                    <a:pt x="700" y="2881"/>
                  </a:lnTo>
                  <a:lnTo>
                    <a:pt x="774" y="2938"/>
                  </a:lnTo>
                  <a:lnTo>
                    <a:pt x="852" y="2989"/>
                  </a:lnTo>
                  <a:lnTo>
                    <a:pt x="933" y="3036"/>
                  </a:lnTo>
                  <a:lnTo>
                    <a:pt x="1017" y="3079"/>
                  </a:lnTo>
                  <a:lnTo>
                    <a:pt x="1104" y="3117"/>
                  </a:lnTo>
                  <a:lnTo>
                    <a:pt x="1194" y="3148"/>
                  </a:lnTo>
                  <a:lnTo>
                    <a:pt x="1286" y="3175"/>
                  </a:lnTo>
                  <a:lnTo>
                    <a:pt x="1379" y="3196"/>
                  </a:lnTo>
                  <a:lnTo>
                    <a:pt x="1476" y="3212"/>
                  </a:lnTo>
                  <a:lnTo>
                    <a:pt x="1401" y="3138"/>
                  </a:lnTo>
                  <a:lnTo>
                    <a:pt x="1331" y="3060"/>
                  </a:lnTo>
                  <a:lnTo>
                    <a:pt x="1265" y="2979"/>
                  </a:lnTo>
                  <a:lnTo>
                    <a:pt x="1202" y="2897"/>
                  </a:lnTo>
                  <a:lnTo>
                    <a:pt x="1144" y="2811"/>
                  </a:lnTo>
                  <a:lnTo>
                    <a:pt x="1091" y="2722"/>
                  </a:lnTo>
                  <a:lnTo>
                    <a:pt x="1041" y="2632"/>
                  </a:lnTo>
                  <a:lnTo>
                    <a:pt x="997" y="2539"/>
                  </a:lnTo>
                  <a:close/>
                  <a:moveTo>
                    <a:pt x="1737" y="2421"/>
                  </a:moveTo>
                  <a:lnTo>
                    <a:pt x="1737" y="3189"/>
                  </a:lnTo>
                  <a:lnTo>
                    <a:pt x="1818" y="3115"/>
                  </a:lnTo>
                  <a:lnTo>
                    <a:pt x="1895" y="3037"/>
                  </a:lnTo>
                  <a:lnTo>
                    <a:pt x="1967" y="2955"/>
                  </a:lnTo>
                  <a:lnTo>
                    <a:pt x="2034" y="2871"/>
                  </a:lnTo>
                  <a:lnTo>
                    <a:pt x="2096" y="2783"/>
                  </a:lnTo>
                  <a:lnTo>
                    <a:pt x="2153" y="2692"/>
                  </a:lnTo>
                  <a:lnTo>
                    <a:pt x="2205" y="2598"/>
                  </a:lnTo>
                  <a:lnTo>
                    <a:pt x="2252" y="2502"/>
                  </a:lnTo>
                  <a:lnTo>
                    <a:pt x="2152" y="2476"/>
                  </a:lnTo>
                  <a:lnTo>
                    <a:pt x="2050" y="2454"/>
                  </a:lnTo>
                  <a:lnTo>
                    <a:pt x="1947" y="2438"/>
                  </a:lnTo>
                  <a:lnTo>
                    <a:pt x="1843" y="2428"/>
                  </a:lnTo>
                  <a:lnTo>
                    <a:pt x="1737" y="2421"/>
                  </a:lnTo>
                  <a:close/>
                  <a:moveTo>
                    <a:pt x="1621" y="2421"/>
                  </a:moveTo>
                  <a:lnTo>
                    <a:pt x="1516" y="2428"/>
                  </a:lnTo>
                  <a:lnTo>
                    <a:pt x="1413" y="2438"/>
                  </a:lnTo>
                  <a:lnTo>
                    <a:pt x="1310" y="2454"/>
                  </a:lnTo>
                  <a:lnTo>
                    <a:pt x="1208" y="2476"/>
                  </a:lnTo>
                  <a:lnTo>
                    <a:pt x="1108" y="2502"/>
                  </a:lnTo>
                  <a:lnTo>
                    <a:pt x="1154" y="2598"/>
                  </a:lnTo>
                  <a:lnTo>
                    <a:pt x="1207" y="2692"/>
                  </a:lnTo>
                  <a:lnTo>
                    <a:pt x="1263" y="2783"/>
                  </a:lnTo>
                  <a:lnTo>
                    <a:pt x="1326" y="2871"/>
                  </a:lnTo>
                  <a:lnTo>
                    <a:pt x="1393" y="2955"/>
                  </a:lnTo>
                  <a:lnTo>
                    <a:pt x="1465" y="3037"/>
                  </a:lnTo>
                  <a:lnTo>
                    <a:pt x="1540" y="3115"/>
                  </a:lnTo>
                  <a:lnTo>
                    <a:pt x="1621" y="3189"/>
                  </a:lnTo>
                  <a:lnTo>
                    <a:pt x="1621" y="2421"/>
                  </a:lnTo>
                  <a:close/>
                  <a:moveTo>
                    <a:pt x="2547" y="1728"/>
                  </a:moveTo>
                  <a:lnTo>
                    <a:pt x="2542" y="1833"/>
                  </a:lnTo>
                  <a:lnTo>
                    <a:pt x="2531" y="1935"/>
                  </a:lnTo>
                  <a:lnTo>
                    <a:pt x="2515" y="2038"/>
                  </a:lnTo>
                  <a:lnTo>
                    <a:pt x="2495" y="2138"/>
                  </a:lnTo>
                  <a:lnTo>
                    <a:pt x="2471" y="2238"/>
                  </a:lnTo>
                  <a:lnTo>
                    <a:pt x="2442" y="2335"/>
                  </a:lnTo>
                  <a:lnTo>
                    <a:pt x="2407" y="2432"/>
                  </a:lnTo>
                  <a:lnTo>
                    <a:pt x="2505" y="2469"/>
                  </a:lnTo>
                  <a:lnTo>
                    <a:pt x="2601" y="2512"/>
                  </a:lnTo>
                  <a:lnTo>
                    <a:pt x="2695" y="2561"/>
                  </a:lnTo>
                  <a:lnTo>
                    <a:pt x="2787" y="2613"/>
                  </a:lnTo>
                  <a:lnTo>
                    <a:pt x="2877" y="2669"/>
                  </a:lnTo>
                  <a:lnTo>
                    <a:pt x="2933" y="2598"/>
                  </a:lnTo>
                  <a:lnTo>
                    <a:pt x="2987" y="2523"/>
                  </a:lnTo>
                  <a:lnTo>
                    <a:pt x="3036" y="2445"/>
                  </a:lnTo>
                  <a:lnTo>
                    <a:pt x="3079" y="2364"/>
                  </a:lnTo>
                  <a:lnTo>
                    <a:pt x="3118" y="2280"/>
                  </a:lnTo>
                  <a:lnTo>
                    <a:pt x="3152" y="2193"/>
                  </a:lnTo>
                  <a:lnTo>
                    <a:pt x="3181" y="2104"/>
                  </a:lnTo>
                  <a:lnTo>
                    <a:pt x="3205" y="2013"/>
                  </a:lnTo>
                  <a:lnTo>
                    <a:pt x="3223" y="1920"/>
                  </a:lnTo>
                  <a:lnTo>
                    <a:pt x="3236" y="1825"/>
                  </a:lnTo>
                  <a:lnTo>
                    <a:pt x="3242" y="1728"/>
                  </a:lnTo>
                  <a:lnTo>
                    <a:pt x="2547" y="1728"/>
                  </a:lnTo>
                  <a:close/>
                  <a:moveTo>
                    <a:pt x="1737" y="1728"/>
                  </a:moveTo>
                  <a:lnTo>
                    <a:pt x="1737" y="2306"/>
                  </a:lnTo>
                  <a:lnTo>
                    <a:pt x="1852" y="2312"/>
                  </a:lnTo>
                  <a:lnTo>
                    <a:pt x="1966" y="2324"/>
                  </a:lnTo>
                  <a:lnTo>
                    <a:pt x="2077" y="2342"/>
                  </a:lnTo>
                  <a:lnTo>
                    <a:pt x="2188" y="2366"/>
                  </a:lnTo>
                  <a:lnTo>
                    <a:pt x="2297" y="2395"/>
                  </a:lnTo>
                  <a:lnTo>
                    <a:pt x="2335" y="2289"/>
                  </a:lnTo>
                  <a:lnTo>
                    <a:pt x="2367" y="2180"/>
                  </a:lnTo>
                  <a:lnTo>
                    <a:pt x="2392" y="2069"/>
                  </a:lnTo>
                  <a:lnTo>
                    <a:pt x="2411" y="1957"/>
                  </a:lnTo>
                  <a:lnTo>
                    <a:pt x="2425" y="1843"/>
                  </a:lnTo>
                  <a:lnTo>
                    <a:pt x="2431" y="1728"/>
                  </a:lnTo>
                  <a:lnTo>
                    <a:pt x="1737" y="1728"/>
                  </a:lnTo>
                  <a:close/>
                  <a:moveTo>
                    <a:pt x="929" y="1728"/>
                  </a:moveTo>
                  <a:lnTo>
                    <a:pt x="935" y="1843"/>
                  </a:lnTo>
                  <a:lnTo>
                    <a:pt x="949" y="1957"/>
                  </a:lnTo>
                  <a:lnTo>
                    <a:pt x="968" y="2069"/>
                  </a:lnTo>
                  <a:lnTo>
                    <a:pt x="993" y="2180"/>
                  </a:lnTo>
                  <a:lnTo>
                    <a:pt x="1024" y="2288"/>
                  </a:lnTo>
                  <a:lnTo>
                    <a:pt x="1062" y="2395"/>
                  </a:lnTo>
                  <a:lnTo>
                    <a:pt x="1172" y="2366"/>
                  </a:lnTo>
                  <a:lnTo>
                    <a:pt x="1282" y="2342"/>
                  </a:lnTo>
                  <a:lnTo>
                    <a:pt x="1394" y="2324"/>
                  </a:lnTo>
                  <a:lnTo>
                    <a:pt x="1508" y="2312"/>
                  </a:lnTo>
                  <a:lnTo>
                    <a:pt x="1621" y="2306"/>
                  </a:lnTo>
                  <a:lnTo>
                    <a:pt x="1621" y="1728"/>
                  </a:lnTo>
                  <a:lnTo>
                    <a:pt x="929" y="1728"/>
                  </a:lnTo>
                  <a:close/>
                  <a:moveTo>
                    <a:pt x="118" y="1728"/>
                  </a:moveTo>
                  <a:lnTo>
                    <a:pt x="124" y="1825"/>
                  </a:lnTo>
                  <a:lnTo>
                    <a:pt x="137" y="1920"/>
                  </a:lnTo>
                  <a:lnTo>
                    <a:pt x="155" y="2013"/>
                  </a:lnTo>
                  <a:lnTo>
                    <a:pt x="178" y="2104"/>
                  </a:lnTo>
                  <a:lnTo>
                    <a:pt x="207" y="2193"/>
                  </a:lnTo>
                  <a:lnTo>
                    <a:pt x="241" y="2280"/>
                  </a:lnTo>
                  <a:lnTo>
                    <a:pt x="280" y="2364"/>
                  </a:lnTo>
                  <a:lnTo>
                    <a:pt x="324" y="2445"/>
                  </a:lnTo>
                  <a:lnTo>
                    <a:pt x="373" y="2523"/>
                  </a:lnTo>
                  <a:lnTo>
                    <a:pt x="425" y="2598"/>
                  </a:lnTo>
                  <a:lnTo>
                    <a:pt x="483" y="2669"/>
                  </a:lnTo>
                  <a:lnTo>
                    <a:pt x="573" y="2613"/>
                  </a:lnTo>
                  <a:lnTo>
                    <a:pt x="664" y="2561"/>
                  </a:lnTo>
                  <a:lnTo>
                    <a:pt x="758" y="2512"/>
                  </a:lnTo>
                  <a:lnTo>
                    <a:pt x="855" y="2469"/>
                  </a:lnTo>
                  <a:lnTo>
                    <a:pt x="953" y="2432"/>
                  </a:lnTo>
                  <a:lnTo>
                    <a:pt x="918" y="2335"/>
                  </a:lnTo>
                  <a:lnTo>
                    <a:pt x="889" y="2238"/>
                  </a:lnTo>
                  <a:lnTo>
                    <a:pt x="863" y="2138"/>
                  </a:lnTo>
                  <a:lnTo>
                    <a:pt x="843" y="2038"/>
                  </a:lnTo>
                  <a:lnTo>
                    <a:pt x="829" y="1935"/>
                  </a:lnTo>
                  <a:lnTo>
                    <a:pt x="818" y="1833"/>
                  </a:lnTo>
                  <a:lnTo>
                    <a:pt x="813" y="1728"/>
                  </a:lnTo>
                  <a:lnTo>
                    <a:pt x="118" y="1728"/>
                  </a:lnTo>
                  <a:close/>
                  <a:moveTo>
                    <a:pt x="2276" y="894"/>
                  </a:moveTo>
                  <a:lnTo>
                    <a:pt x="2171" y="922"/>
                  </a:lnTo>
                  <a:lnTo>
                    <a:pt x="2065" y="944"/>
                  </a:lnTo>
                  <a:lnTo>
                    <a:pt x="1956" y="960"/>
                  </a:lnTo>
                  <a:lnTo>
                    <a:pt x="1848" y="972"/>
                  </a:lnTo>
                  <a:lnTo>
                    <a:pt x="1737" y="977"/>
                  </a:lnTo>
                  <a:lnTo>
                    <a:pt x="1737" y="1613"/>
                  </a:lnTo>
                  <a:lnTo>
                    <a:pt x="2431" y="1613"/>
                  </a:lnTo>
                  <a:lnTo>
                    <a:pt x="2425" y="1506"/>
                  </a:lnTo>
                  <a:lnTo>
                    <a:pt x="2414" y="1400"/>
                  </a:lnTo>
                  <a:lnTo>
                    <a:pt x="2397" y="1295"/>
                  </a:lnTo>
                  <a:lnTo>
                    <a:pt x="2374" y="1193"/>
                  </a:lnTo>
                  <a:lnTo>
                    <a:pt x="2347" y="1091"/>
                  </a:lnTo>
                  <a:lnTo>
                    <a:pt x="2314" y="992"/>
                  </a:lnTo>
                  <a:lnTo>
                    <a:pt x="2276" y="894"/>
                  </a:lnTo>
                  <a:close/>
                  <a:moveTo>
                    <a:pt x="1083" y="894"/>
                  </a:moveTo>
                  <a:lnTo>
                    <a:pt x="1046" y="992"/>
                  </a:lnTo>
                  <a:lnTo>
                    <a:pt x="1013" y="1091"/>
                  </a:lnTo>
                  <a:lnTo>
                    <a:pt x="984" y="1193"/>
                  </a:lnTo>
                  <a:lnTo>
                    <a:pt x="962" y="1295"/>
                  </a:lnTo>
                  <a:lnTo>
                    <a:pt x="945" y="1400"/>
                  </a:lnTo>
                  <a:lnTo>
                    <a:pt x="935" y="1506"/>
                  </a:lnTo>
                  <a:lnTo>
                    <a:pt x="929" y="1613"/>
                  </a:lnTo>
                  <a:lnTo>
                    <a:pt x="1621" y="1613"/>
                  </a:lnTo>
                  <a:lnTo>
                    <a:pt x="1621" y="977"/>
                  </a:lnTo>
                  <a:lnTo>
                    <a:pt x="1512" y="972"/>
                  </a:lnTo>
                  <a:lnTo>
                    <a:pt x="1402" y="960"/>
                  </a:lnTo>
                  <a:lnTo>
                    <a:pt x="1295" y="944"/>
                  </a:lnTo>
                  <a:lnTo>
                    <a:pt x="1189" y="922"/>
                  </a:lnTo>
                  <a:lnTo>
                    <a:pt x="1083" y="894"/>
                  </a:lnTo>
                  <a:close/>
                  <a:moveTo>
                    <a:pt x="2845" y="636"/>
                  </a:moveTo>
                  <a:lnTo>
                    <a:pt x="2758" y="689"/>
                  </a:lnTo>
                  <a:lnTo>
                    <a:pt x="2668" y="738"/>
                  </a:lnTo>
                  <a:lnTo>
                    <a:pt x="2576" y="782"/>
                  </a:lnTo>
                  <a:lnTo>
                    <a:pt x="2483" y="823"/>
                  </a:lnTo>
                  <a:lnTo>
                    <a:pt x="2388" y="859"/>
                  </a:lnTo>
                  <a:lnTo>
                    <a:pt x="2427" y="961"/>
                  </a:lnTo>
                  <a:lnTo>
                    <a:pt x="2461" y="1066"/>
                  </a:lnTo>
                  <a:lnTo>
                    <a:pt x="2489" y="1172"/>
                  </a:lnTo>
                  <a:lnTo>
                    <a:pt x="2512" y="1281"/>
                  </a:lnTo>
                  <a:lnTo>
                    <a:pt x="2529" y="1390"/>
                  </a:lnTo>
                  <a:lnTo>
                    <a:pt x="2541" y="1501"/>
                  </a:lnTo>
                  <a:lnTo>
                    <a:pt x="2547" y="1613"/>
                  </a:lnTo>
                  <a:lnTo>
                    <a:pt x="3242" y="1613"/>
                  </a:lnTo>
                  <a:lnTo>
                    <a:pt x="3235" y="1511"/>
                  </a:lnTo>
                  <a:lnTo>
                    <a:pt x="3222" y="1412"/>
                  </a:lnTo>
                  <a:lnTo>
                    <a:pt x="3202" y="1314"/>
                  </a:lnTo>
                  <a:lnTo>
                    <a:pt x="3176" y="1220"/>
                  </a:lnTo>
                  <a:lnTo>
                    <a:pt x="3144" y="1127"/>
                  </a:lnTo>
                  <a:lnTo>
                    <a:pt x="3107" y="1037"/>
                  </a:lnTo>
                  <a:lnTo>
                    <a:pt x="3065" y="950"/>
                  </a:lnTo>
                  <a:lnTo>
                    <a:pt x="3018" y="866"/>
                  </a:lnTo>
                  <a:lnTo>
                    <a:pt x="2965" y="785"/>
                  </a:lnTo>
                  <a:lnTo>
                    <a:pt x="2907" y="709"/>
                  </a:lnTo>
                  <a:lnTo>
                    <a:pt x="2845" y="636"/>
                  </a:lnTo>
                  <a:close/>
                  <a:moveTo>
                    <a:pt x="515" y="636"/>
                  </a:moveTo>
                  <a:lnTo>
                    <a:pt x="453" y="709"/>
                  </a:lnTo>
                  <a:lnTo>
                    <a:pt x="395" y="785"/>
                  </a:lnTo>
                  <a:lnTo>
                    <a:pt x="342" y="866"/>
                  </a:lnTo>
                  <a:lnTo>
                    <a:pt x="295" y="950"/>
                  </a:lnTo>
                  <a:lnTo>
                    <a:pt x="253" y="1037"/>
                  </a:lnTo>
                  <a:lnTo>
                    <a:pt x="215" y="1127"/>
                  </a:lnTo>
                  <a:lnTo>
                    <a:pt x="183" y="1220"/>
                  </a:lnTo>
                  <a:lnTo>
                    <a:pt x="158" y="1314"/>
                  </a:lnTo>
                  <a:lnTo>
                    <a:pt x="138" y="1412"/>
                  </a:lnTo>
                  <a:lnTo>
                    <a:pt x="125" y="1511"/>
                  </a:lnTo>
                  <a:lnTo>
                    <a:pt x="118" y="1613"/>
                  </a:lnTo>
                  <a:lnTo>
                    <a:pt x="813" y="1613"/>
                  </a:lnTo>
                  <a:lnTo>
                    <a:pt x="819" y="1501"/>
                  </a:lnTo>
                  <a:lnTo>
                    <a:pt x="831" y="1390"/>
                  </a:lnTo>
                  <a:lnTo>
                    <a:pt x="848" y="1281"/>
                  </a:lnTo>
                  <a:lnTo>
                    <a:pt x="871" y="1172"/>
                  </a:lnTo>
                  <a:lnTo>
                    <a:pt x="899" y="1066"/>
                  </a:lnTo>
                  <a:lnTo>
                    <a:pt x="933" y="961"/>
                  </a:lnTo>
                  <a:lnTo>
                    <a:pt x="972" y="859"/>
                  </a:lnTo>
                  <a:lnTo>
                    <a:pt x="877" y="823"/>
                  </a:lnTo>
                  <a:lnTo>
                    <a:pt x="783" y="782"/>
                  </a:lnTo>
                  <a:lnTo>
                    <a:pt x="692" y="738"/>
                  </a:lnTo>
                  <a:lnTo>
                    <a:pt x="602" y="689"/>
                  </a:lnTo>
                  <a:lnTo>
                    <a:pt x="515" y="636"/>
                  </a:lnTo>
                  <a:close/>
                  <a:moveTo>
                    <a:pt x="1737" y="153"/>
                  </a:moveTo>
                  <a:lnTo>
                    <a:pt x="1737" y="862"/>
                  </a:lnTo>
                  <a:lnTo>
                    <a:pt x="1837" y="857"/>
                  </a:lnTo>
                  <a:lnTo>
                    <a:pt x="1937" y="847"/>
                  </a:lnTo>
                  <a:lnTo>
                    <a:pt x="2035" y="831"/>
                  </a:lnTo>
                  <a:lnTo>
                    <a:pt x="2132" y="813"/>
                  </a:lnTo>
                  <a:lnTo>
                    <a:pt x="2228" y="789"/>
                  </a:lnTo>
                  <a:lnTo>
                    <a:pt x="2182" y="700"/>
                  </a:lnTo>
                  <a:lnTo>
                    <a:pt x="2131" y="613"/>
                  </a:lnTo>
                  <a:lnTo>
                    <a:pt x="2076" y="529"/>
                  </a:lnTo>
                  <a:lnTo>
                    <a:pt x="2016" y="448"/>
                  </a:lnTo>
                  <a:lnTo>
                    <a:pt x="1953" y="370"/>
                  </a:lnTo>
                  <a:lnTo>
                    <a:pt x="1886" y="294"/>
                  </a:lnTo>
                  <a:lnTo>
                    <a:pt x="1813" y="222"/>
                  </a:lnTo>
                  <a:lnTo>
                    <a:pt x="1737" y="153"/>
                  </a:lnTo>
                  <a:close/>
                  <a:moveTo>
                    <a:pt x="1621" y="153"/>
                  </a:moveTo>
                  <a:lnTo>
                    <a:pt x="1546" y="222"/>
                  </a:lnTo>
                  <a:lnTo>
                    <a:pt x="1474" y="294"/>
                  </a:lnTo>
                  <a:lnTo>
                    <a:pt x="1407" y="370"/>
                  </a:lnTo>
                  <a:lnTo>
                    <a:pt x="1342" y="448"/>
                  </a:lnTo>
                  <a:lnTo>
                    <a:pt x="1283" y="529"/>
                  </a:lnTo>
                  <a:lnTo>
                    <a:pt x="1229" y="613"/>
                  </a:lnTo>
                  <a:lnTo>
                    <a:pt x="1178" y="700"/>
                  </a:lnTo>
                  <a:lnTo>
                    <a:pt x="1132" y="789"/>
                  </a:lnTo>
                  <a:lnTo>
                    <a:pt x="1228" y="813"/>
                  </a:lnTo>
                  <a:lnTo>
                    <a:pt x="1325" y="831"/>
                  </a:lnTo>
                  <a:lnTo>
                    <a:pt x="1422" y="847"/>
                  </a:lnTo>
                  <a:lnTo>
                    <a:pt x="1521" y="857"/>
                  </a:lnTo>
                  <a:lnTo>
                    <a:pt x="1621" y="862"/>
                  </a:lnTo>
                  <a:lnTo>
                    <a:pt x="1621" y="153"/>
                  </a:lnTo>
                  <a:close/>
                  <a:moveTo>
                    <a:pt x="1884" y="129"/>
                  </a:moveTo>
                  <a:lnTo>
                    <a:pt x="1964" y="208"/>
                  </a:lnTo>
                  <a:lnTo>
                    <a:pt x="2038" y="291"/>
                  </a:lnTo>
                  <a:lnTo>
                    <a:pt x="2109" y="378"/>
                  </a:lnTo>
                  <a:lnTo>
                    <a:pt x="2174" y="467"/>
                  </a:lnTo>
                  <a:lnTo>
                    <a:pt x="2234" y="560"/>
                  </a:lnTo>
                  <a:lnTo>
                    <a:pt x="2290" y="656"/>
                  </a:lnTo>
                  <a:lnTo>
                    <a:pt x="2341" y="753"/>
                  </a:lnTo>
                  <a:lnTo>
                    <a:pt x="2428" y="720"/>
                  </a:lnTo>
                  <a:lnTo>
                    <a:pt x="2514" y="684"/>
                  </a:lnTo>
                  <a:lnTo>
                    <a:pt x="2599" y="644"/>
                  </a:lnTo>
                  <a:lnTo>
                    <a:pt x="2682" y="599"/>
                  </a:lnTo>
                  <a:lnTo>
                    <a:pt x="2763" y="551"/>
                  </a:lnTo>
                  <a:lnTo>
                    <a:pt x="2698" y="491"/>
                  </a:lnTo>
                  <a:lnTo>
                    <a:pt x="2628" y="436"/>
                  </a:lnTo>
                  <a:lnTo>
                    <a:pt x="2555" y="383"/>
                  </a:lnTo>
                  <a:lnTo>
                    <a:pt x="2481" y="336"/>
                  </a:lnTo>
                  <a:lnTo>
                    <a:pt x="2403" y="292"/>
                  </a:lnTo>
                  <a:lnTo>
                    <a:pt x="2322" y="253"/>
                  </a:lnTo>
                  <a:lnTo>
                    <a:pt x="2238" y="219"/>
                  </a:lnTo>
                  <a:lnTo>
                    <a:pt x="2153" y="188"/>
                  </a:lnTo>
                  <a:lnTo>
                    <a:pt x="2065" y="163"/>
                  </a:lnTo>
                  <a:lnTo>
                    <a:pt x="1975" y="143"/>
                  </a:lnTo>
                  <a:lnTo>
                    <a:pt x="1884" y="129"/>
                  </a:lnTo>
                  <a:close/>
                  <a:moveTo>
                    <a:pt x="1476" y="129"/>
                  </a:moveTo>
                  <a:lnTo>
                    <a:pt x="1385" y="143"/>
                  </a:lnTo>
                  <a:lnTo>
                    <a:pt x="1294" y="163"/>
                  </a:lnTo>
                  <a:lnTo>
                    <a:pt x="1207" y="188"/>
                  </a:lnTo>
                  <a:lnTo>
                    <a:pt x="1121" y="219"/>
                  </a:lnTo>
                  <a:lnTo>
                    <a:pt x="1038" y="253"/>
                  </a:lnTo>
                  <a:lnTo>
                    <a:pt x="957" y="292"/>
                  </a:lnTo>
                  <a:lnTo>
                    <a:pt x="879" y="336"/>
                  </a:lnTo>
                  <a:lnTo>
                    <a:pt x="803" y="383"/>
                  </a:lnTo>
                  <a:lnTo>
                    <a:pt x="732" y="436"/>
                  </a:lnTo>
                  <a:lnTo>
                    <a:pt x="662" y="491"/>
                  </a:lnTo>
                  <a:lnTo>
                    <a:pt x="597" y="551"/>
                  </a:lnTo>
                  <a:lnTo>
                    <a:pt x="678" y="599"/>
                  </a:lnTo>
                  <a:lnTo>
                    <a:pt x="760" y="644"/>
                  </a:lnTo>
                  <a:lnTo>
                    <a:pt x="845" y="684"/>
                  </a:lnTo>
                  <a:lnTo>
                    <a:pt x="932" y="720"/>
                  </a:lnTo>
                  <a:lnTo>
                    <a:pt x="1019" y="753"/>
                  </a:lnTo>
                  <a:lnTo>
                    <a:pt x="1070" y="656"/>
                  </a:lnTo>
                  <a:lnTo>
                    <a:pt x="1124" y="560"/>
                  </a:lnTo>
                  <a:lnTo>
                    <a:pt x="1186" y="467"/>
                  </a:lnTo>
                  <a:lnTo>
                    <a:pt x="1251" y="378"/>
                  </a:lnTo>
                  <a:lnTo>
                    <a:pt x="1321" y="291"/>
                  </a:lnTo>
                  <a:lnTo>
                    <a:pt x="1396" y="208"/>
                  </a:lnTo>
                  <a:lnTo>
                    <a:pt x="1476" y="129"/>
                  </a:lnTo>
                  <a:close/>
                  <a:moveTo>
                    <a:pt x="1679" y="0"/>
                  </a:moveTo>
                  <a:lnTo>
                    <a:pt x="1706" y="1"/>
                  </a:lnTo>
                  <a:lnTo>
                    <a:pt x="1738" y="2"/>
                  </a:lnTo>
                  <a:lnTo>
                    <a:pt x="1843" y="8"/>
                  </a:lnTo>
                  <a:lnTo>
                    <a:pt x="1946" y="22"/>
                  </a:lnTo>
                  <a:lnTo>
                    <a:pt x="2047" y="41"/>
                  </a:lnTo>
                  <a:lnTo>
                    <a:pt x="2146" y="66"/>
                  </a:lnTo>
                  <a:lnTo>
                    <a:pt x="2243" y="97"/>
                  </a:lnTo>
                  <a:lnTo>
                    <a:pt x="2336" y="134"/>
                  </a:lnTo>
                  <a:lnTo>
                    <a:pt x="2427" y="175"/>
                  </a:lnTo>
                  <a:lnTo>
                    <a:pt x="2515" y="222"/>
                  </a:lnTo>
                  <a:lnTo>
                    <a:pt x="2600" y="274"/>
                  </a:lnTo>
                  <a:lnTo>
                    <a:pt x="2681" y="331"/>
                  </a:lnTo>
                  <a:lnTo>
                    <a:pt x="2759" y="392"/>
                  </a:lnTo>
                  <a:lnTo>
                    <a:pt x="2832" y="458"/>
                  </a:lnTo>
                  <a:lnTo>
                    <a:pt x="2903" y="527"/>
                  </a:lnTo>
                  <a:lnTo>
                    <a:pt x="2903" y="528"/>
                  </a:lnTo>
                  <a:lnTo>
                    <a:pt x="2966" y="599"/>
                  </a:lnTo>
                  <a:lnTo>
                    <a:pt x="3026" y="673"/>
                  </a:lnTo>
                  <a:lnTo>
                    <a:pt x="3081" y="751"/>
                  </a:lnTo>
                  <a:lnTo>
                    <a:pt x="3131" y="831"/>
                  </a:lnTo>
                  <a:lnTo>
                    <a:pt x="3177" y="915"/>
                  </a:lnTo>
                  <a:lnTo>
                    <a:pt x="3219" y="1001"/>
                  </a:lnTo>
                  <a:lnTo>
                    <a:pt x="3255" y="1091"/>
                  </a:lnTo>
                  <a:lnTo>
                    <a:pt x="3286" y="1182"/>
                  </a:lnTo>
                  <a:lnTo>
                    <a:pt x="3311" y="1276"/>
                  </a:lnTo>
                  <a:lnTo>
                    <a:pt x="3332" y="1372"/>
                  </a:lnTo>
                  <a:lnTo>
                    <a:pt x="3347" y="1469"/>
                  </a:lnTo>
                  <a:lnTo>
                    <a:pt x="3356" y="1570"/>
                  </a:lnTo>
                  <a:lnTo>
                    <a:pt x="3359" y="1670"/>
                  </a:lnTo>
                  <a:lnTo>
                    <a:pt x="3356" y="1776"/>
                  </a:lnTo>
                  <a:lnTo>
                    <a:pt x="3346" y="1880"/>
                  </a:lnTo>
                  <a:lnTo>
                    <a:pt x="3330" y="1981"/>
                  </a:lnTo>
                  <a:lnTo>
                    <a:pt x="3308" y="2081"/>
                  </a:lnTo>
                  <a:lnTo>
                    <a:pt x="3280" y="2178"/>
                  </a:lnTo>
                  <a:lnTo>
                    <a:pt x="3246" y="2273"/>
                  </a:lnTo>
                  <a:lnTo>
                    <a:pt x="3207" y="2365"/>
                  </a:lnTo>
                  <a:lnTo>
                    <a:pt x="3163" y="2454"/>
                  </a:lnTo>
                  <a:lnTo>
                    <a:pt x="3113" y="2540"/>
                  </a:lnTo>
                  <a:lnTo>
                    <a:pt x="3059" y="2622"/>
                  </a:lnTo>
                  <a:lnTo>
                    <a:pt x="3000" y="2702"/>
                  </a:lnTo>
                  <a:lnTo>
                    <a:pt x="2936" y="2777"/>
                  </a:lnTo>
                  <a:lnTo>
                    <a:pt x="2936" y="2778"/>
                  </a:lnTo>
                  <a:lnTo>
                    <a:pt x="2934" y="2779"/>
                  </a:lnTo>
                  <a:lnTo>
                    <a:pt x="2934" y="2780"/>
                  </a:lnTo>
                  <a:lnTo>
                    <a:pt x="2933" y="2780"/>
                  </a:lnTo>
                  <a:lnTo>
                    <a:pt x="2932" y="2781"/>
                  </a:lnTo>
                  <a:lnTo>
                    <a:pt x="2867" y="2851"/>
                  </a:lnTo>
                  <a:lnTo>
                    <a:pt x="2798" y="2916"/>
                  </a:lnTo>
                  <a:lnTo>
                    <a:pt x="2725" y="2976"/>
                  </a:lnTo>
                  <a:lnTo>
                    <a:pt x="2649" y="3034"/>
                  </a:lnTo>
                  <a:lnTo>
                    <a:pt x="2570" y="3086"/>
                  </a:lnTo>
                  <a:lnTo>
                    <a:pt x="2487" y="3134"/>
                  </a:lnTo>
                  <a:lnTo>
                    <a:pt x="2402" y="3178"/>
                  </a:lnTo>
                  <a:lnTo>
                    <a:pt x="2314" y="3217"/>
                  </a:lnTo>
                  <a:lnTo>
                    <a:pt x="2224" y="3251"/>
                  </a:lnTo>
                  <a:lnTo>
                    <a:pt x="2130" y="3280"/>
                  </a:lnTo>
                  <a:lnTo>
                    <a:pt x="2035" y="3303"/>
                  </a:lnTo>
                  <a:lnTo>
                    <a:pt x="1937" y="3321"/>
                  </a:lnTo>
                  <a:lnTo>
                    <a:pt x="1838" y="3333"/>
                  </a:lnTo>
                  <a:lnTo>
                    <a:pt x="1738" y="3340"/>
                  </a:lnTo>
                  <a:lnTo>
                    <a:pt x="1737" y="3340"/>
                  </a:lnTo>
                  <a:lnTo>
                    <a:pt x="1706" y="3341"/>
                  </a:lnTo>
                  <a:lnTo>
                    <a:pt x="1679" y="3341"/>
                  </a:lnTo>
                  <a:lnTo>
                    <a:pt x="1654" y="3341"/>
                  </a:lnTo>
                  <a:lnTo>
                    <a:pt x="1621" y="3340"/>
                  </a:lnTo>
                  <a:lnTo>
                    <a:pt x="1521" y="3333"/>
                  </a:lnTo>
                  <a:lnTo>
                    <a:pt x="1422" y="3321"/>
                  </a:lnTo>
                  <a:lnTo>
                    <a:pt x="1325" y="3303"/>
                  </a:lnTo>
                  <a:lnTo>
                    <a:pt x="1230" y="3280"/>
                  </a:lnTo>
                  <a:lnTo>
                    <a:pt x="1137" y="3251"/>
                  </a:lnTo>
                  <a:lnTo>
                    <a:pt x="1047" y="3217"/>
                  </a:lnTo>
                  <a:lnTo>
                    <a:pt x="958" y="3178"/>
                  </a:lnTo>
                  <a:lnTo>
                    <a:pt x="873" y="3134"/>
                  </a:lnTo>
                  <a:lnTo>
                    <a:pt x="791" y="3087"/>
                  </a:lnTo>
                  <a:lnTo>
                    <a:pt x="712" y="3034"/>
                  </a:lnTo>
                  <a:lnTo>
                    <a:pt x="635" y="2977"/>
                  </a:lnTo>
                  <a:lnTo>
                    <a:pt x="562" y="2917"/>
                  </a:lnTo>
                  <a:lnTo>
                    <a:pt x="494" y="2852"/>
                  </a:lnTo>
                  <a:lnTo>
                    <a:pt x="428" y="2783"/>
                  </a:lnTo>
                  <a:lnTo>
                    <a:pt x="426" y="2781"/>
                  </a:lnTo>
                  <a:lnTo>
                    <a:pt x="424" y="2779"/>
                  </a:lnTo>
                  <a:lnTo>
                    <a:pt x="424" y="2778"/>
                  </a:lnTo>
                  <a:lnTo>
                    <a:pt x="423" y="2777"/>
                  </a:lnTo>
                  <a:lnTo>
                    <a:pt x="360" y="2702"/>
                  </a:lnTo>
                  <a:lnTo>
                    <a:pt x="301" y="2622"/>
                  </a:lnTo>
                  <a:lnTo>
                    <a:pt x="246" y="2540"/>
                  </a:lnTo>
                  <a:lnTo>
                    <a:pt x="197" y="2454"/>
                  </a:lnTo>
                  <a:lnTo>
                    <a:pt x="153" y="2365"/>
                  </a:lnTo>
                  <a:lnTo>
                    <a:pt x="114" y="2273"/>
                  </a:lnTo>
                  <a:lnTo>
                    <a:pt x="80" y="2178"/>
                  </a:lnTo>
                  <a:lnTo>
                    <a:pt x="52" y="2081"/>
                  </a:lnTo>
                  <a:lnTo>
                    <a:pt x="29" y="1981"/>
                  </a:lnTo>
                  <a:lnTo>
                    <a:pt x="14" y="1880"/>
                  </a:lnTo>
                  <a:lnTo>
                    <a:pt x="4" y="1776"/>
                  </a:lnTo>
                  <a:lnTo>
                    <a:pt x="0" y="1670"/>
                  </a:lnTo>
                  <a:lnTo>
                    <a:pt x="3" y="1570"/>
                  </a:lnTo>
                  <a:lnTo>
                    <a:pt x="13" y="1469"/>
                  </a:lnTo>
                  <a:lnTo>
                    <a:pt x="27" y="1372"/>
                  </a:lnTo>
                  <a:lnTo>
                    <a:pt x="47" y="1276"/>
                  </a:lnTo>
                  <a:lnTo>
                    <a:pt x="74" y="1182"/>
                  </a:lnTo>
                  <a:lnTo>
                    <a:pt x="105" y="1091"/>
                  </a:lnTo>
                  <a:lnTo>
                    <a:pt x="141" y="1001"/>
                  </a:lnTo>
                  <a:lnTo>
                    <a:pt x="182" y="915"/>
                  </a:lnTo>
                  <a:lnTo>
                    <a:pt x="228" y="831"/>
                  </a:lnTo>
                  <a:lnTo>
                    <a:pt x="279" y="751"/>
                  </a:lnTo>
                  <a:lnTo>
                    <a:pt x="334" y="673"/>
                  </a:lnTo>
                  <a:lnTo>
                    <a:pt x="393" y="599"/>
                  </a:lnTo>
                  <a:lnTo>
                    <a:pt x="456" y="528"/>
                  </a:lnTo>
                  <a:lnTo>
                    <a:pt x="457" y="528"/>
                  </a:lnTo>
                  <a:lnTo>
                    <a:pt x="457" y="527"/>
                  </a:lnTo>
                  <a:lnTo>
                    <a:pt x="527" y="458"/>
                  </a:lnTo>
                  <a:lnTo>
                    <a:pt x="601" y="392"/>
                  </a:lnTo>
                  <a:lnTo>
                    <a:pt x="679" y="331"/>
                  </a:lnTo>
                  <a:lnTo>
                    <a:pt x="760" y="274"/>
                  </a:lnTo>
                  <a:lnTo>
                    <a:pt x="844" y="222"/>
                  </a:lnTo>
                  <a:lnTo>
                    <a:pt x="933" y="175"/>
                  </a:lnTo>
                  <a:lnTo>
                    <a:pt x="1023" y="134"/>
                  </a:lnTo>
                  <a:lnTo>
                    <a:pt x="1117" y="97"/>
                  </a:lnTo>
                  <a:lnTo>
                    <a:pt x="1214" y="66"/>
                  </a:lnTo>
                  <a:lnTo>
                    <a:pt x="1313" y="41"/>
                  </a:lnTo>
                  <a:lnTo>
                    <a:pt x="1414" y="22"/>
                  </a:lnTo>
                  <a:lnTo>
                    <a:pt x="1517" y="8"/>
                  </a:lnTo>
                  <a:lnTo>
                    <a:pt x="1621" y="2"/>
                  </a:lnTo>
                  <a:lnTo>
                    <a:pt x="1654" y="1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442959" y="5746764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800" b="1" dirty="0" smtClean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OPTION 3</a:t>
              </a:r>
              <a:endParaRPr lang="en-IN" sz="18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151509" y="1307069"/>
            <a:ext cx="2159238" cy="2597696"/>
            <a:chOff x="7151509" y="1194861"/>
            <a:chExt cx="2159238" cy="2597696"/>
          </a:xfrm>
        </p:grpSpPr>
        <p:sp>
          <p:nvSpPr>
            <p:cNvPr id="96" name="Chevron 95"/>
            <p:cNvSpPr/>
            <p:nvPr/>
          </p:nvSpPr>
          <p:spPr>
            <a:xfrm>
              <a:off x="7151509" y="3490511"/>
              <a:ext cx="2159238" cy="302046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110" name="Group 109"/>
            <p:cNvGrpSpPr/>
            <p:nvPr/>
          </p:nvGrpSpPr>
          <p:grpSpPr>
            <a:xfrm rot="10800000">
              <a:off x="7735369" y="1644268"/>
              <a:ext cx="991518" cy="2054854"/>
              <a:chOff x="1233889" y="3475613"/>
              <a:chExt cx="991518" cy="2054854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1233889" y="4538949"/>
                <a:ext cx="991518" cy="99151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12" name="Straight Connector 111"/>
              <p:cNvCxnSpPr/>
              <p:nvPr/>
            </p:nvCxnSpPr>
            <p:spPr>
              <a:xfrm>
                <a:off x="1729648" y="3537332"/>
                <a:ext cx="0" cy="1143000"/>
              </a:xfrm>
              <a:prstGeom prst="line">
                <a:avLst/>
              </a:prstGeom>
              <a:ln w="28575">
                <a:solidFill>
                  <a:schemeClr val="accent4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Oval 132"/>
              <p:cNvSpPr/>
              <p:nvPr/>
            </p:nvSpPr>
            <p:spPr>
              <a:xfrm>
                <a:off x="1672060" y="3475613"/>
                <a:ext cx="115176" cy="115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7980360" y="1875008"/>
              <a:ext cx="501536" cy="506452"/>
              <a:chOff x="7770813" y="3619500"/>
              <a:chExt cx="647700" cy="654050"/>
            </a:xfrm>
            <a:solidFill>
              <a:schemeClr val="bg1"/>
            </a:solidFill>
          </p:grpSpPr>
          <p:sp>
            <p:nvSpPr>
              <p:cNvPr id="160" name="Freeform 16"/>
              <p:cNvSpPr>
                <a:spLocks noEditPoints="1"/>
              </p:cNvSpPr>
              <p:nvPr/>
            </p:nvSpPr>
            <p:spPr bwMode="auto">
              <a:xfrm>
                <a:off x="7770813" y="3619500"/>
                <a:ext cx="647700" cy="654050"/>
              </a:xfrm>
              <a:custGeom>
                <a:avLst/>
                <a:gdLst>
                  <a:gd name="T0" fmla="*/ 1354 w 3262"/>
                  <a:gd name="T1" fmla="*/ 128 h 3292"/>
                  <a:gd name="T2" fmla="*/ 1004 w 3262"/>
                  <a:gd name="T3" fmla="*/ 237 h 3292"/>
                  <a:gd name="T4" fmla="*/ 690 w 3262"/>
                  <a:gd name="T5" fmla="*/ 429 h 3292"/>
                  <a:gd name="T6" fmla="*/ 426 w 3262"/>
                  <a:gd name="T7" fmla="*/ 696 h 3292"/>
                  <a:gd name="T8" fmla="*/ 236 w 3262"/>
                  <a:gd name="T9" fmla="*/ 1013 h 3292"/>
                  <a:gd name="T10" fmla="*/ 127 w 3262"/>
                  <a:gd name="T11" fmla="*/ 1365 h 3292"/>
                  <a:gd name="T12" fmla="*/ 105 w 3262"/>
                  <a:gd name="T13" fmla="*/ 1741 h 3292"/>
                  <a:gd name="T14" fmla="*/ 171 w 3262"/>
                  <a:gd name="T15" fmla="*/ 2106 h 3292"/>
                  <a:gd name="T16" fmla="*/ 321 w 3262"/>
                  <a:gd name="T17" fmla="*/ 2442 h 3292"/>
                  <a:gd name="T18" fmla="*/ 549 w 3262"/>
                  <a:gd name="T19" fmla="*/ 2736 h 3292"/>
                  <a:gd name="T20" fmla="*/ 841 w 3262"/>
                  <a:gd name="T21" fmla="*/ 2968 h 3292"/>
                  <a:gd name="T22" fmla="*/ 1175 w 3262"/>
                  <a:gd name="T23" fmla="*/ 3120 h 3292"/>
                  <a:gd name="T24" fmla="*/ 1538 w 3262"/>
                  <a:gd name="T25" fmla="*/ 3186 h 3292"/>
                  <a:gd name="T26" fmla="*/ 1909 w 3262"/>
                  <a:gd name="T27" fmla="*/ 3164 h 3292"/>
                  <a:gd name="T28" fmla="*/ 2258 w 3262"/>
                  <a:gd name="T29" fmla="*/ 3053 h 3292"/>
                  <a:gd name="T30" fmla="*/ 2572 w 3262"/>
                  <a:gd name="T31" fmla="*/ 2862 h 3292"/>
                  <a:gd name="T32" fmla="*/ 2836 w 3262"/>
                  <a:gd name="T33" fmla="*/ 2596 h 3292"/>
                  <a:gd name="T34" fmla="*/ 3027 w 3262"/>
                  <a:gd name="T35" fmla="*/ 2279 h 3292"/>
                  <a:gd name="T36" fmla="*/ 3135 w 3262"/>
                  <a:gd name="T37" fmla="*/ 1927 h 3292"/>
                  <a:gd name="T38" fmla="*/ 3157 w 3262"/>
                  <a:gd name="T39" fmla="*/ 1551 h 3292"/>
                  <a:gd name="T40" fmla="*/ 3091 w 3262"/>
                  <a:gd name="T41" fmla="*/ 1185 h 3292"/>
                  <a:gd name="T42" fmla="*/ 2941 w 3262"/>
                  <a:gd name="T43" fmla="*/ 849 h 3292"/>
                  <a:gd name="T44" fmla="*/ 2712 w 3262"/>
                  <a:gd name="T45" fmla="*/ 554 h 3292"/>
                  <a:gd name="T46" fmla="*/ 2421 w 3262"/>
                  <a:gd name="T47" fmla="*/ 323 h 3292"/>
                  <a:gd name="T48" fmla="*/ 2087 w 3262"/>
                  <a:gd name="T49" fmla="*/ 172 h 3292"/>
                  <a:gd name="T50" fmla="*/ 1725 w 3262"/>
                  <a:gd name="T51" fmla="*/ 105 h 3292"/>
                  <a:gd name="T52" fmla="*/ 1816 w 3262"/>
                  <a:gd name="T53" fmla="*/ 10 h 3292"/>
                  <a:gd name="T54" fmla="*/ 2171 w 3262"/>
                  <a:gd name="T55" fmla="*/ 92 h 3292"/>
                  <a:gd name="T56" fmla="*/ 2498 w 3262"/>
                  <a:gd name="T57" fmla="*/ 251 h 3292"/>
                  <a:gd name="T58" fmla="*/ 2784 w 3262"/>
                  <a:gd name="T59" fmla="*/ 482 h 3292"/>
                  <a:gd name="T60" fmla="*/ 3014 w 3262"/>
                  <a:gd name="T61" fmla="*/ 771 h 3292"/>
                  <a:gd name="T62" fmla="*/ 3171 w 3262"/>
                  <a:gd name="T63" fmla="*/ 1101 h 3292"/>
                  <a:gd name="T64" fmla="*/ 3252 w 3262"/>
                  <a:gd name="T65" fmla="*/ 1459 h 3292"/>
                  <a:gd name="T66" fmla="*/ 3252 w 3262"/>
                  <a:gd name="T67" fmla="*/ 1833 h 3292"/>
                  <a:gd name="T68" fmla="*/ 3171 w 3262"/>
                  <a:gd name="T69" fmla="*/ 2190 h 3292"/>
                  <a:gd name="T70" fmla="*/ 3014 w 3262"/>
                  <a:gd name="T71" fmla="*/ 2519 h 3292"/>
                  <a:gd name="T72" fmla="*/ 2784 w 3262"/>
                  <a:gd name="T73" fmla="*/ 2810 h 3292"/>
                  <a:gd name="T74" fmla="*/ 2498 w 3262"/>
                  <a:gd name="T75" fmla="*/ 3041 h 3292"/>
                  <a:gd name="T76" fmla="*/ 2171 w 3262"/>
                  <a:gd name="T77" fmla="*/ 3200 h 3292"/>
                  <a:gd name="T78" fmla="*/ 1816 w 3262"/>
                  <a:gd name="T79" fmla="*/ 3282 h 3292"/>
                  <a:gd name="T80" fmla="*/ 1446 w 3262"/>
                  <a:gd name="T81" fmla="*/ 3282 h 3292"/>
                  <a:gd name="T82" fmla="*/ 1092 w 3262"/>
                  <a:gd name="T83" fmla="*/ 3200 h 3292"/>
                  <a:gd name="T84" fmla="*/ 765 w 3262"/>
                  <a:gd name="T85" fmla="*/ 3041 h 3292"/>
                  <a:gd name="T86" fmla="*/ 478 w 3262"/>
                  <a:gd name="T87" fmla="*/ 2810 h 3292"/>
                  <a:gd name="T88" fmla="*/ 249 w 3262"/>
                  <a:gd name="T89" fmla="*/ 2519 h 3292"/>
                  <a:gd name="T90" fmla="*/ 91 w 3262"/>
                  <a:gd name="T91" fmla="*/ 2190 h 3292"/>
                  <a:gd name="T92" fmla="*/ 10 w 3262"/>
                  <a:gd name="T93" fmla="*/ 1833 h 3292"/>
                  <a:gd name="T94" fmla="*/ 10 w 3262"/>
                  <a:gd name="T95" fmla="*/ 1459 h 3292"/>
                  <a:gd name="T96" fmla="*/ 91 w 3262"/>
                  <a:gd name="T97" fmla="*/ 1101 h 3292"/>
                  <a:gd name="T98" fmla="*/ 249 w 3262"/>
                  <a:gd name="T99" fmla="*/ 771 h 3292"/>
                  <a:gd name="T100" fmla="*/ 478 w 3262"/>
                  <a:gd name="T101" fmla="*/ 482 h 3292"/>
                  <a:gd name="T102" fmla="*/ 765 w 3262"/>
                  <a:gd name="T103" fmla="*/ 251 h 3292"/>
                  <a:gd name="T104" fmla="*/ 1092 w 3262"/>
                  <a:gd name="T105" fmla="*/ 92 h 3292"/>
                  <a:gd name="T106" fmla="*/ 1446 w 3262"/>
                  <a:gd name="T107" fmla="*/ 10 h 3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62" h="3292">
                    <a:moveTo>
                      <a:pt x="1631" y="103"/>
                    </a:moveTo>
                    <a:lnTo>
                      <a:pt x="1538" y="105"/>
                    </a:lnTo>
                    <a:lnTo>
                      <a:pt x="1445" y="113"/>
                    </a:lnTo>
                    <a:lnTo>
                      <a:pt x="1354" y="128"/>
                    </a:lnTo>
                    <a:lnTo>
                      <a:pt x="1264" y="147"/>
                    </a:lnTo>
                    <a:lnTo>
                      <a:pt x="1175" y="172"/>
                    </a:lnTo>
                    <a:lnTo>
                      <a:pt x="1089" y="202"/>
                    </a:lnTo>
                    <a:lnTo>
                      <a:pt x="1004" y="237"/>
                    </a:lnTo>
                    <a:lnTo>
                      <a:pt x="922" y="277"/>
                    </a:lnTo>
                    <a:lnTo>
                      <a:pt x="841" y="323"/>
                    </a:lnTo>
                    <a:lnTo>
                      <a:pt x="764" y="373"/>
                    </a:lnTo>
                    <a:lnTo>
                      <a:pt x="690" y="429"/>
                    </a:lnTo>
                    <a:lnTo>
                      <a:pt x="618" y="489"/>
                    </a:lnTo>
                    <a:lnTo>
                      <a:pt x="549" y="554"/>
                    </a:lnTo>
                    <a:lnTo>
                      <a:pt x="486" y="623"/>
                    </a:lnTo>
                    <a:lnTo>
                      <a:pt x="426" y="696"/>
                    </a:lnTo>
                    <a:lnTo>
                      <a:pt x="371" y="771"/>
                    </a:lnTo>
                    <a:lnTo>
                      <a:pt x="321" y="849"/>
                    </a:lnTo>
                    <a:lnTo>
                      <a:pt x="276" y="929"/>
                    </a:lnTo>
                    <a:lnTo>
                      <a:pt x="236" y="1013"/>
                    </a:lnTo>
                    <a:lnTo>
                      <a:pt x="201" y="1097"/>
                    </a:lnTo>
                    <a:lnTo>
                      <a:pt x="171" y="1185"/>
                    </a:lnTo>
                    <a:lnTo>
                      <a:pt x="146" y="1274"/>
                    </a:lnTo>
                    <a:lnTo>
                      <a:pt x="127" y="1365"/>
                    </a:lnTo>
                    <a:lnTo>
                      <a:pt x="114" y="1458"/>
                    </a:lnTo>
                    <a:lnTo>
                      <a:pt x="105" y="1551"/>
                    </a:lnTo>
                    <a:lnTo>
                      <a:pt x="102" y="1646"/>
                    </a:lnTo>
                    <a:lnTo>
                      <a:pt x="105" y="1741"/>
                    </a:lnTo>
                    <a:lnTo>
                      <a:pt x="114" y="1834"/>
                    </a:lnTo>
                    <a:lnTo>
                      <a:pt x="127" y="1927"/>
                    </a:lnTo>
                    <a:lnTo>
                      <a:pt x="146" y="2017"/>
                    </a:lnTo>
                    <a:lnTo>
                      <a:pt x="171" y="2106"/>
                    </a:lnTo>
                    <a:lnTo>
                      <a:pt x="201" y="2193"/>
                    </a:lnTo>
                    <a:lnTo>
                      <a:pt x="236" y="2279"/>
                    </a:lnTo>
                    <a:lnTo>
                      <a:pt x="276" y="2361"/>
                    </a:lnTo>
                    <a:lnTo>
                      <a:pt x="321" y="2442"/>
                    </a:lnTo>
                    <a:lnTo>
                      <a:pt x="371" y="2521"/>
                    </a:lnTo>
                    <a:lnTo>
                      <a:pt x="426" y="2596"/>
                    </a:lnTo>
                    <a:lnTo>
                      <a:pt x="486" y="2668"/>
                    </a:lnTo>
                    <a:lnTo>
                      <a:pt x="549" y="2736"/>
                    </a:lnTo>
                    <a:lnTo>
                      <a:pt x="618" y="2801"/>
                    </a:lnTo>
                    <a:lnTo>
                      <a:pt x="690" y="2862"/>
                    </a:lnTo>
                    <a:lnTo>
                      <a:pt x="764" y="2917"/>
                    </a:lnTo>
                    <a:lnTo>
                      <a:pt x="841" y="2968"/>
                    </a:lnTo>
                    <a:lnTo>
                      <a:pt x="922" y="3013"/>
                    </a:lnTo>
                    <a:lnTo>
                      <a:pt x="1004" y="3053"/>
                    </a:lnTo>
                    <a:lnTo>
                      <a:pt x="1089" y="3090"/>
                    </a:lnTo>
                    <a:lnTo>
                      <a:pt x="1175" y="3120"/>
                    </a:lnTo>
                    <a:lnTo>
                      <a:pt x="1264" y="3144"/>
                    </a:lnTo>
                    <a:lnTo>
                      <a:pt x="1354" y="3164"/>
                    </a:lnTo>
                    <a:lnTo>
                      <a:pt x="1445" y="3177"/>
                    </a:lnTo>
                    <a:lnTo>
                      <a:pt x="1538" y="3186"/>
                    </a:lnTo>
                    <a:lnTo>
                      <a:pt x="1631" y="3189"/>
                    </a:lnTo>
                    <a:lnTo>
                      <a:pt x="1725" y="3186"/>
                    </a:lnTo>
                    <a:lnTo>
                      <a:pt x="1817" y="3177"/>
                    </a:lnTo>
                    <a:lnTo>
                      <a:pt x="1909" y="3164"/>
                    </a:lnTo>
                    <a:lnTo>
                      <a:pt x="1999" y="3144"/>
                    </a:lnTo>
                    <a:lnTo>
                      <a:pt x="2087" y="3120"/>
                    </a:lnTo>
                    <a:lnTo>
                      <a:pt x="2174" y="3090"/>
                    </a:lnTo>
                    <a:lnTo>
                      <a:pt x="2258" y="3053"/>
                    </a:lnTo>
                    <a:lnTo>
                      <a:pt x="2341" y="3013"/>
                    </a:lnTo>
                    <a:lnTo>
                      <a:pt x="2421" y="2968"/>
                    </a:lnTo>
                    <a:lnTo>
                      <a:pt x="2498" y="2917"/>
                    </a:lnTo>
                    <a:lnTo>
                      <a:pt x="2572" y="2862"/>
                    </a:lnTo>
                    <a:lnTo>
                      <a:pt x="2644" y="2801"/>
                    </a:lnTo>
                    <a:lnTo>
                      <a:pt x="2712" y="2736"/>
                    </a:lnTo>
                    <a:lnTo>
                      <a:pt x="2777" y="2668"/>
                    </a:lnTo>
                    <a:lnTo>
                      <a:pt x="2836" y="2596"/>
                    </a:lnTo>
                    <a:lnTo>
                      <a:pt x="2891" y="2521"/>
                    </a:lnTo>
                    <a:lnTo>
                      <a:pt x="2941" y="2442"/>
                    </a:lnTo>
                    <a:lnTo>
                      <a:pt x="2987" y="2361"/>
                    </a:lnTo>
                    <a:lnTo>
                      <a:pt x="3027" y="2279"/>
                    </a:lnTo>
                    <a:lnTo>
                      <a:pt x="3061" y="2193"/>
                    </a:lnTo>
                    <a:lnTo>
                      <a:pt x="3091" y="2106"/>
                    </a:lnTo>
                    <a:lnTo>
                      <a:pt x="3116" y="2017"/>
                    </a:lnTo>
                    <a:lnTo>
                      <a:pt x="3135" y="1927"/>
                    </a:lnTo>
                    <a:lnTo>
                      <a:pt x="3149" y="1834"/>
                    </a:lnTo>
                    <a:lnTo>
                      <a:pt x="3157" y="1741"/>
                    </a:lnTo>
                    <a:lnTo>
                      <a:pt x="3161" y="1646"/>
                    </a:lnTo>
                    <a:lnTo>
                      <a:pt x="3157" y="1551"/>
                    </a:lnTo>
                    <a:lnTo>
                      <a:pt x="3149" y="1458"/>
                    </a:lnTo>
                    <a:lnTo>
                      <a:pt x="3135" y="1365"/>
                    </a:lnTo>
                    <a:lnTo>
                      <a:pt x="3116" y="1274"/>
                    </a:lnTo>
                    <a:lnTo>
                      <a:pt x="3091" y="1185"/>
                    </a:lnTo>
                    <a:lnTo>
                      <a:pt x="3061" y="1097"/>
                    </a:lnTo>
                    <a:lnTo>
                      <a:pt x="3027" y="1013"/>
                    </a:lnTo>
                    <a:lnTo>
                      <a:pt x="2987" y="929"/>
                    </a:lnTo>
                    <a:lnTo>
                      <a:pt x="2941" y="849"/>
                    </a:lnTo>
                    <a:lnTo>
                      <a:pt x="2891" y="771"/>
                    </a:lnTo>
                    <a:lnTo>
                      <a:pt x="2836" y="696"/>
                    </a:lnTo>
                    <a:lnTo>
                      <a:pt x="2777" y="623"/>
                    </a:lnTo>
                    <a:lnTo>
                      <a:pt x="2712" y="554"/>
                    </a:lnTo>
                    <a:lnTo>
                      <a:pt x="2644" y="489"/>
                    </a:lnTo>
                    <a:lnTo>
                      <a:pt x="2572" y="429"/>
                    </a:lnTo>
                    <a:lnTo>
                      <a:pt x="2498" y="373"/>
                    </a:lnTo>
                    <a:lnTo>
                      <a:pt x="2421" y="323"/>
                    </a:lnTo>
                    <a:lnTo>
                      <a:pt x="2341" y="277"/>
                    </a:lnTo>
                    <a:lnTo>
                      <a:pt x="2258" y="237"/>
                    </a:lnTo>
                    <a:lnTo>
                      <a:pt x="2174" y="202"/>
                    </a:lnTo>
                    <a:lnTo>
                      <a:pt x="2087" y="172"/>
                    </a:lnTo>
                    <a:lnTo>
                      <a:pt x="1999" y="147"/>
                    </a:lnTo>
                    <a:lnTo>
                      <a:pt x="1909" y="128"/>
                    </a:lnTo>
                    <a:lnTo>
                      <a:pt x="1817" y="113"/>
                    </a:lnTo>
                    <a:lnTo>
                      <a:pt x="1725" y="105"/>
                    </a:lnTo>
                    <a:lnTo>
                      <a:pt x="1631" y="103"/>
                    </a:lnTo>
                    <a:close/>
                    <a:moveTo>
                      <a:pt x="1631" y="0"/>
                    </a:moveTo>
                    <a:lnTo>
                      <a:pt x="1724" y="2"/>
                    </a:lnTo>
                    <a:lnTo>
                      <a:pt x="1816" y="10"/>
                    </a:lnTo>
                    <a:lnTo>
                      <a:pt x="1907" y="22"/>
                    </a:lnTo>
                    <a:lnTo>
                      <a:pt x="1996" y="41"/>
                    </a:lnTo>
                    <a:lnTo>
                      <a:pt x="2084" y="64"/>
                    </a:lnTo>
                    <a:lnTo>
                      <a:pt x="2171" y="92"/>
                    </a:lnTo>
                    <a:lnTo>
                      <a:pt x="2255" y="124"/>
                    </a:lnTo>
                    <a:lnTo>
                      <a:pt x="2338" y="162"/>
                    </a:lnTo>
                    <a:lnTo>
                      <a:pt x="2419" y="203"/>
                    </a:lnTo>
                    <a:lnTo>
                      <a:pt x="2498" y="251"/>
                    </a:lnTo>
                    <a:lnTo>
                      <a:pt x="2573" y="301"/>
                    </a:lnTo>
                    <a:lnTo>
                      <a:pt x="2646" y="357"/>
                    </a:lnTo>
                    <a:lnTo>
                      <a:pt x="2716" y="417"/>
                    </a:lnTo>
                    <a:lnTo>
                      <a:pt x="2784" y="482"/>
                    </a:lnTo>
                    <a:lnTo>
                      <a:pt x="2848" y="550"/>
                    </a:lnTo>
                    <a:lnTo>
                      <a:pt x="2908" y="621"/>
                    </a:lnTo>
                    <a:lnTo>
                      <a:pt x="2963" y="695"/>
                    </a:lnTo>
                    <a:lnTo>
                      <a:pt x="3014" y="771"/>
                    </a:lnTo>
                    <a:lnTo>
                      <a:pt x="3060" y="851"/>
                    </a:lnTo>
                    <a:lnTo>
                      <a:pt x="3101" y="932"/>
                    </a:lnTo>
                    <a:lnTo>
                      <a:pt x="3139" y="1016"/>
                    </a:lnTo>
                    <a:lnTo>
                      <a:pt x="3171" y="1101"/>
                    </a:lnTo>
                    <a:lnTo>
                      <a:pt x="3198" y="1188"/>
                    </a:lnTo>
                    <a:lnTo>
                      <a:pt x="3221" y="1277"/>
                    </a:lnTo>
                    <a:lnTo>
                      <a:pt x="3239" y="1367"/>
                    </a:lnTo>
                    <a:lnTo>
                      <a:pt x="3252" y="1459"/>
                    </a:lnTo>
                    <a:lnTo>
                      <a:pt x="3260" y="1552"/>
                    </a:lnTo>
                    <a:lnTo>
                      <a:pt x="3262" y="1646"/>
                    </a:lnTo>
                    <a:lnTo>
                      <a:pt x="3260" y="1740"/>
                    </a:lnTo>
                    <a:lnTo>
                      <a:pt x="3252" y="1833"/>
                    </a:lnTo>
                    <a:lnTo>
                      <a:pt x="3239" y="1924"/>
                    </a:lnTo>
                    <a:lnTo>
                      <a:pt x="3221" y="2014"/>
                    </a:lnTo>
                    <a:lnTo>
                      <a:pt x="3198" y="2103"/>
                    </a:lnTo>
                    <a:lnTo>
                      <a:pt x="3171" y="2190"/>
                    </a:lnTo>
                    <a:lnTo>
                      <a:pt x="3139" y="2276"/>
                    </a:lnTo>
                    <a:lnTo>
                      <a:pt x="3101" y="2359"/>
                    </a:lnTo>
                    <a:lnTo>
                      <a:pt x="3060" y="2441"/>
                    </a:lnTo>
                    <a:lnTo>
                      <a:pt x="3014" y="2519"/>
                    </a:lnTo>
                    <a:lnTo>
                      <a:pt x="2963" y="2596"/>
                    </a:lnTo>
                    <a:lnTo>
                      <a:pt x="2908" y="2670"/>
                    </a:lnTo>
                    <a:lnTo>
                      <a:pt x="2848" y="2742"/>
                    </a:lnTo>
                    <a:lnTo>
                      <a:pt x="2784" y="2810"/>
                    </a:lnTo>
                    <a:lnTo>
                      <a:pt x="2716" y="2874"/>
                    </a:lnTo>
                    <a:lnTo>
                      <a:pt x="2646" y="2934"/>
                    </a:lnTo>
                    <a:lnTo>
                      <a:pt x="2573" y="2989"/>
                    </a:lnTo>
                    <a:lnTo>
                      <a:pt x="2498" y="3041"/>
                    </a:lnTo>
                    <a:lnTo>
                      <a:pt x="2419" y="3087"/>
                    </a:lnTo>
                    <a:lnTo>
                      <a:pt x="2338" y="3130"/>
                    </a:lnTo>
                    <a:lnTo>
                      <a:pt x="2255" y="3167"/>
                    </a:lnTo>
                    <a:lnTo>
                      <a:pt x="2171" y="3200"/>
                    </a:lnTo>
                    <a:lnTo>
                      <a:pt x="2084" y="3228"/>
                    </a:lnTo>
                    <a:lnTo>
                      <a:pt x="1996" y="3251"/>
                    </a:lnTo>
                    <a:lnTo>
                      <a:pt x="1907" y="3268"/>
                    </a:lnTo>
                    <a:lnTo>
                      <a:pt x="1816" y="3282"/>
                    </a:lnTo>
                    <a:lnTo>
                      <a:pt x="1724" y="3289"/>
                    </a:lnTo>
                    <a:lnTo>
                      <a:pt x="1631" y="3292"/>
                    </a:lnTo>
                    <a:lnTo>
                      <a:pt x="1538" y="3289"/>
                    </a:lnTo>
                    <a:lnTo>
                      <a:pt x="1446" y="3282"/>
                    </a:lnTo>
                    <a:lnTo>
                      <a:pt x="1356" y="3268"/>
                    </a:lnTo>
                    <a:lnTo>
                      <a:pt x="1266" y="3251"/>
                    </a:lnTo>
                    <a:lnTo>
                      <a:pt x="1178" y="3228"/>
                    </a:lnTo>
                    <a:lnTo>
                      <a:pt x="1092" y="3200"/>
                    </a:lnTo>
                    <a:lnTo>
                      <a:pt x="1007" y="3167"/>
                    </a:lnTo>
                    <a:lnTo>
                      <a:pt x="924" y="3130"/>
                    </a:lnTo>
                    <a:lnTo>
                      <a:pt x="843" y="3087"/>
                    </a:lnTo>
                    <a:lnTo>
                      <a:pt x="765" y="3041"/>
                    </a:lnTo>
                    <a:lnTo>
                      <a:pt x="690" y="2989"/>
                    </a:lnTo>
                    <a:lnTo>
                      <a:pt x="616" y="2934"/>
                    </a:lnTo>
                    <a:lnTo>
                      <a:pt x="545" y="2874"/>
                    </a:lnTo>
                    <a:lnTo>
                      <a:pt x="478" y="2810"/>
                    </a:lnTo>
                    <a:lnTo>
                      <a:pt x="414" y="2742"/>
                    </a:lnTo>
                    <a:lnTo>
                      <a:pt x="354" y="2670"/>
                    </a:lnTo>
                    <a:lnTo>
                      <a:pt x="299" y="2596"/>
                    </a:lnTo>
                    <a:lnTo>
                      <a:pt x="249" y="2519"/>
                    </a:lnTo>
                    <a:lnTo>
                      <a:pt x="203" y="2441"/>
                    </a:lnTo>
                    <a:lnTo>
                      <a:pt x="161" y="2359"/>
                    </a:lnTo>
                    <a:lnTo>
                      <a:pt x="124" y="2276"/>
                    </a:lnTo>
                    <a:lnTo>
                      <a:pt x="91" y="2190"/>
                    </a:lnTo>
                    <a:lnTo>
                      <a:pt x="63" y="2103"/>
                    </a:lnTo>
                    <a:lnTo>
                      <a:pt x="41" y="2014"/>
                    </a:lnTo>
                    <a:lnTo>
                      <a:pt x="24" y="1924"/>
                    </a:lnTo>
                    <a:lnTo>
                      <a:pt x="10" y="1833"/>
                    </a:lnTo>
                    <a:lnTo>
                      <a:pt x="3" y="1740"/>
                    </a:lnTo>
                    <a:lnTo>
                      <a:pt x="0" y="1646"/>
                    </a:lnTo>
                    <a:lnTo>
                      <a:pt x="3" y="1552"/>
                    </a:lnTo>
                    <a:lnTo>
                      <a:pt x="10" y="1459"/>
                    </a:lnTo>
                    <a:lnTo>
                      <a:pt x="24" y="1367"/>
                    </a:lnTo>
                    <a:lnTo>
                      <a:pt x="41" y="1277"/>
                    </a:lnTo>
                    <a:lnTo>
                      <a:pt x="63" y="1188"/>
                    </a:lnTo>
                    <a:lnTo>
                      <a:pt x="91" y="1101"/>
                    </a:lnTo>
                    <a:lnTo>
                      <a:pt x="124" y="1016"/>
                    </a:lnTo>
                    <a:lnTo>
                      <a:pt x="161" y="932"/>
                    </a:lnTo>
                    <a:lnTo>
                      <a:pt x="203" y="851"/>
                    </a:lnTo>
                    <a:lnTo>
                      <a:pt x="249" y="771"/>
                    </a:lnTo>
                    <a:lnTo>
                      <a:pt x="299" y="695"/>
                    </a:lnTo>
                    <a:lnTo>
                      <a:pt x="354" y="621"/>
                    </a:lnTo>
                    <a:lnTo>
                      <a:pt x="414" y="550"/>
                    </a:lnTo>
                    <a:lnTo>
                      <a:pt x="478" y="482"/>
                    </a:lnTo>
                    <a:lnTo>
                      <a:pt x="545" y="417"/>
                    </a:lnTo>
                    <a:lnTo>
                      <a:pt x="616" y="357"/>
                    </a:lnTo>
                    <a:lnTo>
                      <a:pt x="690" y="301"/>
                    </a:lnTo>
                    <a:lnTo>
                      <a:pt x="765" y="251"/>
                    </a:lnTo>
                    <a:lnTo>
                      <a:pt x="843" y="203"/>
                    </a:lnTo>
                    <a:lnTo>
                      <a:pt x="924" y="162"/>
                    </a:lnTo>
                    <a:lnTo>
                      <a:pt x="1007" y="124"/>
                    </a:lnTo>
                    <a:lnTo>
                      <a:pt x="1092" y="92"/>
                    </a:lnTo>
                    <a:lnTo>
                      <a:pt x="1178" y="64"/>
                    </a:lnTo>
                    <a:lnTo>
                      <a:pt x="1266" y="41"/>
                    </a:lnTo>
                    <a:lnTo>
                      <a:pt x="1356" y="22"/>
                    </a:lnTo>
                    <a:lnTo>
                      <a:pt x="1446" y="10"/>
                    </a:lnTo>
                    <a:lnTo>
                      <a:pt x="1538" y="2"/>
                    </a:lnTo>
                    <a:lnTo>
                      <a:pt x="16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17"/>
              <p:cNvSpPr>
                <a:spLocks noChangeArrowheads="1"/>
              </p:cNvSpPr>
              <p:nvPr/>
            </p:nvSpPr>
            <p:spPr bwMode="auto">
              <a:xfrm>
                <a:off x="8083551" y="3794125"/>
                <a:ext cx="20638" cy="22383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18"/>
              <p:cNvSpPr>
                <a:spLocks noChangeArrowheads="1"/>
              </p:cNvSpPr>
              <p:nvPr/>
            </p:nvSpPr>
            <p:spPr bwMode="auto">
              <a:xfrm>
                <a:off x="8083551" y="4059238"/>
                <a:ext cx="20638" cy="4127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7583258" y="1194861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800" b="1" dirty="0" smtClean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OPTION 4</a:t>
              </a:r>
              <a:endParaRPr lang="en-IN" sz="18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288224" y="3602719"/>
            <a:ext cx="2159238" cy="2625585"/>
            <a:chOff x="9288224" y="3490511"/>
            <a:chExt cx="2159238" cy="2625585"/>
          </a:xfrm>
        </p:grpSpPr>
        <p:sp>
          <p:nvSpPr>
            <p:cNvPr id="97" name="Chevron 96"/>
            <p:cNvSpPr/>
            <p:nvPr/>
          </p:nvSpPr>
          <p:spPr>
            <a:xfrm>
              <a:off x="9288224" y="3490511"/>
              <a:ext cx="2159238" cy="302046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9872084" y="3583946"/>
              <a:ext cx="991518" cy="2054854"/>
              <a:chOff x="1233889" y="3475613"/>
              <a:chExt cx="991518" cy="2054854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1233889" y="4538949"/>
                <a:ext cx="991518" cy="99151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04" name="Straight Connector 103"/>
              <p:cNvCxnSpPr/>
              <p:nvPr/>
            </p:nvCxnSpPr>
            <p:spPr>
              <a:xfrm>
                <a:off x="1729648" y="3537332"/>
                <a:ext cx="0" cy="114300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/>
              <p:cNvSpPr/>
              <p:nvPr/>
            </p:nvSpPr>
            <p:spPr>
              <a:xfrm>
                <a:off x="1672060" y="3475613"/>
                <a:ext cx="115176" cy="115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10084433" y="4993391"/>
              <a:ext cx="566820" cy="329080"/>
              <a:chOff x="7718425" y="2973388"/>
              <a:chExt cx="669925" cy="388938"/>
            </a:xfrm>
            <a:solidFill>
              <a:schemeClr val="bg1"/>
            </a:solidFill>
          </p:grpSpPr>
          <p:sp>
            <p:nvSpPr>
              <p:cNvPr id="142" name="Freeform 23"/>
              <p:cNvSpPr>
                <a:spLocks noEditPoints="1"/>
              </p:cNvSpPr>
              <p:nvPr/>
            </p:nvSpPr>
            <p:spPr bwMode="auto">
              <a:xfrm>
                <a:off x="7718425" y="2973388"/>
                <a:ext cx="669925" cy="388938"/>
              </a:xfrm>
              <a:custGeom>
                <a:avLst/>
                <a:gdLst>
                  <a:gd name="T0" fmla="*/ 92 w 3380"/>
                  <a:gd name="T1" fmla="*/ 91 h 1956"/>
                  <a:gd name="T2" fmla="*/ 92 w 3380"/>
                  <a:gd name="T3" fmla="*/ 1865 h 1956"/>
                  <a:gd name="T4" fmla="*/ 3287 w 3380"/>
                  <a:gd name="T5" fmla="*/ 1865 h 1956"/>
                  <a:gd name="T6" fmla="*/ 3287 w 3380"/>
                  <a:gd name="T7" fmla="*/ 91 h 1956"/>
                  <a:gd name="T8" fmla="*/ 92 w 3380"/>
                  <a:gd name="T9" fmla="*/ 91 h 1956"/>
                  <a:gd name="T10" fmla="*/ 46 w 3380"/>
                  <a:gd name="T11" fmla="*/ 0 h 1956"/>
                  <a:gd name="T12" fmla="*/ 3333 w 3380"/>
                  <a:gd name="T13" fmla="*/ 0 h 1956"/>
                  <a:gd name="T14" fmla="*/ 3348 w 3380"/>
                  <a:gd name="T15" fmla="*/ 2 h 1956"/>
                  <a:gd name="T16" fmla="*/ 3361 w 3380"/>
                  <a:gd name="T17" fmla="*/ 9 h 1956"/>
                  <a:gd name="T18" fmla="*/ 3370 w 3380"/>
                  <a:gd name="T19" fmla="*/ 19 h 1956"/>
                  <a:gd name="T20" fmla="*/ 3377 w 3380"/>
                  <a:gd name="T21" fmla="*/ 31 h 1956"/>
                  <a:gd name="T22" fmla="*/ 3380 w 3380"/>
                  <a:gd name="T23" fmla="*/ 45 h 1956"/>
                  <a:gd name="T24" fmla="*/ 3380 w 3380"/>
                  <a:gd name="T25" fmla="*/ 1911 h 1956"/>
                  <a:gd name="T26" fmla="*/ 3377 w 3380"/>
                  <a:gd name="T27" fmla="*/ 1925 h 1956"/>
                  <a:gd name="T28" fmla="*/ 3370 w 3380"/>
                  <a:gd name="T29" fmla="*/ 1938 h 1956"/>
                  <a:gd name="T30" fmla="*/ 3361 w 3380"/>
                  <a:gd name="T31" fmla="*/ 1947 h 1956"/>
                  <a:gd name="T32" fmla="*/ 3348 w 3380"/>
                  <a:gd name="T33" fmla="*/ 1954 h 1956"/>
                  <a:gd name="T34" fmla="*/ 3333 w 3380"/>
                  <a:gd name="T35" fmla="*/ 1956 h 1956"/>
                  <a:gd name="T36" fmla="*/ 46 w 3380"/>
                  <a:gd name="T37" fmla="*/ 1956 h 1956"/>
                  <a:gd name="T38" fmla="*/ 31 w 3380"/>
                  <a:gd name="T39" fmla="*/ 1954 h 1956"/>
                  <a:gd name="T40" fmla="*/ 19 w 3380"/>
                  <a:gd name="T41" fmla="*/ 1947 h 1956"/>
                  <a:gd name="T42" fmla="*/ 9 w 3380"/>
                  <a:gd name="T43" fmla="*/ 1938 h 1956"/>
                  <a:gd name="T44" fmla="*/ 2 w 3380"/>
                  <a:gd name="T45" fmla="*/ 1925 h 1956"/>
                  <a:gd name="T46" fmla="*/ 0 w 3380"/>
                  <a:gd name="T47" fmla="*/ 1911 h 1956"/>
                  <a:gd name="T48" fmla="*/ 0 w 3380"/>
                  <a:gd name="T49" fmla="*/ 45 h 1956"/>
                  <a:gd name="T50" fmla="*/ 2 w 3380"/>
                  <a:gd name="T51" fmla="*/ 31 h 1956"/>
                  <a:gd name="T52" fmla="*/ 9 w 3380"/>
                  <a:gd name="T53" fmla="*/ 19 h 1956"/>
                  <a:gd name="T54" fmla="*/ 19 w 3380"/>
                  <a:gd name="T55" fmla="*/ 9 h 1956"/>
                  <a:gd name="T56" fmla="*/ 31 w 3380"/>
                  <a:gd name="T57" fmla="*/ 2 h 1956"/>
                  <a:gd name="T58" fmla="*/ 46 w 3380"/>
                  <a:gd name="T59" fmla="*/ 0 h 1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380" h="1956">
                    <a:moveTo>
                      <a:pt x="92" y="91"/>
                    </a:moveTo>
                    <a:lnTo>
                      <a:pt x="92" y="1865"/>
                    </a:lnTo>
                    <a:lnTo>
                      <a:pt x="3287" y="1865"/>
                    </a:lnTo>
                    <a:lnTo>
                      <a:pt x="3287" y="91"/>
                    </a:lnTo>
                    <a:lnTo>
                      <a:pt x="92" y="91"/>
                    </a:lnTo>
                    <a:close/>
                    <a:moveTo>
                      <a:pt x="46" y="0"/>
                    </a:moveTo>
                    <a:lnTo>
                      <a:pt x="3333" y="0"/>
                    </a:lnTo>
                    <a:lnTo>
                      <a:pt x="3348" y="2"/>
                    </a:lnTo>
                    <a:lnTo>
                      <a:pt x="3361" y="9"/>
                    </a:lnTo>
                    <a:lnTo>
                      <a:pt x="3370" y="19"/>
                    </a:lnTo>
                    <a:lnTo>
                      <a:pt x="3377" y="31"/>
                    </a:lnTo>
                    <a:lnTo>
                      <a:pt x="3380" y="45"/>
                    </a:lnTo>
                    <a:lnTo>
                      <a:pt x="3380" y="1911"/>
                    </a:lnTo>
                    <a:lnTo>
                      <a:pt x="3377" y="1925"/>
                    </a:lnTo>
                    <a:lnTo>
                      <a:pt x="3370" y="1938"/>
                    </a:lnTo>
                    <a:lnTo>
                      <a:pt x="3361" y="1947"/>
                    </a:lnTo>
                    <a:lnTo>
                      <a:pt x="3348" y="1954"/>
                    </a:lnTo>
                    <a:lnTo>
                      <a:pt x="3333" y="1956"/>
                    </a:lnTo>
                    <a:lnTo>
                      <a:pt x="46" y="1956"/>
                    </a:lnTo>
                    <a:lnTo>
                      <a:pt x="31" y="1954"/>
                    </a:lnTo>
                    <a:lnTo>
                      <a:pt x="19" y="1947"/>
                    </a:lnTo>
                    <a:lnTo>
                      <a:pt x="9" y="1938"/>
                    </a:lnTo>
                    <a:lnTo>
                      <a:pt x="2" y="1925"/>
                    </a:lnTo>
                    <a:lnTo>
                      <a:pt x="0" y="1911"/>
                    </a:lnTo>
                    <a:lnTo>
                      <a:pt x="0" y="45"/>
                    </a:lnTo>
                    <a:lnTo>
                      <a:pt x="2" y="31"/>
                    </a:lnTo>
                    <a:lnTo>
                      <a:pt x="9" y="19"/>
                    </a:lnTo>
                    <a:lnTo>
                      <a:pt x="19" y="9"/>
                    </a:lnTo>
                    <a:lnTo>
                      <a:pt x="31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Freeform 24"/>
              <p:cNvSpPr>
                <a:spLocks/>
              </p:cNvSpPr>
              <p:nvPr/>
            </p:nvSpPr>
            <p:spPr bwMode="auto">
              <a:xfrm>
                <a:off x="8293100" y="2973388"/>
                <a:ext cx="95250" cy="93663"/>
              </a:xfrm>
              <a:custGeom>
                <a:avLst/>
                <a:gdLst>
                  <a:gd name="T0" fmla="*/ 46 w 480"/>
                  <a:gd name="T1" fmla="*/ 0 h 473"/>
                  <a:gd name="T2" fmla="*/ 61 w 480"/>
                  <a:gd name="T3" fmla="*/ 2 h 473"/>
                  <a:gd name="T4" fmla="*/ 73 w 480"/>
                  <a:gd name="T5" fmla="*/ 9 h 473"/>
                  <a:gd name="T6" fmla="*/ 83 w 480"/>
                  <a:gd name="T7" fmla="*/ 19 h 473"/>
                  <a:gd name="T8" fmla="*/ 89 w 480"/>
                  <a:gd name="T9" fmla="*/ 31 h 473"/>
                  <a:gd name="T10" fmla="*/ 92 w 480"/>
                  <a:gd name="T11" fmla="*/ 45 h 473"/>
                  <a:gd name="T12" fmla="*/ 95 w 480"/>
                  <a:gd name="T13" fmla="*/ 91 h 473"/>
                  <a:gd name="T14" fmla="*/ 104 w 480"/>
                  <a:gd name="T15" fmla="*/ 135 h 473"/>
                  <a:gd name="T16" fmla="*/ 118 w 480"/>
                  <a:gd name="T17" fmla="*/ 177 h 473"/>
                  <a:gd name="T18" fmla="*/ 138 w 480"/>
                  <a:gd name="T19" fmla="*/ 216 h 473"/>
                  <a:gd name="T20" fmla="*/ 163 w 480"/>
                  <a:gd name="T21" fmla="*/ 251 h 473"/>
                  <a:gd name="T22" fmla="*/ 192 w 480"/>
                  <a:gd name="T23" fmla="*/ 284 h 473"/>
                  <a:gd name="T24" fmla="*/ 225 w 480"/>
                  <a:gd name="T25" fmla="*/ 312 h 473"/>
                  <a:gd name="T26" fmla="*/ 261 w 480"/>
                  <a:gd name="T27" fmla="*/ 337 h 473"/>
                  <a:gd name="T28" fmla="*/ 300 w 480"/>
                  <a:gd name="T29" fmla="*/ 356 h 473"/>
                  <a:gd name="T30" fmla="*/ 342 w 480"/>
                  <a:gd name="T31" fmla="*/ 371 h 473"/>
                  <a:gd name="T32" fmla="*/ 387 w 480"/>
                  <a:gd name="T33" fmla="*/ 379 h 473"/>
                  <a:gd name="T34" fmla="*/ 433 w 480"/>
                  <a:gd name="T35" fmla="*/ 382 h 473"/>
                  <a:gd name="T36" fmla="*/ 448 w 480"/>
                  <a:gd name="T37" fmla="*/ 385 h 473"/>
                  <a:gd name="T38" fmla="*/ 461 w 480"/>
                  <a:gd name="T39" fmla="*/ 392 h 473"/>
                  <a:gd name="T40" fmla="*/ 470 w 480"/>
                  <a:gd name="T41" fmla="*/ 401 h 473"/>
                  <a:gd name="T42" fmla="*/ 477 w 480"/>
                  <a:gd name="T43" fmla="*/ 413 h 473"/>
                  <a:gd name="T44" fmla="*/ 480 w 480"/>
                  <a:gd name="T45" fmla="*/ 428 h 473"/>
                  <a:gd name="T46" fmla="*/ 477 w 480"/>
                  <a:gd name="T47" fmla="*/ 442 h 473"/>
                  <a:gd name="T48" fmla="*/ 470 w 480"/>
                  <a:gd name="T49" fmla="*/ 455 h 473"/>
                  <a:gd name="T50" fmla="*/ 461 w 480"/>
                  <a:gd name="T51" fmla="*/ 465 h 473"/>
                  <a:gd name="T52" fmla="*/ 448 w 480"/>
                  <a:gd name="T53" fmla="*/ 471 h 473"/>
                  <a:gd name="T54" fmla="*/ 433 w 480"/>
                  <a:gd name="T55" fmla="*/ 473 h 473"/>
                  <a:gd name="T56" fmla="*/ 383 w 480"/>
                  <a:gd name="T57" fmla="*/ 471 h 473"/>
                  <a:gd name="T58" fmla="*/ 334 w 480"/>
                  <a:gd name="T59" fmla="*/ 463 h 473"/>
                  <a:gd name="T60" fmla="*/ 288 w 480"/>
                  <a:gd name="T61" fmla="*/ 448 h 473"/>
                  <a:gd name="T62" fmla="*/ 243 w 480"/>
                  <a:gd name="T63" fmla="*/ 430 h 473"/>
                  <a:gd name="T64" fmla="*/ 201 w 480"/>
                  <a:gd name="T65" fmla="*/ 407 h 473"/>
                  <a:gd name="T66" fmla="*/ 162 w 480"/>
                  <a:gd name="T67" fmla="*/ 379 h 473"/>
                  <a:gd name="T68" fmla="*/ 127 w 480"/>
                  <a:gd name="T69" fmla="*/ 348 h 473"/>
                  <a:gd name="T70" fmla="*/ 95 w 480"/>
                  <a:gd name="T71" fmla="*/ 313 h 473"/>
                  <a:gd name="T72" fmla="*/ 67 w 480"/>
                  <a:gd name="T73" fmla="*/ 275 h 473"/>
                  <a:gd name="T74" fmla="*/ 44 w 480"/>
                  <a:gd name="T75" fmla="*/ 233 h 473"/>
                  <a:gd name="T76" fmla="*/ 25 w 480"/>
                  <a:gd name="T77" fmla="*/ 190 h 473"/>
                  <a:gd name="T78" fmla="*/ 11 w 480"/>
                  <a:gd name="T79" fmla="*/ 144 h 473"/>
                  <a:gd name="T80" fmla="*/ 3 w 480"/>
                  <a:gd name="T81" fmla="*/ 95 h 473"/>
                  <a:gd name="T82" fmla="*/ 0 w 480"/>
                  <a:gd name="T83" fmla="*/ 45 h 473"/>
                  <a:gd name="T84" fmla="*/ 2 w 480"/>
                  <a:gd name="T85" fmla="*/ 31 h 473"/>
                  <a:gd name="T86" fmla="*/ 8 w 480"/>
                  <a:gd name="T87" fmla="*/ 19 h 473"/>
                  <a:gd name="T88" fmla="*/ 19 w 480"/>
                  <a:gd name="T89" fmla="*/ 9 h 473"/>
                  <a:gd name="T90" fmla="*/ 31 w 480"/>
                  <a:gd name="T91" fmla="*/ 2 h 473"/>
                  <a:gd name="T92" fmla="*/ 46 w 480"/>
                  <a:gd name="T93" fmla="*/ 0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80" h="473">
                    <a:moveTo>
                      <a:pt x="46" y="0"/>
                    </a:moveTo>
                    <a:lnTo>
                      <a:pt x="61" y="2"/>
                    </a:lnTo>
                    <a:lnTo>
                      <a:pt x="73" y="9"/>
                    </a:lnTo>
                    <a:lnTo>
                      <a:pt x="83" y="19"/>
                    </a:lnTo>
                    <a:lnTo>
                      <a:pt x="89" y="31"/>
                    </a:lnTo>
                    <a:lnTo>
                      <a:pt x="92" y="45"/>
                    </a:lnTo>
                    <a:lnTo>
                      <a:pt x="95" y="91"/>
                    </a:lnTo>
                    <a:lnTo>
                      <a:pt x="104" y="135"/>
                    </a:lnTo>
                    <a:lnTo>
                      <a:pt x="118" y="177"/>
                    </a:lnTo>
                    <a:lnTo>
                      <a:pt x="138" y="216"/>
                    </a:lnTo>
                    <a:lnTo>
                      <a:pt x="163" y="251"/>
                    </a:lnTo>
                    <a:lnTo>
                      <a:pt x="192" y="284"/>
                    </a:lnTo>
                    <a:lnTo>
                      <a:pt x="225" y="312"/>
                    </a:lnTo>
                    <a:lnTo>
                      <a:pt x="261" y="337"/>
                    </a:lnTo>
                    <a:lnTo>
                      <a:pt x="300" y="356"/>
                    </a:lnTo>
                    <a:lnTo>
                      <a:pt x="342" y="371"/>
                    </a:lnTo>
                    <a:lnTo>
                      <a:pt x="387" y="379"/>
                    </a:lnTo>
                    <a:lnTo>
                      <a:pt x="433" y="382"/>
                    </a:lnTo>
                    <a:lnTo>
                      <a:pt x="448" y="385"/>
                    </a:lnTo>
                    <a:lnTo>
                      <a:pt x="461" y="392"/>
                    </a:lnTo>
                    <a:lnTo>
                      <a:pt x="470" y="401"/>
                    </a:lnTo>
                    <a:lnTo>
                      <a:pt x="477" y="413"/>
                    </a:lnTo>
                    <a:lnTo>
                      <a:pt x="480" y="428"/>
                    </a:lnTo>
                    <a:lnTo>
                      <a:pt x="477" y="442"/>
                    </a:lnTo>
                    <a:lnTo>
                      <a:pt x="470" y="455"/>
                    </a:lnTo>
                    <a:lnTo>
                      <a:pt x="461" y="465"/>
                    </a:lnTo>
                    <a:lnTo>
                      <a:pt x="448" y="471"/>
                    </a:lnTo>
                    <a:lnTo>
                      <a:pt x="433" y="473"/>
                    </a:lnTo>
                    <a:lnTo>
                      <a:pt x="383" y="471"/>
                    </a:lnTo>
                    <a:lnTo>
                      <a:pt x="334" y="463"/>
                    </a:lnTo>
                    <a:lnTo>
                      <a:pt x="288" y="448"/>
                    </a:lnTo>
                    <a:lnTo>
                      <a:pt x="243" y="430"/>
                    </a:lnTo>
                    <a:lnTo>
                      <a:pt x="201" y="407"/>
                    </a:lnTo>
                    <a:lnTo>
                      <a:pt x="162" y="379"/>
                    </a:lnTo>
                    <a:lnTo>
                      <a:pt x="127" y="348"/>
                    </a:lnTo>
                    <a:lnTo>
                      <a:pt x="95" y="313"/>
                    </a:lnTo>
                    <a:lnTo>
                      <a:pt x="67" y="275"/>
                    </a:lnTo>
                    <a:lnTo>
                      <a:pt x="44" y="233"/>
                    </a:lnTo>
                    <a:lnTo>
                      <a:pt x="25" y="190"/>
                    </a:lnTo>
                    <a:lnTo>
                      <a:pt x="11" y="144"/>
                    </a:lnTo>
                    <a:lnTo>
                      <a:pt x="3" y="95"/>
                    </a:lnTo>
                    <a:lnTo>
                      <a:pt x="0" y="45"/>
                    </a:lnTo>
                    <a:lnTo>
                      <a:pt x="2" y="31"/>
                    </a:lnTo>
                    <a:lnTo>
                      <a:pt x="8" y="19"/>
                    </a:lnTo>
                    <a:lnTo>
                      <a:pt x="19" y="9"/>
                    </a:lnTo>
                    <a:lnTo>
                      <a:pt x="31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Freeform 25"/>
              <p:cNvSpPr>
                <a:spLocks/>
              </p:cNvSpPr>
              <p:nvPr/>
            </p:nvSpPr>
            <p:spPr bwMode="auto">
              <a:xfrm>
                <a:off x="8293100" y="3268663"/>
                <a:ext cx="95250" cy="93663"/>
              </a:xfrm>
              <a:custGeom>
                <a:avLst/>
                <a:gdLst>
                  <a:gd name="T0" fmla="*/ 434 w 481"/>
                  <a:gd name="T1" fmla="*/ 0 h 473"/>
                  <a:gd name="T2" fmla="*/ 449 w 481"/>
                  <a:gd name="T3" fmla="*/ 2 h 473"/>
                  <a:gd name="T4" fmla="*/ 462 w 481"/>
                  <a:gd name="T5" fmla="*/ 8 h 473"/>
                  <a:gd name="T6" fmla="*/ 471 w 481"/>
                  <a:gd name="T7" fmla="*/ 19 h 473"/>
                  <a:gd name="T8" fmla="*/ 478 w 481"/>
                  <a:gd name="T9" fmla="*/ 31 h 473"/>
                  <a:gd name="T10" fmla="*/ 481 w 481"/>
                  <a:gd name="T11" fmla="*/ 45 h 473"/>
                  <a:gd name="T12" fmla="*/ 478 w 481"/>
                  <a:gd name="T13" fmla="*/ 60 h 473"/>
                  <a:gd name="T14" fmla="*/ 471 w 481"/>
                  <a:gd name="T15" fmla="*/ 72 h 473"/>
                  <a:gd name="T16" fmla="*/ 462 w 481"/>
                  <a:gd name="T17" fmla="*/ 82 h 473"/>
                  <a:gd name="T18" fmla="*/ 449 w 481"/>
                  <a:gd name="T19" fmla="*/ 89 h 473"/>
                  <a:gd name="T20" fmla="*/ 434 w 481"/>
                  <a:gd name="T21" fmla="*/ 91 h 473"/>
                  <a:gd name="T22" fmla="*/ 388 w 481"/>
                  <a:gd name="T23" fmla="*/ 94 h 473"/>
                  <a:gd name="T24" fmla="*/ 343 w 481"/>
                  <a:gd name="T25" fmla="*/ 103 h 473"/>
                  <a:gd name="T26" fmla="*/ 301 w 481"/>
                  <a:gd name="T27" fmla="*/ 117 h 473"/>
                  <a:gd name="T28" fmla="*/ 262 w 481"/>
                  <a:gd name="T29" fmla="*/ 136 h 473"/>
                  <a:gd name="T30" fmla="*/ 226 w 481"/>
                  <a:gd name="T31" fmla="*/ 161 h 473"/>
                  <a:gd name="T32" fmla="*/ 193 w 481"/>
                  <a:gd name="T33" fmla="*/ 189 h 473"/>
                  <a:gd name="T34" fmla="*/ 164 w 481"/>
                  <a:gd name="T35" fmla="*/ 222 h 473"/>
                  <a:gd name="T36" fmla="*/ 139 w 481"/>
                  <a:gd name="T37" fmla="*/ 257 h 473"/>
                  <a:gd name="T38" fmla="*/ 119 w 481"/>
                  <a:gd name="T39" fmla="*/ 297 h 473"/>
                  <a:gd name="T40" fmla="*/ 105 w 481"/>
                  <a:gd name="T41" fmla="*/ 338 h 473"/>
                  <a:gd name="T42" fmla="*/ 96 w 481"/>
                  <a:gd name="T43" fmla="*/ 382 h 473"/>
                  <a:gd name="T44" fmla="*/ 93 w 481"/>
                  <a:gd name="T45" fmla="*/ 428 h 473"/>
                  <a:gd name="T46" fmla="*/ 90 w 481"/>
                  <a:gd name="T47" fmla="*/ 442 h 473"/>
                  <a:gd name="T48" fmla="*/ 84 w 481"/>
                  <a:gd name="T49" fmla="*/ 455 h 473"/>
                  <a:gd name="T50" fmla="*/ 74 w 481"/>
                  <a:gd name="T51" fmla="*/ 464 h 473"/>
                  <a:gd name="T52" fmla="*/ 62 w 481"/>
                  <a:gd name="T53" fmla="*/ 471 h 473"/>
                  <a:gd name="T54" fmla="*/ 47 w 481"/>
                  <a:gd name="T55" fmla="*/ 473 h 473"/>
                  <a:gd name="T56" fmla="*/ 32 w 481"/>
                  <a:gd name="T57" fmla="*/ 471 h 473"/>
                  <a:gd name="T58" fmla="*/ 20 w 481"/>
                  <a:gd name="T59" fmla="*/ 464 h 473"/>
                  <a:gd name="T60" fmla="*/ 9 w 481"/>
                  <a:gd name="T61" fmla="*/ 455 h 473"/>
                  <a:gd name="T62" fmla="*/ 3 w 481"/>
                  <a:gd name="T63" fmla="*/ 442 h 473"/>
                  <a:gd name="T64" fmla="*/ 0 w 481"/>
                  <a:gd name="T65" fmla="*/ 428 h 473"/>
                  <a:gd name="T66" fmla="*/ 3 w 481"/>
                  <a:gd name="T67" fmla="*/ 378 h 473"/>
                  <a:gd name="T68" fmla="*/ 11 w 481"/>
                  <a:gd name="T69" fmla="*/ 330 h 473"/>
                  <a:gd name="T70" fmla="*/ 26 w 481"/>
                  <a:gd name="T71" fmla="*/ 283 h 473"/>
                  <a:gd name="T72" fmla="*/ 45 w 481"/>
                  <a:gd name="T73" fmla="*/ 240 h 473"/>
                  <a:gd name="T74" fmla="*/ 68 w 481"/>
                  <a:gd name="T75" fmla="*/ 198 h 473"/>
                  <a:gd name="T76" fmla="*/ 96 w 481"/>
                  <a:gd name="T77" fmla="*/ 160 h 473"/>
                  <a:gd name="T78" fmla="*/ 128 w 481"/>
                  <a:gd name="T79" fmla="*/ 125 h 473"/>
                  <a:gd name="T80" fmla="*/ 163 w 481"/>
                  <a:gd name="T81" fmla="*/ 94 h 473"/>
                  <a:gd name="T82" fmla="*/ 202 w 481"/>
                  <a:gd name="T83" fmla="*/ 66 h 473"/>
                  <a:gd name="T84" fmla="*/ 244 w 481"/>
                  <a:gd name="T85" fmla="*/ 43 h 473"/>
                  <a:gd name="T86" fmla="*/ 288 w 481"/>
                  <a:gd name="T87" fmla="*/ 25 h 473"/>
                  <a:gd name="T88" fmla="*/ 335 w 481"/>
                  <a:gd name="T89" fmla="*/ 11 h 473"/>
                  <a:gd name="T90" fmla="*/ 384 w 481"/>
                  <a:gd name="T91" fmla="*/ 3 h 473"/>
                  <a:gd name="T92" fmla="*/ 434 w 481"/>
                  <a:gd name="T93" fmla="*/ 0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81" h="473">
                    <a:moveTo>
                      <a:pt x="434" y="0"/>
                    </a:moveTo>
                    <a:lnTo>
                      <a:pt x="449" y="2"/>
                    </a:lnTo>
                    <a:lnTo>
                      <a:pt x="462" y="8"/>
                    </a:lnTo>
                    <a:lnTo>
                      <a:pt x="471" y="19"/>
                    </a:lnTo>
                    <a:lnTo>
                      <a:pt x="478" y="31"/>
                    </a:lnTo>
                    <a:lnTo>
                      <a:pt x="481" y="45"/>
                    </a:lnTo>
                    <a:lnTo>
                      <a:pt x="478" y="60"/>
                    </a:lnTo>
                    <a:lnTo>
                      <a:pt x="471" y="72"/>
                    </a:lnTo>
                    <a:lnTo>
                      <a:pt x="462" y="82"/>
                    </a:lnTo>
                    <a:lnTo>
                      <a:pt x="449" y="89"/>
                    </a:lnTo>
                    <a:lnTo>
                      <a:pt x="434" y="91"/>
                    </a:lnTo>
                    <a:lnTo>
                      <a:pt x="388" y="94"/>
                    </a:lnTo>
                    <a:lnTo>
                      <a:pt x="343" y="103"/>
                    </a:lnTo>
                    <a:lnTo>
                      <a:pt x="301" y="117"/>
                    </a:lnTo>
                    <a:lnTo>
                      <a:pt x="262" y="136"/>
                    </a:lnTo>
                    <a:lnTo>
                      <a:pt x="226" y="161"/>
                    </a:lnTo>
                    <a:lnTo>
                      <a:pt x="193" y="189"/>
                    </a:lnTo>
                    <a:lnTo>
                      <a:pt x="164" y="222"/>
                    </a:lnTo>
                    <a:lnTo>
                      <a:pt x="139" y="257"/>
                    </a:lnTo>
                    <a:lnTo>
                      <a:pt x="119" y="297"/>
                    </a:lnTo>
                    <a:lnTo>
                      <a:pt x="105" y="338"/>
                    </a:lnTo>
                    <a:lnTo>
                      <a:pt x="96" y="382"/>
                    </a:lnTo>
                    <a:lnTo>
                      <a:pt x="93" y="428"/>
                    </a:lnTo>
                    <a:lnTo>
                      <a:pt x="90" y="442"/>
                    </a:lnTo>
                    <a:lnTo>
                      <a:pt x="84" y="455"/>
                    </a:lnTo>
                    <a:lnTo>
                      <a:pt x="74" y="464"/>
                    </a:lnTo>
                    <a:lnTo>
                      <a:pt x="62" y="471"/>
                    </a:lnTo>
                    <a:lnTo>
                      <a:pt x="47" y="473"/>
                    </a:lnTo>
                    <a:lnTo>
                      <a:pt x="32" y="471"/>
                    </a:lnTo>
                    <a:lnTo>
                      <a:pt x="20" y="464"/>
                    </a:lnTo>
                    <a:lnTo>
                      <a:pt x="9" y="455"/>
                    </a:lnTo>
                    <a:lnTo>
                      <a:pt x="3" y="442"/>
                    </a:lnTo>
                    <a:lnTo>
                      <a:pt x="0" y="428"/>
                    </a:lnTo>
                    <a:lnTo>
                      <a:pt x="3" y="378"/>
                    </a:lnTo>
                    <a:lnTo>
                      <a:pt x="11" y="330"/>
                    </a:lnTo>
                    <a:lnTo>
                      <a:pt x="26" y="283"/>
                    </a:lnTo>
                    <a:lnTo>
                      <a:pt x="45" y="240"/>
                    </a:lnTo>
                    <a:lnTo>
                      <a:pt x="68" y="198"/>
                    </a:lnTo>
                    <a:lnTo>
                      <a:pt x="96" y="160"/>
                    </a:lnTo>
                    <a:lnTo>
                      <a:pt x="128" y="125"/>
                    </a:lnTo>
                    <a:lnTo>
                      <a:pt x="163" y="94"/>
                    </a:lnTo>
                    <a:lnTo>
                      <a:pt x="202" y="66"/>
                    </a:lnTo>
                    <a:lnTo>
                      <a:pt x="244" y="43"/>
                    </a:lnTo>
                    <a:lnTo>
                      <a:pt x="288" y="25"/>
                    </a:lnTo>
                    <a:lnTo>
                      <a:pt x="335" y="11"/>
                    </a:lnTo>
                    <a:lnTo>
                      <a:pt x="384" y="3"/>
                    </a:lnTo>
                    <a:lnTo>
                      <a:pt x="4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Freeform 26"/>
              <p:cNvSpPr>
                <a:spLocks/>
              </p:cNvSpPr>
              <p:nvPr/>
            </p:nvSpPr>
            <p:spPr bwMode="auto">
              <a:xfrm>
                <a:off x="7718425" y="2973388"/>
                <a:ext cx="95250" cy="93663"/>
              </a:xfrm>
              <a:custGeom>
                <a:avLst/>
                <a:gdLst>
                  <a:gd name="T0" fmla="*/ 434 w 480"/>
                  <a:gd name="T1" fmla="*/ 0 h 473"/>
                  <a:gd name="T2" fmla="*/ 448 w 480"/>
                  <a:gd name="T3" fmla="*/ 2 h 473"/>
                  <a:gd name="T4" fmla="*/ 461 w 480"/>
                  <a:gd name="T5" fmla="*/ 9 h 473"/>
                  <a:gd name="T6" fmla="*/ 471 w 480"/>
                  <a:gd name="T7" fmla="*/ 19 h 473"/>
                  <a:gd name="T8" fmla="*/ 478 w 480"/>
                  <a:gd name="T9" fmla="*/ 31 h 473"/>
                  <a:gd name="T10" fmla="*/ 480 w 480"/>
                  <a:gd name="T11" fmla="*/ 45 h 473"/>
                  <a:gd name="T12" fmla="*/ 478 w 480"/>
                  <a:gd name="T13" fmla="*/ 95 h 473"/>
                  <a:gd name="T14" fmla="*/ 469 w 480"/>
                  <a:gd name="T15" fmla="*/ 144 h 473"/>
                  <a:gd name="T16" fmla="*/ 455 w 480"/>
                  <a:gd name="T17" fmla="*/ 190 h 473"/>
                  <a:gd name="T18" fmla="*/ 436 w 480"/>
                  <a:gd name="T19" fmla="*/ 233 h 473"/>
                  <a:gd name="T20" fmla="*/ 413 w 480"/>
                  <a:gd name="T21" fmla="*/ 275 h 473"/>
                  <a:gd name="T22" fmla="*/ 384 w 480"/>
                  <a:gd name="T23" fmla="*/ 313 h 473"/>
                  <a:gd name="T24" fmla="*/ 353 w 480"/>
                  <a:gd name="T25" fmla="*/ 348 h 473"/>
                  <a:gd name="T26" fmla="*/ 317 w 480"/>
                  <a:gd name="T27" fmla="*/ 379 h 473"/>
                  <a:gd name="T28" fmla="*/ 279 w 480"/>
                  <a:gd name="T29" fmla="*/ 407 h 473"/>
                  <a:gd name="T30" fmla="*/ 237 w 480"/>
                  <a:gd name="T31" fmla="*/ 430 h 473"/>
                  <a:gd name="T32" fmla="*/ 193 w 480"/>
                  <a:gd name="T33" fmla="*/ 448 h 473"/>
                  <a:gd name="T34" fmla="*/ 146 w 480"/>
                  <a:gd name="T35" fmla="*/ 463 h 473"/>
                  <a:gd name="T36" fmla="*/ 96 w 480"/>
                  <a:gd name="T37" fmla="*/ 471 h 473"/>
                  <a:gd name="T38" fmla="*/ 46 w 480"/>
                  <a:gd name="T39" fmla="*/ 473 h 473"/>
                  <a:gd name="T40" fmla="*/ 31 w 480"/>
                  <a:gd name="T41" fmla="*/ 471 h 473"/>
                  <a:gd name="T42" fmla="*/ 19 w 480"/>
                  <a:gd name="T43" fmla="*/ 465 h 473"/>
                  <a:gd name="T44" fmla="*/ 9 w 480"/>
                  <a:gd name="T45" fmla="*/ 455 h 473"/>
                  <a:gd name="T46" fmla="*/ 2 w 480"/>
                  <a:gd name="T47" fmla="*/ 442 h 473"/>
                  <a:gd name="T48" fmla="*/ 0 w 480"/>
                  <a:gd name="T49" fmla="*/ 428 h 473"/>
                  <a:gd name="T50" fmla="*/ 2 w 480"/>
                  <a:gd name="T51" fmla="*/ 413 h 473"/>
                  <a:gd name="T52" fmla="*/ 9 w 480"/>
                  <a:gd name="T53" fmla="*/ 401 h 473"/>
                  <a:gd name="T54" fmla="*/ 19 w 480"/>
                  <a:gd name="T55" fmla="*/ 392 h 473"/>
                  <a:gd name="T56" fmla="*/ 31 w 480"/>
                  <a:gd name="T57" fmla="*/ 385 h 473"/>
                  <a:gd name="T58" fmla="*/ 46 w 480"/>
                  <a:gd name="T59" fmla="*/ 382 h 473"/>
                  <a:gd name="T60" fmla="*/ 92 w 480"/>
                  <a:gd name="T61" fmla="*/ 379 h 473"/>
                  <a:gd name="T62" fmla="*/ 136 w 480"/>
                  <a:gd name="T63" fmla="*/ 371 h 473"/>
                  <a:gd name="T64" fmla="*/ 179 w 480"/>
                  <a:gd name="T65" fmla="*/ 356 h 473"/>
                  <a:gd name="T66" fmla="*/ 218 w 480"/>
                  <a:gd name="T67" fmla="*/ 337 h 473"/>
                  <a:gd name="T68" fmla="*/ 254 w 480"/>
                  <a:gd name="T69" fmla="*/ 312 h 473"/>
                  <a:gd name="T70" fmla="*/ 288 w 480"/>
                  <a:gd name="T71" fmla="*/ 284 h 473"/>
                  <a:gd name="T72" fmla="*/ 316 w 480"/>
                  <a:gd name="T73" fmla="*/ 251 h 473"/>
                  <a:gd name="T74" fmla="*/ 341 w 480"/>
                  <a:gd name="T75" fmla="*/ 216 h 473"/>
                  <a:gd name="T76" fmla="*/ 361 w 480"/>
                  <a:gd name="T77" fmla="*/ 177 h 473"/>
                  <a:gd name="T78" fmla="*/ 376 w 480"/>
                  <a:gd name="T79" fmla="*/ 135 h 473"/>
                  <a:gd name="T80" fmla="*/ 384 w 480"/>
                  <a:gd name="T81" fmla="*/ 91 h 473"/>
                  <a:gd name="T82" fmla="*/ 387 w 480"/>
                  <a:gd name="T83" fmla="*/ 45 h 473"/>
                  <a:gd name="T84" fmla="*/ 391 w 480"/>
                  <a:gd name="T85" fmla="*/ 31 h 473"/>
                  <a:gd name="T86" fmla="*/ 397 w 480"/>
                  <a:gd name="T87" fmla="*/ 19 h 473"/>
                  <a:gd name="T88" fmla="*/ 406 w 480"/>
                  <a:gd name="T89" fmla="*/ 9 h 473"/>
                  <a:gd name="T90" fmla="*/ 419 w 480"/>
                  <a:gd name="T91" fmla="*/ 2 h 473"/>
                  <a:gd name="T92" fmla="*/ 434 w 480"/>
                  <a:gd name="T93" fmla="*/ 0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80" h="473">
                    <a:moveTo>
                      <a:pt x="434" y="0"/>
                    </a:moveTo>
                    <a:lnTo>
                      <a:pt x="448" y="2"/>
                    </a:lnTo>
                    <a:lnTo>
                      <a:pt x="461" y="9"/>
                    </a:lnTo>
                    <a:lnTo>
                      <a:pt x="471" y="19"/>
                    </a:lnTo>
                    <a:lnTo>
                      <a:pt x="478" y="31"/>
                    </a:lnTo>
                    <a:lnTo>
                      <a:pt x="480" y="45"/>
                    </a:lnTo>
                    <a:lnTo>
                      <a:pt x="478" y="95"/>
                    </a:lnTo>
                    <a:lnTo>
                      <a:pt x="469" y="144"/>
                    </a:lnTo>
                    <a:lnTo>
                      <a:pt x="455" y="190"/>
                    </a:lnTo>
                    <a:lnTo>
                      <a:pt x="436" y="233"/>
                    </a:lnTo>
                    <a:lnTo>
                      <a:pt x="413" y="275"/>
                    </a:lnTo>
                    <a:lnTo>
                      <a:pt x="384" y="313"/>
                    </a:lnTo>
                    <a:lnTo>
                      <a:pt x="353" y="348"/>
                    </a:lnTo>
                    <a:lnTo>
                      <a:pt x="317" y="379"/>
                    </a:lnTo>
                    <a:lnTo>
                      <a:pt x="279" y="407"/>
                    </a:lnTo>
                    <a:lnTo>
                      <a:pt x="237" y="430"/>
                    </a:lnTo>
                    <a:lnTo>
                      <a:pt x="193" y="448"/>
                    </a:lnTo>
                    <a:lnTo>
                      <a:pt x="146" y="463"/>
                    </a:lnTo>
                    <a:lnTo>
                      <a:pt x="96" y="471"/>
                    </a:lnTo>
                    <a:lnTo>
                      <a:pt x="46" y="473"/>
                    </a:lnTo>
                    <a:lnTo>
                      <a:pt x="31" y="471"/>
                    </a:lnTo>
                    <a:lnTo>
                      <a:pt x="19" y="465"/>
                    </a:lnTo>
                    <a:lnTo>
                      <a:pt x="9" y="455"/>
                    </a:lnTo>
                    <a:lnTo>
                      <a:pt x="2" y="442"/>
                    </a:lnTo>
                    <a:lnTo>
                      <a:pt x="0" y="428"/>
                    </a:lnTo>
                    <a:lnTo>
                      <a:pt x="2" y="413"/>
                    </a:lnTo>
                    <a:lnTo>
                      <a:pt x="9" y="401"/>
                    </a:lnTo>
                    <a:lnTo>
                      <a:pt x="19" y="392"/>
                    </a:lnTo>
                    <a:lnTo>
                      <a:pt x="31" y="385"/>
                    </a:lnTo>
                    <a:lnTo>
                      <a:pt x="46" y="382"/>
                    </a:lnTo>
                    <a:lnTo>
                      <a:pt x="92" y="379"/>
                    </a:lnTo>
                    <a:lnTo>
                      <a:pt x="136" y="371"/>
                    </a:lnTo>
                    <a:lnTo>
                      <a:pt x="179" y="356"/>
                    </a:lnTo>
                    <a:lnTo>
                      <a:pt x="218" y="337"/>
                    </a:lnTo>
                    <a:lnTo>
                      <a:pt x="254" y="312"/>
                    </a:lnTo>
                    <a:lnTo>
                      <a:pt x="288" y="284"/>
                    </a:lnTo>
                    <a:lnTo>
                      <a:pt x="316" y="251"/>
                    </a:lnTo>
                    <a:lnTo>
                      <a:pt x="341" y="216"/>
                    </a:lnTo>
                    <a:lnTo>
                      <a:pt x="361" y="177"/>
                    </a:lnTo>
                    <a:lnTo>
                      <a:pt x="376" y="135"/>
                    </a:lnTo>
                    <a:lnTo>
                      <a:pt x="384" y="91"/>
                    </a:lnTo>
                    <a:lnTo>
                      <a:pt x="387" y="45"/>
                    </a:lnTo>
                    <a:lnTo>
                      <a:pt x="391" y="31"/>
                    </a:lnTo>
                    <a:lnTo>
                      <a:pt x="397" y="19"/>
                    </a:lnTo>
                    <a:lnTo>
                      <a:pt x="406" y="9"/>
                    </a:lnTo>
                    <a:lnTo>
                      <a:pt x="419" y="2"/>
                    </a:lnTo>
                    <a:lnTo>
                      <a:pt x="4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Freeform 27"/>
              <p:cNvSpPr>
                <a:spLocks/>
              </p:cNvSpPr>
              <p:nvPr/>
            </p:nvSpPr>
            <p:spPr bwMode="auto">
              <a:xfrm>
                <a:off x="7718425" y="3268663"/>
                <a:ext cx="95250" cy="93663"/>
              </a:xfrm>
              <a:custGeom>
                <a:avLst/>
                <a:gdLst>
                  <a:gd name="T0" fmla="*/ 46 w 480"/>
                  <a:gd name="T1" fmla="*/ 0 h 473"/>
                  <a:gd name="T2" fmla="*/ 96 w 480"/>
                  <a:gd name="T3" fmla="*/ 3 h 473"/>
                  <a:gd name="T4" fmla="*/ 146 w 480"/>
                  <a:gd name="T5" fmla="*/ 11 h 473"/>
                  <a:gd name="T6" fmla="*/ 193 w 480"/>
                  <a:gd name="T7" fmla="*/ 25 h 473"/>
                  <a:gd name="T8" fmla="*/ 237 w 480"/>
                  <a:gd name="T9" fmla="*/ 43 h 473"/>
                  <a:gd name="T10" fmla="*/ 279 w 480"/>
                  <a:gd name="T11" fmla="*/ 66 h 473"/>
                  <a:gd name="T12" fmla="*/ 317 w 480"/>
                  <a:gd name="T13" fmla="*/ 94 h 473"/>
                  <a:gd name="T14" fmla="*/ 353 w 480"/>
                  <a:gd name="T15" fmla="*/ 125 h 473"/>
                  <a:gd name="T16" fmla="*/ 384 w 480"/>
                  <a:gd name="T17" fmla="*/ 160 h 473"/>
                  <a:gd name="T18" fmla="*/ 413 w 480"/>
                  <a:gd name="T19" fmla="*/ 198 h 473"/>
                  <a:gd name="T20" fmla="*/ 436 w 480"/>
                  <a:gd name="T21" fmla="*/ 240 h 473"/>
                  <a:gd name="T22" fmla="*/ 455 w 480"/>
                  <a:gd name="T23" fmla="*/ 283 h 473"/>
                  <a:gd name="T24" fmla="*/ 469 w 480"/>
                  <a:gd name="T25" fmla="*/ 330 h 473"/>
                  <a:gd name="T26" fmla="*/ 478 w 480"/>
                  <a:gd name="T27" fmla="*/ 378 h 473"/>
                  <a:gd name="T28" fmla="*/ 480 w 480"/>
                  <a:gd name="T29" fmla="*/ 428 h 473"/>
                  <a:gd name="T30" fmla="*/ 478 w 480"/>
                  <a:gd name="T31" fmla="*/ 442 h 473"/>
                  <a:gd name="T32" fmla="*/ 471 w 480"/>
                  <a:gd name="T33" fmla="*/ 455 h 473"/>
                  <a:gd name="T34" fmla="*/ 461 w 480"/>
                  <a:gd name="T35" fmla="*/ 464 h 473"/>
                  <a:gd name="T36" fmla="*/ 448 w 480"/>
                  <a:gd name="T37" fmla="*/ 471 h 473"/>
                  <a:gd name="T38" fmla="*/ 434 w 480"/>
                  <a:gd name="T39" fmla="*/ 473 h 473"/>
                  <a:gd name="T40" fmla="*/ 419 w 480"/>
                  <a:gd name="T41" fmla="*/ 471 h 473"/>
                  <a:gd name="T42" fmla="*/ 406 w 480"/>
                  <a:gd name="T43" fmla="*/ 464 h 473"/>
                  <a:gd name="T44" fmla="*/ 397 w 480"/>
                  <a:gd name="T45" fmla="*/ 455 h 473"/>
                  <a:gd name="T46" fmla="*/ 391 w 480"/>
                  <a:gd name="T47" fmla="*/ 442 h 473"/>
                  <a:gd name="T48" fmla="*/ 387 w 480"/>
                  <a:gd name="T49" fmla="*/ 428 h 473"/>
                  <a:gd name="T50" fmla="*/ 384 w 480"/>
                  <a:gd name="T51" fmla="*/ 382 h 473"/>
                  <a:gd name="T52" fmla="*/ 376 w 480"/>
                  <a:gd name="T53" fmla="*/ 338 h 473"/>
                  <a:gd name="T54" fmla="*/ 361 w 480"/>
                  <a:gd name="T55" fmla="*/ 297 h 473"/>
                  <a:gd name="T56" fmla="*/ 341 w 480"/>
                  <a:gd name="T57" fmla="*/ 257 h 473"/>
                  <a:gd name="T58" fmla="*/ 316 w 480"/>
                  <a:gd name="T59" fmla="*/ 222 h 473"/>
                  <a:gd name="T60" fmla="*/ 288 w 480"/>
                  <a:gd name="T61" fmla="*/ 189 h 473"/>
                  <a:gd name="T62" fmla="*/ 254 w 480"/>
                  <a:gd name="T63" fmla="*/ 161 h 473"/>
                  <a:gd name="T64" fmla="*/ 218 w 480"/>
                  <a:gd name="T65" fmla="*/ 136 h 473"/>
                  <a:gd name="T66" fmla="*/ 179 w 480"/>
                  <a:gd name="T67" fmla="*/ 117 h 473"/>
                  <a:gd name="T68" fmla="*/ 136 w 480"/>
                  <a:gd name="T69" fmla="*/ 103 h 473"/>
                  <a:gd name="T70" fmla="*/ 92 w 480"/>
                  <a:gd name="T71" fmla="*/ 94 h 473"/>
                  <a:gd name="T72" fmla="*/ 46 w 480"/>
                  <a:gd name="T73" fmla="*/ 91 h 473"/>
                  <a:gd name="T74" fmla="*/ 31 w 480"/>
                  <a:gd name="T75" fmla="*/ 89 h 473"/>
                  <a:gd name="T76" fmla="*/ 19 w 480"/>
                  <a:gd name="T77" fmla="*/ 82 h 473"/>
                  <a:gd name="T78" fmla="*/ 9 w 480"/>
                  <a:gd name="T79" fmla="*/ 72 h 473"/>
                  <a:gd name="T80" fmla="*/ 2 w 480"/>
                  <a:gd name="T81" fmla="*/ 60 h 473"/>
                  <a:gd name="T82" fmla="*/ 0 w 480"/>
                  <a:gd name="T83" fmla="*/ 45 h 473"/>
                  <a:gd name="T84" fmla="*/ 2 w 480"/>
                  <a:gd name="T85" fmla="*/ 31 h 473"/>
                  <a:gd name="T86" fmla="*/ 9 w 480"/>
                  <a:gd name="T87" fmla="*/ 19 h 473"/>
                  <a:gd name="T88" fmla="*/ 19 w 480"/>
                  <a:gd name="T89" fmla="*/ 8 h 473"/>
                  <a:gd name="T90" fmla="*/ 31 w 480"/>
                  <a:gd name="T91" fmla="*/ 2 h 473"/>
                  <a:gd name="T92" fmla="*/ 46 w 480"/>
                  <a:gd name="T93" fmla="*/ 0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80" h="473">
                    <a:moveTo>
                      <a:pt x="46" y="0"/>
                    </a:moveTo>
                    <a:lnTo>
                      <a:pt x="96" y="3"/>
                    </a:lnTo>
                    <a:lnTo>
                      <a:pt x="146" y="11"/>
                    </a:lnTo>
                    <a:lnTo>
                      <a:pt x="193" y="25"/>
                    </a:lnTo>
                    <a:lnTo>
                      <a:pt x="237" y="43"/>
                    </a:lnTo>
                    <a:lnTo>
                      <a:pt x="279" y="66"/>
                    </a:lnTo>
                    <a:lnTo>
                      <a:pt x="317" y="94"/>
                    </a:lnTo>
                    <a:lnTo>
                      <a:pt x="353" y="125"/>
                    </a:lnTo>
                    <a:lnTo>
                      <a:pt x="384" y="160"/>
                    </a:lnTo>
                    <a:lnTo>
                      <a:pt x="413" y="198"/>
                    </a:lnTo>
                    <a:lnTo>
                      <a:pt x="436" y="240"/>
                    </a:lnTo>
                    <a:lnTo>
                      <a:pt x="455" y="283"/>
                    </a:lnTo>
                    <a:lnTo>
                      <a:pt x="469" y="330"/>
                    </a:lnTo>
                    <a:lnTo>
                      <a:pt x="478" y="378"/>
                    </a:lnTo>
                    <a:lnTo>
                      <a:pt x="480" y="428"/>
                    </a:lnTo>
                    <a:lnTo>
                      <a:pt x="478" y="442"/>
                    </a:lnTo>
                    <a:lnTo>
                      <a:pt x="471" y="455"/>
                    </a:lnTo>
                    <a:lnTo>
                      <a:pt x="461" y="464"/>
                    </a:lnTo>
                    <a:lnTo>
                      <a:pt x="448" y="471"/>
                    </a:lnTo>
                    <a:lnTo>
                      <a:pt x="434" y="473"/>
                    </a:lnTo>
                    <a:lnTo>
                      <a:pt x="419" y="471"/>
                    </a:lnTo>
                    <a:lnTo>
                      <a:pt x="406" y="464"/>
                    </a:lnTo>
                    <a:lnTo>
                      <a:pt x="397" y="455"/>
                    </a:lnTo>
                    <a:lnTo>
                      <a:pt x="391" y="442"/>
                    </a:lnTo>
                    <a:lnTo>
                      <a:pt x="387" y="428"/>
                    </a:lnTo>
                    <a:lnTo>
                      <a:pt x="384" y="382"/>
                    </a:lnTo>
                    <a:lnTo>
                      <a:pt x="376" y="338"/>
                    </a:lnTo>
                    <a:lnTo>
                      <a:pt x="361" y="297"/>
                    </a:lnTo>
                    <a:lnTo>
                      <a:pt x="341" y="257"/>
                    </a:lnTo>
                    <a:lnTo>
                      <a:pt x="316" y="222"/>
                    </a:lnTo>
                    <a:lnTo>
                      <a:pt x="288" y="189"/>
                    </a:lnTo>
                    <a:lnTo>
                      <a:pt x="254" y="161"/>
                    </a:lnTo>
                    <a:lnTo>
                      <a:pt x="218" y="136"/>
                    </a:lnTo>
                    <a:lnTo>
                      <a:pt x="179" y="117"/>
                    </a:lnTo>
                    <a:lnTo>
                      <a:pt x="136" y="103"/>
                    </a:lnTo>
                    <a:lnTo>
                      <a:pt x="92" y="94"/>
                    </a:lnTo>
                    <a:lnTo>
                      <a:pt x="46" y="91"/>
                    </a:lnTo>
                    <a:lnTo>
                      <a:pt x="31" y="89"/>
                    </a:lnTo>
                    <a:lnTo>
                      <a:pt x="19" y="82"/>
                    </a:lnTo>
                    <a:lnTo>
                      <a:pt x="9" y="72"/>
                    </a:lnTo>
                    <a:lnTo>
                      <a:pt x="2" y="60"/>
                    </a:lnTo>
                    <a:lnTo>
                      <a:pt x="0" y="45"/>
                    </a:lnTo>
                    <a:lnTo>
                      <a:pt x="2" y="31"/>
                    </a:lnTo>
                    <a:lnTo>
                      <a:pt x="9" y="19"/>
                    </a:lnTo>
                    <a:lnTo>
                      <a:pt x="19" y="8"/>
                    </a:lnTo>
                    <a:lnTo>
                      <a:pt x="31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Freeform 28"/>
              <p:cNvSpPr>
                <a:spLocks/>
              </p:cNvSpPr>
              <p:nvPr/>
            </p:nvSpPr>
            <p:spPr bwMode="auto">
              <a:xfrm>
                <a:off x="7985125" y="3070225"/>
                <a:ext cx="138113" cy="192088"/>
              </a:xfrm>
              <a:custGeom>
                <a:avLst/>
                <a:gdLst>
                  <a:gd name="T0" fmla="*/ 435 w 697"/>
                  <a:gd name="T1" fmla="*/ 6 h 972"/>
                  <a:gd name="T2" fmla="*/ 537 w 697"/>
                  <a:gd name="T3" fmla="*/ 32 h 972"/>
                  <a:gd name="T4" fmla="*/ 612 w 697"/>
                  <a:gd name="T5" fmla="*/ 65 h 972"/>
                  <a:gd name="T6" fmla="*/ 655 w 697"/>
                  <a:gd name="T7" fmla="*/ 92 h 972"/>
                  <a:gd name="T8" fmla="*/ 675 w 697"/>
                  <a:gd name="T9" fmla="*/ 110 h 972"/>
                  <a:gd name="T10" fmla="*/ 679 w 697"/>
                  <a:gd name="T11" fmla="*/ 151 h 972"/>
                  <a:gd name="T12" fmla="*/ 648 w 697"/>
                  <a:gd name="T13" fmla="*/ 178 h 972"/>
                  <a:gd name="T14" fmla="*/ 607 w 697"/>
                  <a:gd name="T15" fmla="*/ 170 h 972"/>
                  <a:gd name="T16" fmla="*/ 588 w 697"/>
                  <a:gd name="T17" fmla="*/ 157 h 972"/>
                  <a:gd name="T18" fmla="*/ 537 w 697"/>
                  <a:gd name="T19" fmla="*/ 130 h 972"/>
                  <a:gd name="T20" fmla="*/ 457 w 697"/>
                  <a:gd name="T21" fmla="*/ 103 h 972"/>
                  <a:gd name="T22" fmla="*/ 352 w 697"/>
                  <a:gd name="T23" fmla="*/ 91 h 972"/>
                  <a:gd name="T24" fmla="*/ 245 w 697"/>
                  <a:gd name="T25" fmla="*/ 108 h 972"/>
                  <a:gd name="T26" fmla="*/ 169 w 697"/>
                  <a:gd name="T27" fmla="*/ 158 h 972"/>
                  <a:gd name="T28" fmla="*/ 133 w 697"/>
                  <a:gd name="T29" fmla="*/ 236 h 972"/>
                  <a:gd name="T30" fmla="*/ 142 w 697"/>
                  <a:gd name="T31" fmla="*/ 313 h 972"/>
                  <a:gd name="T32" fmla="*/ 195 w 697"/>
                  <a:gd name="T33" fmla="*/ 369 h 972"/>
                  <a:gd name="T34" fmla="*/ 278 w 697"/>
                  <a:gd name="T35" fmla="*/ 413 h 972"/>
                  <a:gd name="T36" fmla="*/ 374 w 697"/>
                  <a:gd name="T37" fmla="*/ 449 h 972"/>
                  <a:gd name="T38" fmla="*/ 459 w 697"/>
                  <a:gd name="T39" fmla="*/ 476 h 972"/>
                  <a:gd name="T40" fmla="*/ 536 w 697"/>
                  <a:gd name="T41" fmla="*/ 506 h 972"/>
                  <a:gd name="T42" fmla="*/ 608 w 697"/>
                  <a:gd name="T43" fmla="*/ 549 h 972"/>
                  <a:gd name="T44" fmla="*/ 666 w 697"/>
                  <a:gd name="T45" fmla="*/ 608 h 972"/>
                  <a:gd name="T46" fmla="*/ 695 w 697"/>
                  <a:gd name="T47" fmla="*/ 690 h 972"/>
                  <a:gd name="T48" fmla="*/ 688 w 697"/>
                  <a:gd name="T49" fmla="*/ 786 h 972"/>
                  <a:gd name="T50" fmla="*/ 643 w 697"/>
                  <a:gd name="T51" fmla="*/ 864 h 972"/>
                  <a:gd name="T52" fmla="*/ 571 w 697"/>
                  <a:gd name="T53" fmla="*/ 919 h 972"/>
                  <a:gd name="T54" fmla="*/ 484 w 697"/>
                  <a:gd name="T55" fmla="*/ 956 h 972"/>
                  <a:gd name="T56" fmla="*/ 396 w 697"/>
                  <a:gd name="T57" fmla="*/ 971 h 972"/>
                  <a:gd name="T58" fmla="*/ 290 w 697"/>
                  <a:gd name="T59" fmla="*/ 964 h 972"/>
                  <a:gd name="T60" fmla="*/ 170 w 697"/>
                  <a:gd name="T61" fmla="*/ 927 h 972"/>
                  <a:gd name="T62" fmla="*/ 68 w 697"/>
                  <a:gd name="T63" fmla="*/ 876 h 972"/>
                  <a:gd name="T64" fmla="*/ 7 w 697"/>
                  <a:gd name="T65" fmla="*/ 832 h 972"/>
                  <a:gd name="T66" fmla="*/ 3 w 697"/>
                  <a:gd name="T67" fmla="*/ 791 h 972"/>
                  <a:gd name="T68" fmla="*/ 34 w 697"/>
                  <a:gd name="T69" fmla="*/ 762 h 972"/>
                  <a:gd name="T70" fmla="*/ 75 w 697"/>
                  <a:gd name="T71" fmla="*/ 771 h 972"/>
                  <a:gd name="T72" fmla="*/ 155 w 697"/>
                  <a:gd name="T73" fmla="*/ 819 h 972"/>
                  <a:gd name="T74" fmla="*/ 261 w 697"/>
                  <a:gd name="T75" fmla="*/ 863 h 972"/>
                  <a:gd name="T76" fmla="*/ 368 w 697"/>
                  <a:gd name="T77" fmla="*/ 881 h 972"/>
                  <a:gd name="T78" fmla="*/ 446 w 697"/>
                  <a:gd name="T79" fmla="*/ 872 h 972"/>
                  <a:gd name="T80" fmla="*/ 523 w 697"/>
                  <a:gd name="T81" fmla="*/ 842 h 972"/>
                  <a:gd name="T82" fmla="*/ 582 w 697"/>
                  <a:gd name="T83" fmla="*/ 792 h 972"/>
                  <a:gd name="T84" fmla="*/ 606 w 697"/>
                  <a:gd name="T85" fmla="*/ 722 h 972"/>
                  <a:gd name="T86" fmla="*/ 585 w 697"/>
                  <a:gd name="T87" fmla="*/ 655 h 972"/>
                  <a:gd name="T88" fmla="*/ 530 w 697"/>
                  <a:gd name="T89" fmla="*/ 606 h 972"/>
                  <a:gd name="T90" fmla="*/ 449 w 697"/>
                  <a:gd name="T91" fmla="*/ 569 h 972"/>
                  <a:gd name="T92" fmla="*/ 346 w 697"/>
                  <a:gd name="T93" fmla="*/ 535 h 972"/>
                  <a:gd name="T94" fmla="*/ 276 w 697"/>
                  <a:gd name="T95" fmla="*/ 510 h 972"/>
                  <a:gd name="T96" fmla="*/ 194 w 697"/>
                  <a:gd name="T97" fmla="*/ 474 h 972"/>
                  <a:gd name="T98" fmla="*/ 118 w 697"/>
                  <a:gd name="T99" fmla="*/ 423 h 972"/>
                  <a:gd name="T100" fmla="*/ 61 w 697"/>
                  <a:gd name="T101" fmla="*/ 356 h 972"/>
                  <a:gd name="T102" fmla="*/ 38 w 697"/>
                  <a:gd name="T103" fmla="*/ 267 h 972"/>
                  <a:gd name="T104" fmla="*/ 61 w 697"/>
                  <a:gd name="T105" fmla="*/ 158 h 972"/>
                  <a:gd name="T106" fmla="*/ 125 w 697"/>
                  <a:gd name="T107" fmla="*/ 73 h 972"/>
                  <a:gd name="T108" fmla="*/ 225 w 697"/>
                  <a:gd name="T109" fmla="*/ 19 h 972"/>
                  <a:gd name="T110" fmla="*/ 352 w 697"/>
                  <a:gd name="T111" fmla="*/ 0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97" h="972">
                    <a:moveTo>
                      <a:pt x="352" y="0"/>
                    </a:moveTo>
                    <a:lnTo>
                      <a:pt x="395" y="2"/>
                    </a:lnTo>
                    <a:lnTo>
                      <a:pt x="435" y="6"/>
                    </a:lnTo>
                    <a:lnTo>
                      <a:pt x="472" y="13"/>
                    </a:lnTo>
                    <a:lnTo>
                      <a:pt x="506" y="21"/>
                    </a:lnTo>
                    <a:lnTo>
                      <a:pt x="537" y="32"/>
                    </a:lnTo>
                    <a:lnTo>
                      <a:pt x="565" y="43"/>
                    </a:lnTo>
                    <a:lnTo>
                      <a:pt x="590" y="53"/>
                    </a:lnTo>
                    <a:lnTo>
                      <a:pt x="612" y="65"/>
                    </a:lnTo>
                    <a:lnTo>
                      <a:pt x="630" y="75"/>
                    </a:lnTo>
                    <a:lnTo>
                      <a:pt x="645" y="84"/>
                    </a:lnTo>
                    <a:lnTo>
                      <a:pt x="655" y="92"/>
                    </a:lnTo>
                    <a:lnTo>
                      <a:pt x="662" y="97"/>
                    </a:lnTo>
                    <a:lnTo>
                      <a:pt x="666" y="100"/>
                    </a:lnTo>
                    <a:lnTo>
                      <a:pt x="675" y="110"/>
                    </a:lnTo>
                    <a:lnTo>
                      <a:pt x="681" y="124"/>
                    </a:lnTo>
                    <a:lnTo>
                      <a:pt x="682" y="137"/>
                    </a:lnTo>
                    <a:lnTo>
                      <a:pt x="679" y="151"/>
                    </a:lnTo>
                    <a:lnTo>
                      <a:pt x="672" y="164"/>
                    </a:lnTo>
                    <a:lnTo>
                      <a:pt x="660" y="173"/>
                    </a:lnTo>
                    <a:lnTo>
                      <a:pt x="648" y="178"/>
                    </a:lnTo>
                    <a:lnTo>
                      <a:pt x="633" y="180"/>
                    </a:lnTo>
                    <a:lnTo>
                      <a:pt x="619" y="177"/>
                    </a:lnTo>
                    <a:lnTo>
                      <a:pt x="607" y="170"/>
                    </a:lnTo>
                    <a:lnTo>
                      <a:pt x="604" y="168"/>
                    </a:lnTo>
                    <a:lnTo>
                      <a:pt x="598" y="163"/>
                    </a:lnTo>
                    <a:lnTo>
                      <a:pt x="588" y="157"/>
                    </a:lnTo>
                    <a:lnTo>
                      <a:pt x="574" y="148"/>
                    </a:lnTo>
                    <a:lnTo>
                      <a:pt x="557" y="139"/>
                    </a:lnTo>
                    <a:lnTo>
                      <a:pt x="537" y="130"/>
                    </a:lnTo>
                    <a:lnTo>
                      <a:pt x="513" y="119"/>
                    </a:lnTo>
                    <a:lnTo>
                      <a:pt x="486" y="111"/>
                    </a:lnTo>
                    <a:lnTo>
                      <a:pt x="457" y="103"/>
                    </a:lnTo>
                    <a:lnTo>
                      <a:pt x="425" y="97"/>
                    </a:lnTo>
                    <a:lnTo>
                      <a:pt x="390" y="93"/>
                    </a:lnTo>
                    <a:lnTo>
                      <a:pt x="352" y="91"/>
                    </a:lnTo>
                    <a:lnTo>
                      <a:pt x="314" y="93"/>
                    </a:lnTo>
                    <a:lnTo>
                      <a:pt x="277" y="99"/>
                    </a:lnTo>
                    <a:lnTo>
                      <a:pt x="245" y="108"/>
                    </a:lnTo>
                    <a:lnTo>
                      <a:pt x="215" y="122"/>
                    </a:lnTo>
                    <a:lnTo>
                      <a:pt x="190" y="138"/>
                    </a:lnTo>
                    <a:lnTo>
                      <a:pt x="169" y="158"/>
                    </a:lnTo>
                    <a:lnTo>
                      <a:pt x="152" y="181"/>
                    </a:lnTo>
                    <a:lnTo>
                      <a:pt x="141" y="207"/>
                    </a:lnTo>
                    <a:lnTo>
                      <a:pt x="133" y="236"/>
                    </a:lnTo>
                    <a:lnTo>
                      <a:pt x="130" y="267"/>
                    </a:lnTo>
                    <a:lnTo>
                      <a:pt x="134" y="291"/>
                    </a:lnTo>
                    <a:lnTo>
                      <a:pt x="142" y="313"/>
                    </a:lnTo>
                    <a:lnTo>
                      <a:pt x="156" y="332"/>
                    </a:lnTo>
                    <a:lnTo>
                      <a:pt x="173" y="351"/>
                    </a:lnTo>
                    <a:lnTo>
                      <a:pt x="195" y="369"/>
                    </a:lnTo>
                    <a:lnTo>
                      <a:pt x="220" y="384"/>
                    </a:lnTo>
                    <a:lnTo>
                      <a:pt x="248" y="398"/>
                    </a:lnTo>
                    <a:lnTo>
                      <a:pt x="278" y="413"/>
                    </a:lnTo>
                    <a:lnTo>
                      <a:pt x="310" y="425"/>
                    </a:lnTo>
                    <a:lnTo>
                      <a:pt x="342" y="438"/>
                    </a:lnTo>
                    <a:lnTo>
                      <a:pt x="374" y="449"/>
                    </a:lnTo>
                    <a:lnTo>
                      <a:pt x="411" y="460"/>
                    </a:lnTo>
                    <a:lnTo>
                      <a:pt x="434" y="468"/>
                    </a:lnTo>
                    <a:lnTo>
                      <a:pt x="459" y="476"/>
                    </a:lnTo>
                    <a:lnTo>
                      <a:pt x="484" y="485"/>
                    </a:lnTo>
                    <a:lnTo>
                      <a:pt x="511" y="496"/>
                    </a:lnTo>
                    <a:lnTo>
                      <a:pt x="536" y="506"/>
                    </a:lnTo>
                    <a:lnTo>
                      <a:pt x="561" y="519"/>
                    </a:lnTo>
                    <a:lnTo>
                      <a:pt x="585" y="533"/>
                    </a:lnTo>
                    <a:lnTo>
                      <a:pt x="608" y="549"/>
                    </a:lnTo>
                    <a:lnTo>
                      <a:pt x="630" y="567"/>
                    </a:lnTo>
                    <a:lnTo>
                      <a:pt x="649" y="587"/>
                    </a:lnTo>
                    <a:lnTo>
                      <a:pt x="666" y="608"/>
                    </a:lnTo>
                    <a:lnTo>
                      <a:pt x="678" y="633"/>
                    </a:lnTo>
                    <a:lnTo>
                      <a:pt x="689" y="660"/>
                    </a:lnTo>
                    <a:lnTo>
                      <a:pt x="695" y="690"/>
                    </a:lnTo>
                    <a:lnTo>
                      <a:pt x="697" y="722"/>
                    </a:lnTo>
                    <a:lnTo>
                      <a:pt x="695" y="755"/>
                    </a:lnTo>
                    <a:lnTo>
                      <a:pt x="688" y="786"/>
                    </a:lnTo>
                    <a:lnTo>
                      <a:pt x="676" y="814"/>
                    </a:lnTo>
                    <a:lnTo>
                      <a:pt x="661" y="840"/>
                    </a:lnTo>
                    <a:lnTo>
                      <a:pt x="643" y="864"/>
                    </a:lnTo>
                    <a:lnTo>
                      <a:pt x="622" y="884"/>
                    </a:lnTo>
                    <a:lnTo>
                      <a:pt x="598" y="903"/>
                    </a:lnTo>
                    <a:lnTo>
                      <a:pt x="571" y="919"/>
                    </a:lnTo>
                    <a:lnTo>
                      <a:pt x="543" y="934"/>
                    </a:lnTo>
                    <a:lnTo>
                      <a:pt x="515" y="945"/>
                    </a:lnTo>
                    <a:lnTo>
                      <a:pt x="484" y="956"/>
                    </a:lnTo>
                    <a:lnTo>
                      <a:pt x="455" y="963"/>
                    </a:lnTo>
                    <a:lnTo>
                      <a:pt x="425" y="968"/>
                    </a:lnTo>
                    <a:lnTo>
                      <a:pt x="396" y="971"/>
                    </a:lnTo>
                    <a:lnTo>
                      <a:pt x="368" y="972"/>
                    </a:lnTo>
                    <a:lnTo>
                      <a:pt x="329" y="970"/>
                    </a:lnTo>
                    <a:lnTo>
                      <a:pt x="290" y="964"/>
                    </a:lnTo>
                    <a:lnTo>
                      <a:pt x="250" y="953"/>
                    </a:lnTo>
                    <a:lnTo>
                      <a:pt x="209" y="941"/>
                    </a:lnTo>
                    <a:lnTo>
                      <a:pt x="170" y="927"/>
                    </a:lnTo>
                    <a:lnTo>
                      <a:pt x="134" y="910"/>
                    </a:lnTo>
                    <a:lnTo>
                      <a:pt x="99" y="894"/>
                    </a:lnTo>
                    <a:lnTo>
                      <a:pt x="68" y="876"/>
                    </a:lnTo>
                    <a:lnTo>
                      <a:pt x="39" y="858"/>
                    </a:lnTo>
                    <a:lnTo>
                      <a:pt x="17" y="842"/>
                    </a:lnTo>
                    <a:lnTo>
                      <a:pt x="7" y="832"/>
                    </a:lnTo>
                    <a:lnTo>
                      <a:pt x="2" y="818"/>
                    </a:lnTo>
                    <a:lnTo>
                      <a:pt x="0" y="805"/>
                    </a:lnTo>
                    <a:lnTo>
                      <a:pt x="3" y="791"/>
                    </a:lnTo>
                    <a:lnTo>
                      <a:pt x="10" y="778"/>
                    </a:lnTo>
                    <a:lnTo>
                      <a:pt x="20" y="768"/>
                    </a:lnTo>
                    <a:lnTo>
                      <a:pt x="34" y="762"/>
                    </a:lnTo>
                    <a:lnTo>
                      <a:pt x="48" y="761"/>
                    </a:lnTo>
                    <a:lnTo>
                      <a:pt x="61" y="763"/>
                    </a:lnTo>
                    <a:lnTo>
                      <a:pt x="75" y="771"/>
                    </a:lnTo>
                    <a:lnTo>
                      <a:pt x="97" y="787"/>
                    </a:lnTo>
                    <a:lnTo>
                      <a:pt x="123" y="803"/>
                    </a:lnTo>
                    <a:lnTo>
                      <a:pt x="155" y="819"/>
                    </a:lnTo>
                    <a:lnTo>
                      <a:pt x="188" y="836"/>
                    </a:lnTo>
                    <a:lnTo>
                      <a:pt x="224" y="850"/>
                    </a:lnTo>
                    <a:lnTo>
                      <a:pt x="261" y="863"/>
                    </a:lnTo>
                    <a:lnTo>
                      <a:pt x="298" y="873"/>
                    </a:lnTo>
                    <a:lnTo>
                      <a:pt x="334" y="879"/>
                    </a:lnTo>
                    <a:lnTo>
                      <a:pt x="368" y="881"/>
                    </a:lnTo>
                    <a:lnTo>
                      <a:pt x="393" y="880"/>
                    </a:lnTo>
                    <a:lnTo>
                      <a:pt x="419" y="877"/>
                    </a:lnTo>
                    <a:lnTo>
                      <a:pt x="446" y="872"/>
                    </a:lnTo>
                    <a:lnTo>
                      <a:pt x="472" y="864"/>
                    </a:lnTo>
                    <a:lnTo>
                      <a:pt x="498" y="854"/>
                    </a:lnTo>
                    <a:lnTo>
                      <a:pt x="523" y="842"/>
                    </a:lnTo>
                    <a:lnTo>
                      <a:pt x="545" y="828"/>
                    </a:lnTo>
                    <a:lnTo>
                      <a:pt x="565" y="812"/>
                    </a:lnTo>
                    <a:lnTo>
                      <a:pt x="582" y="792"/>
                    </a:lnTo>
                    <a:lnTo>
                      <a:pt x="594" y="772"/>
                    </a:lnTo>
                    <a:lnTo>
                      <a:pt x="603" y="748"/>
                    </a:lnTo>
                    <a:lnTo>
                      <a:pt x="606" y="722"/>
                    </a:lnTo>
                    <a:lnTo>
                      <a:pt x="604" y="697"/>
                    </a:lnTo>
                    <a:lnTo>
                      <a:pt x="596" y="674"/>
                    </a:lnTo>
                    <a:lnTo>
                      <a:pt x="585" y="655"/>
                    </a:lnTo>
                    <a:lnTo>
                      <a:pt x="570" y="637"/>
                    </a:lnTo>
                    <a:lnTo>
                      <a:pt x="552" y="621"/>
                    </a:lnTo>
                    <a:lnTo>
                      <a:pt x="530" y="606"/>
                    </a:lnTo>
                    <a:lnTo>
                      <a:pt x="505" y="593"/>
                    </a:lnTo>
                    <a:lnTo>
                      <a:pt x="478" y="580"/>
                    </a:lnTo>
                    <a:lnTo>
                      <a:pt x="449" y="569"/>
                    </a:lnTo>
                    <a:lnTo>
                      <a:pt x="416" y="558"/>
                    </a:lnTo>
                    <a:lnTo>
                      <a:pt x="383" y="547"/>
                    </a:lnTo>
                    <a:lnTo>
                      <a:pt x="346" y="535"/>
                    </a:lnTo>
                    <a:lnTo>
                      <a:pt x="324" y="528"/>
                    </a:lnTo>
                    <a:lnTo>
                      <a:pt x="301" y="519"/>
                    </a:lnTo>
                    <a:lnTo>
                      <a:pt x="276" y="510"/>
                    </a:lnTo>
                    <a:lnTo>
                      <a:pt x="249" y="500"/>
                    </a:lnTo>
                    <a:lnTo>
                      <a:pt x="222" y="487"/>
                    </a:lnTo>
                    <a:lnTo>
                      <a:pt x="194" y="474"/>
                    </a:lnTo>
                    <a:lnTo>
                      <a:pt x="168" y="459"/>
                    </a:lnTo>
                    <a:lnTo>
                      <a:pt x="142" y="442"/>
                    </a:lnTo>
                    <a:lnTo>
                      <a:pt x="118" y="423"/>
                    </a:lnTo>
                    <a:lnTo>
                      <a:pt x="96" y="403"/>
                    </a:lnTo>
                    <a:lnTo>
                      <a:pt x="77" y="381"/>
                    </a:lnTo>
                    <a:lnTo>
                      <a:pt x="61" y="356"/>
                    </a:lnTo>
                    <a:lnTo>
                      <a:pt x="49" y="328"/>
                    </a:lnTo>
                    <a:lnTo>
                      <a:pt x="41" y="299"/>
                    </a:lnTo>
                    <a:lnTo>
                      <a:pt x="38" y="267"/>
                    </a:lnTo>
                    <a:lnTo>
                      <a:pt x="41" y="229"/>
                    </a:lnTo>
                    <a:lnTo>
                      <a:pt x="49" y="192"/>
                    </a:lnTo>
                    <a:lnTo>
                      <a:pt x="61" y="158"/>
                    </a:lnTo>
                    <a:lnTo>
                      <a:pt x="78" y="127"/>
                    </a:lnTo>
                    <a:lnTo>
                      <a:pt x="100" y="99"/>
                    </a:lnTo>
                    <a:lnTo>
                      <a:pt x="125" y="73"/>
                    </a:lnTo>
                    <a:lnTo>
                      <a:pt x="155" y="51"/>
                    </a:lnTo>
                    <a:lnTo>
                      <a:pt x="188" y="34"/>
                    </a:lnTo>
                    <a:lnTo>
                      <a:pt x="225" y="19"/>
                    </a:lnTo>
                    <a:lnTo>
                      <a:pt x="264" y="8"/>
                    </a:lnTo>
                    <a:lnTo>
                      <a:pt x="307" y="2"/>
                    </a:lnTo>
                    <a:lnTo>
                      <a:pt x="3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Freeform 29"/>
              <p:cNvSpPr>
                <a:spLocks/>
              </p:cNvSpPr>
              <p:nvPr/>
            </p:nvSpPr>
            <p:spPr bwMode="auto">
              <a:xfrm>
                <a:off x="8045450" y="3046413"/>
                <a:ext cx="17463" cy="242888"/>
              </a:xfrm>
              <a:custGeom>
                <a:avLst/>
                <a:gdLst>
                  <a:gd name="T0" fmla="*/ 46 w 93"/>
                  <a:gd name="T1" fmla="*/ 0 h 1220"/>
                  <a:gd name="T2" fmla="*/ 61 w 93"/>
                  <a:gd name="T3" fmla="*/ 3 h 1220"/>
                  <a:gd name="T4" fmla="*/ 74 w 93"/>
                  <a:gd name="T5" fmla="*/ 9 h 1220"/>
                  <a:gd name="T6" fmla="*/ 84 w 93"/>
                  <a:gd name="T7" fmla="*/ 19 h 1220"/>
                  <a:gd name="T8" fmla="*/ 90 w 93"/>
                  <a:gd name="T9" fmla="*/ 31 h 1220"/>
                  <a:gd name="T10" fmla="*/ 93 w 93"/>
                  <a:gd name="T11" fmla="*/ 45 h 1220"/>
                  <a:gd name="T12" fmla="*/ 93 w 93"/>
                  <a:gd name="T13" fmla="*/ 1175 h 1220"/>
                  <a:gd name="T14" fmla="*/ 90 w 93"/>
                  <a:gd name="T15" fmla="*/ 1189 h 1220"/>
                  <a:gd name="T16" fmla="*/ 84 w 93"/>
                  <a:gd name="T17" fmla="*/ 1202 h 1220"/>
                  <a:gd name="T18" fmla="*/ 74 w 93"/>
                  <a:gd name="T19" fmla="*/ 1212 h 1220"/>
                  <a:gd name="T20" fmla="*/ 61 w 93"/>
                  <a:gd name="T21" fmla="*/ 1218 h 1220"/>
                  <a:gd name="T22" fmla="*/ 46 w 93"/>
                  <a:gd name="T23" fmla="*/ 1220 h 1220"/>
                  <a:gd name="T24" fmla="*/ 32 w 93"/>
                  <a:gd name="T25" fmla="*/ 1218 h 1220"/>
                  <a:gd name="T26" fmla="*/ 19 w 93"/>
                  <a:gd name="T27" fmla="*/ 1212 h 1220"/>
                  <a:gd name="T28" fmla="*/ 10 w 93"/>
                  <a:gd name="T29" fmla="*/ 1202 h 1220"/>
                  <a:gd name="T30" fmla="*/ 2 w 93"/>
                  <a:gd name="T31" fmla="*/ 1189 h 1220"/>
                  <a:gd name="T32" fmla="*/ 0 w 93"/>
                  <a:gd name="T33" fmla="*/ 1175 h 1220"/>
                  <a:gd name="T34" fmla="*/ 0 w 93"/>
                  <a:gd name="T35" fmla="*/ 45 h 1220"/>
                  <a:gd name="T36" fmla="*/ 2 w 93"/>
                  <a:gd name="T37" fmla="*/ 31 h 1220"/>
                  <a:gd name="T38" fmla="*/ 10 w 93"/>
                  <a:gd name="T39" fmla="*/ 19 h 1220"/>
                  <a:gd name="T40" fmla="*/ 19 w 93"/>
                  <a:gd name="T41" fmla="*/ 9 h 1220"/>
                  <a:gd name="T42" fmla="*/ 32 w 93"/>
                  <a:gd name="T43" fmla="*/ 3 h 1220"/>
                  <a:gd name="T44" fmla="*/ 46 w 93"/>
                  <a:gd name="T45" fmla="*/ 0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3" h="1220">
                    <a:moveTo>
                      <a:pt x="46" y="0"/>
                    </a:moveTo>
                    <a:lnTo>
                      <a:pt x="61" y="3"/>
                    </a:lnTo>
                    <a:lnTo>
                      <a:pt x="74" y="9"/>
                    </a:lnTo>
                    <a:lnTo>
                      <a:pt x="84" y="19"/>
                    </a:lnTo>
                    <a:lnTo>
                      <a:pt x="90" y="31"/>
                    </a:lnTo>
                    <a:lnTo>
                      <a:pt x="93" y="45"/>
                    </a:lnTo>
                    <a:lnTo>
                      <a:pt x="93" y="1175"/>
                    </a:lnTo>
                    <a:lnTo>
                      <a:pt x="90" y="1189"/>
                    </a:lnTo>
                    <a:lnTo>
                      <a:pt x="84" y="1202"/>
                    </a:lnTo>
                    <a:lnTo>
                      <a:pt x="74" y="1212"/>
                    </a:lnTo>
                    <a:lnTo>
                      <a:pt x="61" y="1218"/>
                    </a:lnTo>
                    <a:lnTo>
                      <a:pt x="46" y="1220"/>
                    </a:lnTo>
                    <a:lnTo>
                      <a:pt x="32" y="1218"/>
                    </a:lnTo>
                    <a:lnTo>
                      <a:pt x="19" y="1212"/>
                    </a:lnTo>
                    <a:lnTo>
                      <a:pt x="10" y="1202"/>
                    </a:lnTo>
                    <a:lnTo>
                      <a:pt x="2" y="1189"/>
                    </a:lnTo>
                    <a:lnTo>
                      <a:pt x="0" y="1175"/>
                    </a:lnTo>
                    <a:lnTo>
                      <a:pt x="0" y="45"/>
                    </a:lnTo>
                    <a:lnTo>
                      <a:pt x="2" y="31"/>
                    </a:lnTo>
                    <a:lnTo>
                      <a:pt x="10" y="19"/>
                    </a:lnTo>
                    <a:lnTo>
                      <a:pt x="19" y="9"/>
                    </a:lnTo>
                    <a:lnTo>
                      <a:pt x="32" y="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71" name="TextBox 170"/>
            <p:cNvSpPr txBox="1"/>
            <p:nvPr/>
          </p:nvSpPr>
          <p:spPr>
            <a:xfrm>
              <a:off x="9733605" y="5746764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800" b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OPTION 5</a:t>
              </a:r>
              <a:endParaRPr lang="en-IN" sz="1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68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894"/>
            <a:ext cx="12182478" cy="68662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7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4942" y="4650096"/>
            <a:ext cx="2837604" cy="609123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7" b="1" dirty="0">
                <a:solidFill>
                  <a:prstClr val="white"/>
                </a:solidFill>
              </a:rPr>
              <a:t>SUBSCRIBE NOW</a:t>
            </a:r>
            <a:endParaRPr lang="es-UY" sz="2397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5238" y="4034526"/>
            <a:ext cx="1843235" cy="742371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endParaRPr lang="en-US" sz="2397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818" y="3362317"/>
            <a:ext cx="4153118" cy="3382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sp>
        <p:nvSpPr>
          <p:cNvPr id="23" name="AutoShape 3"/>
          <p:cNvSpPr>
            <a:spLocks noChangeAspect="1" noChangeArrowheads="1" noTextEdit="1"/>
          </p:cNvSpPr>
          <p:nvPr/>
        </p:nvSpPr>
        <p:spPr bwMode="auto">
          <a:xfrm>
            <a:off x="831776" y="711889"/>
            <a:ext cx="4255464" cy="357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>
            <a:off x="2499572" y="3656043"/>
            <a:ext cx="935251" cy="508866"/>
          </a:xfrm>
          <a:custGeom>
            <a:avLst/>
            <a:gdLst>
              <a:gd name="T0" fmla="*/ 659 w 659"/>
              <a:gd name="T1" fmla="*/ 364 h 364"/>
              <a:gd name="T2" fmla="*/ 0 w 659"/>
              <a:gd name="T3" fmla="*/ 364 h 364"/>
              <a:gd name="T4" fmla="*/ 51 w 659"/>
              <a:gd name="T5" fmla="*/ 0 h 364"/>
              <a:gd name="T6" fmla="*/ 612 w 659"/>
              <a:gd name="T7" fmla="*/ 0 h 364"/>
              <a:gd name="T8" fmla="*/ 659 w 659"/>
              <a:gd name="T9" fmla="*/ 364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364">
                <a:moveTo>
                  <a:pt x="659" y="364"/>
                </a:moveTo>
                <a:lnTo>
                  <a:pt x="0" y="364"/>
                </a:lnTo>
                <a:lnTo>
                  <a:pt x="51" y="0"/>
                </a:lnTo>
                <a:lnTo>
                  <a:pt x="612" y="0"/>
                </a:lnTo>
                <a:lnTo>
                  <a:pt x="659" y="364"/>
                </a:lnTo>
                <a:close/>
              </a:path>
            </a:pathLst>
          </a:custGeom>
          <a:solidFill>
            <a:srgbClr val="D3D0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>
            <a:off x="2432468" y="4153725"/>
            <a:ext cx="1069457" cy="131411"/>
          </a:xfrm>
          <a:custGeom>
            <a:avLst/>
            <a:gdLst>
              <a:gd name="T0" fmla="*/ 758 w 772"/>
              <a:gd name="T1" fmla="*/ 96 h 96"/>
              <a:gd name="T2" fmla="*/ 12 w 772"/>
              <a:gd name="T3" fmla="*/ 96 h 96"/>
              <a:gd name="T4" fmla="*/ 0 w 772"/>
              <a:gd name="T5" fmla="*/ 84 h 96"/>
              <a:gd name="T6" fmla="*/ 2 w 772"/>
              <a:gd name="T7" fmla="*/ 78 h 96"/>
              <a:gd name="T8" fmla="*/ 48 w 772"/>
              <a:gd name="T9" fmla="*/ 5 h 96"/>
              <a:gd name="T10" fmla="*/ 58 w 772"/>
              <a:gd name="T11" fmla="*/ 0 h 96"/>
              <a:gd name="T12" fmla="*/ 715 w 772"/>
              <a:gd name="T13" fmla="*/ 0 h 96"/>
              <a:gd name="T14" fmla="*/ 725 w 772"/>
              <a:gd name="T15" fmla="*/ 6 h 96"/>
              <a:gd name="T16" fmla="*/ 768 w 772"/>
              <a:gd name="T17" fmla="*/ 78 h 96"/>
              <a:gd name="T18" fmla="*/ 764 w 772"/>
              <a:gd name="T19" fmla="*/ 95 h 96"/>
              <a:gd name="T20" fmla="*/ 758 w 772"/>
              <a:gd name="T21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2" h="96">
                <a:moveTo>
                  <a:pt x="758" y="96"/>
                </a:moveTo>
                <a:cubicBezTo>
                  <a:pt x="12" y="96"/>
                  <a:pt x="12" y="96"/>
                  <a:pt x="12" y="96"/>
                </a:cubicBezTo>
                <a:cubicBezTo>
                  <a:pt x="5" y="96"/>
                  <a:pt x="0" y="91"/>
                  <a:pt x="0" y="84"/>
                </a:cubicBezTo>
                <a:cubicBezTo>
                  <a:pt x="0" y="82"/>
                  <a:pt x="0" y="80"/>
                  <a:pt x="2" y="78"/>
                </a:cubicBezTo>
                <a:cubicBezTo>
                  <a:pt x="48" y="5"/>
                  <a:pt x="48" y="5"/>
                  <a:pt x="48" y="5"/>
                </a:cubicBezTo>
                <a:cubicBezTo>
                  <a:pt x="50" y="2"/>
                  <a:pt x="54" y="0"/>
                  <a:pt x="58" y="0"/>
                </a:cubicBezTo>
                <a:cubicBezTo>
                  <a:pt x="715" y="0"/>
                  <a:pt x="715" y="0"/>
                  <a:pt x="715" y="0"/>
                </a:cubicBezTo>
                <a:cubicBezTo>
                  <a:pt x="719" y="0"/>
                  <a:pt x="723" y="2"/>
                  <a:pt x="725" y="6"/>
                </a:cubicBezTo>
                <a:cubicBezTo>
                  <a:pt x="768" y="78"/>
                  <a:pt x="768" y="78"/>
                  <a:pt x="768" y="78"/>
                </a:cubicBezTo>
                <a:cubicBezTo>
                  <a:pt x="772" y="84"/>
                  <a:pt x="770" y="91"/>
                  <a:pt x="764" y="95"/>
                </a:cubicBezTo>
                <a:cubicBezTo>
                  <a:pt x="762" y="96"/>
                  <a:pt x="760" y="96"/>
                  <a:pt x="758" y="96"/>
                </a:cubicBezTo>
                <a:close/>
              </a:path>
            </a:pathLst>
          </a:custGeom>
          <a:solidFill>
            <a:srgbClr val="BFBD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 7"/>
          <p:cNvSpPr>
            <a:spLocks/>
          </p:cNvSpPr>
          <p:nvPr/>
        </p:nvSpPr>
        <p:spPr bwMode="auto">
          <a:xfrm>
            <a:off x="831776" y="763392"/>
            <a:ext cx="4319771" cy="2635199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reeform 9"/>
          <p:cNvSpPr>
            <a:spLocks/>
          </p:cNvSpPr>
          <p:nvPr/>
        </p:nvSpPr>
        <p:spPr bwMode="auto">
          <a:xfrm>
            <a:off x="833173" y="3345690"/>
            <a:ext cx="4319771" cy="335516"/>
          </a:xfrm>
          <a:custGeom>
            <a:avLst/>
            <a:gdLst>
              <a:gd name="T0" fmla="*/ 3061 w 3114"/>
              <a:gd name="T1" fmla="*/ 246 h 246"/>
              <a:gd name="T2" fmla="*/ 56 w 3114"/>
              <a:gd name="T3" fmla="*/ 246 h 246"/>
              <a:gd name="T4" fmla="*/ 0 w 3114"/>
              <a:gd name="T5" fmla="*/ 190 h 246"/>
              <a:gd name="T6" fmla="*/ 0 w 3114"/>
              <a:gd name="T7" fmla="*/ 0 h 246"/>
              <a:gd name="T8" fmla="*/ 3114 w 3114"/>
              <a:gd name="T9" fmla="*/ 0 h 246"/>
              <a:gd name="T10" fmla="*/ 3114 w 3114"/>
              <a:gd name="T11" fmla="*/ 190 h 246"/>
              <a:gd name="T12" fmla="*/ 3061 w 3114"/>
              <a:gd name="T13" fmla="*/ 24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246">
                <a:moveTo>
                  <a:pt x="3061" y="246"/>
                </a:moveTo>
                <a:cubicBezTo>
                  <a:pt x="56" y="246"/>
                  <a:pt x="56" y="246"/>
                  <a:pt x="56" y="246"/>
                </a:cubicBezTo>
                <a:cubicBezTo>
                  <a:pt x="25" y="246"/>
                  <a:pt x="0" y="221"/>
                  <a:pt x="0" y="190"/>
                </a:cubicBezTo>
                <a:cubicBezTo>
                  <a:pt x="0" y="190"/>
                  <a:pt x="0" y="6"/>
                  <a:pt x="0" y="0"/>
                </a:cubicBezTo>
                <a:cubicBezTo>
                  <a:pt x="3114" y="0"/>
                  <a:pt x="3114" y="0"/>
                  <a:pt x="3114" y="0"/>
                </a:cubicBezTo>
                <a:cubicBezTo>
                  <a:pt x="3114" y="3"/>
                  <a:pt x="3114" y="190"/>
                  <a:pt x="3114" y="190"/>
                </a:cubicBezTo>
                <a:cubicBezTo>
                  <a:pt x="3114" y="221"/>
                  <a:pt x="3092" y="246"/>
                  <a:pt x="3061" y="246"/>
                </a:cubicBezTo>
                <a:close/>
              </a:path>
            </a:pathLst>
          </a:custGeom>
          <a:solidFill>
            <a:srgbClr val="EBEA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2895202" y="3447743"/>
            <a:ext cx="131411" cy="131411"/>
          </a:xfrm>
          <a:prstGeom prst="ellipse">
            <a:avLst/>
          </a:prstGeom>
          <a:solidFill>
            <a:srgbClr val="D5D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11"/>
          <p:cNvSpPr>
            <a:spLocks noChangeArrowheads="1"/>
          </p:cNvSpPr>
          <p:nvPr/>
        </p:nvSpPr>
        <p:spPr bwMode="auto">
          <a:xfrm>
            <a:off x="2934346" y="795768"/>
            <a:ext cx="53123" cy="51726"/>
          </a:xfrm>
          <a:prstGeom prst="ellipse">
            <a:avLst/>
          </a:prstGeom>
          <a:solidFill>
            <a:srgbClr val="6262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17622" y="5342419"/>
            <a:ext cx="2547205" cy="303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8554" y="4850540"/>
            <a:ext cx="4718096" cy="907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761" indent="-16976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761" indent="-16976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761" indent="-16976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8556" y="4468474"/>
            <a:ext cx="5912189" cy="369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8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6121899"/>
            <a:ext cx="12182478" cy="675397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986" y="1842320"/>
            <a:ext cx="5586781" cy="1367867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3852">
              <a:defRPr/>
            </a:pPr>
            <a:endParaRPr lang="es-UY" sz="2397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62" y="763392"/>
            <a:ext cx="2789664" cy="52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2230" y="2004907"/>
            <a:ext cx="3622303" cy="8303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852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3852">
              <a:defRPr/>
            </a:pPr>
            <a:r>
              <a:rPr lang="en-US" sz="3197" b="1" kern="0" dirty="0">
                <a:solidFill>
                  <a:prstClr val="white"/>
                </a:solidFill>
              </a:rPr>
              <a:t>FREEBUNDLE15</a:t>
            </a:r>
            <a:endParaRPr lang="es-UY" sz="2397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743" y="1372770"/>
            <a:ext cx="5025274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3852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15756" y="912932"/>
            <a:ext cx="3943423" cy="2311771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1192324" y="3104336"/>
            <a:ext cx="3484040" cy="327368"/>
          </a:xfrm>
          <a:prstGeom prst="ellipse">
            <a:avLst/>
          </a:prstGeom>
          <a:solidFill>
            <a:schemeClr val="tx1">
              <a:alpha val="40000"/>
            </a:schemeClr>
          </a:solidFill>
          <a:ln w="25400" cap="flat" cmpd="sng" algn="ctr">
            <a:noFill/>
            <a:prstDash val="solid"/>
          </a:ln>
          <a:effectLst>
            <a:softEdge rad="292100"/>
          </a:effectLst>
        </p:spPr>
        <p:txBody>
          <a:bodyPr rtlCol="0" anchor="ctr"/>
          <a:lstStyle/>
          <a:p>
            <a:pPr algn="ctr">
              <a:defRPr/>
            </a:pPr>
            <a:endParaRPr lang="en-US" sz="2399" kern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1057445" y="1558489"/>
            <a:ext cx="3893967" cy="954940"/>
            <a:chOff x="646112" y="1879122"/>
            <a:chExt cx="10896601" cy="2748173"/>
          </a:xfrm>
        </p:grpSpPr>
        <p:sp>
          <p:nvSpPr>
            <p:cNvPr id="98" name="Freeform 34"/>
            <p:cNvSpPr>
              <a:spLocks/>
            </p:cNvSpPr>
            <p:nvPr/>
          </p:nvSpPr>
          <p:spPr bwMode="auto">
            <a:xfrm>
              <a:off x="1672776" y="3528858"/>
              <a:ext cx="833190" cy="833189"/>
            </a:xfrm>
            <a:custGeom>
              <a:avLst/>
              <a:gdLst>
                <a:gd name="T0" fmla="*/ 400 w 801"/>
                <a:gd name="T1" fmla="*/ 0 h 801"/>
                <a:gd name="T2" fmla="*/ 451 w 801"/>
                <a:gd name="T3" fmla="*/ 2 h 801"/>
                <a:gd name="T4" fmla="*/ 499 w 801"/>
                <a:gd name="T5" fmla="*/ 11 h 801"/>
                <a:gd name="T6" fmla="*/ 545 w 801"/>
                <a:gd name="T7" fmla="*/ 26 h 801"/>
                <a:gd name="T8" fmla="*/ 588 w 801"/>
                <a:gd name="T9" fmla="*/ 46 h 801"/>
                <a:gd name="T10" fmla="*/ 629 w 801"/>
                <a:gd name="T11" fmla="*/ 71 h 801"/>
                <a:gd name="T12" fmla="*/ 667 w 801"/>
                <a:gd name="T13" fmla="*/ 101 h 801"/>
                <a:gd name="T14" fmla="*/ 700 w 801"/>
                <a:gd name="T15" fmla="*/ 134 h 801"/>
                <a:gd name="T16" fmla="*/ 729 w 801"/>
                <a:gd name="T17" fmla="*/ 171 h 801"/>
                <a:gd name="T18" fmla="*/ 754 w 801"/>
                <a:gd name="T19" fmla="*/ 211 h 801"/>
                <a:gd name="T20" fmla="*/ 774 w 801"/>
                <a:gd name="T21" fmla="*/ 256 h 801"/>
                <a:gd name="T22" fmla="*/ 788 w 801"/>
                <a:gd name="T23" fmla="*/ 301 h 801"/>
                <a:gd name="T24" fmla="*/ 798 w 801"/>
                <a:gd name="T25" fmla="*/ 350 h 801"/>
                <a:gd name="T26" fmla="*/ 801 w 801"/>
                <a:gd name="T27" fmla="*/ 400 h 801"/>
                <a:gd name="T28" fmla="*/ 798 w 801"/>
                <a:gd name="T29" fmla="*/ 451 h 801"/>
                <a:gd name="T30" fmla="*/ 788 w 801"/>
                <a:gd name="T31" fmla="*/ 499 h 801"/>
                <a:gd name="T32" fmla="*/ 774 w 801"/>
                <a:gd name="T33" fmla="*/ 545 h 801"/>
                <a:gd name="T34" fmla="*/ 754 w 801"/>
                <a:gd name="T35" fmla="*/ 589 h 801"/>
                <a:gd name="T36" fmla="*/ 729 w 801"/>
                <a:gd name="T37" fmla="*/ 630 h 801"/>
                <a:gd name="T38" fmla="*/ 700 w 801"/>
                <a:gd name="T39" fmla="*/ 667 h 801"/>
                <a:gd name="T40" fmla="*/ 667 w 801"/>
                <a:gd name="T41" fmla="*/ 700 h 801"/>
                <a:gd name="T42" fmla="*/ 629 w 801"/>
                <a:gd name="T43" fmla="*/ 730 h 801"/>
                <a:gd name="T44" fmla="*/ 588 w 801"/>
                <a:gd name="T45" fmla="*/ 755 h 801"/>
                <a:gd name="T46" fmla="*/ 545 w 801"/>
                <a:gd name="T47" fmla="*/ 774 h 801"/>
                <a:gd name="T48" fmla="*/ 499 w 801"/>
                <a:gd name="T49" fmla="*/ 789 h 801"/>
                <a:gd name="T50" fmla="*/ 451 w 801"/>
                <a:gd name="T51" fmla="*/ 798 h 801"/>
                <a:gd name="T52" fmla="*/ 400 w 801"/>
                <a:gd name="T53" fmla="*/ 801 h 801"/>
                <a:gd name="T54" fmla="*/ 350 w 801"/>
                <a:gd name="T55" fmla="*/ 798 h 801"/>
                <a:gd name="T56" fmla="*/ 301 w 801"/>
                <a:gd name="T57" fmla="*/ 789 h 801"/>
                <a:gd name="T58" fmla="*/ 255 w 801"/>
                <a:gd name="T59" fmla="*/ 774 h 801"/>
                <a:gd name="T60" fmla="*/ 212 w 801"/>
                <a:gd name="T61" fmla="*/ 755 h 801"/>
                <a:gd name="T62" fmla="*/ 171 w 801"/>
                <a:gd name="T63" fmla="*/ 730 h 801"/>
                <a:gd name="T64" fmla="*/ 134 w 801"/>
                <a:gd name="T65" fmla="*/ 700 h 801"/>
                <a:gd name="T66" fmla="*/ 101 w 801"/>
                <a:gd name="T67" fmla="*/ 667 h 801"/>
                <a:gd name="T68" fmla="*/ 71 w 801"/>
                <a:gd name="T69" fmla="*/ 630 h 801"/>
                <a:gd name="T70" fmla="*/ 46 w 801"/>
                <a:gd name="T71" fmla="*/ 589 h 801"/>
                <a:gd name="T72" fmla="*/ 26 w 801"/>
                <a:gd name="T73" fmla="*/ 545 h 801"/>
                <a:gd name="T74" fmla="*/ 11 w 801"/>
                <a:gd name="T75" fmla="*/ 499 h 801"/>
                <a:gd name="T76" fmla="*/ 2 w 801"/>
                <a:gd name="T77" fmla="*/ 451 h 801"/>
                <a:gd name="T78" fmla="*/ 0 w 801"/>
                <a:gd name="T79" fmla="*/ 400 h 801"/>
                <a:gd name="T80" fmla="*/ 2 w 801"/>
                <a:gd name="T81" fmla="*/ 350 h 801"/>
                <a:gd name="T82" fmla="*/ 11 w 801"/>
                <a:gd name="T83" fmla="*/ 301 h 801"/>
                <a:gd name="T84" fmla="*/ 26 w 801"/>
                <a:gd name="T85" fmla="*/ 256 h 801"/>
                <a:gd name="T86" fmla="*/ 46 w 801"/>
                <a:gd name="T87" fmla="*/ 211 h 801"/>
                <a:gd name="T88" fmla="*/ 71 w 801"/>
                <a:gd name="T89" fmla="*/ 171 h 801"/>
                <a:gd name="T90" fmla="*/ 101 w 801"/>
                <a:gd name="T91" fmla="*/ 134 h 801"/>
                <a:gd name="T92" fmla="*/ 134 w 801"/>
                <a:gd name="T93" fmla="*/ 101 h 801"/>
                <a:gd name="T94" fmla="*/ 171 w 801"/>
                <a:gd name="T95" fmla="*/ 71 h 801"/>
                <a:gd name="T96" fmla="*/ 212 w 801"/>
                <a:gd name="T97" fmla="*/ 46 h 801"/>
                <a:gd name="T98" fmla="*/ 255 w 801"/>
                <a:gd name="T99" fmla="*/ 26 h 801"/>
                <a:gd name="T100" fmla="*/ 301 w 801"/>
                <a:gd name="T101" fmla="*/ 11 h 801"/>
                <a:gd name="T102" fmla="*/ 350 w 801"/>
                <a:gd name="T103" fmla="*/ 2 h 801"/>
                <a:gd name="T104" fmla="*/ 400 w 801"/>
                <a:gd name="T105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01" h="801">
                  <a:moveTo>
                    <a:pt x="400" y="0"/>
                  </a:moveTo>
                  <a:lnTo>
                    <a:pt x="451" y="2"/>
                  </a:lnTo>
                  <a:lnTo>
                    <a:pt x="499" y="11"/>
                  </a:lnTo>
                  <a:lnTo>
                    <a:pt x="545" y="26"/>
                  </a:lnTo>
                  <a:lnTo>
                    <a:pt x="588" y="46"/>
                  </a:lnTo>
                  <a:lnTo>
                    <a:pt x="629" y="71"/>
                  </a:lnTo>
                  <a:lnTo>
                    <a:pt x="667" y="101"/>
                  </a:lnTo>
                  <a:lnTo>
                    <a:pt x="700" y="134"/>
                  </a:lnTo>
                  <a:lnTo>
                    <a:pt x="729" y="171"/>
                  </a:lnTo>
                  <a:lnTo>
                    <a:pt x="754" y="211"/>
                  </a:lnTo>
                  <a:lnTo>
                    <a:pt x="774" y="256"/>
                  </a:lnTo>
                  <a:lnTo>
                    <a:pt x="788" y="301"/>
                  </a:lnTo>
                  <a:lnTo>
                    <a:pt x="798" y="350"/>
                  </a:lnTo>
                  <a:lnTo>
                    <a:pt x="801" y="400"/>
                  </a:lnTo>
                  <a:lnTo>
                    <a:pt x="798" y="451"/>
                  </a:lnTo>
                  <a:lnTo>
                    <a:pt x="788" y="499"/>
                  </a:lnTo>
                  <a:lnTo>
                    <a:pt x="774" y="545"/>
                  </a:lnTo>
                  <a:lnTo>
                    <a:pt x="754" y="589"/>
                  </a:lnTo>
                  <a:lnTo>
                    <a:pt x="729" y="630"/>
                  </a:lnTo>
                  <a:lnTo>
                    <a:pt x="700" y="667"/>
                  </a:lnTo>
                  <a:lnTo>
                    <a:pt x="667" y="700"/>
                  </a:lnTo>
                  <a:lnTo>
                    <a:pt x="629" y="730"/>
                  </a:lnTo>
                  <a:lnTo>
                    <a:pt x="588" y="755"/>
                  </a:lnTo>
                  <a:lnTo>
                    <a:pt x="545" y="774"/>
                  </a:lnTo>
                  <a:lnTo>
                    <a:pt x="499" y="789"/>
                  </a:lnTo>
                  <a:lnTo>
                    <a:pt x="451" y="798"/>
                  </a:lnTo>
                  <a:lnTo>
                    <a:pt x="400" y="801"/>
                  </a:lnTo>
                  <a:lnTo>
                    <a:pt x="350" y="798"/>
                  </a:lnTo>
                  <a:lnTo>
                    <a:pt x="301" y="789"/>
                  </a:lnTo>
                  <a:lnTo>
                    <a:pt x="255" y="774"/>
                  </a:lnTo>
                  <a:lnTo>
                    <a:pt x="212" y="755"/>
                  </a:lnTo>
                  <a:lnTo>
                    <a:pt x="171" y="730"/>
                  </a:lnTo>
                  <a:lnTo>
                    <a:pt x="134" y="700"/>
                  </a:lnTo>
                  <a:lnTo>
                    <a:pt x="101" y="667"/>
                  </a:lnTo>
                  <a:lnTo>
                    <a:pt x="71" y="630"/>
                  </a:lnTo>
                  <a:lnTo>
                    <a:pt x="46" y="589"/>
                  </a:lnTo>
                  <a:lnTo>
                    <a:pt x="26" y="545"/>
                  </a:lnTo>
                  <a:lnTo>
                    <a:pt x="11" y="499"/>
                  </a:lnTo>
                  <a:lnTo>
                    <a:pt x="2" y="451"/>
                  </a:lnTo>
                  <a:lnTo>
                    <a:pt x="0" y="400"/>
                  </a:lnTo>
                  <a:lnTo>
                    <a:pt x="2" y="350"/>
                  </a:lnTo>
                  <a:lnTo>
                    <a:pt x="11" y="301"/>
                  </a:lnTo>
                  <a:lnTo>
                    <a:pt x="26" y="256"/>
                  </a:lnTo>
                  <a:lnTo>
                    <a:pt x="46" y="211"/>
                  </a:lnTo>
                  <a:lnTo>
                    <a:pt x="71" y="171"/>
                  </a:lnTo>
                  <a:lnTo>
                    <a:pt x="101" y="134"/>
                  </a:lnTo>
                  <a:lnTo>
                    <a:pt x="134" y="101"/>
                  </a:lnTo>
                  <a:lnTo>
                    <a:pt x="171" y="71"/>
                  </a:lnTo>
                  <a:lnTo>
                    <a:pt x="212" y="46"/>
                  </a:lnTo>
                  <a:lnTo>
                    <a:pt x="255" y="26"/>
                  </a:lnTo>
                  <a:lnTo>
                    <a:pt x="301" y="11"/>
                  </a:lnTo>
                  <a:lnTo>
                    <a:pt x="350" y="2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IN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reeform 35"/>
            <p:cNvSpPr>
              <a:spLocks/>
            </p:cNvSpPr>
            <p:nvPr/>
          </p:nvSpPr>
          <p:spPr bwMode="auto">
            <a:xfrm>
              <a:off x="1672776" y="1879122"/>
              <a:ext cx="2869875" cy="2748173"/>
            </a:xfrm>
            <a:custGeom>
              <a:avLst/>
              <a:gdLst>
                <a:gd name="T0" fmla="*/ 499 w 2759"/>
                <a:gd name="T1" fmla="*/ 12 h 2642"/>
                <a:gd name="T2" fmla="*/ 629 w 2759"/>
                <a:gd name="T3" fmla="*/ 71 h 2642"/>
                <a:gd name="T4" fmla="*/ 729 w 2759"/>
                <a:gd name="T5" fmla="*/ 171 h 2642"/>
                <a:gd name="T6" fmla="*/ 788 w 2759"/>
                <a:gd name="T7" fmla="*/ 302 h 2642"/>
                <a:gd name="T8" fmla="*/ 798 w 2759"/>
                <a:gd name="T9" fmla="*/ 451 h 2642"/>
                <a:gd name="T10" fmla="*/ 753 w 2759"/>
                <a:gd name="T11" fmla="*/ 591 h 2642"/>
                <a:gd name="T12" fmla="*/ 663 w 2759"/>
                <a:gd name="T13" fmla="*/ 703 h 2642"/>
                <a:gd name="T14" fmla="*/ 540 w 2759"/>
                <a:gd name="T15" fmla="*/ 777 h 2642"/>
                <a:gd name="T16" fmla="*/ 443 w 2759"/>
                <a:gd name="T17" fmla="*/ 1379 h 2642"/>
                <a:gd name="T18" fmla="*/ 627 w 2759"/>
                <a:gd name="T19" fmla="*/ 1421 h 2642"/>
                <a:gd name="T20" fmla="*/ 785 w 2759"/>
                <a:gd name="T21" fmla="*/ 1515 h 2642"/>
                <a:gd name="T22" fmla="*/ 908 w 2759"/>
                <a:gd name="T23" fmla="*/ 1651 h 2642"/>
                <a:gd name="T24" fmla="*/ 985 w 2759"/>
                <a:gd name="T25" fmla="*/ 1819 h 2642"/>
                <a:gd name="T26" fmla="*/ 2127 w 2759"/>
                <a:gd name="T27" fmla="*/ 1944 h 2642"/>
                <a:gd name="T28" fmla="*/ 2141 w 2759"/>
                <a:gd name="T29" fmla="*/ 2106 h 2642"/>
                <a:gd name="T30" fmla="*/ 2209 w 2759"/>
                <a:gd name="T31" fmla="*/ 2268 h 2642"/>
                <a:gd name="T32" fmla="*/ 2325 w 2759"/>
                <a:gd name="T33" fmla="*/ 2396 h 2642"/>
                <a:gd name="T34" fmla="*/ 2476 w 2759"/>
                <a:gd name="T35" fmla="*/ 2481 h 2642"/>
                <a:gd name="T36" fmla="*/ 2607 w 2759"/>
                <a:gd name="T37" fmla="*/ 2489 h 2642"/>
                <a:gd name="T38" fmla="*/ 2670 w 2759"/>
                <a:gd name="T39" fmla="*/ 2463 h 2642"/>
                <a:gd name="T40" fmla="*/ 2733 w 2759"/>
                <a:gd name="T41" fmla="*/ 2490 h 2642"/>
                <a:gd name="T42" fmla="*/ 2759 w 2759"/>
                <a:gd name="T43" fmla="*/ 2552 h 2642"/>
                <a:gd name="T44" fmla="*/ 2733 w 2759"/>
                <a:gd name="T45" fmla="*/ 2616 h 2642"/>
                <a:gd name="T46" fmla="*/ 2670 w 2759"/>
                <a:gd name="T47" fmla="*/ 2642 h 2642"/>
                <a:gd name="T48" fmla="*/ 2614 w 2759"/>
                <a:gd name="T49" fmla="*/ 2623 h 2642"/>
                <a:gd name="T50" fmla="*/ 2528 w 2759"/>
                <a:gd name="T51" fmla="*/ 2583 h 2642"/>
                <a:gd name="T52" fmla="*/ 2356 w 2759"/>
                <a:gd name="T53" fmla="*/ 2519 h 2642"/>
                <a:gd name="T54" fmla="*/ 2214 w 2759"/>
                <a:gd name="T55" fmla="*/ 2410 h 2642"/>
                <a:gd name="T56" fmla="*/ 2109 w 2759"/>
                <a:gd name="T57" fmla="*/ 2265 h 2642"/>
                <a:gd name="T58" fmla="*/ 2051 w 2759"/>
                <a:gd name="T59" fmla="*/ 2092 h 2642"/>
                <a:gd name="T60" fmla="*/ 924 w 2759"/>
                <a:gd name="T61" fmla="*/ 1986 h 2642"/>
                <a:gd name="T62" fmla="*/ 893 w 2759"/>
                <a:gd name="T63" fmla="*/ 1810 h 2642"/>
                <a:gd name="T64" fmla="*/ 809 w 2759"/>
                <a:gd name="T65" fmla="*/ 1658 h 2642"/>
                <a:gd name="T66" fmla="*/ 680 w 2759"/>
                <a:gd name="T67" fmla="*/ 1544 h 2642"/>
                <a:gd name="T68" fmla="*/ 520 w 2759"/>
                <a:gd name="T69" fmla="*/ 1477 h 2642"/>
                <a:gd name="T70" fmla="*/ 358 w 2759"/>
                <a:gd name="T71" fmla="*/ 1463 h 2642"/>
                <a:gd name="T72" fmla="*/ 261 w 2759"/>
                <a:gd name="T73" fmla="*/ 777 h 2642"/>
                <a:gd name="T74" fmla="*/ 137 w 2759"/>
                <a:gd name="T75" fmla="*/ 703 h 2642"/>
                <a:gd name="T76" fmla="*/ 47 w 2759"/>
                <a:gd name="T77" fmla="*/ 591 h 2642"/>
                <a:gd name="T78" fmla="*/ 2 w 2759"/>
                <a:gd name="T79" fmla="*/ 451 h 2642"/>
                <a:gd name="T80" fmla="*/ 11 w 2759"/>
                <a:gd name="T81" fmla="*/ 302 h 2642"/>
                <a:gd name="T82" fmla="*/ 71 w 2759"/>
                <a:gd name="T83" fmla="*/ 171 h 2642"/>
                <a:gd name="T84" fmla="*/ 171 w 2759"/>
                <a:gd name="T85" fmla="*/ 71 h 2642"/>
                <a:gd name="T86" fmla="*/ 301 w 2759"/>
                <a:gd name="T87" fmla="*/ 12 h 2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59" h="2642">
                  <a:moveTo>
                    <a:pt x="400" y="0"/>
                  </a:moveTo>
                  <a:lnTo>
                    <a:pt x="451" y="3"/>
                  </a:lnTo>
                  <a:lnTo>
                    <a:pt x="499" y="12"/>
                  </a:lnTo>
                  <a:lnTo>
                    <a:pt x="545" y="27"/>
                  </a:lnTo>
                  <a:lnTo>
                    <a:pt x="588" y="46"/>
                  </a:lnTo>
                  <a:lnTo>
                    <a:pt x="629" y="71"/>
                  </a:lnTo>
                  <a:lnTo>
                    <a:pt x="667" y="101"/>
                  </a:lnTo>
                  <a:lnTo>
                    <a:pt x="700" y="134"/>
                  </a:lnTo>
                  <a:lnTo>
                    <a:pt x="729" y="171"/>
                  </a:lnTo>
                  <a:lnTo>
                    <a:pt x="754" y="212"/>
                  </a:lnTo>
                  <a:lnTo>
                    <a:pt x="774" y="255"/>
                  </a:lnTo>
                  <a:lnTo>
                    <a:pt x="788" y="302"/>
                  </a:lnTo>
                  <a:lnTo>
                    <a:pt x="798" y="350"/>
                  </a:lnTo>
                  <a:lnTo>
                    <a:pt x="801" y="401"/>
                  </a:lnTo>
                  <a:lnTo>
                    <a:pt x="798" y="451"/>
                  </a:lnTo>
                  <a:lnTo>
                    <a:pt x="788" y="501"/>
                  </a:lnTo>
                  <a:lnTo>
                    <a:pt x="774" y="548"/>
                  </a:lnTo>
                  <a:lnTo>
                    <a:pt x="753" y="591"/>
                  </a:lnTo>
                  <a:lnTo>
                    <a:pt x="727" y="632"/>
                  </a:lnTo>
                  <a:lnTo>
                    <a:pt x="698" y="669"/>
                  </a:lnTo>
                  <a:lnTo>
                    <a:pt x="663" y="703"/>
                  </a:lnTo>
                  <a:lnTo>
                    <a:pt x="625" y="733"/>
                  </a:lnTo>
                  <a:lnTo>
                    <a:pt x="584" y="757"/>
                  </a:lnTo>
                  <a:lnTo>
                    <a:pt x="540" y="777"/>
                  </a:lnTo>
                  <a:lnTo>
                    <a:pt x="492" y="791"/>
                  </a:lnTo>
                  <a:lnTo>
                    <a:pt x="443" y="799"/>
                  </a:lnTo>
                  <a:lnTo>
                    <a:pt x="443" y="1379"/>
                  </a:lnTo>
                  <a:lnTo>
                    <a:pt x="507" y="1387"/>
                  </a:lnTo>
                  <a:lnTo>
                    <a:pt x="568" y="1402"/>
                  </a:lnTo>
                  <a:lnTo>
                    <a:pt x="627" y="1421"/>
                  </a:lnTo>
                  <a:lnTo>
                    <a:pt x="683" y="1447"/>
                  </a:lnTo>
                  <a:lnTo>
                    <a:pt x="736" y="1479"/>
                  </a:lnTo>
                  <a:lnTo>
                    <a:pt x="785" y="1515"/>
                  </a:lnTo>
                  <a:lnTo>
                    <a:pt x="831" y="1556"/>
                  </a:lnTo>
                  <a:lnTo>
                    <a:pt x="871" y="1602"/>
                  </a:lnTo>
                  <a:lnTo>
                    <a:pt x="908" y="1651"/>
                  </a:lnTo>
                  <a:lnTo>
                    <a:pt x="939" y="1704"/>
                  </a:lnTo>
                  <a:lnTo>
                    <a:pt x="965" y="1760"/>
                  </a:lnTo>
                  <a:lnTo>
                    <a:pt x="985" y="1819"/>
                  </a:lnTo>
                  <a:lnTo>
                    <a:pt x="1000" y="1880"/>
                  </a:lnTo>
                  <a:lnTo>
                    <a:pt x="1008" y="1944"/>
                  </a:lnTo>
                  <a:lnTo>
                    <a:pt x="2127" y="1944"/>
                  </a:lnTo>
                  <a:lnTo>
                    <a:pt x="2127" y="1986"/>
                  </a:lnTo>
                  <a:lnTo>
                    <a:pt x="2131" y="2047"/>
                  </a:lnTo>
                  <a:lnTo>
                    <a:pt x="2141" y="2106"/>
                  </a:lnTo>
                  <a:lnTo>
                    <a:pt x="2158" y="2163"/>
                  </a:lnTo>
                  <a:lnTo>
                    <a:pt x="2181" y="2217"/>
                  </a:lnTo>
                  <a:lnTo>
                    <a:pt x="2209" y="2268"/>
                  </a:lnTo>
                  <a:lnTo>
                    <a:pt x="2243" y="2315"/>
                  </a:lnTo>
                  <a:lnTo>
                    <a:pt x="2282" y="2358"/>
                  </a:lnTo>
                  <a:lnTo>
                    <a:pt x="2325" y="2396"/>
                  </a:lnTo>
                  <a:lnTo>
                    <a:pt x="2372" y="2429"/>
                  </a:lnTo>
                  <a:lnTo>
                    <a:pt x="2423" y="2458"/>
                  </a:lnTo>
                  <a:lnTo>
                    <a:pt x="2476" y="2481"/>
                  </a:lnTo>
                  <a:lnTo>
                    <a:pt x="2533" y="2496"/>
                  </a:lnTo>
                  <a:lnTo>
                    <a:pt x="2592" y="2507"/>
                  </a:lnTo>
                  <a:lnTo>
                    <a:pt x="2607" y="2489"/>
                  </a:lnTo>
                  <a:lnTo>
                    <a:pt x="2624" y="2475"/>
                  </a:lnTo>
                  <a:lnTo>
                    <a:pt x="2646" y="2466"/>
                  </a:lnTo>
                  <a:lnTo>
                    <a:pt x="2670" y="2463"/>
                  </a:lnTo>
                  <a:lnTo>
                    <a:pt x="2694" y="2466"/>
                  </a:lnTo>
                  <a:lnTo>
                    <a:pt x="2715" y="2475"/>
                  </a:lnTo>
                  <a:lnTo>
                    <a:pt x="2733" y="2490"/>
                  </a:lnTo>
                  <a:lnTo>
                    <a:pt x="2747" y="2508"/>
                  </a:lnTo>
                  <a:lnTo>
                    <a:pt x="2756" y="2529"/>
                  </a:lnTo>
                  <a:lnTo>
                    <a:pt x="2759" y="2552"/>
                  </a:lnTo>
                  <a:lnTo>
                    <a:pt x="2756" y="2576"/>
                  </a:lnTo>
                  <a:lnTo>
                    <a:pt x="2747" y="2598"/>
                  </a:lnTo>
                  <a:lnTo>
                    <a:pt x="2733" y="2616"/>
                  </a:lnTo>
                  <a:lnTo>
                    <a:pt x="2715" y="2631"/>
                  </a:lnTo>
                  <a:lnTo>
                    <a:pt x="2694" y="2640"/>
                  </a:lnTo>
                  <a:lnTo>
                    <a:pt x="2670" y="2642"/>
                  </a:lnTo>
                  <a:lnTo>
                    <a:pt x="2649" y="2640"/>
                  </a:lnTo>
                  <a:lnTo>
                    <a:pt x="2630" y="2633"/>
                  </a:lnTo>
                  <a:lnTo>
                    <a:pt x="2614" y="2623"/>
                  </a:lnTo>
                  <a:lnTo>
                    <a:pt x="2599" y="2609"/>
                  </a:lnTo>
                  <a:lnTo>
                    <a:pt x="2589" y="2592"/>
                  </a:lnTo>
                  <a:lnTo>
                    <a:pt x="2528" y="2583"/>
                  </a:lnTo>
                  <a:lnTo>
                    <a:pt x="2467" y="2567"/>
                  </a:lnTo>
                  <a:lnTo>
                    <a:pt x="2410" y="2545"/>
                  </a:lnTo>
                  <a:lnTo>
                    <a:pt x="2356" y="2519"/>
                  </a:lnTo>
                  <a:lnTo>
                    <a:pt x="2306" y="2487"/>
                  </a:lnTo>
                  <a:lnTo>
                    <a:pt x="2258" y="2451"/>
                  </a:lnTo>
                  <a:lnTo>
                    <a:pt x="2214" y="2410"/>
                  </a:lnTo>
                  <a:lnTo>
                    <a:pt x="2175" y="2366"/>
                  </a:lnTo>
                  <a:lnTo>
                    <a:pt x="2140" y="2317"/>
                  </a:lnTo>
                  <a:lnTo>
                    <a:pt x="2109" y="2265"/>
                  </a:lnTo>
                  <a:lnTo>
                    <a:pt x="2084" y="2210"/>
                  </a:lnTo>
                  <a:lnTo>
                    <a:pt x="2065" y="2152"/>
                  </a:lnTo>
                  <a:lnTo>
                    <a:pt x="2051" y="2092"/>
                  </a:lnTo>
                  <a:lnTo>
                    <a:pt x="2043" y="2029"/>
                  </a:lnTo>
                  <a:lnTo>
                    <a:pt x="924" y="2029"/>
                  </a:lnTo>
                  <a:lnTo>
                    <a:pt x="924" y="1986"/>
                  </a:lnTo>
                  <a:lnTo>
                    <a:pt x="920" y="1926"/>
                  </a:lnTo>
                  <a:lnTo>
                    <a:pt x="910" y="1867"/>
                  </a:lnTo>
                  <a:lnTo>
                    <a:pt x="893" y="1810"/>
                  </a:lnTo>
                  <a:lnTo>
                    <a:pt x="870" y="1756"/>
                  </a:lnTo>
                  <a:lnTo>
                    <a:pt x="842" y="1706"/>
                  </a:lnTo>
                  <a:lnTo>
                    <a:pt x="809" y="1658"/>
                  </a:lnTo>
                  <a:lnTo>
                    <a:pt x="770" y="1616"/>
                  </a:lnTo>
                  <a:lnTo>
                    <a:pt x="727" y="1578"/>
                  </a:lnTo>
                  <a:lnTo>
                    <a:pt x="680" y="1544"/>
                  </a:lnTo>
                  <a:lnTo>
                    <a:pt x="630" y="1516"/>
                  </a:lnTo>
                  <a:lnTo>
                    <a:pt x="577" y="1494"/>
                  </a:lnTo>
                  <a:lnTo>
                    <a:pt x="520" y="1477"/>
                  </a:lnTo>
                  <a:lnTo>
                    <a:pt x="461" y="1466"/>
                  </a:lnTo>
                  <a:lnTo>
                    <a:pt x="400" y="1463"/>
                  </a:lnTo>
                  <a:lnTo>
                    <a:pt x="358" y="1463"/>
                  </a:lnTo>
                  <a:lnTo>
                    <a:pt x="358" y="799"/>
                  </a:lnTo>
                  <a:lnTo>
                    <a:pt x="309" y="791"/>
                  </a:lnTo>
                  <a:lnTo>
                    <a:pt x="261" y="777"/>
                  </a:lnTo>
                  <a:lnTo>
                    <a:pt x="217" y="757"/>
                  </a:lnTo>
                  <a:lnTo>
                    <a:pt x="175" y="733"/>
                  </a:lnTo>
                  <a:lnTo>
                    <a:pt x="137" y="703"/>
                  </a:lnTo>
                  <a:lnTo>
                    <a:pt x="103" y="669"/>
                  </a:lnTo>
                  <a:lnTo>
                    <a:pt x="72" y="632"/>
                  </a:lnTo>
                  <a:lnTo>
                    <a:pt x="47" y="591"/>
                  </a:lnTo>
                  <a:lnTo>
                    <a:pt x="27" y="548"/>
                  </a:lnTo>
                  <a:lnTo>
                    <a:pt x="12" y="501"/>
                  </a:lnTo>
                  <a:lnTo>
                    <a:pt x="2" y="451"/>
                  </a:lnTo>
                  <a:lnTo>
                    <a:pt x="0" y="401"/>
                  </a:lnTo>
                  <a:lnTo>
                    <a:pt x="2" y="350"/>
                  </a:lnTo>
                  <a:lnTo>
                    <a:pt x="11" y="302"/>
                  </a:lnTo>
                  <a:lnTo>
                    <a:pt x="26" y="255"/>
                  </a:lnTo>
                  <a:lnTo>
                    <a:pt x="46" y="212"/>
                  </a:lnTo>
                  <a:lnTo>
                    <a:pt x="71" y="171"/>
                  </a:lnTo>
                  <a:lnTo>
                    <a:pt x="101" y="134"/>
                  </a:lnTo>
                  <a:lnTo>
                    <a:pt x="134" y="101"/>
                  </a:lnTo>
                  <a:lnTo>
                    <a:pt x="171" y="71"/>
                  </a:lnTo>
                  <a:lnTo>
                    <a:pt x="212" y="46"/>
                  </a:lnTo>
                  <a:lnTo>
                    <a:pt x="255" y="27"/>
                  </a:lnTo>
                  <a:lnTo>
                    <a:pt x="301" y="12"/>
                  </a:lnTo>
                  <a:lnTo>
                    <a:pt x="350" y="3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0" name="Freeform 36"/>
            <p:cNvSpPr>
              <a:spLocks/>
            </p:cNvSpPr>
            <p:nvPr/>
          </p:nvSpPr>
          <p:spPr bwMode="auto">
            <a:xfrm>
              <a:off x="646112" y="3851316"/>
              <a:ext cx="1556119" cy="775979"/>
            </a:xfrm>
            <a:custGeom>
              <a:avLst/>
              <a:gdLst>
                <a:gd name="T0" fmla="*/ 115 w 1496"/>
                <a:gd name="T1" fmla="*/ 5 h 746"/>
                <a:gd name="T2" fmla="*/ 155 w 1496"/>
                <a:gd name="T3" fmla="*/ 29 h 746"/>
                <a:gd name="T4" fmla="*/ 864 w 1496"/>
                <a:gd name="T5" fmla="*/ 48 h 746"/>
                <a:gd name="T6" fmla="*/ 867 w 1496"/>
                <a:gd name="T7" fmla="*/ 151 h 746"/>
                <a:gd name="T8" fmla="*/ 895 w 1496"/>
                <a:gd name="T9" fmla="*/ 267 h 746"/>
                <a:gd name="T10" fmla="*/ 946 w 1496"/>
                <a:gd name="T11" fmla="*/ 372 h 746"/>
                <a:gd name="T12" fmla="*/ 1018 w 1496"/>
                <a:gd name="T13" fmla="*/ 462 h 746"/>
                <a:gd name="T14" fmla="*/ 1108 w 1496"/>
                <a:gd name="T15" fmla="*/ 533 h 746"/>
                <a:gd name="T16" fmla="*/ 1213 w 1496"/>
                <a:gd name="T17" fmla="*/ 585 h 746"/>
                <a:gd name="T18" fmla="*/ 1329 w 1496"/>
                <a:gd name="T19" fmla="*/ 611 h 746"/>
                <a:gd name="T20" fmla="*/ 1362 w 1496"/>
                <a:gd name="T21" fmla="*/ 579 h 746"/>
                <a:gd name="T22" fmla="*/ 1406 w 1496"/>
                <a:gd name="T23" fmla="*/ 567 h 746"/>
                <a:gd name="T24" fmla="*/ 1452 w 1496"/>
                <a:gd name="T25" fmla="*/ 579 h 746"/>
                <a:gd name="T26" fmla="*/ 1483 w 1496"/>
                <a:gd name="T27" fmla="*/ 612 h 746"/>
                <a:gd name="T28" fmla="*/ 1496 w 1496"/>
                <a:gd name="T29" fmla="*/ 656 h 746"/>
                <a:gd name="T30" fmla="*/ 1483 w 1496"/>
                <a:gd name="T31" fmla="*/ 702 h 746"/>
                <a:gd name="T32" fmla="*/ 1452 w 1496"/>
                <a:gd name="T33" fmla="*/ 735 h 746"/>
                <a:gd name="T34" fmla="*/ 1406 w 1496"/>
                <a:gd name="T35" fmla="*/ 746 h 746"/>
                <a:gd name="T36" fmla="*/ 1367 w 1496"/>
                <a:gd name="T37" fmla="*/ 737 h 746"/>
                <a:gd name="T38" fmla="*/ 1337 w 1496"/>
                <a:gd name="T39" fmla="*/ 713 h 746"/>
                <a:gd name="T40" fmla="*/ 1264 w 1496"/>
                <a:gd name="T41" fmla="*/ 687 h 746"/>
                <a:gd name="T42" fmla="*/ 1147 w 1496"/>
                <a:gd name="T43" fmla="*/ 649 h 746"/>
                <a:gd name="T44" fmla="*/ 1042 w 1496"/>
                <a:gd name="T45" fmla="*/ 591 h 746"/>
                <a:gd name="T46" fmla="*/ 951 w 1496"/>
                <a:gd name="T47" fmla="*/ 514 h 746"/>
                <a:gd name="T48" fmla="*/ 876 w 1496"/>
                <a:gd name="T49" fmla="*/ 421 h 746"/>
                <a:gd name="T50" fmla="*/ 821 w 1496"/>
                <a:gd name="T51" fmla="*/ 314 h 746"/>
                <a:gd name="T52" fmla="*/ 788 w 1496"/>
                <a:gd name="T53" fmla="*/ 196 h 746"/>
                <a:gd name="T54" fmla="*/ 168 w 1496"/>
                <a:gd name="T55" fmla="*/ 133 h 746"/>
                <a:gd name="T56" fmla="*/ 136 w 1496"/>
                <a:gd name="T57" fmla="*/ 167 h 746"/>
                <a:gd name="T58" fmla="*/ 90 w 1496"/>
                <a:gd name="T59" fmla="*/ 180 h 746"/>
                <a:gd name="T60" fmla="*/ 44 w 1496"/>
                <a:gd name="T61" fmla="*/ 167 h 746"/>
                <a:gd name="T62" fmla="*/ 13 w 1496"/>
                <a:gd name="T63" fmla="*/ 135 h 746"/>
                <a:gd name="T64" fmla="*/ 0 w 1496"/>
                <a:gd name="T65" fmla="*/ 90 h 746"/>
                <a:gd name="T66" fmla="*/ 13 w 1496"/>
                <a:gd name="T67" fmla="*/ 46 h 746"/>
                <a:gd name="T68" fmla="*/ 44 w 1496"/>
                <a:gd name="T69" fmla="*/ 13 h 746"/>
                <a:gd name="T70" fmla="*/ 90 w 1496"/>
                <a:gd name="T71" fmla="*/ 0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96" h="746">
                  <a:moveTo>
                    <a:pt x="90" y="0"/>
                  </a:moveTo>
                  <a:lnTo>
                    <a:pt x="115" y="5"/>
                  </a:lnTo>
                  <a:lnTo>
                    <a:pt x="136" y="14"/>
                  </a:lnTo>
                  <a:lnTo>
                    <a:pt x="155" y="29"/>
                  </a:lnTo>
                  <a:lnTo>
                    <a:pt x="168" y="48"/>
                  </a:lnTo>
                  <a:lnTo>
                    <a:pt x="864" y="48"/>
                  </a:lnTo>
                  <a:lnTo>
                    <a:pt x="864" y="90"/>
                  </a:lnTo>
                  <a:lnTo>
                    <a:pt x="867" y="151"/>
                  </a:lnTo>
                  <a:lnTo>
                    <a:pt x="878" y="210"/>
                  </a:lnTo>
                  <a:lnTo>
                    <a:pt x="895" y="267"/>
                  </a:lnTo>
                  <a:lnTo>
                    <a:pt x="917" y="321"/>
                  </a:lnTo>
                  <a:lnTo>
                    <a:pt x="946" y="372"/>
                  </a:lnTo>
                  <a:lnTo>
                    <a:pt x="980" y="419"/>
                  </a:lnTo>
                  <a:lnTo>
                    <a:pt x="1018" y="462"/>
                  </a:lnTo>
                  <a:lnTo>
                    <a:pt x="1062" y="500"/>
                  </a:lnTo>
                  <a:lnTo>
                    <a:pt x="1108" y="533"/>
                  </a:lnTo>
                  <a:lnTo>
                    <a:pt x="1159" y="562"/>
                  </a:lnTo>
                  <a:lnTo>
                    <a:pt x="1213" y="585"/>
                  </a:lnTo>
                  <a:lnTo>
                    <a:pt x="1270" y="600"/>
                  </a:lnTo>
                  <a:lnTo>
                    <a:pt x="1329" y="611"/>
                  </a:lnTo>
                  <a:lnTo>
                    <a:pt x="1344" y="593"/>
                  </a:lnTo>
                  <a:lnTo>
                    <a:pt x="1362" y="579"/>
                  </a:lnTo>
                  <a:lnTo>
                    <a:pt x="1382" y="570"/>
                  </a:lnTo>
                  <a:lnTo>
                    <a:pt x="1406" y="567"/>
                  </a:lnTo>
                  <a:lnTo>
                    <a:pt x="1430" y="570"/>
                  </a:lnTo>
                  <a:lnTo>
                    <a:pt x="1452" y="579"/>
                  </a:lnTo>
                  <a:lnTo>
                    <a:pt x="1470" y="594"/>
                  </a:lnTo>
                  <a:lnTo>
                    <a:pt x="1483" y="612"/>
                  </a:lnTo>
                  <a:lnTo>
                    <a:pt x="1492" y="633"/>
                  </a:lnTo>
                  <a:lnTo>
                    <a:pt x="1496" y="656"/>
                  </a:lnTo>
                  <a:lnTo>
                    <a:pt x="1492" y="680"/>
                  </a:lnTo>
                  <a:lnTo>
                    <a:pt x="1483" y="702"/>
                  </a:lnTo>
                  <a:lnTo>
                    <a:pt x="1470" y="720"/>
                  </a:lnTo>
                  <a:lnTo>
                    <a:pt x="1452" y="735"/>
                  </a:lnTo>
                  <a:lnTo>
                    <a:pt x="1430" y="744"/>
                  </a:lnTo>
                  <a:lnTo>
                    <a:pt x="1406" y="746"/>
                  </a:lnTo>
                  <a:lnTo>
                    <a:pt x="1386" y="744"/>
                  </a:lnTo>
                  <a:lnTo>
                    <a:pt x="1367" y="737"/>
                  </a:lnTo>
                  <a:lnTo>
                    <a:pt x="1350" y="727"/>
                  </a:lnTo>
                  <a:lnTo>
                    <a:pt x="1337" y="713"/>
                  </a:lnTo>
                  <a:lnTo>
                    <a:pt x="1325" y="696"/>
                  </a:lnTo>
                  <a:lnTo>
                    <a:pt x="1264" y="687"/>
                  </a:lnTo>
                  <a:lnTo>
                    <a:pt x="1205" y="671"/>
                  </a:lnTo>
                  <a:lnTo>
                    <a:pt x="1147" y="649"/>
                  </a:lnTo>
                  <a:lnTo>
                    <a:pt x="1093" y="623"/>
                  </a:lnTo>
                  <a:lnTo>
                    <a:pt x="1042" y="591"/>
                  </a:lnTo>
                  <a:lnTo>
                    <a:pt x="995" y="555"/>
                  </a:lnTo>
                  <a:lnTo>
                    <a:pt x="951" y="514"/>
                  </a:lnTo>
                  <a:lnTo>
                    <a:pt x="912" y="470"/>
                  </a:lnTo>
                  <a:lnTo>
                    <a:pt x="876" y="421"/>
                  </a:lnTo>
                  <a:lnTo>
                    <a:pt x="846" y="369"/>
                  </a:lnTo>
                  <a:lnTo>
                    <a:pt x="821" y="314"/>
                  </a:lnTo>
                  <a:lnTo>
                    <a:pt x="801" y="256"/>
                  </a:lnTo>
                  <a:lnTo>
                    <a:pt x="788" y="196"/>
                  </a:lnTo>
                  <a:lnTo>
                    <a:pt x="780" y="133"/>
                  </a:lnTo>
                  <a:lnTo>
                    <a:pt x="168" y="133"/>
                  </a:lnTo>
                  <a:lnTo>
                    <a:pt x="155" y="152"/>
                  </a:lnTo>
                  <a:lnTo>
                    <a:pt x="136" y="167"/>
                  </a:lnTo>
                  <a:lnTo>
                    <a:pt x="115" y="176"/>
                  </a:lnTo>
                  <a:lnTo>
                    <a:pt x="90" y="180"/>
                  </a:lnTo>
                  <a:lnTo>
                    <a:pt x="66" y="176"/>
                  </a:lnTo>
                  <a:lnTo>
                    <a:pt x="44" y="167"/>
                  </a:lnTo>
                  <a:lnTo>
                    <a:pt x="26" y="154"/>
                  </a:lnTo>
                  <a:lnTo>
                    <a:pt x="13" y="135"/>
                  </a:lnTo>
                  <a:lnTo>
                    <a:pt x="3" y="114"/>
                  </a:lnTo>
                  <a:lnTo>
                    <a:pt x="0" y="90"/>
                  </a:lnTo>
                  <a:lnTo>
                    <a:pt x="3" y="66"/>
                  </a:lnTo>
                  <a:lnTo>
                    <a:pt x="13" y="46"/>
                  </a:lnTo>
                  <a:lnTo>
                    <a:pt x="26" y="27"/>
                  </a:lnTo>
                  <a:lnTo>
                    <a:pt x="44" y="13"/>
                  </a:lnTo>
                  <a:lnTo>
                    <a:pt x="66" y="4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1" name="Freeform 34"/>
            <p:cNvSpPr>
              <a:spLocks/>
            </p:cNvSpPr>
            <p:nvPr/>
          </p:nvSpPr>
          <p:spPr bwMode="auto">
            <a:xfrm>
              <a:off x="4006130" y="3528858"/>
              <a:ext cx="833190" cy="833189"/>
            </a:xfrm>
            <a:custGeom>
              <a:avLst/>
              <a:gdLst>
                <a:gd name="T0" fmla="*/ 400 w 801"/>
                <a:gd name="T1" fmla="*/ 0 h 801"/>
                <a:gd name="T2" fmla="*/ 451 w 801"/>
                <a:gd name="T3" fmla="*/ 2 h 801"/>
                <a:gd name="T4" fmla="*/ 499 w 801"/>
                <a:gd name="T5" fmla="*/ 11 h 801"/>
                <a:gd name="T6" fmla="*/ 545 w 801"/>
                <a:gd name="T7" fmla="*/ 26 h 801"/>
                <a:gd name="T8" fmla="*/ 588 w 801"/>
                <a:gd name="T9" fmla="*/ 46 h 801"/>
                <a:gd name="T10" fmla="*/ 629 w 801"/>
                <a:gd name="T11" fmla="*/ 71 h 801"/>
                <a:gd name="T12" fmla="*/ 667 w 801"/>
                <a:gd name="T13" fmla="*/ 101 h 801"/>
                <a:gd name="T14" fmla="*/ 700 w 801"/>
                <a:gd name="T15" fmla="*/ 134 h 801"/>
                <a:gd name="T16" fmla="*/ 729 w 801"/>
                <a:gd name="T17" fmla="*/ 171 h 801"/>
                <a:gd name="T18" fmla="*/ 754 w 801"/>
                <a:gd name="T19" fmla="*/ 211 h 801"/>
                <a:gd name="T20" fmla="*/ 774 w 801"/>
                <a:gd name="T21" fmla="*/ 256 h 801"/>
                <a:gd name="T22" fmla="*/ 788 w 801"/>
                <a:gd name="T23" fmla="*/ 301 h 801"/>
                <a:gd name="T24" fmla="*/ 798 w 801"/>
                <a:gd name="T25" fmla="*/ 350 h 801"/>
                <a:gd name="T26" fmla="*/ 801 w 801"/>
                <a:gd name="T27" fmla="*/ 400 h 801"/>
                <a:gd name="T28" fmla="*/ 798 w 801"/>
                <a:gd name="T29" fmla="*/ 451 h 801"/>
                <a:gd name="T30" fmla="*/ 788 w 801"/>
                <a:gd name="T31" fmla="*/ 499 h 801"/>
                <a:gd name="T32" fmla="*/ 774 w 801"/>
                <a:gd name="T33" fmla="*/ 545 h 801"/>
                <a:gd name="T34" fmla="*/ 754 w 801"/>
                <a:gd name="T35" fmla="*/ 589 h 801"/>
                <a:gd name="T36" fmla="*/ 729 w 801"/>
                <a:gd name="T37" fmla="*/ 630 h 801"/>
                <a:gd name="T38" fmla="*/ 700 w 801"/>
                <a:gd name="T39" fmla="*/ 667 h 801"/>
                <a:gd name="T40" fmla="*/ 667 w 801"/>
                <a:gd name="T41" fmla="*/ 700 h 801"/>
                <a:gd name="T42" fmla="*/ 629 w 801"/>
                <a:gd name="T43" fmla="*/ 730 h 801"/>
                <a:gd name="T44" fmla="*/ 588 w 801"/>
                <a:gd name="T45" fmla="*/ 755 h 801"/>
                <a:gd name="T46" fmla="*/ 545 w 801"/>
                <a:gd name="T47" fmla="*/ 774 h 801"/>
                <a:gd name="T48" fmla="*/ 499 w 801"/>
                <a:gd name="T49" fmla="*/ 789 h 801"/>
                <a:gd name="T50" fmla="*/ 451 w 801"/>
                <a:gd name="T51" fmla="*/ 798 h 801"/>
                <a:gd name="T52" fmla="*/ 400 w 801"/>
                <a:gd name="T53" fmla="*/ 801 h 801"/>
                <a:gd name="T54" fmla="*/ 350 w 801"/>
                <a:gd name="T55" fmla="*/ 798 h 801"/>
                <a:gd name="T56" fmla="*/ 301 w 801"/>
                <a:gd name="T57" fmla="*/ 789 h 801"/>
                <a:gd name="T58" fmla="*/ 255 w 801"/>
                <a:gd name="T59" fmla="*/ 774 h 801"/>
                <a:gd name="T60" fmla="*/ 212 w 801"/>
                <a:gd name="T61" fmla="*/ 755 h 801"/>
                <a:gd name="T62" fmla="*/ 171 w 801"/>
                <a:gd name="T63" fmla="*/ 730 h 801"/>
                <a:gd name="T64" fmla="*/ 134 w 801"/>
                <a:gd name="T65" fmla="*/ 700 h 801"/>
                <a:gd name="T66" fmla="*/ 101 w 801"/>
                <a:gd name="T67" fmla="*/ 667 h 801"/>
                <a:gd name="T68" fmla="*/ 71 w 801"/>
                <a:gd name="T69" fmla="*/ 630 h 801"/>
                <a:gd name="T70" fmla="*/ 46 w 801"/>
                <a:gd name="T71" fmla="*/ 589 h 801"/>
                <a:gd name="T72" fmla="*/ 26 w 801"/>
                <a:gd name="T73" fmla="*/ 545 h 801"/>
                <a:gd name="T74" fmla="*/ 11 w 801"/>
                <a:gd name="T75" fmla="*/ 499 h 801"/>
                <a:gd name="T76" fmla="*/ 2 w 801"/>
                <a:gd name="T77" fmla="*/ 451 h 801"/>
                <a:gd name="T78" fmla="*/ 0 w 801"/>
                <a:gd name="T79" fmla="*/ 400 h 801"/>
                <a:gd name="T80" fmla="*/ 2 w 801"/>
                <a:gd name="T81" fmla="*/ 350 h 801"/>
                <a:gd name="T82" fmla="*/ 11 w 801"/>
                <a:gd name="T83" fmla="*/ 301 h 801"/>
                <a:gd name="T84" fmla="*/ 26 w 801"/>
                <a:gd name="T85" fmla="*/ 256 h 801"/>
                <a:gd name="T86" fmla="*/ 46 w 801"/>
                <a:gd name="T87" fmla="*/ 211 h 801"/>
                <a:gd name="T88" fmla="*/ 71 w 801"/>
                <a:gd name="T89" fmla="*/ 171 h 801"/>
                <a:gd name="T90" fmla="*/ 101 w 801"/>
                <a:gd name="T91" fmla="*/ 134 h 801"/>
                <a:gd name="T92" fmla="*/ 134 w 801"/>
                <a:gd name="T93" fmla="*/ 101 h 801"/>
                <a:gd name="T94" fmla="*/ 171 w 801"/>
                <a:gd name="T95" fmla="*/ 71 h 801"/>
                <a:gd name="T96" fmla="*/ 212 w 801"/>
                <a:gd name="T97" fmla="*/ 46 h 801"/>
                <a:gd name="T98" fmla="*/ 255 w 801"/>
                <a:gd name="T99" fmla="*/ 26 h 801"/>
                <a:gd name="T100" fmla="*/ 301 w 801"/>
                <a:gd name="T101" fmla="*/ 11 h 801"/>
                <a:gd name="T102" fmla="*/ 350 w 801"/>
                <a:gd name="T103" fmla="*/ 2 h 801"/>
                <a:gd name="T104" fmla="*/ 400 w 801"/>
                <a:gd name="T105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01" h="801">
                  <a:moveTo>
                    <a:pt x="400" y="0"/>
                  </a:moveTo>
                  <a:lnTo>
                    <a:pt x="451" y="2"/>
                  </a:lnTo>
                  <a:lnTo>
                    <a:pt x="499" y="11"/>
                  </a:lnTo>
                  <a:lnTo>
                    <a:pt x="545" y="26"/>
                  </a:lnTo>
                  <a:lnTo>
                    <a:pt x="588" y="46"/>
                  </a:lnTo>
                  <a:lnTo>
                    <a:pt x="629" y="71"/>
                  </a:lnTo>
                  <a:lnTo>
                    <a:pt x="667" y="101"/>
                  </a:lnTo>
                  <a:lnTo>
                    <a:pt x="700" y="134"/>
                  </a:lnTo>
                  <a:lnTo>
                    <a:pt x="729" y="171"/>
                  </a:lnTo>
                  <a:lnTo>
                    <a:pt x="754" y="211"/>
                  </a:lnTo>
                  <a:lnTo>
                    <a:pt x="774" y="256"/>
                  </a:lnTo>
                  <a:lnTo>
                    <a:pt x="788" y="301"/>
                  </a:lnTo>
                  <a:lnTo>
                    <a:pt x="798" y="350"/>
                  </a:lnTo>
                  <a:lnTo>
                    <a:pt x="801" y="400"/>
                  </a:lnTo>
                  <a:lnTo>
                    <a:pt x="798" y="451"/>
                  </a:lnTo>
                  <a:lnTo>
                    <a:pt x="788" y="499"/>
                  </a:lnTo>
                  <a:lnTo>
                    <a:pt x="774" y="545"/>
                  </a:lnTo>
                  <a:lnTo>
                    <a:pt x="754" y="589"/>
                  </a:lnTo>
                  <a:lnTo>
                    <a:pt x="729" y="630"/>
                  </a:lnTo>
                  <a:lnTo>
                    <a:pt x="700" y="667"/>
                  </a:lnTo>
                  <a:lnTo>
                    <a:pt x="667" y="700"/>
                  </a:lnTo>
                  <a:lnTo>
                    <a:pt x="629" y="730"/>
                  </a:lnTo>
                  <a:lnTo>
                    <a:pt x="588" y="755"/>
                  </a:lnTo>
                  <a:lnTo>
                    <a:pt x="545" y="774"/>
                  </a:lnTo>
                  <a:lnTo>
                    <a:pt x="499" y="789"/>
                  </a:lnTo>
                  <a:lnTo>
                    <a:pt x="451" y="798"/>
                  </a:lnTo>
                  <a:lnTo>
                    <a:pt x="400" y="801"/>
                  </a:lnTo>
                  <a:lnTo>
                    <a:pt x="350" y="798"/>
                  </a:lnTo>
                  <a:lnTo>
                    <a:pt x="301" y="789"/>
                  </a:lnTo>
                  <a:lnTo>
                    <a:pt x="255" y="774"/>
                  </a:lnTo>
                  <a:lnTo>
                    <a:pt x="212" y="755"/>
                  </a:lnTo>
                  <a:lnTo>
                    <a:pt x="171" y="730"/>
                  </a:lnTo>
                  <a:lnTo>
                    <a:pt x="134" y="700"/>
                  </a:lnTo>
                  <a:lnTo>
                    <a:pt x="101" y="667"/>
                  </a:lnTo>
                  <a:lnTo>
                    <a:pt x="71" y="630"/>
                  </a:lnTo>
                  <a:lnTo>
                    <a:pt x="46" y="589"/>
                  </a:lnTo>
                  <a:lnTo>
                    <a:pt x="26" y="545"/>
                  </a:lnTo>
                  <a:lnTo>
                    <a:pt x="11" y="499"/>
                  </a:lnTo>
                  <a:lnTo>
                    <a:pt x="2" y="451"/>
                  </a:lnTo>
                  <a:lnTo>
                    <a:pt x="0" y="400"/>
                  </a:lnTo>
                  <a:lnTo>
                    <a:pt x="2" y="350"/>
                  </a:lnTo>
                  <a:lnTo>
                    <a:pt x="11" y="301"/>
                  </a:lnTo>
                  <a:lnTo>
                    <a:pt x="26" y="256"/>
                  </a:lnTo>
                  <a:lnTo>
                    <a:pt x="46" y="211"/>
                  </a:lnTo>
                  <a:lnTo>
                    <a:pt x="71" y="171"/>
                  </a:lnTo>
                  <a:lnTo>
                    <a:pt x="101" y="134"/>
                  </a:lnTo>
                  <a:lnTo>
                    <a:pt x="134" y="101"/>
                  </a:lnTo>
                  <a:lnTo>
                    <a:pt x="171" y="71"/>
                  </a:lnTo>
                  <a:lnTo>
                    <a:pt x="212" y="46"/>
                  </a:lnTo>
                  <a:lnTo>
                    <a:pt x="255" y="26"/>
                  </a:lnTo>
                  <a:lnTo>
                    <a:pt x="301" y="11"/>
                  </a:lnTo>
                  <a:lnTo>
                    <a:pt x="350" y="2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IN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reeform 35"/>
            <p:cNvSpPr>
              <a:spLocks/>
            </p:cNvSpPr>
            <p:nvPr/>
          </p:nvSpPr>
          <p:spPr bwMode="auto">
            <a:xfrm>
              <a:off x="4006130" y="1879122"/>
              <a:ext cx="2869875" cy="2748173"/>
            </a:xfrm>
            <a:custGeom>
              <a:avLst/>
              <a:gdLst>
                <a:gd name="T0" fmla="*/ 499 w 2759"/>
                <a:gd name="T1" fmla="*/ 12 h 2642"/>
                <a:gd name="T2" fmla="*/ 629 w 2759"/>
                <a:gd name="T3" fmla="*/ 71 h 2642"/>
                <a:gd name="T4" fmla="*/ 729 w 2759"/>
                <a:gd name="T5" fmla="*/ 171 h 2642"/>
                <a:gd name="T6" fmla="*/ 788 w 2759"/>
                <a:gd name="T7" fmla="*/ 302 h 2642"/>
                <a:gd name="T8" fmla="*/ 798 w 2759"/>
                <a:gd name="T9" fmla="*/ 451 h 2642"/>
                <a:gd name="T10" fmla="*/ 753 w 2759"/>
                <a:gd name="T11" fmla="*/ 591 h 2642"/>
                <a:gd name="T12" fmla="*/ 663 w 2759"/>
                <a:gd name="T13" fmla="*/ 703 h 2642"/>
                <a:gd name="T14" fmla="*/ 540 w 2759"/>
                <a:gd name="T15" fmla="*/ 777 h 2642"/>
                <a:gd name="T16" fmla="*/ 443 w 2759"/>
                <a:gd name="T17" fmla="*/ 1379 h 2642"/>
                <a:gd name="T18" fmla="*/ 627 w 2759"/>
                <a:gd name="T19" fmla="*/ 1421 h 2642"/>
                <a:gd name="T20" fmla="*/ 785 w 2759"/>
                <a:gd name="T21" fmla="*/ 1515 h 2642"/>
                <a:gd name="T22" fmla="*/ 908 w 2759"/>
                <a:gd name="T23" fmla="*/ 1651 h 2642"/>
                <a:gd name="T24" fmla="*/ 985 w 2759"/>
                <a:gd name="T25" fmla="*/ 1819 h 2642"/>
                <a:gd name="T26" fmla="*/ 2127 w 2759"/>
                <a:gd name="T27" fmla="*/ 1944 h 2642"/>
                <a:gd name="T28" fmla="*/ 2141 w 2759"/>
                <a:gd name="T29" fmla="*/ 2106 h 2642"/>
                <a:gd name="T30" fmla="*/ 2209 w 2759"/>
                <a:gd name="T31" fmla="*/ 2268 h 2642"/>
                <a:gd name="T32" fmla="*/ 2325 w 2759"/>
                <a:gd name="T33" fmla="*/ 2396 h 2642"/>
                <a:gd name="T34" fmla="*/ 2476 w 2759"/>
                <a:gd name="T35" fmla="*/ 2481 h 2642"/>
                <a:gd name="T36" fmla="*/ 2607 w 2759"/>
                <a:gd name="T37" fmla="*/ 2489 h 2642"/>
                <a:gd name="T38" fmla="*/ 2670 w 2759"/>
                <a:gd name="T39" fmla="*/ 2463 h 2642"/>
                <a:gd name="T40" fmla="*/ 2733 w 2759"/>
                <a:gd name="T41" fmla="*/ 2490 h 2642"/>
                <a:gd name="T42" fmla="*/ 2759 w 2759"/>
                <a:gd name="T43" fmla="*/ 2552 h 2642"/>
                <a:gd name="T44" fmla="*/ 2733 w 2759"/>
                <a:gd name="T45" fmla="*/ 2616 h 2642"/>
                <a:gd name="T46" fmla="*/ 2670 w 2759"/>
                <a:gd name="T47" fmla="*/ 2642 h 2642"/>
                <a:gd name="T48" fmla="*/ 2614 w 2759"/>
                <a:gd name="T49" fmla="*/ 2623 h 2642"/>
                <a:gd name="T50" fmla="*/ 2528 w 2759"/>
                <a:gd name="T51" fmla="*/ 2583 h 2642"/>
                <a:gd name="T52" fmla="*/ 2356 w 2759"/>
                <a:gd name="T53" fmla="*/ 2519 h 2642"/>
                <a:gd name="T54" fmla="*/ 2214 w 2759"/>
                <a:gd name="T55" fmla="*/ 2410 h 2642"/>
                <a:gd name="T56" fmla="*/ 2109 w 2759"/>
                <a:gd name="T57" fmla="*/ 2265 h 2642"/>
                <a:gd name="T58" fmla="*/ 2051 w 2759"/>
                <a:gd name="T59" fmla="*/ 2092 h 2642"/>
                <a:gd name="T60" fmla="*/ 924 w 2759"/>
                <a:gd name="T61" fmla="*/ 1986 h 2642"/>
                <a:gd name="T62" fmla="*/ 893 w 2759"/>
                <a:gd name="T63" fmla="*/ 1810 h 2642"/>
                <a:gd name="T64" fmla="*/ 809 w 2759"/>
                <a:gd name="T65" fmla="*/ 1658 h 2642"/>
                <a:gd name="T66" fmla="*/ 680 w 2759"/>
                <a:gd name="T67" fmla="*/ 1544 h 2642"/>
                <a:gd name="T68" fmla="*/ 520 w 2759"/>
                <a:gd name="T69" fmla="*/ 1477 h 2642"/>
                <a:gd name="T70" fmla="*/ 358 w 2759"/>
                <a:gd name="T71" fmla="*/ 1463 h 2642"/>
                <a:gd name="T72" fmla="*/ 261 w 2759"/>
                <a:gd name="T73" fmla="*/ 777 h 2642"/>
                <a:gd name="T74" fmla="*/ 137 w 2759"/>
                <a:gd name="T75" fmla="*/ 703 h 2642"/>
                <a:gd name="T76" fmla="*/ 47 w 2759"/>
                <a:gd name="T77" fmla="*/ 591 h 2642"/>
                <a:gd name="T78" fmla="*/ 2 w 2759"/>
                <a:gd name="T79" fmla="*/ 451 h 2642"/>
                <a:gd name="T80" fmla="*/ 11 w 2759"/>
                <a:gd name="T81" fmla="*/ 302 h 2642"/>
                <a:gd name="T82" fmla="*/ 71 w 2759"/>
                <a:gd name="T83" fmla="*/ 171 h 2642"/>
                <a:gd name="T84" fmla="*/ 171 w 2759"/>
                <a:gd name="T85" fmla="*/ 71 h 2642"/>
                <a:gd name="T86" fmla="*/ 301 w 2759"/>
                <a:gd name="T87" fmla="*/ 12 h 2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59" h="2642">
                  <a:moveTo>
                    <a:pt x="400" y="0"/>
                  </a:moveTo>
                  <a:lnTo>
                    <a:pt x="451" y="3"/>
                  </a:lnTo>
                  <a:lnTo>
                    <a:pt x="499" y="12"/>
                  </a:lnTo>
                  <a:lnTo>
                    <a:pt x="545" y="27"/>
                  </a:lnTo>
                  <a:lnTo>
                    <a:pt x="588" y="46"/>
                  </a:lnTo>
                  <a:lnTo>
                    <a:pt x="629" y="71"/>
                  </a:lnTo>
                  <a:lnTo>
                    <a:pt x="667" y="101"/>
                  </a:lnTo>
                  <a:lnTo>
                    <a:pt x="700" y="134"/>
                  </a:lnTo>
                  <a:lnTo>
                    <a:pt x="729" y="171"/>
                  </a:lnTo>
                  <a:lnTo>
                    <a:pt x="754" y="212"/>
                  </a:lnTo>
                  <a:lnTo>
                    <a:pt x="774" y="255"/>
                  </a:lnTo>
                  <a:lnTo>
                    <a:pt x="788" y="302"/>
                  </a:lnTo>
                  <a:lnTo>
                    <a:pt x="798" y="350"/>
                  </a:lnTo>
                  <a:lnTo>
                    <a:pt x="801" y="401"/>
                  </a:lnTo>
                  <a:lnTo>
                    <a:pt x="798" y="451"/>
                  </a:lnTo>
                  <a:lnTo>
                    <a:pt x="788" y="501"/>
                  </a:lnTo>
                  <a:lnTo>
                    <a:pt x="774" y="548"/>
                  </a:lnTo>
                  <a:lnTo>
                    <a:pt x="753" y="591"/>
                  </a:lnTo>
                  <a:lnTo>
                    <a:pt x="727" y="632"/>
                  </a:lnTo>
                  <a:lnTo>
                    <a:pt x="698" y="669"/>
                  </a:lnTo>
                  <a:lnTo>
                    <a:pt x="663" y="703"/>
                  </a:lnTo>
                  <a:lnTo>
                    <a:pt x="625" y="733"/>
                  </a:lnTo>
                  <a:lnTo>
                    <a:pt x="584" y="757"/>
                  </a:lnTo>
                  <a:lnTo>
                    <a:pt x="540" y="777"/>
                  </a:lnTo>
                  <a:lnTo>
                    <a:pt x="492" y="791"/>
                  </a:lnTo>
                  <a:lnTo>
                    <a:pt x="443" y="799"/>
                  </a:lnTo>
                  <a:lnTo>
                    <a:pt x="443" y="1379"/>
                  </a:lnTo>
                  <a:lnTo>
                    <a:pt x="507" y="1387"/>
                  </a:lnTo>
                  <a:lnTo>
                    <a:pt x="568" y="1402"/>
                  </a:lnTo>
                  <a:lnTo>
                    <a:pt x="627" y="1421"/>
                  </a:lnTo>
                  <a:lnTo>
                    <a:pt x="683" y="1447"/>
                  </a:lnTo>
                  <a:lnTo>
                    <a:pt x="736" y="1479"/>
                  </a:lnTo>
                  <a:lnTo>
                    <a:pt x="785" y="1515"/>
                  </a:lnTo>
                  <a:lnTo>
                    <a:pt x="831" y="1556"/>
                  </a:lnTo>
                  <a:lnTo>
                    <a:pt x="871" y="1602"/>
                  </a:lnTo>
                  <a:lnTo>
                    <a:pt x="908" y="1651"/>
                  </a:lnTo>
                  <a:lnTo>
                    <a:pt x="939" y="1704"/>
                  </a:lnTo>
                  <a:lnTo>
                    <a:pt x="965" y="1760"/>
                  </a:lnTo>
                  <a:lnTo>
                    <a:pt x="985" y="1819"/>
                  </a:lnTo>
                  <a:lnTo>
                    <a:pt x="1000" y="1880"/>
                  </a:lnTo>
                  <a:lnTo>
                    <a:pt x="1008" y="1944"/>
                  </a:lnTo>
                  <a:lnTo>
                    <a:pt x="2127" y="1944"/>
                  </a:lnTo>
                  <a:lnTo>
                    <a:pt x="2127" y="1986"/>
                  </a:lnTo>
                  <a:lnTo>
                    <a:pt x="2131" y="2047"/>
                  </a:lnTo>
                  <a:lnTo>
                    <a:pt x="2141" y="2106"/>
                  </a:lnTo>
                  <a:lnTo>
                    <a:pt x="2158" y="2163"/>
                  </a:lnTo>
                  <a:lnTo>
                    <a:pt x="2181" y="2217"/>
                  </a:lnTo>
                  <a:lnTo>
                    <a:pt x="2209" y="2268"/>
                  </a:lnTo>
                  <a:lnTo>
                    <a:pt x="2243" y="2315"/>
                  </a:lnTo>
                  <a:lnTo>
                    <a:pt x="2282" y="2358"/>
                  </a:lnTo>
                  <a:lnTo>
                    <a:pt x="2325" y="2396"/>
                  </a:lnTo>
                  <a:lnTo>
                    <a:pt x="2372" y="2429"/>
                  </a:lnTo>
                  <a:lnTo>
                    <a:pt x="2423" y="2458"/>
                  </a:lnTo>
                  <a:lnTo>
                    <a:pt x="2476" y="2481"/>
                  </a:lnTo>
                  <a:lnTo>
                    <a:pt x="2533" y="2496"/>
                  </a:lnTo>
                  <a:lnTo>
                    <a:pt x="2592" y="2507"/>
                  </a:lnTo>
                  <a:lnTo>
                    <a:pt x="2607" y="2489"/>
                  </a:lnTo>
                  <a:lnTo>
                    <a:pt x="2624" y="2475"/>
                  </a:lnTo>
                  <a:lnTo>
                    <a:pt x="2646" y="2466"/>
                  </a:lnTo>
                  <a:lnTo>
                    <a:pt x="2670" y="2463"/>
                  </a:lnTo>
                  <a:lnTo>
                    <a:pt x="2694" y="2466"/>
                  </a:lnTo>
                  <a:lnTo>
                    <a:pt x="2715" y="2475"/>
                  </a:lnTo>
                  <a:lnTo>
                    <a:pt x="2733" y="2490"/>
                  </a:lnTo>
                  <a:lnTo>
                    <a:pt x="2747" y="2508"/>
                  </a:lnTo>
                  <a:lnTo>
                    <a:pt x="2756" y="2529"/>
                  </a:lnTo>
                  <a:lnTo>
                    <a:pt x="2759" y="2552"/>
                  </a:lnTo>
                  <a:lnTo>
                    <a:pt x="2756" y="2576"/>
                  </a:lnTo>
                  <a:lnTo>
                    <a:pt x="2747" y="2598"/>
                  </a:lnTo>
                  <a:lnTo>
                    <a:pt x="2733" y="2616"/>
                  </a:lnTo>
                  <a:lnTo>
                    <a:pt x="2715" y="2631"/>
                  </a:lnTo>
                  <a:lnTo>
                    <a:pt x="2694" y="2640"/>
                  </a:lnTo>
                  <a:lnTo>
                    <a:pt x="2670" y="2642"/>
                  </a:lnTo>
                  <a:lnTo>
                    <a:pt x="2649" y="2640"/>
                  </a:lnTo>
                  <a:lnTo>
                    <a:pt x="2630" y="2633"/>
                  </a:lnTo>
                  <a:lnTo>
                    <a:pt x="2614" y="2623"/>
                  </a:lnTo>
                  <a:lnTo>
                    <a:pt x="2599" y="2609"/>
                  </a:lnTo>
                  <a:lnTo>
                    <a:pt x="2589" y="2592"/>
                  </a:lnTo>
                  <a:lnTo>
                    <a:pt x="2528" y="2583"/>
                  </a:lnTo>
                  <a:lnTo>
                    <a:pt x="2467" y="2567"/>
                  </a:lnTo>
                  <a:lnTo>
                    <a:pt x="2410" y="2545"/>
                  </a:lnTo>
                  <a:lnTo>
                    <a:pt x="2356" y="2519"/>
                  </a:lnTo>
                  <a:lnTo>
                    <a:pt x="2306" y="2487"/>
                  </a:lnTo>
                  <a:lnTo>
                    <a:pt x="2258" y="2451"/>
                  </a:lnTo>
                  <a:lnTo>
                    <a:pt x="2214" y="2410"/>
                  </a:lnTo>
                  <a:lnTo>
                    <a:pt x="2175" y="2366"/>
                  </a:lnTo>
                  <a:lnTo>
                    <a:pt x="2140" y="2317"/>
                  </a:lnTo>
                  <a:lnTo>
                    <a:pt x="2109" y="2265"/>
                  </a:lnTo>
                  <a:lnTo>
                    <a:pt x="2084" y="2210"/>
                  </a:lnTo>
                  <a:lnTo>
                    <a:pt x="2065" y="2152"/>
                  </a:lnTo>
                  <a:lnTo>
                    <a:pt x="2051" y="2092"/>
                  </a:lnTo>
                  <a:lnTo>
                    <a:pt x="2043" y="2029"/>
                  </a:lnTo>
                  <a:lnTo>
                    <a:pt x="924" y="2029"/>
                  </a:lnTo>
                  <a:lnTo>
                    <a:pt x="924" y="1986"/>
                  </a:lnTo>
                  <a:lnTo>
                    <a:pt x="920" y="1926"/>
                  </a:lnTo>
                  <a:lnTo>
                    <a:pt x="910" y="1867"/>
                  </a:lnTo>
                  <a:lnTo>
                    <a:pt x="893" y="1810"/>
                  </a:lnTo>
                  <a:lnTo>
                    <a:pt x="870" y="1756"/>
                  </a:lnTo>
                  <a:lnTo>
                    <a:pt x="842" y="1706"/>
                  </a:lnTo>
                  <a:lnTo>
                    <a:pt x="809" y="1658"/>
                  </a:lnTo>
                  <a:lnTo>
                    <a:pt x="770" y="1616"/>
                  </a:lnTo>
                  <a:lnTo>
                    <a:pt x="727" y="1578"/>
                  </a:lnTo>
                  <a:lnTo>
                    <a:pt x="680" y="1544"/>
                  </a:lnTo>
                  <a:lnTo>
                    <a:pt x="630" y="1516"/>
                  </a:lnTo>
                  <a:lnTo>
                    <a:pt x="577" y="1494"/>
                  </a:lnTo>
                  <a:lnTo>
                    <a:pt x="520" y="1477"/>
                  </a:lnTo>
                  <a:lnTo>
                    <a:pt x="461" y="1466"/>
                  </a:lnTo>
                  <a:lnTo>
                    <a:pt x="400" y="1463"/>
                  </a:lnTo>
                  <a:lnTo>
                    <a:pt x="358" y="1463"/>
                  </a:lnTo>
                  <a:lnTo>
                    <a:pt x="358" y="799"/>
                  </a:lnTo>
                  <a:lnTo>
                    <a:pt x="309" y="791"/>
                  </a:lnTo>
                  <a:lnTo>
                    <a:pt x="261" y="777"/>
                  </a:lnTo>
                  <a:lnTo>
                    <a:pt x="217" y="757"/>
                  </a:lnTo>
                  <a:lnTo>
                    <a:pt x="175" y="733"/>
                  </a:lnTo>
                  <a:lnTo>
                    <a:pt x="137" y="703"/>
                  </a:lnTo>
                  <a:lnTo>
                    <a:pt x="103" y="669"/>
                  </a:lnTo>
                  <a:lnTo>
                    <a:pt x="72" y="632"/>
                  </a:lnTo>
                  <a:lnTo>
                    <a:pt x="47" y="591"/>
                  </a:lnTo>
                  <a:lnTo>
                    <a:pt x="27" y="548"/>
                  </a:lnTo>
                  <a:lnTo>
                    <a:pt x="12" y="501"/>
                  </a:lnTo>
                  <a:lnTo>
                    <a:pt x="2" y="451"/>
                  </a:lnTo>
                  <a:lnTo>
                    <a:pt x="0" y="401"/>
                  </a:lnTo>
                  <a:lnTo>
                    <a:pt x="2" y="350"/>
                  </a:lnTo>
                  <a:lnTo>
                    <a:pt x="11" y="302"/>
                  </a:lnTo>
                  <a:lnTo>
                    <a:pt x="26" y="255"/>
                  </a:lnTo>
                  <a:lnTo>
                    <a:pt x="46" y="212"/>
                  </a:lnTo>
                  <a:lnTo>
                    <a:pt x="71" y="171"/>
                  </a:lnTo>
                  <a:lnTo>
                    <a:pt x="101" y="134"/>
                  </a:lnTo>
                  <a:lnTo>
                    <a:pt x="134" y="101"/>
                  </a:lnTo>
                  <a:lnTo>
                    <a:pt x="171" y="71"/>
                  </a:lnTo>
                  <a:lnTo>
                    <a:pt x="212" y="46"/>
                  </a:lnTo>
                  <a:lnTo>
                    <a:pt x="255" y="27"/>
                  </a:lnTo>
                  <a:lnTo>
                    <a:pt x="301" y="12"/>
                  </a:lnTo>
                  <a:lnTo>
                    <a:pt x="350" y="3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3" name="Freeform 34"/>
            <p:cNvSpPr>
              <a:spLocks/>
            </p:cNvSpPr>
            <p:nvPr/>
          </p:nvSpPr>
          <p:spPr bwMode="auto">
            <a:xfrm>
              <a:off x="6339484" y="3528858"/>
              <a:ext cx="833190" cy="833189"/>
            </a:xfrm>
            <a:custGeom>
              <a:avLst/>
              <a:gdLst>
                <a:gd name="T0" fmla="*/ 400 w 801"/>
                <a:gd name="T1" fmla="*/ 0 h 801"/>
                <a:gd name="T2" fmla="*/ 451 w 801"/>
                <a:gd name="T3" fmla="*/ 2 h 801"/>
                <a:gd name="T4" fmla="*/ 499 w 801"/>
                <a:gd name="T5" fmla="*/ 11 h 801"/>
                <a:gd name="T6" fmla="*/ 545 w 801"/>
                <a:gd name="T7" fmla="*/ 26 h 801"/>
                <a:gd name="T8" fmla="*/ 588 w 801"/>
                <a:gd name="T9" fmla="*/ 46 h 801"/>
                <a:gd name="T10" fmla="*/ 629 w 801"/>
                <a:gd name="T11" fmla="*/ 71 h 801"/>
                <a:gd name="T12" fmla="*/ 667 w 801"/>
                <a:gd name="T13" fmla="*/ 101 h 801"/>
                <a:gd name="T14" fmla="*/ 700 w 801"/>
                <a:gd name="T15" fmla="*/ 134 h 801"/>
                <a:gd name="T16" fmla="*/ 729 w 801"/>
                <a:gd name="T17" fmla="*/ 171 h 801"/>
                <a:gd name="T18" fmla="*/ 754 w 801"/>
                <a:gd name="T19" fmla="*/ 211 h 801"/>
                <a:gd name="T20" fmla="*/ 774 w 801"/>
                <a:gd name="T21" fmla="*/ 256 h 801"/>
                <a:gd name="T22" fmla="*/ 788 w 801"/>
                <a:gd name="T23" fmla="*/ 301 h 801"/>
                <a:gd name="T24" fmla="*/ 798 w 801"/>
                <a:gd name="T25" fmla="*/ 350 h 801"/>
                <a:gd name="T26" fmla="*/ 801 w 801"/>
                <a:gd name="T27" fmla="*/ 400 h 801"/>
                <a:gd name="T28" fmla="*/ 798 w 801"/>
                <a:gd name="T29" fmla="*/ 451 h 801"/>
                <a:gd name="T30" fmla="*/ 788 w 801"/>
                <a:gd name="T31" fmla="*/ 499 h 801"/>
                <a:gd name="T32" fmla="*/ 774 w 801"/>
                <a:gd name="T33" fmla="*/ 545 h 801"/>
                <a:gd name="T34" fmla="*/ 754 w 801"/>
                <a:gd name="T35" fmla="*/ 589 h 801"/>
                <a:gd name="T36" fmla="*/ 729 w 801"/>
                <a:gd name="T37" fmla="*/ 630 h 801"/>
                <a:gd name="T38" fmla="*/ 700 w 801"/>
                <a:gd name="T39" fmla="*/ 667 h 801"/>
                <a:gd name="T40" fmla="*/ 667 w 801"/>
                <a:gd name="T41" fmla="*/ 700 h 801"/>
                <a:gd name="T42" fmla="*/ 629 w 801"/>
                <a:gd name="T43" fmla="*/ 730 h 801"/>
                <a:gd name="T44" fmla="*/ 588 w 801"/>
                <a:gd name="T45" fmla="*/ 755 h 801"/>
                <a:gd name="T46" fmla="*/ 545 w 801"/>
                <a:gd name="T47" fmla="*/ 774 h 801"/>
                <a:gd name="T48" fmla="*/ 499 w 801"/>
                <a:gd name="T49" fmla="*/ 789 h 801"/>
                <a:gd name="T50" fmla="*/ 451 w 801"/>
                <a:gd name="T51" fmla="*/ 798 h 801"/>
                <a:gd name="T52" fmla="*/ 400 w 801"/>
                <a:gd name="T53" fmla="*/ 801 h 801"/>
                <a:gd name="T54" fmla="*/ 350 w 801"/>
                <a:gd name="T55" fmla="*/ 798 h 801"/>
                <a:gd name="T56" fmla="*/ 301 w 801"/>
                <a:gd name="T57" fmla="*/ 789 h 801"/>
                <a:gd name="T58" fmla="*/ 255 w 801"/>
                <a:gd name="T59" fmla="*/ 774 h 801"/>
                <a:gd name="T60" fmla="*/ 212 w 801"/>
                <a:gd name="T61" fmla="*/ 755 h 801"/>
                <a:gd name="T62" fmla="*/ 171 w 801"/>
                <a:gd name="T63" fmla="*/ 730 h 801"/>
                <a:gd name="T64" fmla="*/ 134 w 801"/>
                <a:gd name="T65" fmla="*/ 700 h 801"/>
                <a:gd name="T66" fmla="*/ 101 w 801"/>
                <a:gd name="T67" fmla="*/ 667 h 801"/>
                <a:gd name="T68" fmla="*/ 71 w 801"/>
                <a:gd name="T69" fmla="*/ 630 h 801"/>
                <a:gd name="T70" fmla="*/ 46 w 801"/>
                <a:gd name="T71" fmla="*/ 589 h 801"/>
                <a:gd name="T72" fmla="*/ 26 w 801"/>
                <a:gd name="T73" fmla="*/ 545 h 801"/>
                <a:gd name="T74" fmla="*/ 11 w 801"/>
                <a:gd name="T75" fmla="*/ 499 h 801"/>
                <a:gd name="T76" fmla="*/ 2 w 801"/>
                <a:gd name="T77" fmla="*/ 451 h 801"/>
                <a:gd name="T78" fmla="*/ 0 w 801"/>
                <a:gd name="T79" fmla="*/ 400 h 801"/>
                <a:gd name="T80" fmla="*/ 2 w 801"/>
                <a:gd name="T81" fmla="*/ 350 h 801"/>
                <a:gd name="T82" fmla="*/ 11 w 801"/>
                <a:gd name="T83" fmla="*/ 301 h 801"/>
                <a:gd name="T84" fmla="*/ 26 w 801"/>
                <a:gd name="T85" fmla="*/ 256 h 801"/>
                <a:gd name="T86" fmla="*/ 46 w 801"/>
                <a:gd name="T87" fmla="*/ 211 h 801"/>
                <a:gd name="T88" fmla="*/ 71 w 801"/>
                <a:gd name="T89" fmla="*/ 171 h 801"/>
                <a:gd name="T90" fmla="*/ 101 w 801"/>
                <a:gd name="T91" fmla="*/ 134 h 801"/>
                <a:gd name="T92" fmla="*/ 134 w 801"/>
                <a:gd name="T93" fmla="*/ 101 h 801"/>
                <a:gd name="T94" fmla="*/ 171 w 801"/>
                <a:gd name="T95" fmla="*/ 71 h 801"/>
                <a:gd name="T96" fmla="*/ 212 w 801"/>
                <a:gd name="T97" fmla="*/ 46 h 801"/>
                <a:gd name="T98" fmla="*/ 255 w 801"/>
                <a:gd name="T99" fmla="*/ 26 h 801"/>
                <a:gd name="T100" fmla="*/ 301 w 801"/>
                <a:gd name="T101" fmla="*/ 11 h 801"/>
                <a:gd name="T102" fmla="*/ 350 w 801"/>
                <a:gd name="T103" fmla="*/ 2 h 801"/>
                <a:gd name="T104" fmla="*/ 400 w 801"/>
                <a:gd name="T105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01" h="801">
                  <a:moveTo>
                    <a:pt x="400" y="0"/>
                  </a:moveTo>
                  <a:lnTo>
                    <a:pt x="451" y="2"/>
                  </a:lnTo>
                  <a:lnTo>
                    <a:pt x="499" y="11"/>
                  </a:lnTo>
                  <a:lnTo>
                    <a:pt x="545" y="26"/>
                  </a:lnTo>
                  <a:lnTo>
                    <a:pt x="588" y="46"/>
                  </a:lnTo>
                  <a:lnTo>
                    <a:pt x="629" y="71"/>
                  </a:lnTo>
                  <a:lnTo>
                    <a:pt x="667" y="101"/>
                  </a:lnTo>
                  <a:lnTo>
                    <a:pt x="700" y="134"/>
                  </a:lnTo>
                  <a:lnTo>
                    <a:pt x="729" y="171"/>
                  </a:lnTo>
                  <a:lnTo>
                    <a:pt x="754" y="211"/>
                  </a:lnTo>
                  <a:lnTo>
                    <a:pt x="774" y="256"/>
                  </a:lnTo>
                  <a:lnTo>
                    <a:pt x="788" y="301"/>
                  </a:lnTo>
                  <a:lnTo>
                    <a:pt x="798" y="350"/>
                  </a:lnTo>
                  <a:lnTo>
                    <a:pt x="801" y="400"/>
                  </a:lnTo>
                  <a:lnTo>
                    <a:pt x="798" y="451"/>
                  </a:lnTo>
                  <a:lnTo>
                    <a:pt x="788" y="499"/>
                  </a:lnTo>
                  <a:lnTo>
                    <a:pt x="774" y="545"/>
                  </a:lnTo>
                  <a:lnTo>
                    <a:pt x="754" y="589"/>
                  </a:lnTo>
                  <a:lnTo>
                    <a:pt x="729" y="630"/>
                  </a:lnTo>
                  <a:lnTo>
                    <a:pt x="700" y="667"/>
                  </a:lnTo>
                  <a:lnTo>
                    <a:pt x="667" y="700"/>
                  </a:lnTo>
                  <a:lnTo>
                    <a:pt x="629" y="730"/>
                  </a:lnTo>
                  <a:lnTo>
                    <a:pt x="588" y="755"/>
                  </a:lnTo>
                  <a:lnTo>
                    <a:pt x="545" y="774"/>
                  </a:lnTo>
                  <a:lnTo>
                    <a:pt x="499" y="789"/>
                  </a:lnTo>
                  <a:lnTo>
                    <a:pt x="451" y="798"/>
                  </a:lnTo>
                  <a:lnTo>
                    <a:pt x="400" y="801"/>
                  </a:lnTo>
                  <a:lnTo>
                    <a:pt x="350" y="798"/>
                  </a:lnTo>
                  <a:lnTo>
                    <a:pt x="301" y="789"/>
                  </a:lnTo>
                  <a:lnTo>
                    <a:pt x="255" y="774"/>
                  </a:lnTo>
                  <a:lnTo>
                    <a:pt x="212" y="755"/>
                  </a:lnTo>
                  <a:lnTo>
                    <a:pt x="171" y="730"/>
                  </a:lnTo>
                  <a:lnTo>
                    <a:pt x="134" y="700"/>
                  </a:lnTo>
                  <a:lnTo>
                    <a:pt x="101" y="667"/>
                  </a:lnTo>
                  <a:lnTo>
                    <a:pt x="71" y="630"/>
                  </a:lnTo>
                  <a:lnTo>
                    <a:pt x="46" y="589"/>
                  </a:lnTo>
                  <a:lnTo>
                    <a:pt x="26" y="545"/>
                  </a:lnTo>
                  <a:lnTo>
                    <a:pt x="11" y="499"/>
                  </a:lnTo>
                  <a:lnTo>
                    <a:pt x="2" y="451"/>
                  </a:lnTo>
                  <a:lnTo>
                    <a:pt x="0" y="400"/>
                  </a:lnTo>
                  <a:lnTo>
                    <a:pt x="2" y="350"/>
                  </a:lnTo>
                  <a:lnTo>
                    <a:pt x="11" y="301"/>
                  </a:lnTo>
                  <a:lnTo>
                    <a:pt x="26" y="256"/>
                  </a:lnTo>
                  <a:lnTo>
                    <a:pt x="46" y="211"/>
                  </a:lnTo>
                  <a:lnTo>
                    <a:pt x="71" y="171"/>
                  </a:lnTo>
                  <a:lnTo>
                    <a:pt x="101" y="134"/>
                  </a:lnTo>
                  <a:lnTo>
                    <a:pt x="134" y="101"/>
                  </a:lnTo>
                  <a:lnTo>
                    <a:pt x="171" y="71"/>
                  </a:lnTo>
                  <a:lnTo>
                    <a:pt x="212" y="46"/>
                  </a:lnTo>
                  <a:lnTo>
                    <a:pt x="255" y="26"/>
                  </a:lnTo>
                  <a:lnTo>
                    <a:pt x="301" y="11"/>
                  </a:lnTo>
                  <a:lnTo>
                    <a:pt x="350" y="2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IN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Freeform 35"/>
            <p:cNvSpPr>
              <a:spLocks/>
            </p:cNvSpPr>
            <p:nvPr/>
          </p:nvSpPr>
          <p:spPr bwMode="auto">
            <a:xfrm>
              <a:off x="6339484" y="1879122"/>
              <a:ext cx="2869875" cy="2748173"/>
            </a:xfrm>
            <a:custGeom>
              <a:avLst/>
              <a:gdLst>
                <a:gd name="T0" fmla="*/ 499 w 2759"/>
                <a:gd name="T1" fmla="*/ 12 h 2642"/>
                <a:gd name="T2" fmla="*/ 629 w 2759"/>
                <a:gd name="T3" fmla="*/ 71 h 2642"/>
                <a:gd name="T4" fmla="*/ 729 w 2759"/>
                <a:gd name="T5" fmla="*/ 171 h 2642"/>
                <a:gd name="T6" fmla="*/ 788 w 2759"/>
                <a:gd name="T7" fmla="*/ 302 h 2642"/>
                <a:gd name="T8" fmla="*/ 798 w 2759"/>
                <a:gd name="T9" fmla="*/ 451 h 2642"/>
                <a:gd name="T10" fmla="*/ 753 w 2759"/>
                <a:gd name="T11" fmla="*/ 591 h 2642"/>
                <a:gd name="T12" fmla="*/ 663 w 2759"/>
                <a:gd name="T13" fmla="*/ 703 h 2642"/>
                <a:gd name="T14" fmla="*/ 540 w 2759"/>
                <a:gd name="T15" fmla="*/ 777 h 2642"/>
                <a:gd name="T16" fmla="*/ 443 w 2759"/>
                <a:gd name="T17" fmla="*/ 1379 h 2642"/>
                <a:gd name="T18" fmla="*/ 627 w 2759"/>
                <a:gd name="T19" fmla="*/ 1421 h 2642"/>
                <a:gd name="T20" fmla="*/ 785 w 2759"/>
                <a:gd name="T21" fmla="*/ 1515 h 2642"/>
                <a:gd name="T22" fmla="*/ 908 w 2759"/>
                <a:gd name="T23" fmla="*/ 1651 h 2642"/>
                <a:gd name="T24" fmla="*/ 985 w 2759"/>
                <a:gd name="T25" fmla="*/ 1819 h 2642"/>
                <a:gd name="T26" fmla="*/ 2127 w 2759"/>
                <a:gd name="T27" fmla="*/ 1944 h 2642"/>
                <a:gd name="T28" fmla="*/ 2141 w 2759"/>
                <a:gd name="T29" fmla="*/ 2106 h 2642"/>
                <a:gd name="T30" fmla="*/ 2209 w 2759"/>
                <a:gd name="T31" fmla="*/ 2268 h 2642"/>
                <a:gd name="T32" fmla="*/ 2325 w 2759"/>
                <a:gd name="T33" fmla="*/ 2396 h 2642"/>
                <a:gd name="T34" fmla="*/ 2476 w 2759"/>
                <a:gd name="T35" fmla="*/ 2481 h 2642"/>
                <a:gd name="T36" fmla="*/ 2607 w 2759"/>
                <a:gd name="T37" fmla="*/ 2489 h 2642"/>
                <a:gd name="T38" fmla="*/ 2670 w 2759"/>
                <a:gd name="T39" fmla="*/ 2463 h 2642"/>
                <a:gd name="T40" fmla="*/ 2733 w 2759"/>
                <a:gd name="T41" fmla="*/ 2490 h 2642"/>
                <a:gd name="T42" fmla="*/ 2759 w 2759"/>
                <a:gd name="T43" fmla="*/ 2552 h 2642"/>
                <a:gd name="T44" fmla="*/ 2733 w 2759"/>
                <a:gd name="T45" fmla="*/ 2616 h 2642"/>
                <a:gd name="T46" fmla="*/ 2670 w 2759"/>
                <a:gd name="T47" fmla="*/ 2642 h 2642"/>
                <a:gd name="T48" fmla="*/ 2614 w 2759"/>
                <a:gd name="T49" fmla="*/ 2623 h 2642"/>
                <a:gd name="T50" fmla="*/ 2528 w 2759"/>
                <a:gd name="T51" fmla="*/ 2583 h 2642"/>
                <a:gd name="T52" fmla="*/ 2356 w 2759"/>
                <a:gd name="T53" fmla="*/ 2519 h 2642"/>
                <a:gd name="T54" fmla="*/ 2214 w 2759"/>
                <a:gd name="T55" fmla="*/ 2410 h 2642"/>
                <a:gd name="T56" fmla="*/ 2109 w 2759"/>
                <a:gd name="T57" fmla="*/ 2265 h 2642"/>
                <a:gd name="T58" fmla="*/ 2051 w 2759"/>
                <a:gd name="T59" fmla="*/ 2092 h 2642"/>
                <a:gd name="T60" fmla="*/ 924 w 2759"/>
                <a:gd name="T61" fmla="*/ 1986 h 2642"/>
                <a:gd name="T62" fmla="*/ 893 w 2759"/>
                <a:gd name="T63" fmla="*/ 1810 h 2642"/>
                <a:gd name="T64" fmla="*/ 809 w 2759"/>
                <a:gd name="T65" fmla="*/ 1658 h 2642"/>
                <a:gd name="T66" fmla="*/ 680 w 2759"/>
                <a:gd name="T67" fmla="*/ 1544 h 2642"/>
                <a:gd name="T68" fmla="*/ 520 w 2759"/>
                <a:gd name="T69" fmla="*/ 1477 h 2642"/>
                <a:gd name="T70" fmla="*/ 358 w 2759"/>
                <a:gd name="T71" fmla="*/ 1463 h 2642"/>
                <a:gd name="T72" fmla="*/ 261 w 2759"/>
                <a:gd name="T73" fmla="*/ 777 h 2642"/>
                <a:gd name="T74" fmla="*/ 137 w 2759"/>
                <a:gd name="T75" fmla="*/ 703 h 2642"/>
                <a:gd name="T76" fmla="*/ 47 w 2759"/>
                <a:gd name="T77" fmla="*/ 591 h 2642"/>
                <a:gd name="T78" fmla="*/ 2 w 2759"/>
                <a:gd name="T79" fmla="*/ 451 h 2642"/>
                <a:gd name="T80" fmla="*/ 11 w 2759"/>
                <a:gd name="T81" fmla="*/ 302 h 2642"/>
                <a:gd name="T82" fmla="*/ 71 w 2759"/>
                <a:gd name="T83" fmla="*/ 171 h 2642"/>
                <a:gd name="T84" fmla="*/ 171 w 2759"/>
                <a:gd name="T85" fmla="*/ 71 h 2642"/>
                <a:gd name="T86" fmla="*/ 301 w 2759"/>
                <a:gd name="T87" fmla="*/ 12 h 2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59" h="2642">
                  <a:moveTo>
                    <a:pt x="400" y="0"/>
                  </a:moveTo>
                  <a:lnTo>
                    <a:pt x="451" y="3"/>
                  </a:lnTo>
                  <a:lnTo>
                    <a:pt x="499" y="12"/>
                  </a:lnTo>
                  <a:lnTo>
                    <a:pt x="545" y="27"/>
                  </a:lnTo>
                  <a:lnTo>
                    <a:pt x="588" y="46"/>
                  </a:lnTo>
                  <a:lnTo>
                    <a:pt x="629" y="71"/>
                  </a:lnTo>
                  <a:lnTo>
                    <a:pt x="667" y="101"/>
                  </a:lnTo>
                  <a:lnTo>
                    <a:pt x="700" y="134"/>
                  </a:lnTo>
                  <a:lnTo>
                    <a:pt x="729" y="171"/>
                  </a:lnTo>
                  <a:lnTo>
                    <a:pt x="754" y="212"/>
                  </a:lnTo>
                  <a:lnTo>
                    <a:pt x="774" y="255"/>
                  </a:lnTo>
                  <a:lnTo>
                    <a:pt x="788" y="302"/>
                  </a:lnTo>
                  <a:lnTo>
                    <a:pt x="798" y="350"/>
                  </a:lnTo>
                  <a:lnTo>
                    <a:pt x="801" y="401"/>
                  </a:lnTo>
                  <a:lnTo>
                    <a:pt x="798" y="451"/>
                  </a:lnTo>
                  <a:lnTo>
                    <a:pt x="788" y="501"/>
                  </a:lnTo>
                  <a:lnTo>
                    <a:pt x="774" y="548"/>
                  </a:lnTo>
                  <a:lnTo>
                    <a:pt x="753" y="591"/>
                  </a:lnTo>
                  <a:lnTo>
                    <a:pt x="727" y="632"/>
                  </a:lnTo>
                  <a:lnTo>
                    <a:pt x="698" y="669"/>
                  </a:lnTo>
                  <a:lnTo>
                    <a:pt x="663" y="703"/>
                  </a:lnTo>
                  <a:lnTo>
                    <a:pt x="625" y="733"/>
                  </a:lnTo>
                  <a:lnTo>
                    <a:pt x="584" y="757"/>
                  </a:lnTo>
                  <a:lnTo>
                    <a:pt x="540" y="777"/>
                  </a:lnTo>
                  <a:lnTo>
                    <a:pt x="492" y="791"/>
                  </a:lnTo>
                  <a:lnTo>
                    <a:pt x="443" y="799"/>
                  </a:lnTo>
                  <a:lnTo>
                    <a:pt x="443" y="1379"/>
                  </a:lnTo>
                  <a:lnTo>
                    <a:pt x="507" y="1387"/>
                  </a:lnTo>
                  <a:lnTo>
                    <a:pt x="568" y="1402"/>
                  </a:lnTo>
                  <a:lnTo>
                    <a:pt x="627" y="1421"/>
                  </a:lnTo>
                  <a:lnTo>
                    <a:pt x="683" y="1447"/>
                  </a:lnTo>
                  <a:lnTo>
                    <a:pt x="736" y="1479"/>
                  </a:lnTo>
                  <a:lnTo>
                    <a:pt x="785" y="1515"/>
                  </a:lnTo>
                  <a:lnTo>
                    <a:pt x="831" y="1556"/>
                  </a:lnTo>
                  <a:lnTo>
                    <a:pt x="871" y="1602"/>
                  </a:lnTo>
                  <a:lnTo>
                    <a:pt x="908" y="1651"/>
                  </a:lnTo>
                  <a:lnTo>
                    <a:pt x="939" y="1704"/>
                  </a:lnTo>
                  <a:lnTo>
                    <a:pt x="965" y="1760"/>
                  </a:lnTo>
                  <a:lnTo>
                    <a:pt x="985" y="1819"/>
                  </a:lnTo>
                  <a:lnTo>
                    <a:pt x="1000" y="1880"/>
                  </a:lnTo>
                  <a:lnTo>
                    <a:pt x="1008" y="1944"/>
                  </a:lnTo>
                  <a:lnTo>
                    <a:pt x="2127" y="1944"/>
                  </a:lnTo>
                  <a:lnTo>
                    <a:pt x="2127" y="1986"/>
                  </a:lnTo>
                  <a:lnTo>
                    <a:pt x="2131" y="2047"/>
                  </a:lnTo>
                  <a:lnTo>
                    <a:pt x="2141" y="2106"/>
                  </a:lnTo>
                  <a:lnTo>
                    <a:pt x="2158" y="2163"/>
                  </a:lnTo>
                  <a:lnTo>
                    <a:pt x="2181" y="2217"/>
                  </a:lnTo>
                  <a:lnTo>
                    <a:pt x="2209" y="2268"/>
                  </a:lnTo>
                  <a:lnTo>
                    <a:pt x="2243" y="2315"/>
                  </a:lnTo>
                  <a:lnTo>
                    <a:pt x="2282" y="2358"/>
                  </a:lnTo>
                  <a:lnTo>
                    <a:pt x="2325" y="2396"/>
                  </a:lnTo>
                  <a:lnTo>
                    <a:pt x="2372" y="2429"/>
                  </a:lnTo>
                  <a:lnTo>
                    <a:pt x="2423" y="2458"/>
                  </a:lnTo>
                  <a:lnTo>
                    <a:pt x="2476" y="2481"/>
                  </a:lnTo>
                  <a:lnTo>
                    <a:pt x="2533" y="2496"/>
                  </a:lnTo>
                  <a:lnTo>
                    <a:pt x="2592" y="2507"/>
                  </a:lnTo>
                  <a:lnTo>
                    <a:pt x="2607" y="2489"/>
                  </a:lnTo>
                  <a:lnTo>
                    <a:pt x="2624" y="2475"/>
                  </a:lnTo>
                  <a:lnTo>
                    <a:pt x="2646" y="2466"/>
                  </a:lnTo>
                  <a:lnTo>
                    <a:pt x="2670" y="2463"/>
                  </a:lnTo>
                  <a:lnTo>
                    <a:pt x="2694" y="2466"/>
                  </a:lnTo>
                  <a:lnTo>
                    <a:pt x="2715" y="2475"/>
                  </a:lnTo>
                  <a:lnTo>
                    <a:pt x="2733" y="2490"/>
                  </a:lnTo>
                  <a:lnTo>
                    <a:pt x="2747" y="2508"/>
                  </a:lnTo>
                  <a:lnTo>
                    <a:pt x="2756" y="2529"/>
                  </a:lnTo>
                  <a:lnTo>
                    <a:pt x="2759" y="2552"/>
                  </a:lnTo>
                  <a:lnTo>
                    <a:pt x="2756" y="2576"/>
                  </a:lnTo>
                  <a:lnTo>
                    <a:pt x="2747" y="2598"/>
                  </a:lnTo>
                  <a:lnTo>
                    <a:pt x="2733" y="2616"/>
                  </a:lnTo>
                  <a:lnTo>
                    <a:pt x="2715" y="2631"/>
                  </a:lnTo>
                  <a:lnTo>
                    <a:pt x="2694" y="2640"/>
                  </a:lnTo>
                  <a:lnTo>
                    <a:pt x="2670" y="2642"/>
                  </a:lnTo>
                  <a:lnTo>
                    <a:pt x="2649" y="2640"/>
                  </a:lnTo>
                  <a:lnTo>
                    <a:pt x="2630" y="2633"/>
                  </a:lnTo>
                  <a:lnTo>
                    <a:pt x="2614" y="2623"/>
                  </a:lnTo>
                  <a:lnTo>
                    <a:pt x="2599" y="2609"/>
                  </a:lnTo>
                  <a:lnTo>
                    <a:pt x="2589" y="2592"/>
                  </a:lnTo>
                  <a:lnTo>
                    <a:pt x="2528" y="2583"/>
                  </a:lnTo>
                  <a:lnTo>
                    <a:pt x="2467" y="2567"/>
                  </a:lnTo>
                  <a:lnTo>
                    <a:pt x="2410" y="2545"/>
                  </a:lnTo>
                  <a:lnTo>
                    <a:pt x="2356" y="2519"/>
                  </a:lnTo>
                  <a:lnTo>
                    <a:pt x="2306" y="2487"/>
                  </a:lnTo>
                  <a:lnTo>
                    <a:pt x="2258" y="2451"/>
                  </a:lnTo>
                  <a:lnTo>
                    <a:pt x="2214" y="2410"/>
                  </a:lnTo>
                  <a:lnTo>
                    <a:pt x="2175" y="2366"/>
                  </a:lnTo>
                  <a:lnTo>
                    <a:pt x="2140" y="2317"/>
                  </a:lnTo>
                  <a:lnTo>
                    <a:pt x="2109" y="2265"/>
                  </a:lnTo>
                  <a:lnTo>
                    <a:pt x="2084" y="2210"/>
                  </a:lnTo>
                  <a:lnTo>
                    <a:pt x="2065" y="2152"/>
                  </a:lnTo>
                  <a:lnTo>
                    <a:pt x="2051" y="2092"/>
                  </a:lnTo>
                  <a:lnTo>
                    <a:pt x="2043" y="2029"/>
                  </a:lnTo>
                  <a:lnTo>
                    <a:pt x="924" y="2029"/>
                  </a:lnTo>
                  <a:lnTo>
                    <a:pt x="924" y="1986"/>
                  </a:lnTo>
                  <a:lnTo>
                    <a:pt x="920" y="1926"/>
                  </a:lnTo>
                  <a:lnTo>
                    <a:pt x="910" y="1867"/>
                  </a:lnTo>
                  <a:lnTo>
                    <a:pt x="893" y="1810"/>
                  </a:lnTo>
                  <a:lnTo>
                    <a:pt x="870" y="1756"/>
                  </a:lnTo>
                  <a:lnTo>
                    <a:pt x="842" y="1706"/>
                  </a:lnTo>
                  <a:lnTo>
                    <a:pt x="809" y="1658"/>
                  </a:lnTo>
                  <a:lnTo>
                    <a:pt x="770" y="1616"/>
                  </a:lnTo>
                  <a:lnTo>
                    <a:pt x="727" y="1578"/>
                  </a:lnTo>
                  <a:lnTo>
                    <a:pt x="680" y="1544"/>
                  </a:lnTo>
                  <a:lnTo>
                    <a:pt x="630" y="1516"/>
                  </a:lnTo>
                  <a:lnTo>
                    <a:pt x="577" y="1494"/>
                  </a:lnTo>
                  <a:lnTo>
                    <a:pt x="520" y="1477"/>
                  </a:lnTo>
                  <a:lnTo>
                    <a:pt x="461" y="1466"/>
                  </a:lnTo>
                  <a:lnTo>
                    <a:pt x="400" y="1463"/>
                  </a:lnTo>
                  <a:lnTo>
                    <a:pt x="358" y="1463"/>
                  </a:lnTo>
                  <a:lnTo>
                    <a:pt x="358" y="799"/>
                  </a:lnTo>
                  <a:lnTo>
                    <a:pt x="309" y="791"/>
                  </a:lnTo>
                  <a:lnTo>
                    <a:pt x="261" y="777"/>
                  </a:lnTo>
                  <a:lnTo>
                    <a:pt x="217" y="757"/>
                  </a:lnTo>
                  <a:lnTo>
                    <a:pt x="175" y="733"/>
                  </a:lnTo>
                  <a:lnTo>
                    <a:pt x="137" y="703"/>
                  </a:lnTo>
                  <a:lnTo>
                    <a:pt x="103" y="669"/>
                  </a:lnTo>
                  <a:lnTo>
                    <a:pt x="72" y="632"/>
                  </a:lnTo>
                  <a:lnTo>
                    <a:pt x="47" y="591"/>
                  </a:lnTo>
                  <a:lnTo>
                    <a:pt x="27" y="548"/>
                  </a:lnTo>
                  <a:lnTo>
                    <a:pt x="12" y="501"/>
                  </a:lnTo>
                  <a:lnTo>
                    <a:pt x="2" y="451"/>
                  </a:lnTo>
                  <a:lnTo>
                    <a:pt x="0" y="401"/>
                  </a:lnTo>
                  <a:lnTo>
                    <a:pt x="2" y="350"/>
                  </a:lnTo>
                  <a:lnTo>
                    <a:pt x="11" y="302"/>
                  </a:lnTo>
                  <a:lnTo>
                    <a:pt x="26" y="255"/>
                  </a:lnTo>
                  <a:lnTo>
                    <a:pt x="46" y="212"/>
                  </a:lnTo>
                  <a:lnTo>
                    <a:pt x="71" y="171"/>
                  </a:lnTo>
                  <a:lnTo>
                    <a:pt x="101" y="134"/>
                  </a:lnTo>
                  <a:lnTo>
                    <a:pt x="134" y="101"/>
                  </a:lnTo>
                  <a:lnTo>
                    <a:pt x="171" y="71"/>
                  </a:lnTo>
                  <a:lnTo>
                    <a:pt x="212" y="46"/>
                  </a:lnTo>
                  <a:lnTo>
                    <a:pt x="255" y="27"/>
                  </a:lnTo>
                  <a:lnTo>
                    <a:pt x="301" y="12"/>
                  </a:lnTo>
                  <a:lnTo>
                    <a:pt x="350" y="3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5" name="Freeform 34"/>
            <p:cNvSpPr>
              <a:spLocks/>
            </p:cNvSpPr>
            <p:nvPr/>
          </p:nvSpPr>
          <p:spPr bwMode="auto">
            <a:xfrm>
              <a:off x="8672838" y="3528858"/>
              <a:ext cx="833190" cy="833189"/>
            </a:xfrm>
            <a:custGeom>
              <a:avLst/>
              <a:gdLst>
                <a:gd name="T0" fmla="*/ 400 w 801"/>
                <a:gd name="T1" fmla="*/ 0 h 801"/>
                <a:gd name="T2" fmla="*/ 451 w 801"/>
                <a:gd name="T3" fmla="*/ 2 h 801"/>
                <a:gd name="T4" fmla="*/ 499 w 801"/>
                <a:gd name="T5" fmla="*/ 11 h 801"/>
                <a:gd name="T6" fmla="*/ 545 w 801"/>
                <a:gd name="T7" fmla="*/ 26 h 801"/>
                <a:gd name="T8" fmla="*/ 588 w 801"/>
                <a:gd name="T9" fmla="*/ 46 h 801"/>
                <a:gd name="T10" fmla="*/ 629 w 801"/>
                <a:gd name="T11" fmla="*/ 71 h 801"/>
                <a:gd name="T12" fmla="*/ 667 w 801"/>
                <a:gd name="T13" fmla="*/ 101 h 801"/>
                <a:gd name="T14" fmla="*/ 700 w 801"/>
                <a:gd name="T15" fmla="*/ 134 h 801"/>
                <a:gd name="T16" fmla="*/ 729 w 801"/>
                <a:gd name="T17" fmla="*/ 171 h 801"/>
                <a:gd name="T18" fmla="*/ 754 w 801"/>
                <a:gd name="T19" fmla="*/ 211 h 801"/>
                <a:gd name="T20" fmla="*/ 774 w 801"/>
                <a:gd name="T21" fmla="*/ 256 h 801"/>
                <a:gd name="T22" fmla="*/ 788 w 801"/>
                <a:gd name="T23" fmla="*/ 301 h 801"/>
                <a:gd name="T24" fmla="*/ 798 w 801"/>
                <a:gd name="T25" fmla="*/ 350 h 801"/>
                <a:gd name="T26" fmla="*/ 801 w 801"/>
                <a:gd name="T27" fmla="*/ 400 h 801"/>
                <a:gd name="T28" fmla="*/ 798 w 801"/>
                <a:gd name="T29" fmla="*/ 451 h 801"/>
                <a:gd name="T30" fmla="*/ 788 w 801"/>
                <a:gd name="T31" fmla="*/ 499 h 801"/>
                <a:gd name="T32" fmla="*/ 774 w 801"/>
                <a:gd name="T33" fmla="*/ 545 h 801"/>
                <a:gd name="T34" fmla="*/ 754 w 801"/>
                <a:gd name="T35" fmla="*/ 589 h 801"/>
                <a:gd name="T36" fmla="*/ 729 w 801"/>
                <a:gd name="T37" fmla="*/ 630 h 801"/>
                <a:gd name="T38" fmla="*/ 700 w 801"/>
                <a:gd name="T39" fmla="*/ 667 h 801"/>
                <a:gd name="T40" fmla="*/ 667 w 801"/>
                <a:gd name="T41" fmla="*/ 700 h 801"/>
                <a:gd name="T42" fmla="*/ 629 w 801"/>
                <a:gd name="T43" fmla="*/ 730 h 801"/>
                <a:gd name="T44" fmla="*/ 588 w 801"/>
                <a:gd name="T45" fmla="*/ 755 h 801"/>
                <a:gd name="T46" fmla="*/ 545 w 801"/>
                <a:gd name="T47" fmla="*/ 774 h 801"/>
                <a:gd name="T48" fmla="*/ 499 w 801"/>
                <a:gd name="T49" fmla="*/ 789 h 801"/>
                <a:gd name="T50" fmla="*/ 451 w 801"/>
                <a:gd name="T51" fmla="*/ 798 h 801"/>
                <a:gd name="T52" fmla="*/ 400 w 801"/>
                <a:gd name="T53" fmla="*/ 801 h 801"/>
                <a:gd name="T54" fmla="*/ 350 w 801"/>
                <a:gd name="T55" fmla="*/ 798 h 801"/>
                <a:gd name="T56" fmla="*/ 301 w 801"/>
                <a:gd name="T57" fmla="*/ 789 h 801"/>
                <a:gd name="T58" fmla="*/ 255 w 801"/>
                <a:gd name="T59" fmla="*/ 774 h 801"/>
                <a:gd name="T60" fmla="*/ 212 w 801"/>
                <a:gd name="T61" fmla="*/ 755 h 801"/>
                <a:gd name="T62" fmla="*/ 171 w 801"/>
                <a:gd name="T63" fmla="*/ 730 h 801"/>
                <a:gd name="T64" fmla="*/ 134 w 801"/>
                <a:gd name="T65" fmla="*/ 700 h 801"/>
                <a:gd name="T66" fmla="*/ 101 w 801"/>
                <a:gd name="T67" fmla="*/ 667 h 801"/>
                <a:gd name="T68" fmla="*/ 71 w 801"/>
                <a:gd name="T69" fmla="*/ 630 h 801"/>
                <a:gd name="T70" fmla="*/ 46 w 801"/>
                <a:gd name="T71" fmla="*/ 589 h 801"/>
                <a:gd name="T72" fmla="*/ 26 w 801"/>
                <a:gd name="T73" fmla="*/ 545 h 801"/>
                <a:gd name="T74" fmla="*/ 11 w 801"/>
                <a:gd name="T75" fmla="*/ 499 h 801"/>
                <a:gd name="T76" fmla="*/ 2 w 801"/>
                <a:gd name="T77" fmla="*/ 451 h 801"/>
                <a:gd name="T78" fmla="*/ 0 w 801"/>
                <a:gd name="T79" fmla="*/ 400 h 801"/>
                <a:gd name="T80" fmla="*/ 2 w 801"/>
                <a:gd name="T81" fmla="*/ 350 h 801"/>
                <a:gd name="T82" fmla="*/ 11 w 801"/>
                <a:gd name="T83" fmla="*/ 301 h 801"/>
                <a:gd name="T84" fmla="*/ 26 w 801"/>
                <a:gd name="T85" fmla="*/ 256 h 801"/>
                <a:gd name="T86" fmla="*/ 46 w 801"/>
                <a:gd name="T87" fmla="*/ 211 h 801"/>
                <a:gd name="T88" fmla="*/ 71 w 801"/>
                <a:gd name="T89" fmla="*/ 171 h 801"/>
                <a:gd name="T90" fmla="*/ 101 w 801"/>
                <a:gd name="T91" fmla="*/ 134 h 801"/>
                <a:gd name="T92" fmla="*/ 134 w 801"/>
                <a:gd name="T93" fmla="*/ 101 h 801"/>
                <a:gd name="T94" fmla="*/ 171 w 801"/>
                <a:gd name="T95" fmla="*/ 71 h 801"/>
                <a:gd name="T96" fmla="*/ 212 w 801"/>
                <a:gd name="T97" fmla="*/ 46 h 801"/>
                <a:gd name="T98" fmla="*/ 255 w 801"/>
                <a:gd name="T99" fmla="*/ 26 h 801"/>
                <a:gd name="T100" fmla="*/ 301 w 801"/>
                <a:gd name="T101" fmla="*/ 11 h 801"/>
                <a:gd name="T102" fmla="*/ 350 w 801"/>
                <a:gd name="T103" fmla="*/ 2 h 801"/>
                <a:gd name="T104" fmla="*/ 400 w 801"/>
                <a:gd name="T105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01" h="801">
                  <a:moveTo>
                    <a:pt x="400" y="0"/>
                  </a:moveTo>
                  <a:lnTo>
                    <a:pt x="451" y="2"/>
                  </a:lnTo>
                  <a:lnTo>
                    <a:pt x="499" y="11"/>
                  </a:lnTo>
                  <a:lnTo>
                    <a:pt x="545" y="26"/>
                  </a:lnTo>
                  <a:lnTo>
                    <a:pt x="588" y="46"/>
                  </a:lnTo>
                  <a:lnTo>
                    <a:pt x="629" y="71"/>
                  </a:lnTo>
                  <a:lnTo>
                    <a:pt x="667" y="101"/>
                  </a:lnTo>
                  <a:lnTo>
                    <a:pt x="700" y="134"/>
                  </a:lnTo>
                  <a:lnTo>
                    <a:pt x="729" y="171"/>
                  </a:lnTo>
                  <a:lnTo>
                    <a:pt x="754" y="211"/>
                  </a:lnTo>
                  <a:lnTo>
                    <a:pt x="774" y="256"/>
                  </a:lnTo>
                  <a:lnTo>
                    <a:pt x="788" y="301"/>
                  </a:lnTo>
                  <a:lnTo>
                    <a:pt x="798" y="350"/>
                  </a:lnTo>
                  <a:lnTo>
                    <a:pt x="801" y="400"/>
                  </a:lnTo>
                  <a:lnTo>
                    <a:pt x="798" y="451"/>
                  </a:lnTo>
                  <a:lnTo>
                    <a:pt x="788" y="499"/>
                  </a:lnTo>
                  <a:lnTo>
                    <a:pt x="774" y="545"/>
                  </a:lnTo>
                  <a:lnTo>
                    <a:pt x="754" y="589"/>
                  </a:lnTo>
                  <a:lnTo>
                    <a:pt x="729" y="630"/>
                  </a:lnTo>
                  <a:lnTo>
                    <a:pt x="700" y="667"/>
                  </a:lnTo>
                  <a:lnTo>
                    <a:pt x="667" y="700"/>
                  </a:lnTo>
                  <a:lnTo>
                    <a:pt x="629" y="730"/>
                  </a:lnTo>
                  <a:lnTo>
                    <a:pt x="588" y="755"/>
                  </a:lnTo>
                  <a:lnTo>
                    <a:pt x="545" y="774"/>
                  </a:lnTo>
                  <a:lnTo>
                    <a:pt x="499" y="789"/>
                  </a:lnTo>
                  <a:lnTo>
                    <a:pt x="451" y="798"/>
                  </a:lnTo>
                  <a:lnTo>
                    <a:pt x="400" y="801"/>
                  </a:lnTo>
                  <a:lnTo>
                    <a:pt x="350" y="798"/>
                  </a:lnTo>
                  <a:lnTo>
                    <a:pt x="301" y="789"/>
                  </a:lnTo>
                  <a:lnTo>
                    <a:pt x="255" y="774"/>
                  </a:lnTo>
                  <a:lnTo>
                    <a:pt x="212" y="755"/>
                  </a:lnTo>
                  <a:lnTo>
                    <a:pt x="171" y="730"/>
                  </a:lnTo>
                  <a:lnTo>
                    <a:pt x="134" y="700"/>
                  </a:lnTo>
                  <a:lnTo>
                    <a:pt x="101" y="667"/>
                  </a:lnTo>
                  <a:lnTo>
                    <a:pt x="71" y="630"/>
                  </a:lnTo>
                  <a:lnTo>
                    <a:pt x="46" y="589"/>
                  </a:lnTo>
                  <a:lnTo>
                    <a:pt x="26" y="545"/>
                  </a:lnTo>
                  <a:lnTo>
                    <a:pt x="11" y="499"/>
                  </a:lnTo>
                  <a:lnTo>
                    <a:pt x="2" y="451"/>
                  </a:lnTo>
                  <a:lnTo>
                    <a:pt x="0" y="400"/>
                  </a:lnTo>
                  <a:lnTo>
                    <a:pt x="2" y="350"/>
                  </a:lnTo>
                  <a:lnTo>
                    <a:pt x="11" y="301"/>
                  </a:lnTo>
                  <a:lnTo>
                    <a:pt x="26" y="256"/>
                  </a:lnTo>
                  <a:lnTo>
                    <a:pt x="46" y="211"/>
                  </a:lnTo>
                  <a:lnTo>
                    <a:pt x="71" y="171"/>
                  </a:lnTo>
                  <a:lnTo>
                    <a:pt x="101" y="134"/>
                  </a:lnTo>
                  <a:lnTo>
                    <a:pt x="134" y="101"/>
                  </a:lnTo>
                  <a:lnTo>
                    <a:pt x="171" y="71"/>
                  </a:lnTo>
                  <a:lnTo>
                    <a:pt x="212" y="46"/>
                  </a:lnTo>
                  <a:lnTo>
                    <a:pt x="255" y="26"/>
                  </a:lnTo>
                  <a:lnTo>
                    <a:pt x="301" y="11"/>
                  </a:lnTo>
                  <a:lnTo>
                    <a:pt x="350" y="2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IN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reeform 35"/>
            <p:cNvSpPr>
              <a:spLocks/>
            </p:cNvSpPr>
            <p:nvPr/>
          </p:nvSpPr>
          <p:spPr bwMode="auto">
            <a:xfrm>
              <a:off x="8672838" y="1879122"/>
              <a:ext cx="2869875" cy="2748173"/>
            </a:xfrm>
            <a:custGeom>
              <a:avLst/>
              <a:gdLst>
                <a:gd name="T0" fmla="*/ 499 w 2759"/>
                <a:gd name="T1" fmla="*/ 12 h 2642"/>
                <a:gd name="T2" fmla="*/ 629 w 2759"/>
                <a:gd name="T3" fmla="*/ 71 h 2642"/>
                <a:gd name="T4" fmla="*/ 729 w 2759"/>
                <a:gd name="T5" fmla="*/ 171 h 2642"/>
                <a:gd name="T6" fmla="*/ 788 w 2759"/>
                <a:gd name="T7" fmla="*/ 302 h 2642"/>
                <a:gd name="T8" fmla="*/ 798 w 2759"/>
                <a:gd name="T9" fmla="*/ 451 h 2642"/>
                <a:gd name="T10" fmla="*/ 753 w 2759"/>
                <a:gd name="T11" fmla="*/ 591 h 2642"/>
                <a:gd name="T12" fmla="*/ 663 w 2759"/>
                <a:gd name="T13" fmla="*/ 703 h 2642"/>
                <a:gd name="T14" fmla="*/ 540 w 2759"/>
                <a:gd name="T15" fmla="*/ 777 h 2642"/>
                <a:gd name="T16" fmla="*/ 443 w 2759"/>
                <a:gd name="T17" fmla="*/ 1379 h 2642"/>
                <a:gd name="T18" fmla="*/ 627 w 2759"/>
                <a:gd name="T19" fmla="*/ 1421 h 2642"/>
                <a:gd name="T20" fmla="*/ 785 w 2759"/>
                <a:gd name="T21" fmla="*/ 1515 h 2642"/>
                <a:gd name="T22" fmla="*/ 908 w 2759"/>
                <a:gd name="T23" fmla="*/ 1651 h 2642"/>
                <a:gd name="T24" fmla="*/ 985 w 2759"/>
                <a:gd name="T25" fmla="*/ 1819 h 2642"/>
                <a:gd name="T26" fmla="*/ 2127 w 2759"/>
                <a:gd name="T27" fmla="*/ 1944 h 2642"/>
                <a:gd name="T28" fmla="*/ 2141 w 2759"/>
                <a:gd name="T29" fmla="*/ 2106 h 2642"/>
                <a:gd name="T30" fmla="*/ 2209 w 2759"/>
                <a:gd name="T31" fmla="*/ 2268 h 2642"/>
                <a:gd name="T32" fmla="*/ 2325 w 2759"/>
                <a:gd name="T33" fmla="*/ 2396 h 2642"/>
                <a:gd name="T34" fmla="*/ 2476 w 2759"/>
                <a:gd name="T35" fmla="*/ 2481 h 2642"/>
                <a:gd name="T36" fmla="*/ 2607 w 2759"/>
                <a:gd name="T37" fmla="*/ 2489 h 2642"/>
                <a:gd name="T38" fmla="*/ 2670 w 2759"/>
                <a:gd name="T39" fmla="*/ 2463 h 2642"/>
                <a:gd name="T40" fmla="*/ 2733 w 2759"/>
                <a:gd name="T41" fmla="*/ 2490 h 2642"/>
                <a:gd name="T42" fmla="*/ 2759 w 2759"/>
                <a:gd name="T43" fmla="*/ 2552 h 2642"/>
                <a:gd name="T44" fmla="*/ 2733 w 2759"/>
                <a:gd name="T45" fmla="*/ 2616 h 2642"/>
                <a:gd name="T46" fmla="*/ 2670 w 2759"/>
                <a:gd name="T47" fmla="*/ 2642 h 2642"/>
                <a:gd name="T48" fmla="*/ 2614 w 2759"/>
                <a:gd name="T49" fmla="*/ 2623 h 2642"/>
                <a:gd name="T50" fmla="*/ 2528 w 2759"/>
                <a:gd name="T51" fmla="*/ 2583 h 2642"/>
                <a:gd name="T52" fmla="*/ 2356 w 2759"/>
                <a:gd name="T53" fmla="*/ 2519 h 2642"/>
                <a:gd name="T54" fmla="*/ 2214 w 2759"/>
                <a:gd name="T55" fmla="*/ 2410 h 2642"/>
                <a:gd name="T56" fmla="*/ 2109 w 2759"/>
                <a:gd name="T57" fmla="*/ 2265 h 2642"/>
                <a:gd name="T58" fmla="*/ 2051 w 2759"/>
                <a:gd name="T59" fmla="*/ 2092 h 2642"/>
                <a:gd name="T60" fmla="*/ 924 w 2759"/>
                <a:gd name="T61" fmla="*/ 1986 h 2642"/>
                <a:gd name="T62" fmla="*/ 893 w 2759"/>
                <a:gd name="T63" fmla="*/ 1810 h 2642"/>
                <a:gd name="T64" fmla="*/ 809 w 2759"/>
                <a:gd name="T65" fmla="*/ 1658 h 2642"/>
                <a:gd name="T66" fmla="*/ 680 w 2759"/>
                <a:gd name="T67" fmla="*/ 1544 h 2642"/>
                <a:gd name="T68" fmla="*/ 520 w 2759"/>
                <a:gd name="T69" fmla="*/ 1477 h 2642"/>
                <a:gd name="T70" fmla="*/ 358 w 2759"/>
                <a:gd name="T71" fmla="*/ 1463 h 2642"/>
                <a:gd name="T72" fmla="*/ 261 w 2759"/>
                <a:gd name="T73" fmla="*/ 777 h 2642"/>
                <a:gd name="T74" fmla="*/ 137 w 2759"/>
                <a:gd name="T75" fmla="*/ 703 h 2642"/>
                <a:gd name="T76" fmla="*/ 47 w 2759"/>
                <a:gd name="T77" fmla="*/ 591 h 2642"/>
                <a:gd name="T78" fmla="*/ 2 w 2759"/>
                <a:gd name="T79" fmla="*/ 451 h 2642"/>
                <a:gd name="T80" fmla="*/ 11 w 2759"/>
                <a:gd name="T81" fmla="*/ 302 h 2642"/>
                <a:gd name="T82" fmla="*/ 71 w 2759"/>
                <a:gd name="T83" fmla="*/ 171 h 2642"/>
                <a:gd name="T84" fmla="*/ 171 w 2759"/>
                <a:gd name="T85" fmla="*/ 71 h 2642"/>
                <a:gd name="T86" fmla="*/ 301 w 2759"/>
                <a:gd name="T87" fmla="*/ 12 h 2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59" h="2642">
                  <a:moveTo>
                    <a:pt x="400" y="0"/>
                  </a:moveTo>
                  <a:lnTo>
                    <a:pt x="451" y="3"/>
                  </a:lnTo>
                  <a:lnTo>
                    <a:pt x="499" y="12"/>
                  </a:lnTo>
                  <a:lnTo>
                    <a:pt x="545" y="27"/>
                  </a:lnTo>
                  <a:lnTo>
                    <a:pt x="588" y="46"/>
                  </a:lnTo>
                  <a:lnTo>
                    <a:pt x="629" y="71"/>
                  </a:lnTo>
                  <a:lnTo>
                    <a:pt x="667" y="101"/>
                  </a:lnTo>
                  <a:lnTo>
                    <a:pt x="700" y="134"/>
                  </a:lnTo>
                  <a:lnTo>
                    <a:pt x="729" y="171"/>
                  </a:lnTo>
                  <a:lnTo>
                    <a:pt x="754" y="212"/>
                  </a:lnTo>
                  <a:lnTo>
                    <a:pt x="774" y="255"/>
                  </a:lnTo>
                  <a:lnTo>
                    <a:pt x="788" y="302"/>
                  </a:lnTo>
                  <a:lnTo>
                    <a:pt x="798" y="350"/>
                  </a:lnTo>
                  <a:lnTo>
                    <a:pt x="801" y="401"/>
                  </a:lnTo>
                  <a:lnTo>
                    <a:pt x="798" y="451"/>
                  </a:lnTo>
                  <a:lnTo>
                    <a:pt x="788" y="501"/>
                  </a:lnTo>
                  <a:lnTo>
                    <a:pt x="774" y="548"/>
                  </a:lnTo>
                  <a:lnTo>
                    <a:pt x="753" y="591"/>
                  </a:lnTo>
                  <a:lnTo>
                    <a:pt x="727" y="632"/>
                  </a:lnTo>
                  <a:lnTo>
                    <a:pt x="698" y="669"/>
                  </a:lnTo>
                  <a:lnTo>
                    <a:pt x="663" y="703"/>
                  </a:lnTo>
                  <a:lnTo>
                    <a:pt x="625" y="733"/>
                  </a:lnTo>
                  <a:lnTo>
                    <a:pt x="584" y="757"/>
                  </a:lnTo>
                  <a:lnTo>
                    <a:pt x="540" y="777"/>
                  </a:lnTo>
                  <a:lnTo>
                    <a:pt x="492" y="791"/>
                  </a:lnTo>
                  <a:lnTo>
                    <a:pt x="443" y="799"/>
                  </a:lnTo>
                  <a:lnTo>
                    <a:pt x="443" y="1379"/>
                  </a:lnTo>
                  <a:lnTo>
                    <a:pt x="507" y="1387"/>
                  </a:lnTo>
                  <a:lnTo>
                    <a:pt x="568" y="1402"/>
                  </a:lnTo>
                  <a:lnTo>
                    <a:pt x="627" y="1421"/>
                  </a:lnTo>
                  <a:lnTo>
                    <a:pt x="683" y="1447"/>
                  </a:lnTo>
                  <a:lnTo>
                    <a:pt x="736" y="1479"/>
                  </a:lnTo>
                  <a:lnTo>
                    <a:pt x="785" y="1515"/>
                  </a:lnTo>
                  <a:lnTo>
                    <a:pt x="831" y="1556"/>
                  </a:lnTo>
                  <a:lnTo>
                    <a:pt x="871" y="1602"/>
                  </a:lnTo>
                  <a:lnTo>
                    <a:pt x="908" y="1651"/>
                  </a:lnTo>
                  <a:lnTo>
                    <a:pt x="939" y="1704"/>
                  </a:lnTo>
                  <a:lnTo>
                    <a:pt x="965" y="1760"/>
                  </a:lnTo>
                  <a:lnTo>
                    <a:pt x="985" y="1819"/>
                  </a:lnTo>
                  <a:lnTo>
                    <a:pt x="1000" y="1880"/>
                  </a:lnTo>
                  <a:lnTo>
                    <a:pt x="1008" y="1944"/>
                  </a:lnTo>
                  <a:lnTo>
                    <a:pt x="2127" y="1944"/>
                  </a:lnTo>
                  <a:lnTo>
                    <a:pt x="2127" y="1986"/>
                  </a:lnTo>
                  <a:lnTo>
                    <a:pt x="2131" y="2047"/>
                  </a:lnTo>
                  <a:lnTo>
                    <a:pt x="2141" y="2106"/>
                  </a:lnTo>
                  <a:lnTo>
                    <a:pt x="2158" y="2163"/>
                  </a:lnTo>
                  <a:lnTo>
                    <a:pt x="2181" y="2217"/>
                  </a:lnTo>
                  <a:lnTo>
                    <a:pt x="2209" y="2268"/>
                  </a:lnTo>
                  <a:lnTo>
                    <a:pt x="2243" y="2315"/>
                  </a:lnTo>
                  <a:lnTo>
                    <a:pt x="2282" y="2358"/>
                  </a:lnTo>
                  <a:lnTo>
                    <a:pt x="2325" y="2396"/>
                  </a:lnTo>
                  <a:lnTo>
                    <a:pt x="2372" y="2429"/>
                  </a:lnTo>
                  <a:lnTo>
                    <a:pt x="2423" y="2458"/>
                  </a:lnTo>
                  <a:lnTo>
                    <a:pt x="2476" y="2481"/>
                  </a:lnTo>
                  <a:lnTo>
                    <a:pt x="2533" y="2496"/>
                  </a:lnTo>
                  <a:lnTo>
                    <a:pt x="2592" y="2507"/>
                  </a:lnTo>
                  <a:lnTo>
                    <a:pt x="2607" y="2489"/>
                  </a:lnTo>
                  <a:lnTo>
                    <a:pt x="2624" y="2475"/>
                  </a:lnTo>
                  <a:lnTo>
                    <a:pt x="2646" y="2466"/>
                  </a:lnTo>
                  <a:lnTo>
                    <a:pt x="2670" y="2463"/>
                  </a:lnTo>
                  <a:lnTo>
                    <a:pt x="2694" y="2466"/>
                  </a:lnTo>
                  <a:lnTo>
                    <a:pt x="2715" y="2475"/>
                  </a:lnTo>
                  <a:lnTo>
                    <a:pt x="2733" y="2490"/>
                  </a:lnTo>
                  <a:lnTo>
                    <a:pt x="2747" y="2508"/>
                  </a:lnTo>
                  <a:lnTo>
                    <a:pt x="2756" y="2529"/>
                  </a:lnTo>
                  <a:lnTo>
                    <a:pt x="2759" y="2552"/>
                  </a:lnTo>
                  <a:lnTo>
                    <a:pt x="2756" y="2576"/>
                  </a:lnTo>
                  <a:lnTo>
                    <a:pt x="2747" y="2598"/>
                  </a:lnTo>
                  <a:lnTo>
                    <a:pt x="2733" y="2616"/>
                  </a:lnTo>
                  <a:lnTo>
                    <a:pt x="2715" y="2631"/>
                  </a:lnTo>
                  <a:lnTo>
                    <a:pt x="2694" y="2640"/>
                  </a:lnTo>
                  <a:lnTo>
                    <a:pt x="2670" y="2642"/>
                  </a:lnTo>
                  <a:lnTo>
                    <a:pt x="2649" y="2640"/>
                  </a:lnTo>
                  <a:lnTo>
                    <a:pt x="2630" y="2633"/>
                  </a:lnTo>
                  <a:lnTo>
                    <a:pt x="2614" y="2623"/>
                  </a:lnTo>
                  <a:lnTo>
                    <a:pt x="2599" y="2609"/>
                  </a:lnTo>
                  <a:lnTo>
                    <a:pt x="2589" y="2592"/>
                  </a:lnTo>
                  <a:lnTo>
                    <a:pt x="2528" y="2583"/>
                  </a:lnTo>
                  <a:lnTo>
                    <a:pt x="2467" y="2567"/>
                  </a:lnTo>
                  <a:lnTo>
                    <a:pt x="2410" y="2545"/>
                  </a:lnTo>
                  <a:lnTo>
                    <a:pt x="2356" y="2519"/>
                  </a:lnTo>
                  <a:lnTo>
                    <a:pt x="2306" y="2487"/>
                  </a:lnTo>
                  <a:lnTo>
                    <a:pt x="2258" y="2451"/>
                  </a:lnTo>
                  <a:lnTo>
                    <a:pt x="2214" y="2410"/>
                  </a:lnTo>
                  <a:lnTo>
                    <a:pt x="2175" y="2366"/>
                  </a:lnTo>
                  <a:lnTo>
                    <a:pt x="2140" y="2317"/>
                  </a:lnTo>
                  <a:lnTo>
                    <a:pt x="2109" y="2265"/>
                  </a:lnTo>
                  <a:lnTo>
                    <a:pt x="2084" y="2210"/>
                  </a:lnTo>
                  <a:lnTo>
                    <a:pt x="2065" y="2152"/>
                  </a:lnTo>
                  <a:lnTo>
                    <a:pt x="2051" y="2092"/>
                  </a:lnTo>
                  <a:lnTo>
                    <a:pt x="2043" y="2029"/>
                  </a:lnTo>
                  <a:lnTo>
                    <a:pt x="924" y="2029"/>
                  </a:lnTo>
                  <a:lnTo>
                    <a:pt x="924" y="1986"/>
                  </a:lnTo>
                  <a:lnTo>
                    <a:pt x="920" y="1926"/>
                  </a:lnTo>
                  <a:lnTo>
                    <a:pt x="910" y="1867"/>
                  </a:lnTo>
                  <a:lnTo>
                    <a:pt x="893" y="1810"/>
                  </a:lnTo>
                  <a:lnTo>
                    <a:pt x="870" y="1756"/>
                  </a:lnTo>
                  <a:lnTo>
                    <a:pt x="842" y="1706"/>
                  </a:lnTo>
                  <a:lnTo>
                    <a:pt x="809" y="1658"/>
                  </a:lnTo>
                  <a:lnTo>
                    <a:pt x="770" y="1616"/>
                  </a:lnTo>
                  <a:lnTo>
                    <a:pt x="727" y="1578"/>
                  </a:lnTo>
                  <a:lnTo>
                    <a:pt x="680" y="1544"/>
                  </a:lnTo>
                  <a:lnTo>
                    <a:pt x="630" y="1516"/>
                  </a:lnTo>
                  <a:lnTo>
                    <a:pt x="577" y="1494"/>
                  </a:lnTo>
                  <a:lnTo>
                    <a:pt x="520" y="1477"/>
                  </a:lnTo>
                  <a:lnTo>
                    <a:pt x="461" y="1466"/>
                  </a:lnTo>
                  <a:lnTo>
                    <a:pt x="400" y="1463"/>
                  </a:lnTo>
                  <a:lnTo>
                    <a:pt x="358" y="1463"/>
                  </a:lnTo>
                  <a:lnTo>
                    <a:pt x="358" y="799"/>
                  </a:lnTo>
                  <a:lnTo>
                    <a:pt x="309" y="791"/>
                  </a:lnTo>
                  <a:lnTo>
                    <a:pt x="261" y="777"/>
                  </a:lnTo>
                  <a:lnTo>
                    <a:pt x="217" y="757"/>
                  </a:lnTo>
                  <a:lnTo>
                    <a:pt x="175" y="733"/>
                  </a:lnTo>
                  <a:lnTo>
                    <a:pt x="137" y="703"/>
                  </a:lnTo>
                  <a:lnTo>
                    <a:pt x="103" y="669"/>
                  </a:lnTo>
                  <a:lnTo>
                    <a:pt x="72" y="632"/>
                  </a:lnTo>
                  <a:lnTo>
                    <a:pt x="47" y="591"/>
                  </a:lnTo>
                  <a:lnTo>
                    <a:pt x="27" y="548"/>
                  </a:lnTo>
                  <a:lnTo>
                    <a:pt x="12" y="501"/>
                  </a:lnTo>
                  <a:lnTo>
                    <a:pt x="2" y="451"/>
                  </a:lnTo>
                  <a:lnTo>
                    <a:pt x="0" y="401"/>
                  </a:lnTo>
                  <a:lnTo>
                    <a:pt x="2" y="350"/>
                  </a:lnTo>
                  <a:lnTo>
                    <a:pt x="11" y="302"/>
                  </a:lnTo>
                  <a:lnTo>
                    <a:pt x="26" y="255"/>
                  </a:lnTo>
                  <a:lnTo>
                    <a:pt x="46" y="212"/>
                  </a:lnTo>
                  <a:lnTo>
                    <a:pt x="71" y="171"/>
                  </a:lnTo>
                  <a:lnTo>
                    <a:pt x="101" y="134"/>
                  </a:lnTo>
                  <a:lnTo>
                    <a:pt x="134" y="101"/>
                  </a:lnTo>
                  <a:lnTo>
                    <a:pt x="171" y="71"/>
                  </a:lnTo>
                  <a:lnTo>
                    <a:pt x="212" y="46"/>
                  </a:lnTo>
                  <a:lnTo>
                    <a:pt x="255" y="27"/>
                  </a:lnTo>
                  <a:lnTo>
                    <a:pt x="301" y="12"/>
                  </a:lnTo>
                  <a:lnTo>
                    <a:pt x="350" y="3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7" name="Freeform 6"/>
            <p:cNvSpPr>
              <a:spLocks noEditPoints="1"/>
            </p:cNvSpPr>
            <p:nvPr/>
          </p:nvSpPr>
          <p:spPr bwMode="auto">
            <a:xfrm>
              <a:off x="1900153" y="2117712"/>
              <a:ext cx="378436" cy="379450"/>
            </a:xfrm>
            <a:custGeom>
              <a:avLst/>
              <a:gdLst>
                <a:gd name="T0" fmla="*/ 1370 w 3359"/>
                <a:gd name="T1" fmla="*/ 1982 h 3362"/>
                <a:gd name="T2" fmla="*/ 1342 w 3359"/>
                <a:gd name="T3" fmla="*/ 2001 h 3362"/>
                <a:gd name="T4" fmla="*/ 1332 w 3359"/>
                <a:gd name="T5" fmla="*/ 2034 h 3362"/>
                <a:gd name="T6" fmla="*/ 2027 w 3359"/>
                <a:gd name="T7" fmla="*/ 3247 h 3362"/>
                <a:gd name="T8" fmla="*/ 2025 w 3359"/>
                <a:gd name="T9" fmla="*/ 2017 h 3362"/>
                <a:gd name="T10" fmla="*/ 2005 w 3359"/>
                <a:gd name="T11" fmla="*/ 1990 h 3362"/>
                <a:gd name="T12" fmla="*/ 1973 w 3359"/>
                <a:gd name="T13" fmla="*/ 1979 h 3362"/>
                <a:gd name="T14" fmla="*/ 2374 w 3359"/>
                <a:gd name="T15" fmla="*/ 424 h 3362"/>
                <a:gd name="T16" fmla="*/ 2722 w 3359"/>
                <a:gd name="T17" fmla="*/ 962 h 3362"/>
                <a:gd name="T18" fmla="*/ 2374 w 3359"/>
                <a:gd name="T19" fmla="*/ 424 h 3362"/>
                <a:gd name="T20" fmla="*/ 405 w 3359"/>
                <a:gd name="T21" fmla="*/ 1334 h 3362"/>
                <a:gd name="T22" fmla="*/ 1216 w 3359"/>
                <a:gd name="T23" fmla="*/ 3247 h 3362"/>
                <a:gd name="T24" fmla="*/ 1219 w 3359"/>
                <a:gd name="T25" fmla="*/ 2003 h 3362"/>
                <a:gd name="T26" fmla="*/ 1239 w 3359"/>
                <a:gd name="T27" fmla="*/ 1948 h 3362"/>
                <a:gd name="T28" fmla="*/ 1277 w 3359"/>
                <a:gd name="T29" fmla="*/ 1904 h 3362"/>
                <a:gd name="T30" fmla="*/ 1328 w 3359"/>
                <a:gd name="T31" fmla="*/ 1875 h 3362"/>
                <a:gd name="T32" fmla="*/ 1387 w 3359"/>
                <a:gd name="T33" fmla="*/ 1864 h 3362"/>
                <a:gd name="T34" fmla="*/ 2004 w 3359"/>
                <a:gd name="T35" fmla="*/ 1867 h 3362"/>
                <a:gd name="T36" fmla="*/ 2058 w 3359"/>
                <a:gd name="T37" fmla="*/ 1887 h 3362"/>
                <a:gd name="T38" fmla="*/ 2103 w 3359"/>
                <a:gd name="T39" fmla="*/ 1925 h 3362"/>
                <a:gd name="T40" fmla="*/ 2132 w 3359"/>
                <a:gd name="T41" fmla="*/ 1974 h 3362"/>
                <a:gd name="T42" fmla="*/ 2143 w 3359"/>
                <a:gd name="T43" fmla="*/ 2034 h 3362"/>
                <a:gd name="T44" fmla="*/ 2953 w 3359"/>
                <a:gd name="T45" fmla="*/ 3247 h 3362"/>
                <a:gd name="T46" fmla="*/ 2838 w 3359"/>
                <a:gd name="T47" fmla="*/ 1227 h 3362"/>
                <a:gd name="T48" fmla="*/ 1679 w 3359"/>
                <a:gd name="T49" fmla="*/ 157 h 3362"/>
                <a:gd name="T50" fmla="*/ 2258 w 3359"/>
                <a:gd name="T51" fmla="*/ 535 h 3362"/>
                <a:gd name="T52" fmla="*/ 2838 w 3359"/>
                <a:gd name="T53" fmla="*/ 309 h 3362"/>
                <a:gd name="T54" fmla="*/ 3341 w 3359"/>
                <a:gd name="T55" fmla="*/ 1534 h 3362"/>
                <a:gd name="T56" fmla="*/ 3357 w 3359"/>
                <a:gd name="T57" fmla="*/ 1559 h 3362"/>
                <a:gd name="T58" fmla="*/ 3358 w 3359"/>
                <a:gd name="T59" fmla="*/ 1589 h 3362"/>
                <a:gd name="T60" fmla="*/ 3344 w 3359"/>
                <a:gd name="T61" fmla="*/ 1616 h 3362"/>
                <a:gd name="T62" fmla="*/ 3317 w 3359"/>
                <a:gd name="T63" fmla="*/ 1632 h 3362"/>
                <a:gd name="T64" fmla="*/ 3287 w 3359"/>
                <a:gd name="T65" fmla="*/ 1633 h 3362"/>
                <a:gd name="T66" fmla="*/ 3262 w 3359"/>
                <a:gd name="T67" fmla="*/ 1618 h 3362"/>
                <a:gd name="T68" fmla="*/ 3069 w 3359"/>
                <a:gd name="T69" fmla="*/ 3362 h 3362"/>
                <a:gd name="T70" fmla="*/ 290 w 3359"/>
                <a:gd name="T71" fmla="*/ 1441 h 3362"/>
                <a:gd name="T72" fmla="*/ 85 w 3359"/>
                <a:gd name="T73" fmla="*/ 1627 h 3362"/>
                <a:gd name="T74" fmla="*/ 56 w 3359"/>
                <a:gd name="T75" fmla="*/ 1634 h 3362"/>
                <a:gd name="T76" fmla="*/ 28 w 3359"/>
                <a:gd name="T77" fmla="*/ 1625 h 3362"/>
                <a:gd name="T78" fmla="*/ 7 w 3359"/>
                <a:gd name="T79" fmla="*/ 1603 h 3362"/>
                <a:gd name="T80" fmla="*/ 0 w 3359"/>
                <a:gd name="T81" fmla="*/ 1574 h 3362"/>
                <a:gd name="T82" fmla="*/ 9 w 3359"/>
                <a:gd name="T83" fmla="*/ 1546 h 3362"/>
                <a:gd name="T84" fmla="*/ 1679 w 3359"/>
                <a:gd name="T85" fmla="*/ 0 h 3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59" h="3362">
                  <a:moveTo>
                    <a:pt x="1387" y="1979"/>
                  </a:moveTo>
                  <a:lnTo>
                    <a:pt x="1370" y="1982"/>
                  </a:lnTo>
                  <a:lnTo>
                    <a:pt x="1354" y="1990"/>
                  </a:lnTo>
                  <a:lnTo>
                    <a:pt x="1342" y="2001"/>
                  </a:lnTo>
                  <a:lnTo>
                    <a:pt x="1335" y="2017"/>
                  </a:lnTo>
                  <a:lnTo>
                    <a:pt x="1332" y="2034"/>
                  </a:lnTo>
                  <a:lnTo>
                    <a:pt x="1332" y="3247"/>
                  </a:lnTo>
                  <a:lnTo>
                    <a:pt x="2027" y="3247"/>
                  </a:lnTo>
                  <a:lnTo>
                    <a:pt x="2027" y="2034"/>
                  </a:lnTo>
                  <a:lnTo>
                    <a:pt x="2025" y="2017"/>
                  </a:lnTo>
                  <a:lnTo>
                    <a:pt x="2016" y="2001"/>
                  </a:lnTo>
                  <a:lnTo>
                    <a:pt x="2005" y="1990"/>
                  </a:lnTo>
                  <a:lnTo>
                    <a:pt x="1990" y="1982"/>
                  </a:lnTo>
                  <a:lnTo>
                    <a:pt x="1973" y="1979"/>
                  </a:lnTo>
                  <a:lnTo>
                    <a:pt x="1387" y="1979"/>
                  </a:lnTo>
                  <a:close/>
                  <a:moveTo>
                    <a:pt x="2374" y="424"/>
                  </a:moveTo>
                  <a:lnTo>
                    <a:pt x="2374" y="642"/>
                  </a:lnTo>
                  <a:lnTo>
                    <a:pt x="2722" y="962"/>
                  </a:lnTo>
                  <a:lnTo>
                    <a:pt x="2722" y="424"/>
                  </a:lnTo>
                  <a:lnTo>
                    <a:pt x="2374" y="424"/>
                  </a:lnTo>
                  <a:close/>
                  <a:moveTo>
                    <a:pt x="1679" y="157"/>
                  </a:moveTo>
                  <a:lnTo>
                    <a:pt x="405" y="1334"/>
                  </a:lnTo>
                  <a:lnTo>
                    <a:pt x="405" y="3247"/>
                  </a:lnTo>
                  <a:lnTo>
                    <a:pt x="1216" y="3247"/>
                  </a:lnTo>
                  <a:lnTo>
                    <a:pt x="1216" y="2034"/>
                  </a:lnTo>
                  <a:lnTo>
                    <a:pt x="1219" y="2003"/>
                  </a:lnTo>
                  <a:lnTo>
                    <a:pt x="1228" y="1974"/>
                  </a:lnTo>
                  <a:lnTo>
                    <a:pt x="1239" y="1948"/>
                  </a:lnTo>
                  <a:lnTo>
                    <a:pt x="1256" y="1925"/>
                  </a:lnTo>
                  <a:lnTo>
                    <a:pt x="1277" y="1904"/>
                  </a:lnTo>
                  <a:lnTo>
                    <a:pt x="1300" y="1887"/>
                  </a:lnTo>
                  <a:lnTo>
                    <a:pt x="1328" y="1875"/>
                  </a:lnTo>
                  <a:lnTo>
                    <a:pt x="1356" y="1867"/>
                  </a:lnTo>
                  <a:lnTo>
                    <a:pt x="1387" y="1864"/>
                  </a:lnTo>
                  <a:lnTo>
                    <a:pt x="1973" y="1864"/>
                  </a:lnTo>
                  <a:lnTo>
                    <a:pt x="2004" y="1867"/>
                  </a:lnTo>
                  <a:lnTo>
                    <a:pt x="2032" y="1875"/>
                  </a:lnTo>
                  <a:lnTo>
                    <a:pt x="2058" y="1887"/>
                  </a:lnTo>
                  <a:lnTo>
                    <a:pt x="2083" y="1904"/>
                  </a:lnTo>
                  <a:lnTo>
                    <a:pt x="2103" y="1925"/>
                  </a:lnTo>
                  <a:lnTo>
                    <a:pt x="2119" y="1948"/>
                  </a:lnTo>
                  <a:lnTo>
                    <a:pt x="2132" y="1974"/>
                  </a:lnTo>
                  <a:lnTo>
                    <a:pt x="2141" y="2003"/>
                  </a:lnTo>
                  <a:lnTo>
                    <a:pt x="2143" y="2034"/>
                  </a:lnTo>
                  <a:lnTo>
                    <a:pt x="2143" y="3247"/>
                  </a:lnTo>
                  <a:lnTo>
                    <a:pt x="2953" y="3247"/>
                  </a:lnTo>
                  <a:lnTo>
                    <a:pt x="2953" y="1334"/>
                  </a:lnTo>
                  <a:lnTo>
                    <a:pt x="2838" y="1227"/>
                  </a:lnTo>
                  <a:lnTo>
                    <a:pt x="2507" y="922"/>
                  </a:lnTo>
                  <a:lnTo>
                    <a:pt x="1679" y="157"/>
                  </a:lnTo>
                  <a:close/>
                  <a:moveTo>
                    <a:pt x="1679" y="0"/>
                  </a:moveTo>
                  <a:lnTo>
                    <a:pt x="2258" y="535"/>
                  </a:lnTo>
                  <a:lnTo>
                    <a:pt x="2258" y="309"/>
                  </a:lnTo>
                  <a:lnTo>
                    <a:pt x="2838" y="309"/>
                  </a:lnTo>
                  <a:lnTo>
                    <a:pt x="2838" y="1069"/>
                  </a:lnTo>
                  <a:lnTo>
                    <a:pt x="3341" y="1534"/>
                  </a:lnTo>
                  <a:lnTo>
                    <a:pt x="3350" y="1546"/>
                  </a:lnTo>
                  <a:lnTo>
                    <a:pt x="3357" y="1559"/>
                  </a:lnTo>
                  <a:lnTo>
                    <a:pt x="3359" y="1574"/>
                  </a:lnTo>
                  <a:lnTo>
                    <a:pt x="3358" y="1589"/>
                  </a:lnTo>
                  <a:lnTo>
                    <a:pt x="3352" y="1603"/>
                  </a:lnTo>
                  <a:lnTo>
                    <a:pt x="3344" y="1616"/>
                  </a:lnTo>
                  <a:lnTo>
                    <a:pt x="3331" y="1625"/>
                  </a:lnTo>
                  <a:lnTo>
                    <a:pt x="3317" y="1632"/>
                  </a:lnTo>
                  <a:lnTo>
                    <a:pt x="3302" y="1634"/>
                  </a:lnTo>
                  <a:lnTo>
                    <a:pt x="3287" y="1633"/>
                  </a:lnTo>
                  <a:lnTo>
                    <a:pt x="3273" y="1627"/>
                  </a:lnTo>
                  <a:lnTo>
                    <a:pt x="3262" y="1618"/>
                  </a:lnTo>
                  <a:lnTo>
                    <a:pt x="3069" y="1441"/>
                  </a:lnTo>
                  <a:lnTo>
                    <a:pt x="3069" y="3362"/>
                  </a:lnTo>
                  <a:lnTo>
                    <a:pt x="290" y="3362"/>
                  </a:lnTo>
                  <a:lnTo>
                    <a:pt x="290" y="1441"/>
                  </a:lnTo>
                  <a:lnTo>
                    <a:pt x="98" y="1618"/>
                  </a:lnTo>
                  <a:lnTo>
                    <a:pt x="85" y="1627"/>
                  </a:lnTo>
                  <a:lnTo>
                    <a:pt x="70" y="1633"/>
                  </a:lnTo>
                  <a:lnTo>
                    <a:pt x="56" y="1634"/>
                  </a:lnTo>
                  <a:lnTo>
                    <a:pt x="42" y="1632"/>
                  </a:lnTo>
                  <a:lnTo>
                    <a:pt x="28" y="1625"/>
                  </a:lnTo>
                  <a:lnTo>
                    <a:pt x="16" y="1616"/>
                  </a:lnTo>
                  <a:lnTo>
                    <a:pt x="7" y="1603"/>
                  </a:lnTo>
                  <a:lnTo>
                    <a:pt x="2" y="1589"/>
                  </a:lnTo>
                  <a:lnTo>
                    <a:pt x="0" y="1574"/>
                  </a:lnTo>
                  <a:lnTo>
                    <a:pt x="3" y="1559"/>
                  </a:lnTo>
                  <a:lnTo>
                    <a:pt x="9" y="1546"/>
                  </a:lnTo>
                  <a:lnTo>
                    <a:pt x="19" y="1534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8" name="Freeform 11"/>
            <p:cNvSpPr>
              <a:spLocks noEditPoints="1"/>
            </p:cNvSpPr>
            <p:nvPr/>
          </p:nvSpPr>
          <p:spPr bwMode="auto">
            <a:xfrm>
              <a:off x="4233507" y="2117712"/>
              <a:ext cx="378436" cy="376407"/>
            </a:xfrm>
            <a:custGeom>
              <a:avLst/>
              <a:gdLst>
                <a:gd name="T0" fmla="*/ 2029 w 3359"/>
                <a:gd name="T1" fmla="*/ 3060 h 3341"/>
                <a:gd name="T2" fmla="*/ 2343 w 3359"/>
                <a:gd name="T3" fmla="*/ 3079 h 3341"/>
                <a:gd name="T4" fmla="*/ 2714 w 3359"/>
                <a:gd name="T5" fmla="*/ 2704 h 3341"/>
                <a:gd name="T6" fmla="*/ 817 w 3359"/>
                <a:gd name="T7" fmla="*/ 2613 h 3341"/>
                <a:gd name="T8" fmla="*/ 852 w 3359"/>
                <a:gd name="T9" fmla="*/ 2989 h 3341"/>
                <a:gd name="T10" fmla="*/ 1476 w 3359"/>
                <a:gd name="T11" fmla="*/ 3212 h 3341"/>
                <a:gd name="T12" fmla="*/ 1041 w 3359"/>
                <a:gd name="T13" fmla="*/ 2632 h 3341"/>
                <a:gd name="T14" fmla="*/ 2034 w 3359"/>
                <a:gd name="T15" fmla="*/ 2871 h 3341"/>
                <a:gd name="T16" fmla="*/ 1947 w 3359"/>
                <a:gd name="T17" fmla="*/ 2438 h 3341"/>
                <a:gd name="T18" fmla="*/ 1208 w 3359"/>
                <a:gd name="T19" fmla="*/ 2476 h 3341"/>
                <a:gd name="T20" fmla="*/ 1465 w 3359"/>
                <a:gd name="T21" fmla="*/ 3037 h 3341"/>
                <a:gd name="T22" fmla="*/ 2515 w 3359"/>
                <a:gd name="T23" fmla="*/ 2038 h 3341"/>
                <a:gd name="T24" fmla="*/ 2695 w 3359"/>
                <a:gd name="T25" fmla="*/ 2561 h 3341"/>
                <a:gd name="T26" fmla="*/ 3118 w 3359"/>
                <a:gd name="T27" fmla="*/ 2280 h 3341"/>
                <a:gd name="T28" fmla="*/ 2547 w 3359"/>
                <a:gd name="T29" fmla="*/ 1728 h 3341"/>
                <a:gd name="T30" fmla="*/ 2297 w 3359"/>
                <a:gd name="T31" fmla="*/ 2395 h 3341"/>
                <a:gd name="T32" fmla="*/ 1737 w 3359"/>
                <a:gd name="T33" fmla="*/ 1728 h 3341"/>
                <a:gd name="T34" fmla="*/ 1062 w 3359"/>
                <a:gd name="T35" fmla="*/ 2395 h 3341"/>
                <a:gd name="T36" fmla="*/ 929 w 3359"/>
                <a:gd name="T37" fmla="*/ 1728 h 3341"/>
                <a:gd name="T38" fmla="*/ 241 w 3359"/>
                <a:gd name="T39" fmla="*/ 2280 h 3341"/>
                <a:gd name="T40" fmla="*/ 664 w 3359"/>
                <a:gd name="T41" fmla="*/ 2561 h 3341"/>
                <a:gd name="T42" fmla="*/ 843 w 3359"/>
                <a:gd name="T43" fmla="*/ 2038 h 3341"/>
                <a:gd name="T44" fmla="*/ 2065 w 3359"/>
                <a:gd name="T45" fmla="*/ 944 h 3341"/>
                <a:gd name="T46" fmla="*/ 2414 w 3359"/>
                <a:gd name="T47" fmla="*/ 1400 h 3341"/>
                <a:gd name="T48" fmla="*/ 1046 w 3359"/>
                <a:gd name="T49" fmla="*/ 992 h 3341"/>
                <a:gd name="T50" fmla="*/ 1621 w 3359"/>
                <a:gd name="T51" fmla="*/ 1613 h 3341"/>
                <a:gd name="T52" fmla="*/ 2845 w 3359"/>
                <a:gd name="T53" fmla="*/ 636 h 3341"/>
                <a:gd name="T54" fmla="*/ 2461 w 3359"/>
                <a:gd name="T55" fmla="*/ 1066 h 3341"/>
                <a:gd name="T56" fmla="*/ 3235 w 3359"/>
                <a:gd name="T57" fmla="*/ 1511 h 3341"/>
                <a:gd name="T58" fmla="*/ 3018 w 3359"/>
                <a:gd name="T59" fmla="*/ 866 h 3341"/>
                <a:gd name="T60" fmla="*/ 342 w 3359"/>
                <a:gd name="T61" fmla="*/ 866 h 3341"/>
                <a:gd name="T62" fmla="*/ 125 w 3359"/>
                <a:gd name="T63" fmla="*/ 1511 h 3341"/>
                <a:gd name="T64" fmla="*/ 899 w 3359"/>
                <a:gd name="T65" fmla="*/ 1066 h 3341"/>
                <a:gd name="T66" fmla="*/ 515 w 3359"/>
                <a:gd name="T67" fmla="*/ 636 h 3341"/>
                <a:gd name="T68" fmla="*/ 2228 w 3359"/>
                <a:gd name="T69" fmla="*/ 789 h 3341"/>
                <a:gd name="T70" fmla="*/ 1813 w 3359"/>
                <a:gd name="T71" fmla="*/ 222 h 3341"/>
                <a:gd name="T72" fmla="*/ 1283 w 3359"/>
                <a:gd name="T73" fmla="*/ 529 h 3341"/>
                <a:gd name="T74" fmla="*/ 1521 w 3359"/>
                <a:gd name="T75" fmla="*/ 857 h 3341"/>
                <a:gd name="T76" fmla="*/ 2174 w 3359"/>
                <a:gd name="T77" fmla="*/ 467 h 3341"/>
                <a:gd name="T78" fmla="*/ 2682 w 3359"/>
                <a:gd name="T79" fmla="*/ 599 h 3341"/>
                <a:gd name="T80" fmla="*/ 2322 w 3359"/>
                <a:gd name="T81" fmla="*/ 253 h 3341"/>
                <a:gd name="T82" fmla="*/ 1385 w 3359"/>
                <a:gd name="T83" fmla="*/ 143 h 3341"/>
                <a:gd name="T84" fmla="*/ 803 w 3359"/>
                <a:gd name="T85" fmla="*/ 383 h 3341"/>
                <a:gd name="T86" fmla="*/ 932 w 3359"/>
                <a:gd name="T87" fmla="*/ 720 h 3341"/>
                <a:gd name="T88" fmla="*/ 1396 w 3359"/>
                <a:gd name="T89" fmla="*/ 208 h 3341"/>
                <a:gd name="T90" fmla="*/ 2047 w 3359"/>
                <a:gd name="T91" fmla="*/ 41 h 3341"/>
                <a:gd name="T92" fmla="*/ 2681 w 3359"/>
                <a:gd name="T93" fmla="*/ 331 h 3341"/>
                <a:gd name="T94" fmla="*/ 3081 w 3359"/>
                <a:gd name="T95" fmla="*/ 751 h 3341"/>
                <a:gd name="T96" fmla="*/ 3332 w 3359"/>
                <a:gd name="T97" fmla="*/ 1372 h 3341"/>
                <a:gd name="T98" fmla="*/ 3308 w 3359"/>
                <a:gd name="T99" fmla="*/ 2081 h 3341"/>
                <a:gd name="T100" fmla="*/ 3000 w 3359"/>
                <a:gd name="T101" fmla="*/ 2702 h 3341"/>
                <a:gd name="T102" fmla="*/ 2867 w 3359"/>
                <a:gd name="T103" fmla="*/ 2851 h 3341"/>
                <a:gd name="T104" fmla="*/ 2314 w 3359"/>
                <a:gd name="T105" fmla="*/ 3217 h 3341"/>
                <a:gd name="T106" fmla="*/ 1737 w 3359"/>
                <a:gd name="T107" fmla="*/ 3340 h 3341"/>
                <a:gd name="T108" fmla="*/ 1325 w 3359"/>
                <a:gd name="T109" fmla="*/ 3303 h 3341"/>
                <a:gd name="T110" fmla="*/ 712 w 3359"/>
                <a:gd name="T111" fmla="*/ 3034 h 3341"/>
                <a:gd name="T112" fmla="*/ 424 w 3359"/>
                <a:gd name="T113" fmla="*/ 2778 h 3341"/>
                <a:gd name="T114" fmla="*/ 114 w 3359"/>
                <a:gd name="T115" fmla="*/ 2273 h 3341"/>
                <a:gd name="T116" fmla="*/ 3 w 3359"/>
                <a:gd name="T117" fmla="*/ 1570 h 3341"/>
                <a:gd name="T118" fmla="*/ 182 w 3359"/>
                <a:gd name="T119" fmla="*/ 915 h 3341"/>
                <a:gd name="T120" fmla="*/ 457 w 3359"/>
                <a:gd name="T121" fmla="*/ 527 h 3341"/>
                <a:gd name="T122" fmla="*/ 1023 w 3359"/>
                <a:gd name="T123" fmla="*/ 134 h 3341"/>
                <a:gd name="T124" fmla="*/ 1654 w 3359"/>
                <a:gd name="T125" fmla="*/ 1 h 3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59" h="3341">
                  <a:moveTo>
                    <a:pt x="2363" y="2539"/>
                  </a:moveTo>
                  <a:lnTo>
                    <a:pt x="2318" y="2632"/>
                  </a:lnTo>
                  <a:lnTo>
                    <a:pt x="2269" y="2723"/>
                  </a:lnTo>
                  <a:lnTo>
                    <a:pt x="2215" y="2811"/>
                  </a:lnTo>
                  <a:lnTo>
                    <a:pt x="2157" y="2897"/>
                  </a:lnTo>
                  <a:lnTo>
                    <a:pt x="2095" y="2980"/>
                  </a:lnTo>
                  <a:lnTo>
                    <a:pt x="2029" y="3060"/>
                  </a:lnTo>
                  <a:lnTo>
                    <a:pt x="1958" y="3138"/>
                  </a:lnTo>
                  <a:lnTo>
                    <a:pt x="1884" y="3212"/>
                  </a:lnTo>
                  <a:lnTo>
                    <a:pt x="1979" y="3196"/>
                  </a:lnTo>
                  <a:lnTo>
                    <a:pt x="2074" y="3175"/>
                  </a:lnTo>
                  <a:lnTo>
                    <a:pt x="2166" y="3148"/>
                  </a:lnTo>
                  <a:lnTo>
                    <a:pt x="2255" y="3117"/>
                  </a:lnTo>
                  <a:lnTo>
                    <a:pt x="2343" y="3079"/>
                  </a:lnTo>
                  <a:lnTo>
                    <a:pt x="2426" y="3036"/>
                  </a:lnTo>
                  <a:lnTo>
                    <a:pt x="2507" y="2989"/>
                  </a:lnTo>
                  <a:lnTo>
                    <a:pt x="2585" y="2938"/>
                  </a:lnTo>
                  <a:lnTo>
                    <a:pt x="2660" y="2881"/>
                  </a:lnTo>
                  <a:lnTo>
                    <a:pt x="2731" y="2820"/>
                  </a:lnTo>
                  <a:lnTo>
                    <a:pt x="2798" y="2756"/>
                  </a:lnTo>
                  <a:lnTo>
                    <a:pt x="2714" y="2704"/>
                  </a:lnTo>
                  <a:lnTo>
                    <a:pt x="2629" y="2656"/>
                  </a:lnTo>
                  <a:lnTo>
                    <a:pt x="2542" y="2613"/>
                  </a:lnTo>
                  <a:lnTo>
                    <a:pt x="2453" y="2573"/>
                  </a:lnTo>
                  <a:lnTo>
                    <a:pt x="2363" y="2539"/>
                  </a:lnTo>
                  <a:close/>
                  <a:moveTo>
                    <a:pt x="997" y="2539"/>
                  </a:moveTo>
                  <a:lnTo>
                    <a:pt x="907" y="2573"/>
                  </a:lnTo>
                  <a:lnTo>
                    <a:pt x="817" y="2613"/>
                  </a:lnTo>
                  <a:lnTo>
                    <a:pt x="730" y="2656"/>
                  </a:lnTo>
                  <a:lnTo>
                    <a:pt x="644" y="2704"/>
                  </a:lnTo>
                  <a:lnTo>
                    <a:pt x="561" y="2756"/>
                  </a:lnTo>
                  <a:lnTo>
                    <a:pt x="629" y="2820"/>
                  </a:lnTo>
                  <a:lnTo>
                    <a:pt x="700" y="2881"/>
                  </a:lnTo>
                  <a:lnTo>
                    <a:pt x="774" y="2938"/>
                  </a:lnTo>
                  <a:lnTo>
                    <a:pt x="852" y="2989"/>
                  </a:lnTo>
                  <a:lnTo>
                    <a:pt x="933" y="3036"/>
                  </a:lnTo>
                  <a:lnTo>
                    <a:pt x="1017" y="3079"/>
                  </a:lnTo>
                  <a:lnTo>
                    <a:pt x="1104" y="3117"/>
                  </a:lnTo>
                  <a:lnTo>
                    <a:pt x="1194" y="3148"/>
                  </a:lnTo>
                  <a:lnTo>
                    <a:pt x="1286" y="3175"/>
                  </a:lnTo>
                  <a:lnTo>
                    <a:pt x="1379" y="3196"/>
                  </a:lnTo>
                  <a:lnTo>
                    <a:pt x="1476" y="3212"/>
                  </a:lnTo>
                  <a:lnTo>
                    <a:pt x="1401" y="3138"/>
                  </a:lnTo>
                  <a:lnTo>
                    <a:pt x="1331" y="3060"/>
                  </a:lnTo>
                  <a:lnTo>
                    <a:pt x="1265" y="2979"/>
                  </a:lnTo>
                  <a:lnTo>
                    <a:pt x="1202" y="2897"/>
                  </a:lnTo>
                  <a:lnTo>
                    <a:pt x="1144" y="2811"/>
                  </a:lnTo>
                  <a:lnTo>
                    <a:pt x="1091" y="2722"/>
                  </a:lnTo>
                  <a:lnTo>
                    <a:pt x="1041" y="2632"/>
                  </a:lnTo>
                  <a:lnTo>
                    <a:pt x="997" y="2539"/>
                  </a:lnTo>
                  <a:close/>
                  <a:moveTo>
                    <a:pt x="1737" y="2421"/>
                  </a:moveTo>
                  <a:lnTo>
                    <a:pt x="1737" y="3189"/>
                  </a:lnTo>
                  <a:lnTo>
                    <a:pt x="1818" y="3115"/>
                  </a:lnTo>
                  <a:lnTo>
                    <a:pt x="1895" y="3037"/>
                  </a:lnTo>
                  <a:lnTo>
                    <a:pt x="1967" y="2955"/>
                  </a:lnTo>
                  <a:lnTo>
                    <a:pt x="2034" y="2871"/>
                  </a:lnTo>
                  <a:lnTo>
                    <a:pt x="2096" y="2783"/>
                  </a:lnTo>
                  <a:lnTo>
                    <a:pt x="2153" y="2692"/>
                  </a:lnTo>
                  <a:lnTo>
                    <a:pt x="2205" y="2598"/>
                  </a:lnTo>
                  <a:lnTo>
                    <a:pt x="2252" y="2502"/>
                  </a:lnTo>
                  <a:lnTo>
                    <a:pt x="2152" y="2476"/>
                  </a:lnTo>
                  <a:lnTo>
                    <a:pt x="2050" y="2454"/>
                  </a:lnTo>
                  <a:lnTo>
                    <a:pt x="1947" y="2438"/>
                  </a:lnTo>
                  <a:lnTo>
                    <a:pt x="1843" y="2428"/>
                  </a:lnTo>
                  <a:lnTo>
                    <a:pt x="1737" y="2421"/>
                  </a:lnTo>
                  <a:close/>
                  <a:moveTo>
                    <a:pt x="1621" y="2421"/>
                  </a:moveTo>
                  <a:lnTo>
                    <a:pt x="1516" y="2428"/>
                  </a:lnTo>
                  <a:lnTo>
                    <a:pt x="1413" y="2438"/>
                  </a:lnTo>
                  <a:lnTo>
                    <a:pt x="1310" y="2454"/>
                  </a:lnTo>
                  <a:lnTo>
                    <a:pt x="1208" y="2476"/>
                  </a:lnTo>
                  <a:lnTo>
                    <a:pt x="1108" y="2502"/>
                  </a:lnTo>
                  <a:lnTo>
                    <a:pt x="1154" y="2598"/>
                  </a:lnTo>
                  <a:lnTo>
                    <a:pt x="1207" y="2692"/>
                  </a:lnTo>
                  <a:lnTo>
                    <a:pt x="1263" y="2783"/>
                  </a:lnTo>
                  <a:lnTo>
                    <a:pt x="1326" y="2871"/>
                  </a:lnTo>
                  <a:lnTo>
                    <a:pt x="1393" y="2955"/>
                  </a:lnTo>
                  <a:lnTo>
                    <a:pt x="1465" y="3037"/>
                  </a:lnTo>
                  <a:lnTo>
                    <a:pt x="1540" y="3115"/>
                  </a:lnTo>
                  <a:lnTo>
                    <a:pt x="1621" y="3189"/>
                  </a:lnTo>
                  <a:lnTo>
                    <a:pt x="1621" y="2421"/>
                  </a:lnTo>
                  <a:close/>
                  <a:moveTo>
                    <a:pt x="2547" y="1728"/>
                  </a:moveTo>
                  <a:lnTo>
                    <a:pt x="2542" y="1833"/>
                  </a:lnTo>
                  <a:lnTo>
                    <a:pt x="2531" y="1935"/>
                  </a:lnTo>
                  <a:lnTo>
                    <a:pt x="2515" y="2038"/>
                  </a:lnTo>
                  <a:lnTo>
                    <a:pt x="2495" y="2138"/>
                  </a:lnTo>
                  <a:lnTo>
                    <a:pt x="2471" y="2238"/>
                  </a:lnTo>
                  <a:lnTo>
                    <a:pt x="2442" y="2335"/>
                  </a:lnTo>
                  <a:lnTo>
                    <a:pt x="2407" y="2432"/>
                  </a:lnTo>
                  <a:lnTo>
                    <a:pt x="2505" y="2469"/>
                  </a:lnTo>
                  <a:lnTo>
                    <a:pt x="2601" y="2512"/>
                  </a:lnTo>
                  <a:lnTo>
                    <a:pt x="2695" y="2561"/>
                  </a:lnTo>
                  <a:lnTo>
                    <a:pt x="2787" y="2613"/>
                  </a:lnTo>
                  <a:lnTo>
                    <a:pt x="2877" y="2669"/>
                  </a:lnTo>
                  <a:lnTo>
                    <a:pt x="2933" y="2598"/>
                  </a:lnTo>
                  <a:lnTo>
                    <a:pt x="2987" y="2523"/>
                  </a:lnTo>
                  <a:lnTo>
                    <a:pt x="3036" y="2445"/>
                  </a:lnTo>
                  <a:lnTo>
                    <a:pt x="3079" y="2364"/>
                  </a:lnTo>
                  <a:lnTo>
                    <a:pt x="3118" y="2280"/>
                  </a:lnTo>
                  <a:lnTo>
                    <a:pt x="3152" y="2193"/>
                  </a:lnTo>
                  <a:lnTo>
                    <a:pt x="3181" y="2104"/>
                  </a:lnTo>
                  <a:lnTo>
                    <a:pt x="3205" y="2013"/>
                  </a:lnTo>
                  <a:lnTo>
                    <a:pt x="3223" y="1920"/>
                  </a:lnTo>
                  <a:lnTo>
                    <a:pt x="3236" y="1825"/>
                  </a:lnTo>
                  <a:lnTo>
                    <a:pt x="3242" y="1728"/>
                  </a:lnTo>
                  <a:lnTo>
                    <a:pt x="2547" y="1728"/>
                  </a:lnTo>
                  <a:close/>
                  <a:moveTo>
                    <a:pt x="1737" y="1728"/>
                  </a:moveTo>
                  <a:lnTo>
                    <a:pt x="1737" y="2306"/>
                  </a:lnTo>
                  <a:lnTo>
                    <a:pt x="1852" y="2312"/>
                  </a:lnTo>
                  <a:lnTo>
                    <a:pt x="1966" y="2324"/>
                  </a:lnTo>
                  <a:lnTo>
                    <a:pt x="2077" y="2342"/>
                  </a:lnTo>
                  <a:lnTo>
                    <a:pt x="2188" y="2366"/>
                  </a:lnTo>
                  <a:lnTo>
                    <a:pt x="2297" y="2395"/>
                  </a:lnTo>
                  <a:lnTo>
                    <a:pt x="2335" y="2289"/>
                  </a:lnTo>
                  <a:lnTo>
                    <a:pt x="2367" y="2180"/>
                  </a:lnTo>
                  <a:lnTo>
                    <a:pt x="2392" y="2069"/>
                  </a:lnTo>
                  <a:lnTo>
                    <a:pt x="2411" y="1957"/>
                  </a:lnTo>
                  <a:lnTo>
                    <a:pt x="2425" y="1843"/>
                  </a:lnTo>
                  <a:lnTo>
                    <a:pt x="2431" y="1728"/>
                  </a:lnTo>
                  <a:lnTo>
                    <a:pt x="1737" y="1728"/>
                  </a:lnTo>
                  <a:close/>
                  <a:moveTo>
                    <a:pt x="929" y="1728"/>
                  </a:moveTo>
                  <a:lnTo>
                    <a:pt x="935" y="1843"/>
                  </a:lnTo>
                  <a:lnTo>
                    <a:pt x="949" y="1957"/>
                  </a:lnTo>
                  <a:lnTo>
                    <a:pt x="968" y="2069"/>
                  </a:lnTo>
                  <a:lnTo>
                    <a:pt x="993" y="2180"/>
                  </a:lnTo>
                  <a:lnTo>
                    <a:pt x="1024" y="2288"/>
                  </a:lnTo>
                  <a:lnTo>
                    <a:pt x="1062" y="2395"/>
                  </a:lnTo>
                  <a:lnTo>
                    <a:pt x="1172" y="2366"/>
                  </a:lnTo>
                  <a:lnTo>
                    <a:pt x="1282" y="2342"/>
                  </a:lnTo>
                  <a:lnTo>
                    <a:pt x="1394" y="2324"/>
                  </a:lnTo>
                  <a:lnTo>
                    <a:pt x="1508" y="2312"/>
                  </a:lnTo>
                  <a:lnTo>
                    <a:pt x="1621" y="2306"/>
                  </a:lnTo>
                  <a:lnTo>
                    <a:pt x="1621" y="1728"/>
                  </a:lnTo>
                  <a:lnTo>
                    <a:pt x="929" y="1728"/>
                  </a:lnTo>
                  <a:close/>
                  <a:moveTo>
                    <a:pt x="118" y="1728"/>
                  </a:moveTo>
                  <a:lnTo>
                    <a:pt x="124" y="1825"/>
                  </a:lnTo>
                  <a:lnTo>
                    <a:pt x="137" y="1920"/>
                  </a:lnTo>
                  <a:lnTo>
                    <a:pt x="155" y="2013"/>
                  </a:lnTo>
                  <a:lnTo>
                    <a:pt x="178" y="2104"/>
                  </a:lnTo>
                  <a:lnTo>
                    <a:pt x="207" y="2193"/>
                  </a:lnTo>
                  <a:lnTo>
                    <a:pt x="241" y="2280"/>
                  </a:lnTo>
                  <a:lnTo>
                    <a:pt x="280" y="2364"/>
                  </a:lnTo>
                  <a:lnTo>
                    <a:pt x="324" y="2445"/>
                  </a:lnTo>
                  <a:lnTo>
                    <a:pt x="373" y="2523"/>
                  </a:lnTo>
                  <a:lnTo>
                    <a:pt x="425" y="2598"/>
                  </a:lnTo>
                  <a:lnTo>
                    <a:pt x="483" y="2669"/>
                  </a:lnTo>
                  <a:lnTo>
                    <a:pt x="573" y="2613"/>
                  </a:lnTo>
                  <a:lnTo>
                    <a:pt x="664" y="2561"/>
                  </a:lnTo>
                  <a:lnTo>
                    <a:pt x="758" y="2512"/>
                  </a:lnTo>
                  <a:lnTo>
                    <a:pt x="855" y="2469"/>
                  </a:lnTo>
                  <a:lnTo>
                    <a:pt x="953" y="2432"/>
                  </a:lnTo>
                  <a:lnTo>
                    <a:pt x="918" y="2335"/>
                  </a:lnTo>
                  <a:lnTo>
                    <a:pt x="889" y="2238"/>
                  </a:lnTo>
                  <a:lnTo>
                    <a:pt x="863" y="2138"/>
                  </a:lnTo>
                  <a:lnTo>
                    <a:pt x="843" y="2038"/>
                  </a:lnTo>
                  <a:lnTo>
                    <a:pt x="829" y="1935"/>
                  </a:lnTo>
                  <a:lnTo>
                    <a:pt x="818" y="1833"/>
                  </a:lnTo>
                  <a:lnTo>
                    <a:pt x="813" y="1728"/>
                  </a:lnTo>
                  <a:lnTo>
                    <a:pt x="118" y="1728"/>
                  </a:lnTo>
                  <a:close/>
                  <a:moveTo>
                    <a:pt x="2276" y="894"/>
                  </a:moveTo>
                  <a:lnTo>
                    <a:pt x="2171" y="922"/>
                  </a:lnTo>
                  <a:lnTo>
                    <a:pt x="2065" y="944"/>
                  </a:lnTo>
                  <a:lnTo>
                    <a:pt x="1956" y="960"/>
                  </a:lnTo>
                  <a:lnTo>
                    <a:pt x="1848" y="972"/>
                  </a:lnTo>
                  <a:lnTo>
                    <a:pt x="1737" y="977"/>
                  </a:lnTo>
                  <a:lnTo>
                    <a:pt x="1737" y="1613"/>
                  </a:lnTo>
                  <a:lnTo>
                    <a:pt x="2431" y="1613"/>
                  </a:lnTo>
                  <a:lnTo>
                    <a:pt x="2425" y="1506"/>
                  </a:lnTo>
                  <a:lnTo>
                    <a:pt x="2414" y="1400"/>
                  </a:lnTo>
                  <a:lnTo>
                    <a:pt x="2397" y="1295"/>
                  </a:lnTo>
                  <a:lnTo>
                    <a:pt x="2374" y="1193"/>
                  </a:lnTo>
                  <a:lnTo>
                    <a:pt x="2347" y="1091"/>
                  </a:lnTo>
                  <a:lnTo>
                    <a:pt x="2314" y="992"/>
                  </a:lnTo>
                  <a:lnTo>
                    <a:pt x="2276" y="894"/>
                  </a:lnTo>
                  <a:close/>
                  <a:moveTo>
                    <a:pt x="1083" y="894"/>
                  </a:moveTo>
                  <a:lnTo>
                    <a:pt x="1046" y="992"/>
                  </a:lnTo>
                  <a:lnTo>
                    <a:pt x="1013" y="1091"/>
                  </a:lnTo>
                  <a:lnTo>
                    <a:pt x="984" y="1193"/>
                  </a:lnTo>
                  <a:lnTo>
                    <a:pt x="962" y="1295"/>
                  </a:lnTo>
                  <a:lnTo>
                    <a:pt x="945" y="1400"/>
                  </a:lnTo>
                  <a:lnTo>
                    <a:pt x="935" y="1506"/>
                  </a:lnTo>
                  <a:lnTo>
                    <a:pt x="929" y="1613"/>
                  </a:lnTo>
                  <a:lnTo>
                    <a:pt x="1621" y="1613"/>
                  </a:lnTo>
                  <a:lnTo>
                    <a:pt x="1621" y="977"/>
                  </a:lnTo>
                  <a:lnTo>
                    <a:pt x="1512" y="972"/>
                  </a:lnTo>
                  <a:lnTo>
                    <a:pt x="1402" y="960"/>
                  </a:lnTo>
                  <a:lnTo>
                    <a:pt x="1295" y="944"/>
                  </a:lnTo>
                  <a:lnTo>
                    <a:pt x="1189" y="922"/>
                  </a:lnTo>
                  <a:lnTo>
                    <a:pt x="1083" y="894"/>
                  </a:lnTo>
                  <a:close/>
                  <a:moveTo>
                    <a:pt x="2845" y="636"/>
                  </a:moveTo>
                  <a:lnTo>
                    <a:pt x="2758" y="689"/>
                  </a:lnTo>
                  <a:lnTo>
                    <a:pt x="2668" y="738"/>
                  </a:lnTo>
                  <a:lnTo>
                    <a:pt x="2576" y="782"/>
                  </a:lnTo>
                  <a:lnTo>
                    <a:pt x="2483" y="823"/>
                  </a:lnTo>
                  <a:lnTo>
                    <a:pt x="2388" y="859"/>
                  </a:lnTo>
                  <a:lnTo>
                    <a:pt x="2427" y="961"/>
                  </a:lnTo>
                  <a:lnTo>
                    <a:pt x="2461" y="1066"/>
                  </a:lnTo>
                  <a:lnTo>
                    <a:pt x="2489" y="1172"/>
                  </a:lnTo>
                  <a:lnTo>
                    <a:pt x="2512" y="1281"/>
                  </a:lnTo>
                  <a:lnTo>
                    <a:pt x="2529" y="1390"/>
                  </a:lnTo>
                  <a:lnTo>
                    <a:pt x="2541" y="1501"/>
                  </a:lnTo>
                  <a:lnTo>
                    <a:pt x="2547" y="1613"/>
                  </a:lnTo>
                  <a:lnTo>
                    <a:pt x="3242" y="1613"/>
                  </a:lnTo>
                  <a:lnTo>
                    <a:pt x="3235" y="1511"/>
                  </a:lnTo>
                  <a:lnTo>
                    <a:pt x="3222" y="1412"/>
                  </a:lnTo>
                  <a:lnTo>
                    <a:pt x="3202" y="1314"/>
                  </a:lnTo>
                  <a:lnTo>
                    <a:pt x="3176" y="1220"/>
                  </a:lnTo>
                  <a:lnTo>
                    <a:pt x="3144" y="1127"/>
                  </a:lnTo>
                  <a:lnTo>
                    <a:pt x="3107" y="1037"/>
                  </a:lnTo>
                  <a:lnTo>
                    <a:pt x="3065" y="950"/>
                  </a:lnTo>
                  <a:lnTo>
                    <a:pt x="3018" y="866"/>
                  </a:lnTo>
                  <a:lnTo>
                    <a:pt x="2965" y="785"/>
                  </a:lnTo>
                  <a:lnTo>
                    <a:pt x="2907" y="709"/>
                  </a:lnTo>
                  <a:lnTo>
                    <a:pt x="2845" y="636"/>
                  </a:lnTo>
                  <a:close/>
                  <a:moveTo>
                    <a:pt x="515" y="636"/>
                  </a:moveTo>
                  <a:lnTo>
                    <a:pt x="453" y="709"/>
                  </a:lnTo>
                  <a:lnTo>
                    <a:pt x="395" y="785"/>
                  </a:lnTo>
                  <a:lnTo>
                    <a:pt x="342" y="866"/>
                  </a:lnTo>
                  <a:lnTo>
                    <a:pt x="295" y="950"/>
                  </a:lnTo>
                  <a:lnTo>
                    <a:pt x="253" y="1037"/>
                  </a:lnTo>
                  <a:lnTo>
                    <a:pt x="215" y="1127"/>
                  </a:lnTo>
                  <a:lnTo>
                    <a:pt x="183" y="1220"/>
                  </a:lnTo>
                  <a:lnTo>
                    <a:pt x="158" y="1314"/>
                  </a:lnTo>
                  <a:lnTo>
                    <a:pt x="138" y="1412"/>
                  </a:lnTo>
                  <a:lnTo>
                    <a:pt x="125" y="1511"/>
                  </a:lnTo>
                  <a:lnTo>
                    <a:pt x="118" y="1613"/>
                  </a:lnTo>
                  <a:lnTo>
                    <a:pt x="813" y="1613"/>
                  </a:lnTo>
                  <a:lnTo>
                    <a:pt x="819" y="1501"/>
                  </a:lnTo>
                  <a:lnTo>
                    <a:pt x="831" y="1390"/>
                  </a:lnTo>
                  <a:lnTo>
                    <a:pt x="848" y="1281"/>
                  </a:lnTo>
                  <a:lnTo>
                    <a:pt x="871" y="1172"/>
                  </a:lnTo>
                  <a:lnTo>
                    <a:pt x="899" y="1066"/>
                  </a:lnTo>
                  <a:lnTo>
                    <a:pt x="933" y="961"/>
                  </a:lnTo>
                  <a:lnTo>
                    <a:pt x="972" y="859"/>
                  </a:lnTo>
                  <a:lnTo>
                    <a:pt x="877" y="823"/>
                  </a:lnTo>
                  <a:lnTo>
                    <a:pt x="783" y="782"/>
                  </a:lnTo>
                  <a:lnTo>
                    <a:pt x="692" y="738"/>
                  </a:lnTo>
                  <a:lnTo>
                    <a:pt x="602" y="689"/>
                  </a:lnTo>
                  <a:lnTo>
                    <a:pt x="515" y="636"/>
                  </a:lnTo>
                  <a:close/>
                  <a:moveTo>
                    <a:pt x="1737" y="153"/>
                  </a:moveTo>
                  <a:lnTo>
                    <a:pt x="1737" y="862"/>
                  </a:lnTo>
                  <a:lnTo>
                    <a:pt x="1837" y="857"/>
                  </a:lnTo>
                  <a:lnTo>
                    <a:pt x="1937" y="847"/>
                  </a:lnTo>
                  <a:lnTo>
                    <a:pt x="2035" y="831"/>
                  </a:lnTo>
                  <a:lnTo>
                    <a:pt x="2132" y="813"/>
                  </a:lnTo>
                  <a:lnTo>
                    <a:pt x="2228" y="789"/>
                  </a:lnTo>
                  <a:lnTo>
                    <a:pt x="2182" y="700"/>
                  </a:lnTo>
                  <a:lnTo>
                    <a:pt x="2131" y="613"/>
                  </a:lnTo>
                  <a:lnTo>
                    <a:pt x="2076" y="529"/>
                  </a:lnTo>
                  <a:lnTo>
                    <a:pt x="2016" y="448"/>
                  </a:lnTo>
                  <a:lnTo>
                    <a:pt x="1953" y="370"/>
                  </a:lnTo>
                  <a:lnTo>
                    <a:pt x="1886" y="294"/>
                  </a:lnTo>
                  <a:lnTo>
                    <a:pt x="1813" y="222"/>
                  </a:lnTo>
                  <a:lnTo>
                    <a:pt x="1737" y="153"/>
                  </a:lnTo>
                  <a:close/>
                  <a:moveTo>
                    <a:pt x="1621" y="153"/>
                  </a:moveTo>
                  <a:lnTo>
                    <a:pt x="1546" y="222"/>
                  </a:lnTo>
                  <a:lnTo>
                    <a:pt x="1474" y="294"/>
                  </a:lnTo>
                  <a:lnTo>
                    <a:pt x="1407" y="370"/>
                  </a:lnTo>
                  <a:lnTo>
                    <a:pt x="1342" y="448"/>
                  </a:lnTo>
                  <a:lnTo>
                    <a:pt x="1283" y="529"/>
                  </a:lnTo>
                  <a:lnTo>
                    <a:pt x="1229" y="613"/>
                  </a:lnTo>
                  <a:lnTo>
                    <a:pt x="1178" y="700"/>
                  </a:lnTo>
                  <a:lnTo>
                    <a:pt x="1132" y="789"/>
                  </a:lnTo>
                  <a:lnTo>
                    <a:pt x="1228" y="813"/>
                  </a:lnTo>
                  <a:lnTo>
                    <a:pt x="1325" y="831"/>
                  </a:lnTo>
                  <a:lnTo>
                    <a:pt x="1422" y="847"/>
                  </a:lnTo>
                  <a:lnTo>
                    <a:pt x="1521" y="857"/>
                  </a:lnTo>
                  <a:lnTo>
                    <a:pt x="1621" y="862"/>
                  </a:lnTo>
                  <a:lnTo>
                    <a:pt x="1621" y="153"/>
                  </a:lnTo>
                  <a:close/>
                  <a:moveTo>
                    <a:pt x="1884" y="129"/>
                  </a:moveTo>
                  <a:lnTo>
                    <a:pt x="1964" y="208"/>
                  </a:lnTo>
                  <a:lnTo>
                    <a:pt x="2038" y="291"/>
                  </a:lnTo>
                  <a:lnTo>
                    <a:pt x="2109" y="378"/>
                  </a:lnTo>
                  <a:lnTo>
                    <a:pt x="2174" y="467"/>
                  </a:lnTo>
                  <a:lnTo>
                    <a:pt x="2234" y="560"/>
                  </a:lnTo>
                  <a:lnTo>
                    <a:pt x="2290" y="656"/>
                  </a:lnTo>
                  <a:lnTo>
                    <a:pt x="2341" y="753"/>
                  </a:lnTo>
                  <a:lnTo>
                    <a:pt x="2428" y="720"/>
                  </a:lnTo>
                  <a:lnTo>
                    <a:pt x="2514" y="684"/>
                  </a:lnTo>
                  <a:lnTo>
                    <a:pt x="2599" y="644"/>
                  </a:lnTo>
                  <a:lnTo>
                    <a:pt x="2682" y="599"/>
                  </a:lnTo>
                  <a:lnTo>
                    <a:pt x="2763" y="551"/>
                  </a:lnTo>
                  <a:lnTo>
                    <a:pt x="2698" y="491"/>
                  </a:lnTo>
                  <a:lnTo>
                    <a:pt x="2628" y="436"/>
                  </a:lnTo>
                  <a:lnTo>
                    <a:pt x="2555" y="383"/>
                  </a:lnTo>
                  <a:lnTo>
                    <a:pt x="2481" y="336"/>
                  </a:lnTo>
                  <a:lnTo>
                    <a:pt x="2403" y="292"/>
                  </a:lnTo>
                  <a:lnTo>
                    <a:pt x="2322" y="253"/>
                  </a:lnTo>
                  <a:lnTo>
                    <a:pt x="2238" y="219"/>
                  </a:lnTo>
                  <a:lnTo>
                    <a:pt x="2153" y="188"/>
                  </a:lnTo>
                  <a:lnTo>
                    <a:pt x="2065" y="163"/>
                  </a:lnTo>
                  <a:lnTo>
                    <a:pt x="1975" y="143"/>
                  </a:lnTo>
                  <a:lnTo>
                    <a:pt x="1884" y="129"/>
                  </a:lnTo>
                  <a:close/>
                  <a:moveTo>
                    <a:pt x="1476" y="129"/>
                  </a:moveTo>
                  <a:lnTo>
                    <a:pt x="1385" y="143"/>
                  </a:lnTo>
                  <a:lnTo>
                    <a:pt x="1294" y="163"/>
                  </a:lnTo>
                  <a:lnTo>
                    <a:pt x="1207" y="188"/>
                  </a:lnTo>
                  <a:lnTo>
                    <a:pt x="1121" y="219"/>
                  </a:lnTo>
                  <a:lnTo>
                    <a:pt x="1038" y="253"/>
                  </a:lnTo>
                  <a:lnTo>
                    <a:pt x="957" y="292"/>
                  </a:lnTo>
                  <a:lnTo>
                    <a:pt x="879" y="336"/>
                  </a:lnTo>
                  <a:lnTo>
                    <a:pt x="803" y="383"/>
                  </a:lnTo>
                  <a:lnTo>
                    <a:pt x="732" y="436"/>
                  </a:lnTo>
                  <a:lnTo>
                    <a:pt x="662" y="491"/>
                  </a:lnTo>
                  <a:lnTo>
                    <a:pt x="597" y="551"/>
                  </a:lnTo>
                  <a:lnTo>
                    <a:pt x="678" y="599"/>
                  </a:lnTo>
                  <a:lnTo>
                    <a:pt x="760" y="644"/>
                  </a:lnTo>
                  <a:lnTo>
                    <a:pt x="845" y="684"/>
                  </a:lnTo>
                  <a:lnTo>
                    <a:pt x="932" y="720"/>
                  </a:lnTo>
                  <a:lnTo>
                    <a:pt x="1019" y="753"/>
                  </a:lnTo>
                  <a:lnTo>
                    <a:pt x="1070" y="656"/>
                  </a:lnTo>
                  <a:lnTo>
                    <a:pt x="1124" y="560"/>
                  </a:lnTo>
                  <a:lnTo>
                    <a:pt x="1186" y="467"/>
                  </a:lnTo>
                  <a:lnTo>
                    <a:pt x="1251" y="378"/>
                  </a:lnTo>
                  <a:lnTo>
                    <a:pt x="1321" y="291"/>
                  </a:lnTo>
                  <a:lnTo>
                    <a:pt x="1396" y="208"/>
                  </a:lnTo>
                  <a:lnTo>
                    <a:pt x="1476" y="129"/>
                  </a:lnTo>
                  <a:close/>
                  <a:moveTo>
                    <a:pt x="1679" y="0"/>
                  </a:moveTo>
                  <a:lnTo>
                    <a:pt x="1706" y="1"/>
                  </a:lnTo>
                  <a:lnTo>
                    <a:pt x="1738" y="2"/>
                  </a:lnTo>
                  <a:lnTo>
                    <a:pt x="1843" y="8"/>
                  </a:lnTo>
                  <a:lnTo>
                    <a:pt x="1946" y="22"/>
                  </a:lnTo>
                  <a:lnTo>
                    <a:pt x="2047" y="41"/>
                  </a:lnTo>
                  <a:lnTo>
                    <a:pt x="2146" y="66"/>
                  </a:lnTo>
                  <a:lnTo>
                    <a:pt x="2243" y="97"/>
                  </a:lnTo>
                  <a:lnTo>
                    <a:pt x="2336" y="134"/>
                  </a:lnTo>
                  <a:lnTo>
                    <a:pt x="2427" y="175"/>
                  </a:lnTo>
                  <a:lnTo>
                    <a:pt x="2515" y="222"/>
                  </a:lnTo>
                  <a:lnTo>
                    <a:pt x="2600" y="274"/>
                  </a:lnTo>
                  <a:lnTo>
                    <a:pt x="2681" y="331"/>
                  </a:lnTo>
                  <a:lnTo>
                    <a:pt x="2759" y="392"/>
                  </a:lnTo>
                  <a:lnTo>
                    <a:pt x="2832" y="458"/>
                  </a:lnTo>
                  <a:lnTo>
                    <a:pt x="2903" y="527"/>
                  </a:lnTo>
                  <a:lnTo>
                    <a:pt x="2903" y="528"/>
                  </a:lnTo>
                  <a:lnTo>
                    <a:pt x="2966" y="599"/>
                  </a:lnTo>
                  <a:lnTo>
                    <a:pt x="3026" y="673"/>
                  </a:lnTo>
                  <a:lnTo>
                    <a:pt x="3081" y="751"/>
                  </a:lnTo>
                  <a:lnTo>
                    <a:pt x="3131" y="831"/>
                  </a:lnTo>
                  <a:lnTo>
                    <a:pt x="3177" y="915"/>
                  </a:lnTo>
                  <a:lnTo>
                    <a:pt x="3219" y="1001"/>
                  </a:lnTo>
                  <a:lnTo>
                    <a:pt x="3255" y="1091"/>
                  </a:lnTo>
                  <a:lnTo>
                    <a:pt x="3286" y="1182"/>
                  </a:lnTo>
                  <a:lnTo>
                    <a:pt x="3311" y="1276"/>
                  </a:lnTo>
                  <a:lnTo>
                    <a:pt x="3332" y="1372"/>
                  </a:lnTo>
                  <a:lnTo>
                    <a:pt x="3347" y="1469"/>
                  </a:lnTo>
                  <a:lnTo>
                    <a:pt x="3356" y="1570"/>
                  </a:lnTo>
                  <a:lnTo>
                    <a:pt x="3359" y="1670"/>
                  </a:lnTo>
                  <a:lnTo>
                    <a:pt x="3356" y="1776"/>
                  </a:lnTo>
                  <a:lnTo>
                    <a:pt x="3346" y="1880"/>
                  </a:lnTo>
                  <a:lnTo>
                    <a:pt x="3330" y="1981"/>
                  </a:lnTo>
                  <a:lnTo>
                    <a:pt x="3308" y="2081"/>
                  </a:lnTo>
                  <a:lnTo>
                    <a:pt x="3280" y="2178"/>
                  </a:lnTo>
                  <a:lnTo>
                    <a:pt x="3246" y="2273"/>
                  </a:lnTo>
                  <a:lnTo>
                    <a:pt x="3207" y="2365"/>
                  </a:lnTo>
                  <a:lnTo>
                    <a:pt x="3163" y="2454"/>
                  </a:lnTo>
                  <a:lnTo>
                    <a:pt x="3113" y="2540"/>
                  </a:lnTo>
                  <a:lnTo>
                    <a:pt x="3059" y="2622"/>
                  </a:lnTo>
                  <a:lnTo>
                    <a:pt x="3000" y="2702"/>
                  </a:lnTo>
                  <a:lnTo>
                    <a:pt x="2936" y="2777"/>
                  </a:lnTo>
                  <a:lnTo>
                    <a:pt x="2936" y="2778"/>
                  </a:lnTo>
                  <a:lnTo>
                    <a:pt x="2934" y="2779"/>
                  </a:lnTo>
                  <a:lnTo>
                    <a:pt x="2934" y="2780"/>
                  </a:lnTo>
                  <a:lnTo>
                    <a:pt x="2933" y="2780"/>
                  </a:lnTo>
                  <a:lnTo>
                    <a:pt x="2932" y="2781"/>
                  </a:lnTo>
                  <a:lnTo>
                    <a:pt x="2867" y="2851"/>
                  </a:lnTo>
                  <a:lnTo>
                    <a:pt x="2798" y="2916"/>
                  </a:lnTo>
                  <a:lnTo>
                    <a:pt x="2725" y="2976"/>
                  </a:lnTo>
                  <a:lnTo>
                    <a:pt x="2649" y="3034"/>
                  </a:lnTo>
                  <a:lnTo>
                    <a:pt x="2570" y="3086"/>
                  </a:lnTo>
                  <a:lnTo>
                    <a:pt x="2487" y="3134"/>
                  </a:lnTo>
                  <a:lnTo>
                    <a:pt x="2402" y="3178"/>
                  </a:lnTo>
                  <a:lnTo>
                    <a:pt x="2314" y="3217"/>
                  </a:lnTo>
                  <a:lnTo>
                    <a:pt x="2224" y="3251"/>
                  </a:lnTo>
                  <a:lnTo>
                    <a:pt x="2130" y="3280"/>
                  </a:lnTo>
                  <a:lnTo>
                    <a:pt x="2035" y="3303"/>
                  </a:lnTo>
                  <a:lnTo>
                    <a:pt x="1937" y="3321"/>
                  </a:lnTo>
                  <a:lnTo>
                    <a:pt x="1838" y="3333"/>
                  </a:lnTo>
                  <a:lnTo>
                    <a:pt x="1738" y="3340"/>
                  </a:lnTo>
                  <a:lnTo>
                    <a:pt x="1737" y="3340"/>
                  </a:lnTo>
                  <a:lnTo>
                    <a:pt x="1706" y="3341"/>
                  </a:lnTo>
                  <a:lnTo>
                    <a:pt x="1679" y="3341"/>
                  </a:lnTo>
                  <a:lnTo>
                    <a:pt x="1654" y="3341"/>
                  </a:lnTo>
                  <a:lnTo>
                    <a:pt x="1621" y="3340"/>
                  </a:lnTo>
                  <a:lnTo>
                    <a:pt x="1521" y="3333"/>
                  </a:lnTo>
                  <a:lnTo>
                    <a:pt x="1422" y="3321"/>
                  </a:lnTo>
                  <a:lnTo>
                    <a:pt x="1325" y="3303"/>
                  </a:lnTo>
                  <a:lnTo>
                    <a:pt x="1230" y="3280"/>
                  </a:lnTo>
                  <a:lnTo>
                    <a:pt x="1137" y="3251"/>
                  </a:lnTo>
                  <a:lnTo>
                    <a:pt x="1047" y="3217"/>
                  </a:lnTo>
                  <a:lnTo>
                    <a:pt x="958" y="3178"/>
                  </a:lnTo>
                  <a:lnTo>
                    <a:pt x="873" y="3134"/>
                  </a:lnTo>
                  <a:lnTo>
                    <a:pt x="791" y="3087"/>
                  </a:lnTo>
                  <a:lnTo>
                    <a:pt x="712" y="3034"/>
                  </a:lnTo>
                  <a:lnTo>
                    <a:pt x="635" y="2977"/>
                  </a:lnTo>
                  <a:lnTo>
                    <a:pt x="562" y="2917"/>
                  </a:lnTo>
                  <a:lnTo>
                    <a:pt x="494" y="2852"/>
                  </a:lnTo>
                  <a:lnTo>
                    <a:pt x="428" y="2783"/>
                  </a:lnTo>
                  <a:lnTo>
                    <a:pt x="426" y="2781"/>
                  </a:lnTo>
                  <a:lnTo>
                    <a:pt x="424" y="2779"/>
                  </a:lnTo>
                  <a:lnTo>
                    <a:pt x="424" y="2778"/>
                  </a:lnTo>
                  <a:lnTo>
                    <a:pt x="423" y="2777"/>
                  </a:lnTo>
                  <a:lnTo>
                    <a:pt x="360" y="2702"/>
                  </a:lnTo>
                  <a:lnTo>
                    <a:pt x="301" y="2622"/>
                  </a:lnTo>
                  <a:lnTo>
                    <a:pt x="246" y="2540"/>
                  </a:lnTo>
                  <a:lnTo>
                    <a:pt x="197" y="2454"/>
                  </a:lnTo>
                  <a:lnTo>
                    <a:pt x="153" y="2365"/>
                  </a:lnTo>
                  <a:lnTo>
                    <a:pt x="114" y="2273"/>
                  </a:lnTo>
                  <a:lnTo>
                    <a:pt x="80" y="2178"/>
                  </a:lnTo>
                  <a:lnTo>
                    <a:pt x="52" y="2081"/>
                  </a:lnTo>
                  <a:lnTo>
                    <a:pt x="29" y="1981"/>
                  </a:lnTo>
                  <a:lnTo>
                    <a:pt x="14" y="1880"/>
                  </a:lnTo>
                  <a:lnTo>
                    <a:pt x="4" y="1776"/>
                  </a:lnTo>
                  <a:lnTo>
                    <a:pt x="0" y="1670"/>
                  </a:lnTo>
                  <a:lnTo>
                    <a:pt x="3" y="1570"/>
                  </a:lnTo>
                  <a:lnTo>
                    <a:pt x="13" y="1469"/>
                  </a:lnTo>
                  <a:lnTo>
                    <a:pt x="27" y="1372"/>
                  </a:lnTo>
                  <a:lnTo>
                    <a:pt x="47" y="1276"/>
                  </a:lnTo>
                  <a:lnTo>
                    <a:pt x="74" y="1182"/>
                  </a:lnTo>
                  <a:lnTo>
                    <a:pt x="105" y="1091"/>
                  </a:lnTo>
                  <a:lnTo>
                    <a:pt x="141" y="1001"/>
                  </a:lnTo>
                  <a:lnTo>
                    <a:pt x="182" y="915"/>
                  </a:lnTo>
                  <a:lnTo>
                    <a:pt x="228" y="831"/>
                  </a:lnTo>
                  <a:lnTo>
                    <a:pt x="279" y="751"/>
                  </a:lnTo>
                  <a:lnTo>
                    <a:pt x="334" y="673"/>
                  </a:lnTo>
                  <a:lnTo>
                    <a:pt x="393" y="599"/>
                  </a:lnTo>
                  <a:lnTo>
                    <a:pt x="456" y="528"/>
                  </a:lnTo>
                  <a:lnTo>
                    <a:pt x="457" y="528"/>
                  </a:lnTo>
                  <a:lnTo>
                    <a:pt x="457" y="527"/>
                  </a:lnTo>
                  <a:lnTo>
                    <a:pt x="527" y="458"/>
                  </a:lnTo>
                  <a:lnTo>
                    <a:pt x="601" y="392"/>
                  </a:lnTo>
                  <a:lnTo>
                    <a:pt x="679" y="331"/>
                  </a:lnTo>
                  <a:lnTo>
                    <a:pt x="760" y="274"/>
                  </a:lnTo>
                  <a:lnTo>
                    <a:pt x="844" y="222"/>
                  </a:lnTo>
                  <a:lnTo>
                    <a:pt x="933" y="175"/>
                  </a:lnTo>
                  <a:lnTo>
                    <a:pt x="1023" y="134"/>
                  </a:lnTo>
                  <a:lnTo>
                    <a:pt x="1117" y="97"/>
                  </a:lnTo>
                  <a:lnTo>
                    <a:pt x="1214" y="66"/>
                  </a:lnTo>
                  <a:lnTo>
                    <a:pt x="1313" y="41"/>
                  </a:lnTo>
                  <a:lnTo>
                    <a:pt x="1414" y="22"/>
                  </a:lnTo>
                  <a:lnTo>
                    <a:pt x="1517" y="8"/>
                  </a:lnTo>
                  <a:lnTo>
                    <a:pt x="1621" y="2"/>
                  </a:lnTo>
                  <a:lnTo>
                    <a:pt x="1654" y="1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6557732" y="2085227"/>
              <a:ext cx="413945" cy="418003"/>
              <a:chOff x="7770813" y="3619500"/>
              <a:chExt cx="647700" cy="654050"/>
            </a:xfrm>
            <a:solidFill>
              <a:schemeClr val="bg1"/>
            </a:solidFill>
          </p:grpSpPr>
          <p:sp>
            <p:nvSpPr>
              <p:cNvPr id="122" name="Freeform 16"/>
              <p:cNvSpPr>
                <a:spLocks noEditPoints="1"/>
              </p:cNvSpPr>
              <p:nvPr/>
            </p:nvSpPr>
            <p:spPr bwMode="auto">
              <a:xfrm>
                <a:off x="7770813" y="3619500"/>
                <a:ext cx="647700" cy="654050"/>
              </a:xfrm>
              <a:custGeom>
                <a:avLst/>
                <a:gdLst>
                  <a:gd name="T0" fmla="*/ 1354 w 3262"/>
                  <a:gd name="T1" fmla="*/ 128 h 3292"/>
                  <a:gd name="T2" fmla="*/ 1004 w 3262"/>
                  <a:gd name="T3" fmla="*/ 237 h 3292"/>
                  <a:gd name="T4" fmla="*/ 690 w 3262"/>
                  <a:gd name="T5" fmla="*/ 429 h 3292"/>
                  <a:gd name="T6" fmla="*/ 426 w 3262"/>
                  <a:gd name="T7" fmla="*/ 696 h 3292"/>
                  <a:gd name="T8" fmla="*/ 236 w 3262"/>
                  <a:gd name="T9" fmla="*/ 1013 h 3292"/>
                  <a:gd name="T10" fmla="*/ 127 w 3262"/>
                  <a:gd name="T11" fmla="*/ 1365 h 3292"/>
                  <a:gd name="T12" fmla="*/ 105 w 3262"/>
                  <a:gd name="T13" fmla="*/ 1741 h 3292"/>
                  <a:gd name="T14" fmla="*/ 171 w 3262"/>
                  <a:gd name="T15" fmla="*/ 2106 h 3292"/>
                  <a:gd name="T16" fmla="*/ 321 w 3262"/>
                  <a:gd name="T17" fmla="*/ 2442 h 3292"/>
                  <a:gd name="T18" fmla="*/ 549 w 3262"/>
                  <a:gd name="T19" fmla="*/ 2736 h 3292"/>
                  <a:gd name="T20" fmla="*/ 841 w 3262"/>
                  <a:gd name="T21" fmla="*/ 2968 h 3292"/>
                  <a:gd name="T22" fmla="*/ 1175 w 3262"/>
                  <a:gd name="T23" fmla="*/ 3120 h 3292"/>
                  <a:gd name="T24" fmla="*/ 1538 w 3262"/>
                  <a:gd name="T25" fmla="*/ 3186 h 3292"/>
                  <a:gd name="T26" fmla="*/ 1909 w 3262"/>
                  <a:gd name="T27" fmla="*/ 3164 h 3292"/>
                  <a:gd name="T28" fmla="*/ 2258 w 3262"/>
                  <a:gd name="T29" fmla="*/ 3053 h 3292"/>
                  <a:gd name="T30" fmla="*/ 2572 w 3262"/>
                  <a:gd name="T31" fmla="*/ 2862 h 3292"/>
                  <a:gd name="T32" fmla="*/ 2836 w 3262"/>
                  <a:gd name="T33" fmla="*/ 2596 h 3292"/>
                  <a:gd name="T34" fmla="*/ 3027 w 3262"/>
                  <a:gd name="T35" fmla="*/ 2279 h 3292"/>
                  <a:gd name="T36" fmla="*/ 3135 w 3262"/>
                  <a:gd name="T37" fmla="*/ 1927 h 3292"/>
                  <a:gd name="T38" fmla="*/ 3157 w 3262"/>
                  <a:gd name="T39" fmla="*/ 1551 h 3292"/>
                  <a:gd name="T40" fmla="*/ 3091 w 3262"/>
                  <a:gd name="T41" fmla="*/ 1185 h 3292"/>
                  <a:gd name="T42" fmla="*/ 2941 w 3262"/>
                  <a:gd name="T43" fmla="*/ 849 h 3292"/>
                  <a:gd name="T44" fmla="*/ 2712 w 3262"/>
                  <a:gd name="T45" fmla="*/ 554 h 3292"/>
                  <a:gd name="T46" fmla="*/ 2421 w 3262"/>
                  <a:gd name="T47" fmla="*/ 323 h 3292"/>
                  <a:gd name="T48" fmla="*/ 2087 w 3262"/>
                  <a:gd name="T49" fmla="*/ 172 h 3292"/>
                  <a:gd name="T50" fmla="*/ 1725 w 3262"/>
                  <a:gd name="T51" fmla="*/ 105 h 3292"/>
                  <a:gd name="T52" fmla="*/ 1816 w 3262"/>
                  <a:gd name="T53" fmla="*/ 10 h 3292"/>
                  <a:gd name="T54" fmla="*/ 2171 w 3262"/>
                  <a:gd name="T55" fmla="*/ 92 h 3292"/>
                  <a:gd name="T56" fmla="*/ 2498 w 3262"/>
                  <a:gd name="T57" fmla="*/ 251 h 3292"/>
                  <a:gd name="T58" fmla="*/ 2784 w 3262"/>
                  <a:gd name="T59" fmla="*/ 482 h 3292"/>
                  <a:gd name="T60" fmla="*/ 3014 w 3262"/>
                  <a:gd name="T61" fmla="*/ 771 h 3292"/>
                  <a:gd name="T62" fmla="*/ 3171 w 3262"/>
                  <a:gd name="T63" fmla="*/ 1101 h 3292"/>
                  <a:gd name="T64" fmla="*/ 3252 w 3262"/>
                  <a:gd name="T65" fmla="*/ 1459 h 3292"/>
                  <a:gd name="T66" fmla="*/ 3252 w 3262"/>
                  <a:gd name="T67" fmla="*/ 1833 h 3292"/>
                  <a:gd name="T68" fmla="*/ 3171 w 3262"/>
                  <a:gd name="T69" fmla="*/ 2190 h 3292"/>
                  <a:gd name="T70" fmla="*/ 3014 w 3262"/>
                  <a:gd name="T71" fmla="*/ 2519 h 3292"/>
                  <a:gd name="T72" fmla="*/ 2784 w 3262"/>
                  <a:gd name="T73" fmla="*/ 2810 h 3292"/>
                  <a:gd name="T74" fmla="*/ 2498 w 3262"/>
                  <a:gd name="T75" fmla="*/ 3041 h 3292"/>
                  <a:gd name="T76" fmla="*/ 2171 w 3262"/>
                  <a:gd name="T77" fmla="*/ 3200 h 3292"/>
                  <a:gd name="T78" fmla="*/ 1816 w 3262"/>
                  <a:gd name="T79" fmla="*/ 3282 h 3292"/>
                  <a:gd name="T80" fmla="*/ 1446 w 3262"/>
                  <a:gd name="T81" fmla="*/ 3282 h 3292"/>
                  <a:gd name="T82" fmla="*/ 1092 w 3262"/>
                  <a:gd name="T83" fmla="*/ 3200 h 3292"/>
                  <a:gd name="T84" fmla="*/ 765 w 3262"/>
                  <a:gd name="T85" fmla="*/ 3041 h 3292"/>
                  <a:gd name="T86" fmla="*/ 478 w 3262"/>
                  <a:gd name="T87" fmla="*/ 2810 h 3292"/>
                  <a:gd name="T88" fmla="*/ 249 w 3262"/>
                  <a:gd name="T89" fmla="*/ 2519 h 3292"/>
                  <a:gd name="T90" fmla="*/ 91 w 3262"/>
                  <a:gd name="T91" fmla="*/ 2190 h 3292"/>
                  <a:gd name="T92" fmla="*/ 10 w 3262"/>
                  <a:gd name="T93" fmla="*/ 1833 h 3292"/>
                  <a:gd name="T94" fmla="*/ 10 w 3262"/>
                  <a:gd name="T95" fmla="*/ 1459 h 3292"/>
                  <a:gd name="T96" fmla="*/ 91 w 3262"/>
                  <a:gd name="T97" fmla="*/ 1101 h 3292"/>
                  <a:gd name="T98" fmla="*/ 249 w 3262"/>
                  <a:gd name="T99" fmla="*/ 771 h 3292"/>
                  <a:gd name="T100" fmla="*/ 478 w 3262"/>
                  <a:gd name="T101" fmla="*/ 482 h 3292"/>
                  <a:gd name="T102" fmla="*/ 765 w 3262"/>
                  <a:gd name="T103" fmla="*/ 251 h 3292"/>
                  <a:gd name="T104" fmla="*/ 1092 w 3262"/>
                  <a:gd name="T105" fmla="*/ 92 h 3292"/>
                  <a:gd name="T106" fmla="*/ 1446 w 3262"/>
                  <a:gd name="T107" fmla="*/ 10 h 3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62" h="3292">
                    <a:moveTo>
                      <a:pt x="1631" y="103"/>
                    </a:moveTo>
                    <a:lnTo>
                      <a:pt x="1538" y="105"/>
                    </a:lnTo>
                    <a:lnTo>
                      <a:pt x="1445" y="113"/>
                    </a:lnTo>
                    <a:lnTo>
                      <a:pt x="1354" y="128"/>
                    </a:lnTo>
                    <a:lnTo>
                      <a:pt x="1264" y="147"/>
                    </a:lnTo>
                    <a:lnTo>
                      <a:pt x="1175" y="172"/>
                    </a:lnTo>
                    <a:lnTo>
                      <a:pt x="1089" y="202"/>
                    </a:lnTo>
                    <a:lnTo>
                      <a:pt x="1004" y="237"/>
                    </a:lnTo>
                    <a:lnTo>
                      <a:pt x="922" y="277"/>
                    </a:lnTo>
                    <a:lnTo>
                      <a:pt x="841" y="323"/>
                    </a:lnTo>
                    <a:lnTo>
                      <a:pt x="764" y="373"/>
                    </a:lnTo>
                    <a:lnTo>
                      <a:pt x="690" y="429"/>
                    </a:lnTo>
                    <a:lnTo>
                      <a:pt x="618" y="489"/>
                    </a:lnTo>
                    <a:lnTo>
                      <a:pt x="549" y="554"/>
                    </a:lnTo>
                    <a:lnTo>
                      <a:pt x="486" y="623"/>
                    </a:lnTo>
                    <a:lnTo>
                      <a:pt x="426" y="696"/>
                    </a:lnTo>
                    <a:lnTo>
                      <a:pt x="371" y="771"/>
                    </a:lnTo>
                    <a:lnTo>
                      <a:pt x="321" y="849"/>
                    </a:lnTo>
                    <a:lnTo>
                      <a:pt x="276" y="929"/>
                    </a:lnTo>
                    <a:lnTo>
                      <a:pt x="236" y="1013"/>
                    </a:lnTo>
                    <a:lnTo>
                      <a:pt x="201" y="1097"/>
                    </a:lnTo>
                    <a:lnTo>
                      <a:pt x="171" y="1185"/>
                    </a:lnTo>
                    <a:lnTo>
                      <a:pt x="146" y="1274"/>
                    </a:lnTo>
                    <a:lnTo>
                      <a:pt x="127" y="1365"/>
                    </a:lnTo>
                    <a:lnTo>
                      <a:pt x="114" y="1458"/>
                    </a:lnTo>
                    <a:lnTo>
                      <a:pt x="105" y="1551"/>
                    </a:lnTo>
                    <a:lnTo>
                      <a:pt x="102" y="1646"/>
                    </a:lnTo>
                    <a:lnTo>
                      <a:pt x="105" y="1741"/>
                    </a:lnTo>
                    <a:lnTo>
                      <a:pt x="114" y="1834"/>
                    </a:lnTo>
                    <a:lnTo>
                      <a:pt x="127" y="1927"/>
                    </a:lnTo>
                    <a:lnTo>
                      <a:pt x="146" y="2017"/>
                    </a:lnTo>
                    <a:lnTo>
                      <a:pt x="171" y="2106"/>
                    </a:lnTo>
                    <a:lnTo>
                      <a:pt x="201" y="2193"/>
                    </a:lnTo>
                    <a:lnTo>
                      <a:pt x="236" y="2279"/>
                    </a:lnTo>
                    <a:lnTo>
                      <a:pt x="276" y="2361"/>
                    </a:lnTo>
                    <a:lnTo>
                      <a:pt x="321" y="2442"/>
                    </a:lnTo>
                    <a:lnTo>
                      <a:pt x="371" y="2521"/>
                    </a:lnTo>
                    <a:lnTo>
                      <a:pt x="426" y="2596"/>
                    </a:lnTo>
                    <a:lnTo>
                      <a:pt x="486" y="2668"/>
                    </a:lnTo>
                    <a:lnTo>
                      <a:pt x="549" y="2736"/>
                    </a:lnTo>
                    <a:lnTo>
                      <a:pt x="618" y="2801"/>
                    </a:lnTo>
                    <a:lnTo>
                      <a:pt x="690" y="2862"/>
                    </a:lnTo>
                    <a:lnTo>
                      <a:pt x="764" y="2917"/>
                    </a:lnTo>
                    <a:lnTo>
                      <a:pt x="841" y="2968"/>
                    </a:lnTo>
                    <a:lnTo>
                      <a:pt x="922" y="3013"/>
                    </a:lnTo>
                    <a:lnTo>
                      <a:pt x="1004" y="3053"/>
                    </a:lnTo>
                    <a:lnTo>
                      <a:pt x="1089" y="3090"/>
                    </a:lnTo>
                    <a:lnTo>
                      <a:pt x="1175" y="3120"/>
                    </a:lnTo>
                    <a:lnTo>
                      <a:pt x="1264" y="3144"/>
                    </a:lnTo>
                    <a:lnTo>
                      <a:pt x="1354" y="3164"/>
                    </a:lnTo>
                    <a:lnTo>
                      <a:pt x="1445" y="3177"/>
                    </a:lnTo>
                    <a:lnTo>
                      <a:pt x="1538" y="3186"/>
                    </a:lnTo>
                    <a:lnTo>
                      <a:pt x="1631" y="3189"/>
                    </a:lnTo>
                    <a:lnTo>
                      <a:pt x="1725" y="3186"/>
                    </a:lnTo>
                    <a:lnTo>
                      <a:pt x="1817" y="3177"/>
                    </a:lnTo>
                    <a:lnTo>
                      <a:pt x="1909" y="3164"/>
                    </a:lnTo>
                    <a:lnTo>
                      <a:pt x="1999" y="3144"/>
                    </a:lnTo>
                    <a:lnTo>
                      <a:pt x="2087" y="3120"/>
                    </a:lnTo>
                    <a:lnTo>
                      <a:pt x="2174" y="3090"/>
                    </a:lnTo>
                    <a:lnTo>
                      <a:pt x="2258" y="3053"/>
                    </a:lnTo>
                    <a:lnTo>
                      <a:pt x="2341" y="3013"/>
                    </a:lnTo>
                    <a:lnTo>
                      <a:pt x="2421" y="2968"/>
                    </a:lnTo>
                    <a:lnTo>
                      <a:pt x="2498" y="2917"/>
                    </a:lnTo>
                    <a:lnTo>
                      <a:pt x="2572" y="2862"/>
                    </a:lnTo>
                    <a:lnTo>
                      <a:pt x="2644" y="2801"/>
                    </a:lnTo>
                    <a:lnTo>
                      <a:pt x="2712" y="2736"/>
                    </a:lnTo>
                    <a:lnTo>
                      <a:pt x="2777" y="2668"/>
                    </a:lnTo>
                    <a:lnTo>
                      <a:pt x="2836" y="2596"/>
                    </a:lnTo>
                    <a:lnTo>
                      <a:pt x="2891" y="2521"/>
                    </a:lnTo>
                    <a:lnTo>
                      <a:pt x="2941" y="2442"/>
                    </a:lnTo>
                    <a:lnTo>
                      <a:pt x="2987" y="2361"/>
                    </a:lnTo>
                    <a:lnTo>
                      <a:pt x="3027" y="2279"/>
                    </a:lnTo>
                    <a:lnTo>
                      <a:pt x="3061" y="2193"/>
                    </a:lnTo>
                    <a:lnTo>
                      <a:pt x="3091" y="2106"/>
                    </a:lnTo>
                    <a:lnTo>
                      <a:pt x="3116" y="2017"/>
                    </a:lnTo>
                    <a:lnTo>
                      <a:pt x="3135" y="1927"/>
                    </a:lnTo>
                    <a:lnTo>
                      <a:pt x="3149" y="1834"/>
                    </a:lnTo>
                    <a:lnTo>
                      <a:pt x="3157" y="1741"/>
                    </a:lnTo>
                    <a:lnTo>
                      <a:pt x="3161" y="1646"/>
                    </a:lnTo>
                    <a:lnTo>
                      <a:pt x="3157" y="1551"/>
                    </a:lnTo>
                    <a:lnTo>
                      <a:pt x="3149" y="1458"/>
                    </a:lnTo>
                    <a:lnTo>
                      <a:pt x="3135" y="1365"/>
                    </a:lnTo>
                    <a:lnTo>
                      <a:pt x="3116" y="1274"/>
                    </a:lnTo>
                    <a:lnTo>
                      <a:pt x="3091" y="1185"/>
                    </a:lnTo>
                    <a:lnTo>
                      <a:pt x="3061" y="1097"/>
                    </a:lnTo>
                    <a:lnTo>
                      <a:pt x="3027" y="1013"/>
                    </a:lnTo>
                    <a:lnTo>
                      <a:pt x="2987" y="929"/>
                    </a:lnTo>
                    <a:lnTo>
                      <a:pt x="2941" y="849"/>
                    </a:lnTo>
                    <a:lnTo>
                      <a:pt x="2891" y="771"/>
                    </a:lnTo>
                    <a:lnTo>
                      <a:pt x="2836" y="696"/>
                    </a:lnTo>
                    <a:lnTo>
                      <a:pt x="2777" y="623"/>
                    </a:lnTo>
                    <a:lnTo>
                      <a:pt x="2712" y="554"/>
                    </a:lnTo>
                    <a:lnTo>
                      <a:pt x="2644" y="489"/>
                    </a:lnTo>
                    <a:lnTo>
                      <a:pt x="2572" y="429"/>
                    </a:lnTo>
                    <a:lnTo>
                      <a:pt x="2498" y="373"/>
                    </a:lnTo>
                    <a:lnTo>
                      <a:pt x="2421" y="323"/>
                    </a:lnTo>
                    <a:lnTo>
                      <a:pt x="2341" y="277"/>
                    </a:lnTo>
                    <a:lnTo>
                      <a:pt x="2258" y="237"/>
                    </a:lnTo>
                    <a:lnTo>
                      <a:pt x="2174" y="202"/>
                    </a:lnTo>
                    <a:lnTo>
                      <a:pt x="2087" y="172"/>
                    </a:lnTo>
                    <a:lnTo>
                      <a:pt x="1999" y="147"/>
                    </a:lnTo>
                    <a:lnTo>
                      <a:pt x="1909" y="128"/>
                    </a:lnTo>
                    <a:lnTo>
                      <a:pt x="1817" y="113"/>
                    </a:lnTo>
                    <a:lnTo>
                      <a:pt x="1725" y="105"/>
                    </a:lnTo>
                    <a:lnTo>
                      <a:pt x="1631" y="103"/>
                    </a:lnTo>
                    <a:close/>
                    <a:moveTo>
                      <a:pt x="1631" y="0"/>
                    </a:moveTo>
                    <a:lnTo>
                      <a:pt x="1724" y="2"/>
                    </a:lnTo>
                    <a:lnTo>
                      <a:pt x="1816" y="10"/>
                    </a:lnTo>
                    <a:lnTo>
                      <a:pt x="1907" y="22"/>
                    </a:lnTo>
                    <a:lnTo>
                      <a:pt x="1996" y="41"/>
                    </a:lnTo>
                    <a:lnTo>
                      <a:pt x="2084" y="64"/>
                    </a:lnTo>
                    <a:lnTo>
                      <a:pt x="2171" y="92"/>
                    </a:lnTo>
                    <a:lnTo>
                      <a:pt x="2255" y="124"/>
                    </a:lnTo>
                    <a:lnTo>
                      <a:pt x="2338" y="162"/>
                    </a:lnTo>
                    <a:lnTo>
                      <a:pt x="2419" y="203"/>
                    </a:lnTo>
                    <a:lnTo>
                      <a:pt x="2498" y="251"/>
                    </a:lnTo>
                    <a:lnTo>
                      <a:pt x="2573" y="301"/>
                    </a:lnTo>
                    <a:lnTo>
                      <a:pt x="2646" y="357"/>
                    </a:lnTo>
                    <a:lnTo>
                      <a:pt x="2716" y="417"/>
                    </a:lnTo>
                    <a:lnTo>
                      <a:pt x="2784" y="482"/>
                    </a:lnTo>
                    <a:lnTo>
                      <a:pt x="2848" y="550"/>
                    </a:lnTo>
                    <a:lnTo>
                      <a:pt x="2908" y="621"/>
                    </a:lnTo>
                    <a:lnTo>
                      <a:pt x="2963" y="695"/>
                    </a:lnTo>
                    <a:lnTo>
                      <a:pt x="3014" y="771"/>
                    </a:lnTo>
                    <a:lnTo>
                      <a:pt x="3060" y="851"/>
                    </a:lnTo>
                    <a:lnTo>
                      <a:pt x="3101" y="932"/>
                    </a:lnTo>
                    <a:lnTo>
                      <a:pt x="3139" y="1016"/>
                    </a:lnTo>
                    <a:lnTo>
                      <a:pt x="3171" y="1101"/>
                    </a:lnTo>
                    <a:lnTo>
                      <a:pt x="3198" y="1188"/>
                    </a:lnTo>
                    <a:lnTo>
                      <a:pt x="3221" y="1277"/>
                    </a:lnTo>
                    <a:lnTo>
                      <a:pt x="3239" y="1367"/>
                    </a:lnTo>
                    <a:lnTo>
                      <a:pt x="3252" y="1459"/>
                    </a:lnTo>
                    <a:lnTo>
                      <a:pt x="3260" y="1552"/>
                    </a:lnTo>
                    <a:lnTo>
                      <a:pt x="3262" y="1646"/>
                    </a:lnTo>
                    <a:lnTo>
                      <a:pt x="3260" y="1740"/>
                    </a:lnTo>
                    <a:lnTo>
                      <a:pt x="3252" y="1833"/>
                    </a:lnTo>
                    <a:lnTo>
                      <a:pt x="3239" y="1924"/>
                    </a:lnTo>
                    <a:lnTo>
                      <a:pt x="3221" y="2014"/>
                    </a:lnTo>
                    <a:lnTo>
                      <a:pt x="3198" y="2103"/>
                    </a:lnTo>
                    <a:lnTo>
                      <a:pt x="3171" y="2190"/>
                    </a:lnTo>
                    <a:lnTo>
                      <a:pt x="3139" y="2276"/>
                    </a:lnTo>
                    <a:lnTo>
                      <a:pt x="3101" y="2359"/>
                    </a:lnTo>
                    <a:lnTo>
                      <a:pt x="3060" y="2441"/>
                    </a:lnTo>
                    <a:lnTo>
                      <a:pt x="3014" y="2519"/>
                    </a:lnTo>
                    <a:lnTo>
                      <a:pt x="2963" y="2596"/>
                    </a:lnTo>
                    <a:lnTo>
                      <a:pt x="2908" y="2670"/>
                    </a:lnTo>
                    <a:lnTo>
                      <a:pt x="2848" y="2742"/>
                    </a:lnTo>
                    <a:lnTo>
                      <a:pt x="2784" y="2810"/>
                    </a:lnTo>
                    <a:lnTo>
                      <a:pt x="2716" y="2874"/>
                    </a:lnTo>
                    <a:lnTo>
                      <a:pt x="2646" y="2934"/>
                    </a:lnTo>
                    <a:lnTo>
                      <a:pt x="2573" y="2989"/>
                    </a:lnTo>
                    <a:lnTo>
                      <a:pt x="2498" y="3041"/>
                    </a:lnTo>
                    <a:lnTo>
                      <a:pt x="2419" y="3087"/>
                    </a:lnTo>
                    <a:lnTo>
                      <a:pt x="2338" y="3130"/>
                    </a:lnTo>
                    <a:lnTo>
                      <a:pt x="2255" y="3167"/>
                    </a:lnTo>
                    <a:lnTo>
                      <a:pt x="2171" y="3200"/>
                    </a:lnTo>
                    <a:lnTo>
                      <a:pt x="2084" y="3228"/>
                    </a:lnTo>
                    <a:lnTo>
                      <a:pt x="1996" y="3251"/>
                    </a:lnTo>
                    <a:lnTo>
                      <a:pt x="1907" y="3268"/>
                    </a:lnTo>
                    <a:lnTo>
                      <a:pt x="1816" y="3282"/>
                    </a:lnTo>
                    <a:lnTo>
                      <a:pt x="1724" y="3289"/>
                    </a:lnTo>
                    <a:lnTo>
                      <a:pt x="1631" y="3292"/>
                    </a:lnTo>
                    <a:lnTo>
                      <a:pt x="1538" y="3289"/>
                    </a:lnTo>
                    <a:lnTo>
                      <a:pt x="1446" y="3282"/>
                    </a:lnTo>
                    <a:lnTo>
                      <a:pt x="1356" y="3268"/>
                    </a:lnTo>
                    <a:lnTo>
                      <a:pt x="1266" y="3251"/>
                    </a:lnTo>
                    <a:lnTo>
                      <a:pt x="1178" y="3228"/>
                    </a:lnTo>
                    <a:lnTo>
                      <a:pt x="1092" y="3200"/>
                    </a:lnTo>
                    <a:lnTo>
                      <a:pt x="1007" y="3167"/>
                    </a:lnTo>
                    <a:lnTo>
                      <a:pt x="924" y="3130"/>
                    </a:lnTo>
                    <a:lnTo>
                      <a:pt x="843" y="3087"/>
                    </a:lnTo>
                    <a:lnTo>
                      <a:pt x="765" y="3041"/>
                    </a:lnTo>
                    <a:lnTo>
                      <a:pt x="690" y="2989"/>
                    </a:lnTo>
                    <a:lnTo>
                      <a:pt x="616" y="2934"/>
                    </a:lnTo>
                    <a:lnTo>
                      <a:pt x="545" y="2874"/>
                    </a:lnTo>
                    <a:lnTo>
                      <a:pt x="478" y="2810"/>
                    </a:lnTo>
                    <a:lnTo>
                      <a:pt x="414" y="2742"/>
                    </a:lnTo>
                    <a:lnTo>
                      <a:pt x="354" y="2670"/>
                    </a:lnTo>
                    <a:lnTo>
                      <a:pt x="299" y="2596"/>
                    </a:lnTo>
                    <a:lnTo>
                      <a:pt x="249" y="2519"/>
                    </a:lnTo>
                    <a:lnTo>
                      <a:pt x="203" y="2441"/>
                    </a:lnTo>
                    <a:lnTo>
                      <a:pt x="161" y="2359"/>
                    </a:lnTo>
                    <a:lnTo>
                      <a:pt x="124" y="2276"/>
                    </a:lnTo>
                    <a:lnTo>
                      <a:pt x="91" y="2190"/>
                    </a:lnTo>
                    <a:lnTo>
                      <a:pt x="63" y="2103"/>
                    </a:lnTo>
                    <a:lnTo>
                      <a:pt x="41" y="2014"/>
                    </a:lnTo>
                    <a:lnTo>
                      <a:pt x="24" y="1924"/>
                    </a:lnTo>
                    <a:lnTo>
                      <a:pt x="10" y="1833"/>
                    </a:lnTo>
                    <a:lnTo>
                      <a:pt x="3" y="1740"/>
                    </a:lnTo>
                    <a:lnTo>
                      <a:pt x="0" y="1646"/>
                    </a:lnTo>
                    <a:lnTo>
                      <a:pt x="3" y="1552"/>
                    </a:lnTo>
                    <a:lnTo>
                      <a:pt x="10" y="1459"/>
                    </a:lnTo>
                    <a:lnTo>
                      <a:pt x="24" y="1367"/>
                    </a:lnTo>
                    <a:lnTo>
                      <a:pt x="41" y="1277"/>
                    </a:lnTo>
                    <a:lnTo>
                      <a:pt x="63" y="1188"/>
                    </a:lnTo>
                    <a:lnTo>
                      <a:pt x="91" y="1101"/>
                    </a:lnTo>
                    <a:lnTo>
                      <a:pt x="124" y="1016"/>
                    </a:lnTo>
                    <a:lnTo>
                      <a:pt x="161" y="932"/>
                    </a:lnTo>
                    <a:lnTo>
                      <a:pt x="203" y="851"/>
                    </a:lnTo>
                    <a:lnTo>
                      <a:pt x="249" y="771"/>
                    </a:lnTo>
                    <a:lnTo>
                      <a:pt x="299" y="695"/>
                    </a:lnTo>
                    <a:lnTo>
                      <a:pt x="354" y="621"/>
                    </a:lnTo>
                    <a:lnTo>
                      <a:pt x="414" y="550"/>
                    </a:lnTo>
                    <a:lnTo>
                      <a:pt x="478" y="482"/>
                    </a:lnTo>
                    <a:lnTo>
                      <a:pt x="545" y="417"/>
                    </a:lnTo>
                    <a:lnTo>
                      <a:pt x="616" y="357"/>
                    </a:lnTo>
                    <a:lnTo>
                      <a:pt x="690" y="301"/>
                    </a:lnTo>
                    <a:lnTo>
                      <a:pt x="765" y="251"/>
                    </a:lnTo>
                    <a:lnTo>
                      <a:pt x="843" y="203"/>
                    </a:lnTo>
                    <a:lnTo>
                      <a:pt x="924" y="162"/>
                    </a:lnTo>
                    <a:lnTo>
                      <a:pt x="1007" y="124"/>
                    </a:lnTo>
                    <a:lnTo>
                      <a:pt x="1092" y="92"/>
                    </a:lnTo>
                    <a:lnTo>
                      <a:pt x="1178" y="64"/>
                    </a:lnTo>
                    <a:lnTo>
                      <a:pt x="1266" y="41"/>
                    </a:lnTo>
                    <a:lnTo>
                      <a:pt x="1356" y="22"/>
                    </a:lnTo>
                    <a:lnTo>
                      <a:pt x="1446" y="10"/>
                    </a:lnTo>
                    <a:lnTo>
                      <a:pt x="1538" y="2"/>
                    </a:lnTo>
                    <a:lnTo>
                      <a:pt x="16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17"/>
              <p:cNvSpPr>
                <a:spLocks noChangeArrowheads="1"/>
              </p:cNvSpPr>
              <p:nvPr/>
            </p:nvSpPr>
            <p:spPr bwMode="auto">
              <a:xfrm>
                <a:off x="8083551" y="3794125"/>
                <a:ext cx="20638" cy="22383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18"/>
              <p:cNvSpPr>
                <a:spLocks noChangeArrowheads="1"/>
              </p:cNvSpPr>
              <p:nvPr/>
            </p:nvSpPr>
            <p:spPr bwMode="auto">
              <a:xfrm>
                <a:off x="8083551" y="4059238"/>
                <a:ext cx="20638" cy="4127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8868097" y="2181096"/>
              <a:ext cx="428149" cy="248570"/>
              <a:chOff x="7718425" y="2973388"/>
              <a:chExt cx="669925" cy="388938"/>
            </a:xfrm>
            <a:solidFill>
              <a:schemeClr val="bg1"/>
            </a:solidFill>
          </p:grpSpPr>
          <p:sp>
            <p:nvSpPr>
              <p:cNvPr id="115" name="Freeform 23"/>
              <p:cNvSpPr>
                <a:spLocks noEditPoints="1"/>
              </p:cNvSpPr>
              <p:nvPr/>
            </p:nvSpPr>
            <p:spPr bwMode="auto">
              <a:xfrm>
                <a:off x="7718425" y="2973388"/>
                <a:ext cx="669925" cy="388938"/>
              </a:xfrm>
              <a:custGeom>
                <a:avLst/>
                <a:gdLst>
                  <a:gd name="T0" fmla="*/ 92 w 3380"/>
                  <a:gd name="T1" fmla="*/ 91 h 1956"/>
                  <a:gd name="T2" fmla="*/ 92 w 3380"/>
                  <a:gd name="T3" fmla="*/ 1865 h 1956"/>
                  <a:gd name="T4" fmla="*/ 3287 w 3380"/>
                  <a:gd name="T5" fmla="*/ 1865 h 1956"/>
                  <a:gd name="T6" fmla="*/ 3287 w 3380"/>
                  <a:gd name="T7" fmla="*/ 91 h 1956"/>
                  <a:gd name="T8" fmla="*/ 92 w 3380"/>
                  <a:gd name="T9" fmla="*/ 91 h 1956"/>
                  <a:gd name="T10" fmla="*/ 46 w 3380"/>
                  <a:gd name="T11" fmla="*/ 0 h 1956"/>
                  <a:gd name="T12" fmla="*/ 3333 w 3380"/>
                  <a:gd name="T13" fmla="*/ 0 h 1956"/>
                  <a:gd name="T14" fmla="*/ 3348 w 3380"/>
                  <a:gd name="T15" fmla="*/ 2 h 1956"/>
                  <a:gd name="T16" fmla="*/ 3361 w 3380"/>
                  <a:gd name="T17" fmla="*/ 9 h 1956"/>
                  <a:gd name="T18" fmla="*/ 3370 w 3380"/>
                  <a:gd name="T19" fmla="*/ 19 h 1956"/>
                  <a:gd name="T20" fmla="*/ 3377 w 3380"/>
                  <a:gd name="T21" fmla="*/ 31 h 1956"/>
                  <a:gd name="T22" fmla="*/ 3380 w 3380"/>
                  <a:gd name="T23" fmla="*/ 45 h 1956"/>
                  <a:gd name="T24" fmla="*/ 3380 w 3380"/>
                  <a:gd name="T25" fmla="*/ 1911 h 1956"/>
                  <a:gd name="T26" fmla="*/ 3377 w 3380"/>
                  <a:gd name="T27" fmla="*/ 1925 h 1956"/>
                  <a:gd name="T28" fmla="*/ 3370 w 3380"/>
                  <a:gd name="T29" fmla="*/ 1938 h 1956"/>
                  <a:gd name="T30" fmla="*/ 3361 w 3380"/>
                  <a:gd name="T31" fmla="*/ 1947 h 1956"/>
                  <a:gd name="T32" fmla="*/ 3348 w 3380"/>
                  <a:gd name="T33" fmla="*/ 1954 h 1956"/>
                  <a:gd name="T34" fmla="*/ 3333 w 3380"/>
                  <a:gd name="T35" fmla="*/ 1956 h 1956"/>
                  <a:gd name="T36" fmla="*/ 46 w 3380"/>
                  <a:gd name="T37" fmla="*/ 1956 h 1956"/>
                  <a:gd name="T38" fmla="*/ 31 w 3380"/>
                  <a:gd name="T39" fmla="*/ 1954 h 1956"/>
                  <a:gd name="T40" fmla="*/ 19 w 3380"/>
                  <a:gd name="T41" fmla="*/ 1947 h 1956"/>
                  <a:gd name="T42" fmla="*/ 9 w 3380"/>
                  <a:gd name="T43" fmla="*/ 1938 h 1956"/>
                  <a:gd name="T44" fmla="*/ 2 w 3380"/>
                  <a:gd name="T45" fmla="*/ 1925 h 1956"/>
                  <a:gd name="T46" fmla="*/ 0 w 3380"/>
                  <a:gd name="T47" fmla="*/ 1911 h 1956"/>
                  <a:gd name="T48" fmla="*/ 0 w 3380"/>
                  <a:gd name="T49" fmla="*/ 45 h 1956"/>
                  <a:gd name="T50" fmla="*/ 2 w 3380"/>
                  <a:gd name="T51" fmla="*/ 31 h 1956"/>
                  <a:gd name="T52" fmla="*/ 9 w 3380"/>
                  <a:gd name="T53" fmla="*/ 19 h 1956"/>
                  <a:gd name="T54" fmla="*/ 19 w 3380"/>
                  <a:gd name="T55" fmla="*/ 9 h 1956"/>
                  <a:gd name="T56" fmla="*/ 31 w 3380"/>
                  <a:gd name="T57" fmla="*/ 2 h 1956"/>
                  <a:gd name="T58" fmla="*/ 46 w 3380"/>
                  <a:gd name="T59" fmla="*/ 0 h 1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380" h="1956">
                    <a:moveTo>
                      <a:pt x="92" y="91"/>
                    </a:moveTo>
                    <a:lnTo>
                      <a:pt x="92" y="1865"/>
                    </a:lnTo>
                    <a:lnTo>
                      <a:pt x="3287" y="1865"/>
                    </a:lnTo>
                    <a:lnTo>
                      <a:pt x="3287" y="91"/>
                    </a:lnTo>
                    <a:lnTo>
                      <a:pt x="92" y="91"/>
                    </a:lnTo>
                    <a:close/>
                    <a:moveTo>
                      <a:pt x="46" y="0"/>
                    </a:moveTo>
                    <a:lnTo>
                      <a:pt x="3333" y="0"/>
                    </a:lnTo>
                    <a:lnTo>
                      <a:pt x="3348" y="2"/>
                    </a:lnTo>
                    <a:lnTo>
                      <a:pt x="3361" y="9"/>
                    </a:lnTo>
                    <a:lnTo>
                      <a:pt x="3370" y="19"/>
                    </a:lnTo>
                    <a:lnTo>
                      <a:pt x="3377" y="31"/>
                    </a:lnTo>
                    <a:lnTo>
                      <a:pt x="3380" y="45"/>
                    </a:lnTo>
                    <a:lnTo>
                      <a:pt x="3380" y="1911"/>
                    </a:lnTo>
                    <a:lnTo>
                      <a:pt x="3377" y="1925"/>
                    </a:lnTo>
                    <a:lnTo>
                      <a:pt x="3370" y="1938"/>
                    </a:lnTo>
                    <a:lnTo>
                      <a:pt x="3361" y="1947"/>
                    </a:lnTo>
                    <a:lnTo>
                      <a:pt x="3348" y="1954"/>
                    </a:lnTo>
                    <a:lnTo>
                      <a:pt x="3333" y="1956"/>
                    </a:lnTo>
                    <a:lnTo>
                      <a:pt x="46" y="1956"/>
                    </a:lnTo>
                    <a:lnTo>
                      <a:pt x="31" y="1954"/>
                    </a:lnTo>
                    <a:lnTo>
                      <a:pt x="19" y="1947"/>
                    </a:lnTo>
                    <a:lnTo>
                      <a:pt x="9" y="1938"/>
                    </a:lnTo>
                    <a:lnTo>
                      <a:pt x="2" y="1925"/>
                    </a:lnTo>
                    <a:lnTo>
                      <a:pt x="0" y="1911"/>
                    </a:lnTo>
                    <a:lnTo>
                      <a:pt x="0" y="45"/>
                    </a:lnTo>
                    <a:lnTo>
                      <a:pt x="2" y="31"/>
                    </a:lnTo>
                    <a:lnTo>
                      <a:pt x="9" y="19"/>
                    </a:lnTo>
                    <a:lnTo>
                      <a:pt x="19" y="9"/>
                    </a:lnTo>
                    <a:lnTo>
                      <a:pt x="31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Freeform 24"/>
              <p:cNvSpPr>
                <a:spLocks/>
              </p:cNvSpPr>
              <p:nvPr/>
            </p:nvSpPr>
            <p:spPr bwMode="auto">
              <a:xfrm>
                <a:off x="8293100" y="2973388"/>
                <a:ext cx="95250" cy="93663"/>
              </a:xfrm>
              <a:custGeom>
                <a:avLst/>
                <a:gdLst>
                  <a:gd name="T0" fmla="*/ 46 w 480"/>
                  <a:gd name="T1" fmla="*/ 0 h 473"/>
                  <a:gd name="T2" fmla="*/ 61 w 480"/>
                  <a:gd name="T3" fmla="*/ 2 h 473"/>
                  <a:gd name="T4" fmla="*/ 73 w 480"/>
                  <a:gd name="T5" fmla="*/ 9 h 473"/>
                  <a:gd name="T6" fmla="*/ 83 w 480"/>
                  <a:gd name="T7" fmla="*/ 19 h 473"/>
                  <a:gd name="T8" fmla="*/ 89 w 480"/>
                  <a:gd name="T9" fmla="*/ 31 h 473"/>
                  <a:gd name="T10" fmla="*/ 92 w 480"/>
                  <a:gd name="T11" fmla="*/ 45 h 473"/>
                  <a:gd name="T12" fmla="*/ 95 w 480"/>
                  <a:gd name="T13" fmla="*/ 91 h 473"/>
                  <a:gd name="T14" fmla="*/ 104 w 480"/>
                  <a:gd name="T15" fmla="*/ 135 h 473"/>
                  <a:gd name="T16" fmla="*/ 118 w 480"/>
                  <a:gd name="T17" fmla="*/ 177 h 473"/>
                  <a:gd name="T18" fmla="*/ 138 w 480"/>
                  <a:gd name="T19" fmla="*/ 216 h 473"/>
                  <a:gd name="T20" fmla="*/ 163 w 480"/>
                  <a:gd name="T21" fmla="*/ 251 h 473"/>
                  <a:gd name="T22" fmla="*/ 192 w 480"/>
                  <a:gd name="T23" fmla="*/ 284 h 473"/>
                  <a:gd name="T24" fmla="*/ 225 w 480"/>
                  <a:gd name="T25" fmla="*/ 312 h 473"/>
                  <a:gd name="T26" fmla="*/ 261 w 480"/>
                  <a:gd name="T27" fmla="*/ 337 h 473"/>
                  <a:gd name="T28" fmla="*/ 300 w 480"/>
                  <a:gd name="T29" fmla="*/ 356 h 473"/>
                  <a:gd name="T30" fmla="*/ 342 w 480"/>
                  <a:gd name="T31" fmla="*/ 371 h 473"/>
                  <a:gd name="T32" fmla="*/ 387 w 480"/>
                  <a:gd name="T33" fmla="*/ 379 h 473"/>
                  <a:gd name="T34" fmla="*/ 433 w 480"/>
                  <a:gd name="T35" fmla="*/ 382 h 473"/>
                  <a:gd name="T36" fmla="*/ 448 w 480"/>
                  <a:gd name="T37" fmla="*/ 385 h 473"/>
                  <a:gd name="T38" fmla="*/ 461 w 480"/>
                  <a:gd name="T39" fmla="*/ 392 h 473"/>
                  <a:gd name="T40" fmla="*/ 470 w 480"/>
                  <a:gd name="T41" fmla="*/ 401 h 473"/>
                  <a:gd name="T42" fmla="*/ 477 w 480"/>
                  <a:gd name="T43" fmla="*/ 413 h 473"/>
                  <a:gd name="T44" fmla="*/ 480 w 480"/>
                  <a:gd name="T45" fmla="*/ 428 h 473"/>
                  <a:gd name="T46" fmla="*/ 477 w 480"/>
                  <a:gd name="T47" fmla="*/ 442 h 473"/>
                  <a:gd name="T48" fmla="*/ 470 w 480"/>
                  <a:gd name="T49" fmla="*/ 455 h 473"/>
                  <a:gd name="T50" fmla="*/ 461 w 480"/>
                  <a:gd name="T51" fmla="*/ 465 h 473"/>
                  <a:gd name="T52" fmla="*/ 448 w 480"/>
                  <a:gd name="T53" fmla="*/ 471 h 473"/>
                  <a:gd name="T54" fmla="*/ 433 w 480"/>
                  <a:gd name="T55" fmla="*/ 473 h 473"/>
                  <a:gd name="T56" fmla="*/ 383 w 480"/>
                  <a:gd name="T57" fmla="*/ 471 h 473"/>
                  <a:gd name="T58" fmla="*/ 334 w 480"/>
                  <a:gd name="T59" fmla="*/ 463 h 473"/>
                  <a:gd name="T60" fmla="*/ 288 w 480"/>
                  <a:gd name="T61" fmla="*/ 448 h 473"/>
                  <a:gd name="T62" fmla="*/ 243 w 480"/>
                  <a:gd name="T63" fmla="*/ 430 h 473"/>
                  <a:gd name="T64" fmla="*/ 201 w 480"/>
                  <a:gd name="T65" fmla="*/ 407 h 473"/>
                  <a:gd name="T66" fmla="*/ 162 w 480"/>
                  <a:gd name="T67" fmla="*/ 379 h 473"/>
                  <a:gd name="T68" fmla="*/ 127 w 480"/>
                  <a:gd name="T69" fmla="*/ 348 h 473"/>
                  <a:gd name="T70" fmla="*/ 95 w 480"/>
                  <a:gd name="T71" fmla="*/ 313 h 473"/>
                  <a:gd name="T72" fmla="*/ 67 w 480"/>
                  <a:gd name="T73" fmla="*/ 275 h 473"/>
                  <a:gd name="T74" fmla="*/ 44 w 480"/>
                  <a:gd name="T75" fmla="*/ 233 h 473"/>
                  <a:gd name="T76" fmla="*/ 25 w 480"/>
                  <a:gd name="T77" fmla="*/ 190 h 473"/>
                  <a:gd name="T78" fmla="*/ 11 w 480"/>
                  <a:gd name="T79" fmla="*/ 144 h 473"/>
                  <a:gd name="T80" fmla="*/ 3 w 480"/>
                  <a:gd name="T81" fmla="*/ 95 h 473"/>
                  <a:gd name="T82" fmla="*/ 0 w 480"/>
                  <a:gd name="T83" fmla="*/ 45 h 473"/>
                  <a:gd name="T84" fmla="*/ 2 w 480"/>
                  <a:gd name="T85" fmla="*/ 31 h 473"/>
                  <a:gd name="T86" fmla="*/ 8 w 480"/>
                  <a:gd name="T87" fmla="*/ 19 h 473"/>
                  <a:gd name="T88" fmla="*/ 19 w 480"/>
                  <a:gd name="T89" fmla="*/ 9 h 473"/>
                  <a:gd name="T90" fmla="*/ 31 w 480"/>
                  <a:gd name="T91" fmla="*/ 2 h 473"/>
                  <a:gd name="T92" fmla="*/ 46 w 480"/>
                  <a:gd name="T93" fmla="*/ 0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80" h="473">
                    <a:moveTo>
                      <a:pt x="46" y="0"/>
                    </a:moveTo>
                    <a:lnTo>
                      <a:pt x="61" y="2"/>
                    </a:lnTo>
                    <a:lnTo>
                      <a:pt x="73" y="9"/>
                    </a:lnTo>
                    <a:lnTo>
                      <a:pt x="83" y="19"/>
                    </a:lnTo>
                    <a:lnTo>
                      <a:pt x="89" y="31"/>
                    </a:lnTo>
                    <a:lnTo>
                      <a:pt x="92" y="45"/>
                    </a:lnTo>
                    <a:lnTo>
                      <a:pt x="95" y="91"/>
                    </a:lnTo>
                    <a:lnTo>
                      <a:pt x="104" y="135"/>
                    </a:lnTo>
                    <a:lnTo>
                      <a:pt x="118" y="177"/>
                    </a:lnTo>
                    <a:lnTo>
                      <a:pt x="138" y="216"/>
                    </a:lnTo>
                    <a:lnTo>
                      <a:pt x="163" y="251"/>
                    </a:lnTo>
                    <a:lnTo>
                      <a:pt x="192" y="284"/>
                    </a:lnTo>
                    <a:lnTo>
                      <a:pt x="225" y="312"/>
                    </a:lnTo>
                    <a:lnTo>
                      <a:pt x="261" y="337"/>
                    </a:lnTo>
                    <a:lnTo>
                      <a:pt x="300" y="356"/>
                    </a:lnTo>
                    <a:lnTo>
                      <a:pt x="342" y="371"/>
                    </a:lnTo>
                    <a:lnTo>
                      <a:pt x="387" y="379"/>
                    </a:lnTo>
                    <a:lnTo>
                      <a:pt x="433" y="382"/>
                    </a:lnTo>
                    <a:lnTo>
                      <a:pt x="448" y="385"/>
                    </a:lnTo>
                    <a:lnTo>
                      <a:pt x="461" y="392"/>
                    </a:lnTo>
                    <a:lnTo>
                      <a:pt x="470" y="401"/>
                    </a:lnTo>
                    <a:lnTo>
                      <a:pt x="477" y="413"/>
                    </a:lnTo>
                    <a:lnTo>
                      <a:pt x="480" y="428"/>
                    </a:lnTo>
                    <a:lnTo>
                      <a:pt x="477" y="442"/>
                    </a:lnTo>
                    <a:lnTo>
                      <a:pt x="470" y="455"/>
                    </a:lnTo>
                    <a:lnTo>
                      <a:pt x="461" y="465"/>
                    </a:lnTo>
                    <a:lnTo>
                      <a:pt x="448" y="471"/>
                    </a:lnTo>
                    <a:lnTo>
                      <a:pt x="433" y="473"/>
                    </a:lnTo>
                    <a:lnTo>
                      <a:pt x="383" y="471"/>
                    </a:lnTo>
                    <a:lnTo>
                      <a:pt x="334" y="463"/>
                    </a:lnTo>
                    <a:lnTo>
                      <a:pt x="288" y="448"/>
                    </a:lnTo>
                    <a:lnTo>
                      <a:pt x="243" y="430"/>
                    </a:lnTo>
                    <a:lnTo>
                      <a:pt x="201" y="407"/>
                    </a:lnTo>
                    <a:lnTo>
                      <a:pt x="162" y="379"/>
                    </a:lnTo>
                    <a:lnTo>
                      <a:pt x="127" y="348"/>
                    </a:lnTo>
                    <a:lnTo>
                      <a:pt x="95" y="313"/>
                    </a:lnTo>
                    <a:lnTo>
                      <a:pt x="67" y="275"/>
                    </a:lnTo>
                    <a:lnTo>
                      <a:pt x="44" y="233"/>
                    </a:lnTo>
                    <a:lnTo>
                      <a:pt x="25" y="190"/>
                    </a:lnTo>
                    <a:lnTo>
                      <a:pt x="11" y="144"/>
                    </a:lnTo>
                    <a:lnTo>
                      <a:pt x="3" y="95"/>
                    </a:lnTo>
                    <a:lnTo>
                      <a:pt x="0" y="45"/>
                    </a:lnTo>
                    <a:lnTo>
                      <a:pt x="2" y="31"/>
                    </a:lnTo>
                    <a:lnTo>
                      <a:pt x="8" y="19"/>
                    </a:lnTo>
                    <a:lnTo>
                      <a:pt x="19" y="9"/>
                    </a:lnTo>
                    <a:lnTo>
                      <a:pt x="31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Freeform 25"/>
              <p:cNvSpPr>
                <a:spLocks/>
              </p:cNvSpPr>
              <p:nvPr/>
            </p:nvSpPr>
            <p:spPr bwMode="auto">
              <a:xfrm>
                <a:off x="8293100" y="3268663"/>
                <a:ext cx="95250" cy="93663"/>
              </a:xfrm>
              <a:custGeom>
                <a:avLst/>
                <a:gdLst>
                  <a:gd name="T0" fmla="*/ 434 w 481"/>
                  <a:gd name="T1" fmla="*/ 0 h 473"/>
                  <a:gd name="T2" fmla="*/ 449 w 481"/>
                  <a:gd name="T3" fmla="*/ 2 h 473"/>
                  <a:gd name="T4" fmla="*/ 462 w 481"/>
                  <a:gd name="T5" fmla="*/ 8 h 473"/>
                  <a:gd name="T6" fmla="*/ 471 w 481"/>
                  <a:gd name="T7" fmla="*/ 19 h 473"/>
                  <a:gd name="T8" fmla="*/ 478 w 481"/>
                  <a:gd name="T9" fmla="*/ 31 h 473"/>
                  <a:gd name="T10" fmla="*/ 481 w 481"/>
                  <a:gd name="T11" fmla="*/ 45 h 473"/>
                  <a:gd name="T12" fmla="*/ 478 w 481"/>
                  <a:gd name="T13" fmla="*/ 60 h 473"/>
                  <a:gd name="T14" fmla="*/ 471 w 481"/>
                  <a:gd name="T15" fmla="*/ 72 h 473"/>
                  <a:gd name="T16" fmla="*/ 462 w 481"/>
                  <a:gd name="T17" fmla="*/ 82 h 473"/>
                  <a:gd name="T18" fmla="*/ 449 w 481"/>
                  <a:gd name="T19" fmla="*/ 89 h 473"/>
                  <a:gd name="T20" fmla="*/ 434 w 481"/>
                  <a:gd name="T21" fmla="*/ 91 h 473"/>
                  <a:gd name="T22" fmla="*/ 388 w 481"/>
                  <a:gd name="T23" fmla="*/ 94 h 473"/>
                  <a:gd name="T24" fmla="*/ 343 w 481"/>
                  <a:gd name="T25" fmla="*/ 103 h 473"/>
                  <a:gd name="T26" fmla="*/ 301 w 481"/>
                  <a:gd name="T27" fmla="*/ 117 h 473"/>
                  <a:gd name="T28" fmla="*/ 262 w 481"/>
                  <a:gd name="T29" fmla="*/ 136 h 473"/>
                  <a:gd name="T30" fmla="*/ 226 w 481"/>
                  <a:gd name="T31" fmla="*/ 161 h 473"/>
                  <a:gd name="T32" fmla="*/ 193 w 481"/>
                  <a:gd name="T33" fmla="*/ 189 h 473"/>
                  <a:gd name="T34" fmla="*/ 164 w 481"/>
                  <a:gd name="T35" fmla="*/ 222 h 473"/>
                  <a:gd name="T36" fmla="*/ 139 w 481"/>
                  <a:gd name="T37" fmla="*/ 257 h 473"/>
                  <a:gd name="T38" fmla="*/ 119 w 481"/>
                  <a:gd name="T39" fmla="*/ 297 h 473"/>
                  <a:gd name="T40" fmla="*/ 105 w 481"/>
                  <a:gd name="T41" fmla="*/ 338 h 473"/>
                  <a:gd name="T42" fmla="*/ 96 w 481"/>
                  <a:gd name="T43" fmla="*/ 382 h 473"/>
                  <a:gd name="T44" fmla="*/ 93 w 481"/>
                  <a:gd name="T45" fmla="*/ 428 h 473"/>
                  <a:gd name="T46" fmla="*/ 90 w 481"/>
                  <a:gd name="T47" fmla="*/ 442 h 473"/>
                  <a:gd name="T48" fmla="*/ 84 w 481"/>
                  <a:gd name="T49" fmla="*/ 455 h 473"/>
                  <a:gd name="T50" fmla="*/ 74 w 481"/>
                  <a:gd name="T51" fmla="*/ 464 h 473"/>
                  <a:gd name="T52" fmla="*/ 62 w 481"/>
                  <a:gd name="T53" fmla="*/ 471 h 473"/>
                  <a:gd name="T54" fmla="*/ 47 w 481"/>
                  <a:gd name="T55" fmla="*/ 473 h 473"/>
                  <a:gd name="T56" fmla="*/ 32 w 481"/>
                  <a:gd name="T57" fmla="*/ 471 h 473"/>
                  <a:gd name="T58" fmla="*/ 20 w 481"/>
                  <a:gd name="T59" fmla="*/ 464 h 473"/>
                  <a:gd name="T60" fmla="*/ 9 w 481"/>
                  <a:gd name="T61" fmla="*/ 455 h 473"/>
                  <a:gd name="T62" fmla="*/ 3 w 481"/>
                  <a:gd name="T63" fmla="*/ 442 h 473"/>
                  <a:gd name="T64" fmla="*/ 0 w 481"/>
                  <a:gd name="T65" fmla="*/ 428 h 473"/>
                  <a:gd name="T66" fmla="*/ 3 w 481"/>
                  <a:gd name="T67" fmla="*/ 378 h 473"/>
                  <a:gd name="T68" fmla="*/ 11 w 481"/>
                  <a:gd name="T69" fmla="*/ 330 h 473"/>
                  <a:gd name="T70" fmla="*/ 26 w 481"/>
                  <a:gd name="T71" fmla="*/ 283 h 473"/>
                  <a:gd name="T72" fmla="*/ 45 w 481"/>
                  <a:gd name="T73" fmla="*/ 240 h 473"/>
                  <a:gd name="T74" fmla="*/ 68 w 481"/>
                  <a:gd name="T75" fmla="*/ 198 h 473"/>
                  <a:gd name="T76" fmla="*/ 96 w 481"/>
                  <a:gd name="T77" fmla="*/ 160 h 473"/>
                  <a:gd name="T78" fmla="*/ 128 w 481"/>
                  <a:gd name="T79" fmla="*/ 125 h 473"/>
                  <a:gd name="T80" fmla="*/ 163 w 481"/>
                  <a:gd name="T81" fmla="*/ 94 h 473"/>
                  <a:gd name="T82" fmla="*/ 202 w 481"/>
                  <a:gd name="T83" fmla="*/ 66 h 473"/>
                  <a:gd name="T84" fmla="*/ 244 w 481"/>
                  <a:gd name="T85" fmla="*/ 43 h 473"/>
                  <a:gd name="T86" fmla="*/ 288 w 481"/>
                  <a:gd name="T87" fmla="*/ 25 h 473"/>
                  <a:gd name="T88" fmla="*/ 335 w 481"/>
                  <a:gd name="T89" fmla="*/ 11 h 473"/>
                  <a:gd name="T90" fmla="*/ 384 w 481"/>
                  <a:gd name="T91" fmla="*/ 3 h 473"/>
                  <a:gd name="T92" fmla="*/ 434 w 481"/>
                  <a:gd name="T93" fmla="*/ 0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81" h="473">
                    <a:moveTo>
                      <a:pt x="434" y="0"/>
                    </a:moveTo>
                    <a:lnTo>
                      <a:pt x="449" y="2"/>
                    </a:lnTo>
                    <a:lnTo>
                      <a:pt x="462" y="8"/>
                    </a:lnTo>
                    <a:lnTo>
                      <a:pt x="471" y="19"/>
                    </a:lnTo>
                    <a:lnTo>
                      <a:pt x="478" y="31"/>
                    </a:lnTo>
                    <a:lnTo>
                      <a:pt x="481" y="45"/>
                    </a:lnTo>
                    <a:lnTo>
                      <a:pt x="478" y="60"/>
                    </a:lnTo>
                    <a:lnTo>
                      <a:pt x="471" y="72"/>
                    </a:lnTo>
                    <a:lnTo>
                      <a:pt x="462" y="82"/>
                    </a:lnTo>
                    <a:lnTo>
                      <a:pt x="449" y="89"/>
                    </a:lnTo>
                    <a:lnTo>
                      <a:pt x="434" y="91"/>
                    </a:lnTo>
                    <a:lnTo>
                      <a:pt x="388" y="94"/>
                    </a:lnTo>
                    <a:lnTo>
                      <a:pt x="343" y="103"/>
                    </a:lnTo>
                    <a:lnTo>
                      <a:pt x="301" y="117"/>
                    </a:lnTo>
                    <a:lnTo>
                      <a:pt x="262" y="136"/>
                    </a:lnTo>
                    <a:lnTo>
                      <a:pt x="226" y="161"/>
                    </a:lnTo>
                    <a:lnTo>
                      <a:pt x="193" y="189"/>
                    </a:lnTo>
                    <a:lnTo>
                      <a:pt x="164" y="222"/>
                    </a:lnTo>
                    <a:lnTo>
                      <a:pt x="139" y="257"/>
                    </a:lnTo>
                    <a:lnTo>
                      <a:pt x="119" y="297"/>
                    </a:lnTo>
                    <a:lnTo>
                      <a:pt x="105" y="338"/>
                    </a:lnTo>
                    <a:lnTo>
                      <a:pt x="96" y="382"/>
                    </a:lnTo>
                    <a:lnTo>
                      <a:pt x="93" y="428"/>
                    </a:lnTo>
                    <a:lnTo>
                      <a:pt x="90" y="442"/>
                    </a:lnTo>
                    <a:lnTo>
                      <a:pt x="84" y="455"/>
                    </a:lnTo>
                    <a:lnTo>
                      <a:pt x="74" y="464"/>
                    </a:lnTo>
                    <a:lnTo>
                      <a:pt x="62" y="471"/>
                    </a:lnTo>
                    <a:lnTo>
                      <a:pt x="47" y="473"/>
                    </a:lnTo>
                    <a:lnTo>
                      <a:pt x="32" y="471"/>
                    </a:lnTo>
                    <a:lnTo>
                      <a:pt x="20" y="464"/>
                    </a:lnTo>
                    <a:lnTo>
                      <a:pt x="9" y="455"/>
                    </a:lnTo>
                    <a:lnTo>
                      <a:pt x="3" y="442"/>
                    </a:lnTo>
                    <a:lnTo>
                      <a:pt x="0" y="428"/>
                    </a:lnTo>
                    <a:lnTo>
                      <a:pt x="3" y="378"/>
                    </a:lnTo>
                    <a:lnTo>
                      <a:pt x="11" y="330"/>
                    </a:lnTo>
                    <a:lnTo>
                      <a:pt x="26" y="283"/>
                    </a:lnTo>
                    <a:lnTo>
                      <a:pt x="45" y="240"/>
                    </a:lnTo>
                    <a:lnTo>
                      <a:pt x="68" y="198"/>
                    </a:lnTo>
                    <a:lnTo>
                      <a:pt x="96" y="160"/>
                    </a:lnTo>
                    <a:lnTo>
                      <a:pt x="128" y="125"/>
                    </a:lnTo>
                    <a:lnTo>
                      <a:pt x="163" y="94"/>
                    </a:lnTo>
                    <a:lnTo>
                      <a:pt x="202" y="66"/>
                    </a:lnTo>
                    <a:lnTo>
                      <a:pt x="244" y="43"/>
                    </a:lnTo>
                    <a:lnTo>
                      <a:pt x="288" y="25"/>
                    </a:lnTo>
                    <a:lnTo>
                      <a:pt x="335" y="11"/>
                    </a:lnTo>
                    <a:lnTo>
                      <a:pt x="384" y="3"/>
                    </a:lnTo>
                    <a:lnTo>
                      <a:pt x="4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Freeform 26"/>
              <p:cNvSpPr>
                <a:spLocks/>
              </p:cNvSpPr>
              <p:nvPr/>
            </p:nvSpPr>
            <p:spPr bwMode="auto">
              <a:xfrm>
                <a:off x="7718425" y="2973388"/>
                <a:ext cx="95250" cy="93663"/>
              </a:xfrm>
              <a:custGeom>
                <a:avLst/>
                <a:gdLst>
                  <a:gd name="T0" fmla="*/ 434 w 480"/>
                  <a:gd name="T1" fmla="*/ 0 h 473"/>
                  <a:gd name="T2" fmla="*/ 448 w 480"/>
                  <a:gd name="T3" fmla="*/ 2 h 473"/>
                  <a:gd name="T4" fmla="*/ 461 w 480"/>
                  <a:gd name="T5" fmla="*/ 9 h 473"/>
                  <a:gd name="T6" fmla="*/ 471 w 480"/>
                  <a:gd name="T7" fmla="*/ 19 h 473"/>
                  <a:gd name="T8" fmla="*/ 478 w 480"/>
                  <a:gd name="T9" fmla="*/ 31 h 473"/>
                  <a:gd name="T10" fmla="*/ 480 w 480"/>
                  <a:gd name="T11" fmla="*/ 45 h 473"/>
                  <a:gd name="T12" fmla="*/ 478 w 480"/>
                  <a:gd name="T13" fmla="*/ 95 h 473"/>
                  <a:gd name="T14" fmla="*/ 469 w 480"/>
                  <a:gd name="T15" fmla="*/ 144 h 473"/>
                  <a:gd name="T16" fmla="*/ 455 w 480"/>
                  <a:gd name="T17" fmla="*/ 190 h 473"/>
                  <a:gd name="T18" fmla="*/ 436 w 480"/>
                  <a:gd name="T19" fmla="*/ 233 h 473"/>
                  <a:gd name="T20" fmla="*/ 413 w 480"/>
                  <a:gd name="T21" fmla="*/ 275 h 473"/>
                  <a:gd name="T22" fmla="*/ 384 w 480"/>
                  <a:gd name="T23" fmla="*/ 313 h 473"/>
                  <a:gd name="T24" fmla="*/ 353 w 480"/>
                  <a:gd name="T25" fmla="*/ 348 h 473"/>
                  <a:gd name="T26" fmla="*/ 317 w 480"/>
                  <a:gd name="T27" fmla="*/ 379 h 473"/>
                  <a:gd name="T28" fmla="*/ 279 w 480"/>
                  <a:gd name="T29" fmla="*/ 407 h 473"/>
                  <a:gd name="T30" fmla="*/ 237 w 480"/>
                  <a:gd name="T31" fmla="*/ 430 h 473"/>
                  <a:gd name="T32" fmla="*/ 193 w 480"/>
                  <a:gd name="T33" fmla="*/ 448 h 473"/>
                  <a:gd name="T34" fmla="*/ 146 w 480"/>
                  <a:gd name="T35" fmla="*/ 463 h 473"/>
                  <a:gd name="T36" fmla="*/ 96 w 480"/>
                  <a:gd name="T37" fmla="*/ 471 h 473"/>
                  <a:gd name="T38" fmla="*/ 46 w 480"/>
                  <a:gd name="T39" fmla="*/ 473 h 473"/>
                  <a:gd name="T40" fmla="*/ 31 w 480"/>
                  <a:gd name="T41" fmla="*/ 471 h 473"/>
                  <a:gd name="T42" fmla="*/ 19 w 480"/>
                  <a:gd name="T43" fmla="*/ 465 h 473"/>
                  <a:gd name="T44" fmla="*/ 9 w 480"/>
                  <a:gd name="T45" fmla="*/ 455 h 473"/>
                  <a:gd name="T46" fmla="*/ 2 w 480"/>
                  <a:gd name="T47" fmla="*/ 442 h 473"/>
                  <a:gd name="T48" fmla="*/ 0 w 480"/>
                  <a:gd name="T49" fmla="*/ 428 h 473"/>
                  <a:gd name="T50" fmla="*/ 2 w 480"/>
                  <a:gd name="T51" fmla="*/ 413 h 473"/>
                  <a:gd name="T52" fmla="*/ 9 w 480"/>
                  <a:gd name="T53" fmla="*/ 401 h 473"/>
                  <a:gd name="T54" fmla="*/ 19 w 480"/>
                  <a:gd name="T55" fmla="*/ 392 h 473"/>
                  <a:gd name="T56" fmla="*/ 31 w 480"/>
                  <a:gd name="T57" fmla="*/ 385 h 473"/>
                  <a:gd name="T58" fmla="*/ 46 w 480"/>
                  <a:gd name="T59" fmla="*/ 382 h 473"/>
                  <a:gd name="T60" fmla="*/ 92 w 480"/>
                  <a:gd name="T61" fmla="*/ 379 h 473"/>
                  <a:gd name="T62" fmla="*/ 136 w 480"/>
                  <a:gd name="T63" fmla="*/ 371 h 473"/>
                  <a:gd name="T64" fmla="*/ 179 w 480"/>
                  <a:gd name="T65" fmla="*/ 356 h 473"/>
                  <a:gd name="T66" fmla="*/ 218 w 480"/>
                  <a:gd name="T67" fmla="*/ 337 h 473"/>
                  <a:gd name="T68" fmla="*/ 254 w 480"/>
                  <a:gd name="T69" fmla="*/ 312 h 473"/>
                  <a:gd name="T70" fmla="*/ 288 w 480"/>
                  <a:gd name="T71" fmla="*/ 284 h 473"/>
                  <a:gd name="T72" fmla="*/ 316 w 480"/>
                  <a:gd name="T73" fmla="*/ 251 h 473"/>
                  <a:gd name="T74" fmla="*/ 341 w 480"/>
                  <a:gd name="T75" fmla="*/ 216 h 473"/>
                  <a:gd name="T76" fmla="*/ 361 w 480"/>
                  <a:gd name="T77" fmla="*/ 177 h 473"/>
                  <a:gd name="T78" fmla="*/ 376 w 480"/>
                  <a:gd name="T79" fmla="*/ 135 h 473"/>
                  <a:gd name="T80" fmla="*/ 384 w 480"/>
                  <a:gd name="T81" fmla="*/ 91 h 473"/>
                  <a:gd name="T82" fmla="*/ 387 w 480"/>
                  <a:gd name="T83" fmla="*/ 45 h 473"/>
                  <a:gd name="T84" fmla="*/ 391 w 480"/>
                  <a:gd name="T85" fmla="*/ 31 h 473"/>
                  <a:gd name="T86" fmla="*/ 397 w 480"/>
                  <a:gd name="T87" fmla="*/ 19 h 473"/>
                  <a:gd name="T88" fmla="*/ 406 w 480"/>
                  <a:gd name="T89" fmla="*/ 9 h 473"/>
                  <a:gd name="T90" fmla="*/ 419 w 480"/>
                  <a:gd name="T91" fmla="*/ 2 h 473"/>
                  <a:gd name="T92" fmla="*/ 434 w 480"/>
                  <a:gd name="T93" fmla="*/ 0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80" h="473">
                    <a:moveTo>
                      <a:pt x="434" y="0"/>
                    </a:moveTo>
                    <a:lnTo>
                      <a:pt x="448" y="2"/>
                    </a:lnTo>
                    <a:lnTo>
                      <a:pt x="461" y="9"/>
                    </a:lnTo>
                    <a:lnTo>
                      <a:pt x="471" y="19"/>
                    </a:lnTo>
                    <a:lnTo>
                      <a:pt x="478" y="31"/>
                    </a:lnTo>
                    <a:lnTo>
                      <a:pt x="480" y="45"/>
                    </a:lnTo>
                    <a:lnTo>
                      <a:pt x="478" y="95"/>
                    </a:lnTo>
                    <a:lnTo>
                      <a:pt x="469" y="144"/>
                    </a:lnTo>
                    <a:lnTo>
                      <a:pt x="455" y="190"/>
                    </a:lnTo>
                    <a:lnTo>
                      <a:pt x="436" y="233"/>
                    </a:lnTo>
                    <a:lnTo>
                      <a:pt x="413" y="275"/>
                    </a:lnTo>
                    <a:lnTo>
                      <a:pt x="384" y="313"/>
                    </a:lnTo>
                    <a:lnTo>
                      <a:pt x="353" y="348"/>
                    </a:lnTo>
                    <a:lnTo>
                      <a:pt x="317" y="379"/>
                    </a:lnTo>
                    <a:lnTo>
                      <a:pt x="279" y="407"/>
                    </a:lnTo>
                    <a:lnTo>
                      <a:pt x="237" y="430"/>
                    </a:lnTo>
                    <a:lnTo>
                      <a:pt x="193" y="448"/>
                    </a:lnTo>
                    <a:lnTo>
                      <a:pt x="146" y="463"/>
                    </a:lnTo>
                    <a:lnTo>
                      <a:pt x="96" y="471"/>
                    </a:lnTo>
                    <a:lnTo>
                      <a:pt x="46" y="473"/>
                    </a:lnTo>
                    <a:lnTo>
                      <a:pt x="31" y="471"/>
                    </a:lnTo>
                    <a:lnTo>
                      <a:pt x="19" y="465"/>
                    </a:lnTo>
                    <a:lnTo>
                      <a:pt x="9" y="455"/>
                    </a:lnTo>
                    <a:lnTo>
                      <a:pt x="2" y="442"/>
                    </a:lnTo>
                    <a:lnTo>
                      <a:pt x="0" y="428"/>
                    </a:lnTo>
                    <a:lnTo>
                      <a:pt x="2" y="413"/>
                    </a:lnTo>
                    <a:lnTo>
                      <a:pt x="9" y="401"/>
                    </a:lnTo>
                    <a:lnTo>
                      <a:pt x="19" y="392"/>
                    </a:lnTo>
                    <a:lnTo>
                      <a:pt x="31" y="385"/>
                    </a:lnTo>
                    <a:lnTo>
                      <a:pt x="46" y="382"/>
                    </a:lnTo>
                    <a:lnTo>
                      <a:pt x="92" y="379"/>
                    </a:lnTo>
                    <a:lnTo>
                      <a:pt x="136" y="371"/>
                    </a:lnTo>
                    <a:lnTo>
                      <a:pt x="179" y="356"/>
                    </a:lnTo>
                    <a:lnTo>
                      <a:pt x="218" y="337"/>
                    </a:lnTo>
                    <a:lnTo>
                      <a:pt x="254" y="312"/>
                    </a:lnTo>
                    <a:lnTo>
                      <a:pt x="288" y="284"/>
                    </a:lnTo>
                    <a:lnTo>
                      <a:pt x="316" y="251"/>
                    </a:lnTo>
                    <a:lnTo>
                      <a:pt x="341" y="216"/>
                    </a:lnTo>
                    <a:lnTo>
                      <a:pt x="361" y="177"/>
                    </a:lnTo>
                    <a:lnTo>
                      <a:pt x="376" y="135"/>
                    </a:lnTo>
                    <a:lnTo>
                      <a:pt x="384" y="91"/>
                    </a:lnTo>
                    <a:lnTo>
                      <a:pt x="387" y="45"/>
                    </a:lnTo>
                    <a:lnTo>
                      <a:pt x="391" y="31"/>
                    </a:lnTo>
                    <a:lnTo>
                      <a:pt x="397" y="19"/>
                    </a:lnTo>
                    <a:lnTo>
                      <a:pt x="406" y="9"/>
                    </a:lnTo>
                    <a:lnTo>
                      <a:pt x="419" y="2"/>
                    </a:lnTo>
                    <a:lnTo>
                      <a:pt x="4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Freeform 27"/>
              <p:cNvSpPr>
                <a:spLocks/>
              </p:cNvSpPr>
              <p:nvPr/>
            </p:nvSpPr>
            <p:spPr bwMode="auto">
              <a:xfrm>
                <a:off x="7718425" y="3268663"/>
                <a:ext cx="95250" cy="93663"/>
              </a:xfrm>
              <a:custGeom>
                <a:avLst/>
                <a:gdLst>
                  <a:gd name="T0" fmla="*/ 46 w 480"/>
                  <a:gd name="T1" fmla="*/ 0 h 473"/>
                  <a:gd name="T2" fmla="*/ 96 w 480"/>
                  <a:gd name="T3" fmla="*/ 3 h 473"/>
                  <a:gd name="T4" fmla="*/ 146 w 480"/>
                  <a:gd name="T5" fmla="*/ 11 h 473"/>
                  <a:gd name="T6" fmla="*/ 193 w 480"/>
                  <a:gd name="T7" fmla="*/ 25 h 473"/>
                  <a:gd name="T8" fmla="*/ 237 w 480"/>
                  <a:gd name="T9" fmla="*/ 43 h 473"/>
                  <a:gd name="T10" fmla="*/ 279 w 480"/>
                  <a:gd name="T11" fmla="*/ 66 h 473"/>
                  <a:gd name="T12" fmla="*/ 317 w 480"/>
                  <a:gd name="T13" fmla="*/ 94 h 473"/>
                  <a:gd name="T14" fmla="*/ 353 w 480"/>
                  <a:gd name="T15" fmla="*/ 125 h 473"/>
                  <a:gd name="T16" fmla="*/ 384 w 480"/>
                  <a:gd name="T17" fmla="*/ 160 h 473"/>
                  <a:gd name="T18" fmla="*/ 413 w 480"/>
                  <a:gd name="T19" fmla="*/ 198 h 473"/>
                  <a:gd name="T20" fmla="*/ 436 w 480"/>
                  <a:gd name="T21" fmla="*/ 240 h 473"/>
                  <a:gd name="T22" fmla="*/ 455 w 480"/>
                  <a:gd name="T23" fmla="*/ 283 h 473"/>
                  <a:gd name="T24" fmla="*/ 469 w 480"/>
                  <a:gd name="T25" fmla="*/ 330 h 473"/>
                  <a:gd name="T26" fmla="*/ 478 w 480"/>
                  <a:gd name="T27" fmla="*/ 378 h 473"/>
                  <a:gd name="T28" fmla="*/ 480 w 480"/>
                  <a:gd name="T29" fmla="*/ 428 h 473"/>
                  <a:gd name="T30" fmla="*/ 478 w 480"/>
                  <a:gd name="T31" fmla="*/ 442 h 473"/>
                  <a:gd name="T32" fmla="*/ 471 w 480"/>
                  <a:gd name="T33" fmla="*/ 455 h 473"/>
                  <a:gd name="T34" fmla="*/ 461 w 480"/>
                  <a:gd name="T35" fmla="*/ 464 h 473"/>
                  <a:gd name="T36" fmla="*/ 448 w 480"/>
                  <a:gd name="T37" fmla="*/ 471 h 473"/>
                  <a:gd name="T38" fmla="*/ 434 w 480"/>
                  <a:gd name="T39" fmla="*/ 473 h 473"/>
                  <a:gd name="T40" fmla="*/ 419 w 480"/>
                  <a:gd name="T41" fmla="*/ 471 h 473"/>
                  <a:gd name="T42" fmla="*/ 406 w 480"/>
                  <a:gd name="T43" fmla="*/ 464 h 473"/>
                  <a:gd name="T44" fmla="*/ 397 w 480"/>
                  <a:gd name="T45" fmla="*/ 455 h 473"/>
                  <a:gd name="T46" fmla="*/ 391 w 480"/>
                  <a:gd name="T47" fmla="*/ 442 h 473"/>
                  <a:gd name="T48" fmla="*/ 387 w 480"/>
                  <a:gd name="T49" fmla="*/ 428 h 473"/>
                  <a:gd name="T50" fmla="*/ 384 w 480"/>
                  <a:gd name="T51" fmla="*/ 382 h 473"/>
                  <a:gd name="T52" fmla="*/ 376 w 480"/>
                  <a:gd name="T53" fmla="*/ 338 h 473"/>
                  <a:gd name="T54" fmla="*/ 361 w 480"/>
                  <a:gd name="T55" fmla="*/ 297 h 473"/>
                  <a:gd name="T56" fmla="*/ 341 w 480"/>
                  <a:gd name="T57" fmla="*/ 257 h 473"/>
                  <a:gd name="T58" fmla="*/ 316 w 480"/>
                  <a:gd name="T59" fmla="*/ 222 h 473"/>
                  <a:gd name="T60" fmla="*/ 288 w 480"/>
                  <a:gd name="T61" fmla="*/ 189 h 473"/>
                  <a:gd name="T62" fmla="*/ 254 w 480"/>
                  <a:gd name="T63" fmla="*/ 161 h 473"/>
                  <a:gd name="T64" fmla="*/ 218 w 480"/>
                  <a:gd name="T65" fmla="*/ 136 h 473"/>
                  <a:gd name="T66" fmla="*/ 179 w 480"/>
                  <a:gd name="T67" fmla="*/ 117 h 473"/>
                  <a:gd name="T68" fmla="*/ 136 w 480"/>
                  <a:gd name="T69" fmla="*/ 103 h 473"/>
                  <a:gd name="T70" fmla="*/ 92 w 480"/>
                  <a:gd name="T71" fmla="*/ 94 h 473"/>
                  <a:gd name="T72" fmla="*/ 46 w 480"/>
                  <a:gd name="T73" fmla="*/ 91 h 473"/>
                  <a:gd name="T74" fmla="*/ 31 w 480"/>
                  <a:gd name="T75" fmla="*/ 89 h 473"/>
                  <a:gd name="T76" fmla="*/ 19 w 480"/>
                  <a:gd name="T77" fmla="*/ 82 h 473"/>
                  <a:gd name="T78" fmla="*/ 9 w 480"/>
                  <a:gd name="T79" fmla="*/ 72 h 473"/>
                  <a:gd name="T80" fmla="*/ 2 w 480"/>
                  <a:gd name="T81" fmla="*/ 60 h 473"/>
                  <a:gd name="T82" fmla="*/ 0 w 480"/>
                  <a:gd name="T83" fmla="*/ 45 h 473"/>
                  <a:gd name="T84" fmla="*/ 2 w 480"/>
                  <a:gd name="T85" fmla="*/ 31 h 473"/>
                  <a:gd name="T86" fmla="*/ 9 w 480"/>
                  <a:gd name="T87" fmla="*/ 19 h 473"/>
                  <a:gd name="T88" fmla="*/ 19 w 480"/>
                  <a:gd name="T89" fmla="*/ 8 h 473"/>
                  <a:gd name="T90" fmla="*/ 31 w 480"/>
                  <a:gd name="T91" fmla="*/ 2 h 473"/>
                  <a:gd name="T92" fmla="*/ 46 w 480"/>
                  <a:gd name="T93" fmla="*/ 0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80" h="473">
                    <a:moveTo>
                      <a:pt x="46" y="0"/>
                    </a:moveTo>
                    <a:lnTo>
                      <a:pt x="96" y="3"/>
                    </a:lnTo>
                    <a:lnTo>
                      <a:pt x="146" y="11"/>
                    </a:lnTo>
                    <a:lnTo>
                      <a:pt x="193" y="25"/>
                    </a:lnTo>
                    <a:lnTo>
                      <a:pt x="237" y="43"/>
                    </a:lnTo>
                    <a:lnTo>
                      <a:pt x="279" y="66"/>
                    </a:lnTo>
                    <a:lnTo>
                      <a:pt x="317" y="94"/>
                    </a:lnTo>
                    <a:lnTo>
                      <a:pt x="353" y="125"/>
                    </a:lnTo>
                    <a:lnTo>
                      <a:pt x="384" y="160"/>
                    </a:lnTo>
                    <a:lnTo>
                      <a:pt x="413" y="198"/>
                    </a:lnTo>
                    <a:lnTo>
                      <a:pt x="436" y="240"/>
                    </a:lnTo>
                    <a:lnTo>
                      <a:pt x="455" y="283"/>
                    </a:lnTo>
                    <a:lnTo>
                      <a:pt x="469" y="330"/>
                    </a:lnTo>
                    <a:lnTo>
                      <a:pt x="478" y="378"/>
                    </a:lnTo>
                    <a:lnTo>
                      <a:pt x="480" y="428"/>
                    </a:lnTo>
                    <a:lnTo>
                      <a:pt x="478" y="442"/>
                    </a:lnTo>
                    <a:lnTo>
                      <a:pt x="471" y="455"/>
                    </a:lnTo>
                    <a:lnTo>
                      <a:pt x="461" y="464"/>
                    </a:lnTo>
                    <a:lnTo>
                      <a:pt x="448" y="471"/>
                    </a:lnTo>
                    <a:lnTo>
                      <a:pt x="434" y="473"/>
                    </a:lnTo>
                    <a:lnTo>
                      <a:pt x="419" y="471"/>
                    </a:lnTo>
                    <a:lnTo>
                      <a:pt x="406" y="464"/>
                    </a:lnTo>
                    <a:lnTo>
                      <a:pt x="397" y="455"/>
                    </a:lnTo>
                    <a:lnTo>
                      <a:pt x="391" y="442"/>
                    </a:lnTo>
                    <a:lnTo>
                      <a:pt x="387" y="428"/>
                    </a:lnTo>
                    <a:lnTo>
                      <a:pt x="384" y="382"/>
                    </a:lnTo>
                    <a:lnTo>
                      <a:pt x="376" y="338"/>
                    </a:lnTo>
                    <a:lnTo>
                      <a:pt x="361" y="297"/>
                    </a:lnTo>
                    <a:lnTo>
                      <a:pt x="341" y="257"/>
                    </a:lnTo>
                    <a:lnTo>
                      <a:pt x="316" y="222"/>
                    </a:lnTo>
                    <a:lnTo>
                      <a:pt x="288" y="189"/>
                    </a:lnTo>
                    <a:lnTo>
                      <a:pt x="254" y="161"/>
                    </a:lnTo>
                    <a:lnTo>
                      <a:pt x="218" y="136"/>
                    </a:lnTo>
                    <a:lnTo>
                      <a:pt x="179" y="117"/>
                    </a:lnTo>
                    <a:lnTo>
                      <a:pt x="136" y="103"/>
                    </a:lnTo>
                    <a:lnTo>
                      <a:pt x="92" y="94"/>
                    </a:lnTo>
                    <a:lnTo>
                      <a:pt x="46" y="91"/>
                    </a:lnTo>
                    <a:lnTo>
                      <a:pt x="31" y="89"/>
                    </a:lnTo>
                    <a:lnTo>
                      <a:pt x="19" y="82"/>
                    </a:lnTo>
                    <a:lnTo>
                      <a:pt x="9" y="72"/>
                    </a:lnTo>
                    <a:lnTo>
                      <a:pt x="2" y="60"/>
                    </a:lnTo>
                    <a:lnTo>
                      <a:pt x="0" y="45"/>
                    </a:lnTo>
                    <a:lnTo>
                      <a:pt x="2" y="31"/>
                    </a:lnTo>
                    <a:lnTo>
                      <a:pt x="9" y="19"/>
                    </a:lnTo>
                    <a:lnTo>
                      <a:pt x="19" y="8"/>
                    </a:lnTo>
                    <a:lnTo>
                      <a:pt x="31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Freeform 28"/>
              <p:cNvSpPr>
                <a:spLocks/>
              </p:cNvSpPr>
              <p:nvPr/>
            </p:nvSpPr>
            <p:spPr bwMode="auto">
              <a:xfrm>
                <a:off x="7985125" y="3070225"/>
                <a:ext cx="138113" cy="192088"/>
              </a:xfrm>
              <a:custGeom>
                <a:avLst/>
                <a:gdLst>
                  <a:gd name="T0" fmla="*/ 435 w 697"/>
                  <a:gd name="T1" fmla="*/ 6 h 972"/>
                  <a:gd name="T2" fmla="*/ 537 w 697"/>
                  <a:gd name="T3" fmla="*/ 32 h 972"/>
                  <a:gd name="T4" fmla="*/ 612 w 697"/>
                  <a:gd name="T5" fmla="*/ 65 h 972"/>
                  <a:gd name="T6" fmla="*/ 655 w 697"/>
                  <a:gd name="T7" fmla="*/ 92 h 972"/>
                  <a:gd name="T8" fmla="*/ 675 w 697"/>
                  <a:gd name="T9" fmla="*/ 110 h 972"/>
                  <a:gd name="T10" fmla="*/ 679 w 697"/>
                  <a:gd name="T11" fmla="*/ 151 h 972"/>
                  <a:gd name="T12" fmla="*/ 648 w 697"/>
                  <a:gd name="T13" fmla="*/ 178 h 972"/>
                  <a:gd name="T14" fmla="*/ 607 w 697"/>
                  <a:gd name="T15" fmla="*/ 170 h 972"/>
                  <a:gd name="T16" fmla="*/ 588 w 697"/>
                  <a:gd name="T17" fmla="*/ 157 h 972"/>
                  <a:gd name="T18" fmla="*/ 537 w 697"/>
                  <a:gd name="T19" fmla="*/ 130 h 972"/>
                  <a:gd name="T20" fmla="*/ 457 w 697"/>
                  <a:gd name="T21" fmla="*/ 103 h 972"/>
                  <a:gd name="T22" fmla="*/ 352 w 697"/>
                  <a:gd name="T23" fmla="*/ 91 h 972"/>
                  <a:gd name="T24" fmla="*/ 245 w 697"/>
                  <a:gd name="T25" fmla="*/ 108 h 972"/>
                  <a:gd name="T26" fmla="*/ 169 w 697"/>
                  <a:gd name="T27" fmla="*/ 158 h 972"/>
                  <a:gd name="T28" fmla="*/ 133 w 697"/>
                  <a:gd name="T29" fmla="*/ 236 h 972"/>
                  <a:gd name="T30" fmla="*/ 142 w 697"/>
                  <a:gd name="T31" fmla="*/ 313 h 972"/>
                  <a:gd name="T32" fmla="*/ 195 w 697"/>
                  <a:gd name="T33" fmla="*/ 369 h 972"/>
                  <a:gd name="T34" fmla="*/ 278 w 697"/>
                  <a:gd name="T35" fmla="*/ 413 h 972"/>
                  <a:gd name="T36" fmla="*/ 374 w 697"/>
                  <a:gd name="T37" fmla="*/ 449 h 972"/>
                  <a:gd name="T38" fmla="*/ 459 w 697"/>
                  <a:gd name="T39" fmla="*/ 476 h 972"/>
                  <a:gd name="T40" fmla="*/ 536 w 697"/>
                  <a:gd name="T41" fmla="*/ 506 h 972"/>
                  <a:gd name="T42" fmla="*/ 608 w 697"/>
                  <a:gd name="T43" fmla="*/ 549 h 972"/>
                  <a:gd name="T44" fmla="*/ 666 w 697"/>
                  <a:gd name="T45" fmla="*/ 608 h 972"/>
                  <a:gd name="T46" fmla="*/ 695 w 697"/>
                  <a:gd name="T47" fmla="*/ 690 h 972"/>
                  <a:gd name="T48" fmla="*/ 688 w 697"/>
                  <a:gd name="T49" fmla="*/ 786 h 972"/>
                  <a:gd name="T50" fmla="*/ 643 w 697"/>
                  <a:gd name="T51" fmla="*/ 864 h 972"/>
                  <a:gd name="T52" fmla="*/ 571 w 697"/>
                  <a:gd name="T53" fmla="*/ 919 h 972"/>
                  <a:gd name="T54" fmla="*/ 484 w 697"/>
                  <a:gd name="T55" fmla="*/ 956 h 972"/>
                  <a:gd name="T56" fmla="*/ 396 w 697"/>
                  <a:gd name="T57" fmla="*/ 971 h 972"/>
                  <a:gd name="T58" fmla="*/ 290 w 697"/>
                  <a:gd name="T59" fmla="*/ 964 h 972"/>
                  <a:gd name="T60" fmla="*/ 170 w 697"/>
                  <a:gd name="T61" fmla="*/ 927 h 972"/>
                  <a:gd name="T62" fmla="*/ 68 w 697"/>
                  <a:gd name="T63" fmla="*/ 876 h 972"/>
                  <a:gd name="T64" fmla="*/ 7 w 697"/>
                  <a:gd name="T65" fmla="*/ 832 h 972"/>
                  <a:gd name="T66" fmla="*/ 3 w 697"/>
                  <a:gd name="T67" fmla="*/ 791 h 972"/>
                  <a:gd name="T68" fmla="*/ 34 w 697"/>
                  <a:gd name="T69" fmla="*/ 762 h 972"/>
                  <a:gd name="T70" fmla="*/ 75 w 697"/>
                  <a:gd name="T71" fmla="*/ 771 h 972"/>
                  <a:gd name="T72" fmla="*/ 155 w 697"/>
                  <a:gd name="T73" fmla="*/ 819 h 972"/>
                  <a:gd name="T74" fmla="*/ 261 w 697"/>
                  <a:gd name="T75" fmla="*/ 863 h 972"/>
                  <a:gd name="T76" fmla="*/ 368 w 697"/>
                  <a:gd name="T77" fmla="*/ 881 h 972"/>
                  <a:gd name="T78" fmla="*/ 446 w 697"/>
                  <a:gd name="T79" fmla="*/ 872 h 972"/>
                  <a:gd name="T80" fmla="*/ 523 w 697"/>
                  <a:gd name="T81" fmla="*/ 842 h 972"/>
                  <a:gd name="T82" fmla="*/ 582 w 697"/>
                  <a:gd name="T83" fmla="*/ 792 h 972"/>
                  <a:gd name="T84" fmla="*/ 606 w 697"/>
                  <a:gd name="T85" fmla="*/ 722 h 972"/>
                  <a:gd name="T86" fmla="*/ 585 w 697"/>
                  <a:gd name="T87" fmla="*/ 655 h 972"/>
                  <a:gd name="T88" fmla="*/ 530 w 697"/>
                  <a:gd name="T89" fmla="*/ 606 h 972"/>
                  <a:gd name="T90" fmla="*/ 449 w 697"/>
                  <a:gd name="T91" fmla="*/ 569 h 972"/>
                  <a:gd name="T92" fmla="*/ 346 w 697"/>
                  <a:gd name="T93" fmla="*/ 535 h 972"/>
                  <a:gd name="T94" fmla="*/ 276 w 697"/>
                  <a:gd name="T95" fmla="*/ 510 h 972"/>
                  <a:gd name="T96" fmla="*/ 194 w 697"/>
                  <a:gd name="T97" fmla="*/ 474 h 972"/>
                  <a:gd name="T98" fmla="*/ 118 w 697"/>
                  <a:gd name="T99" fmla="*/ 423 h 972"/>
                  <a:gd name="T100" fmla="*/ 61 w 697"/>
                  <a:gd name="T101" fmla="*/ 356 h 972"/>
                  <a:gd name="T102" fmla="*/ 38 w 697"/>
                  <a:gd name="T103" fmla="*/ 267 h 972"/>
                  <a:gd name="T104" fmla="*/ 61 w 697"/>
                  <a:gd name="T105" fmla="*/ 158 h 972"/>
                  <a:gd name="T106" fmla="*/ 125 w 697"/>
                  <a:gd name="T107" fmla="*/ 73 h 972"/>
                  <a:gd name="T108" fmla="*/ 225 w 697"/>
                  <a:gd name="T109" fmla="*/ 19 h 972"/>
                  <a:gd name="T110" fmla="*/ 352 w 697"/>
                  <a:gd name="T111" fmla="*/ 0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97" h="972">
                    <a:moveTo>
                      <a:pt x="352" y="0"/>
                    </a:moveTo>
                    <a:lnTo>
                      <a:pt x="395" y="2"/>
                    </a:lnTo>
                    <a:lnTo>
                      <a:pt x="435" y="6"/>
                    </a:lnTo>
                    <a:lnTo>
                      <a:pt x="472" y="13"/>
                    </a:lnTo>
                    <a:lnTo>
                      <a:pt x="506" y="21"/>
                    </a:lnTo>
                    <a:lnTo>
                      <a:pt x="537" y="32"/>
                    </a:lnTo>
                    <a:lnTo>
                      <a:pt x="565" y="43"/>
                    </a:lnTo>
                    <a:lnTo>
                      <a:pt x="590" y="53"/>
                    </a:lnTo>
                    <a:lnTo>
                      <a:pt x="612" y="65"/>
                    </a:lnTo>
                    <a:lnTo>
                      <a:pt x="630" y="75"/>
                    </a:lnTo>
                    <a:lnTo>
                      <a:pt x="645" y="84"/>
                    </a:lnTo>
                    <a:lnTo>
                      <a:pt x="655" y="92"/>
                    </a:lnTo>
                    <a:lnTo>
                      <a:pt x="662" y="97"/>
                    </a:lnTo>
                    <a:lnTo>
                      <a:pt x="666" y="100"/>
                    </a:lnTo>
                    <a:lnTo>
                      <a:pt x="675" y="110"/>
                    </a:lnTo>
                    <a:lnTo>
                      <a:pt x="681" y="124"/>
                    </a:lnTo>
                    <a:lnTo>
                      <a:pt x="682" y="137"/>
                    </a:lnTo>
                    <a:lnTo>
                      <a:pt x="679" y="151"/>
                    </a:lnTo>
                    <a:lnTo>
                      <a:pt x="672" y="164"/>
                    </a:lnTo>
                    <a:lnTo>
                      <a:pt x="660" y="173"/>
                    </a:lnTo>
                    <a:lnTo>
                      <a:pt x="648" y="178"/>
                    </a:lnTo>
                    <a:lnTo>
                      <a:pt x="633" y="180"/>
                    </a:lnTo>
                    <a:lnTo>
                      <a:pt x="619" y="177"/>
                    </a:lnTo>
                    <a:lnTo>
                      <a:pt x="607" y="170"/>
                    </a:lnTo>
                    <a:lnTo>
                      <a:pt x="604" y="168"/>
                    </a:lnTo>
                    <a:lnTo>
                      <a:pt x="598" y="163"/>
                    </a:lnTo>
                    <a:lnTo>
                      <a:pt x="588" y="157"/>
                    </a:lnTo>
                    <a:lnTo>
                      <a:pt x="574" y="148"/>
                    </a:lnTo>
                    <a:lnTo>
                      <a:pt x="557" y="139"/>
                    </a:lnTo>
                    <a:lnTo>
                      <a:pt x="537" y="130"/>
                    </a:lnTo>
                    <a:lnTo>
                      <a:pt x="513" y="119"/>
                    </a:lnTo>
                    <a:lnTo>
                      <a:pt x="486" y="111"/>
                    </a:lnTo>
                    <a:lnTo>
                      <a:pt x="457" y="103"/>
                    </a:lnTo>
                    <a:lnTo>
                      <a:pt x="425" y="97"/>
                    </a:lnTo>
                    <a:lnTo>
                      <a:pt x="390" y="93"/>
                    </a:lnTo>
                    <a:lnTo>
                      <a:pt x="352" y="91"/>
                    </a:lnTo>
                    <a:lnTo>
                      <a:pt x="314" y="93"/>
                    </a:lnTo>
                    <a:lnTo>
                      <a:pt x="277" y="99"/>
                    </a:lnTo>
                    <a:lnTo>
                      <a:pt x="245" y="108"/>
                    </a:lnTo>
                    <a:lnTo>
                      <a:pt x="215" y="122"/>
                    </a:lnTo>
                    <a:lnTo>
                      <a:pt x="190" y="138"/>
                    </a:lnTo>
                    <a:lnTo>
                      <a:pt x="169" y="158"/>
                    </a:lnTo>
                    <a:lnTo>
                      <a:pt x="152" y="181"/>
                    </a:lnTo>
                    <a:lnTo>
                      <a:pt x="141" y="207"/>
                    </a:lnTo>
                    <a:lnTo>
                      <a:pt x="133" y="236"/>
                    </a:lnTo>
                    <a:lnTo>
                      <a:pt x="130" y="267"/>
                    </a:lnTo>
                    <a:lnTo>
                      <a:pt x="134" y="291"/>
                    </a:lnTo>
                    <a:lnTo>
                      <a:pt x="142" y="313"/>
                    </a:lnTo>
                    <a:lnTo>
                      <a:pt x="156" y="332"/>
                    </a:lnTo>
                    <a:lnTo>
                      <a:pt x="173" y="351"/>
                    </a:lnTo>
                    <a:lnTo>
                      <a:pt x="195" y="369"/>
                    </a:lnTo>
                    <a:lnTo>
                      <a:pt x="220" y="384"/>
                    </a:lnTo>
                    <a:lnTo>
                      <a:pt x="248" y="398"/>
                    </a:lnTo>
                    <a:lnTo>
                      <a:pt x="278" y="413"/>
                    </a:lnTo>
                    <a:lnTo>
                      <a:pt x="310" y="425"/>
                    </a:lnTo>
                    <a:lnTo>
                      <a:pt x="342" y="438"/>
                    </a:lnTo>
                    <a:lnTo>
                      <a:pt x="374" y="449"/>
                    </a:lnTo>
                    <a:lnTo>
                      <a:pt x="411" y="460"/>
                    </a:lnTo>
                    <a:lnTo>
                      <a:pt x="434" y="468"/>
                    </a:lnTo>
                    <a:lnTo>
                      <a:pt x="459" y="476"/>
                    </a:lnTo>
                    <a:lnTo>
                      <a:pt x="484" y="485"/>
                    </a:lnTo>
                    <a:lnTo>
                      <a:pt x="511" y="496"/>
                    </a:lnTo>
                    <a:lnTo>
                      <a:pt x="536" y="506"/>
                    </a:lnTo>
                    <a:lnTo>
                      <a:pt x="561" y="519"/>
                    </a:lnTo>
                    <a:lnTo>
                      <a:pt x="585" y="533"/>
                    </a:lnTo>
                    <a:lnTo>
                      <a:pt x="608" y="549"/>
                    </a:lnTo>
                    <a:lnTo>
                      <a:pt x="630" y="567"/>
                    </a:lnTo>
                    <a:lnTo>
                      <a:pt x="649" y="587"/>
                    </a:lnTo>
                    <a:lnTo>
                      <a:pt x="666" y="608"/>
                    </a:lnTo>
                    <a:lnTo>
                      <a:pt x="678" y="633"/>
                    </a:lnTo>
                    <a:lnTo>
                      <a:pt x="689" y="660"/>
                    </a:lnTo>
                    <a:lnTo>
                      <a:pt x="695" y="690"/>
                    </a:lnTo>
                    <a:lnTo>
                      <a:pt x="697" y="722"/>
                    </a:lnTo>
                    <a:lnTo>
                      <a:pt x="695" y="755"/>
                    </a:lnTo>
                    <a:lnTo>
                      <a:pt x="688" y="786"/>
                    </a:lnTo>
                    <a:lnTo>
                      <a:pt x="676" y="814"/>
                    </a:lnTo>
                    <a:lnTo>
                      <a:pt x="661" y="840"/>
                    </a:lnTo>
                    <a:lnTo>
                      <a:pt x="643" y="864"/>
                    </a:lnTo>
                    <a:lnTo>
                      <a:pt x="622" y="884"/>
                    </a:lnTo>
                    <a:lnTo>
                      <a:pt x="598" y="903"/>
                    </a:lnTo>
                    <a:lnTo>
                      <a:pt x="571" y="919"/>
                    </a:lnTo>
                    <a:lnTo>
                      <a:pt x="543" y="934"/>
                    </a:lnTo>
                    <a:lnTo>
                      <a:pt x="515" y="945"/>
                    </a:lnTo>
                    <a:lnTo>
                      <a:pt x="484" y="956"/>
                    </a:lnTo>
                    <a:lnTo>
                      <a:pt x="455" y="963"/>
                    </a:lnTo>
                    <a:lnTo>
                      <a:pt x="425" y="968"/>
                    </a:lnTo>
                    <a:lnTo>
                      <a:pt x="396" y="971"/>
                    </a:lnTo>
                    <a:lnTo>
                      <a:pt x="368" y="972"/>
                    </a:lnTo>
                    <a:lnTo>
                      <a:pt x="329" y="970"/>
                    </a:lnTo>
                    <a:lnTo>
                      <a:pt x="290" y="964"/>
                    </a:lnTo>
                    <a:lnTo>
                      <a:pt x="250" y="953"/>
                    </a:lnTo>
                    <a:lnTo>
                      <a:pt x="209" y="941"/>
                    </a:lnTo>
                    <a:lnTo>
                      <a:pt x="170" y="927"/>
                    </a:lnTo>
                    <a:lnTo>
                      <a:pt x="134" y="910"/>
                    </a:lnTo>
                    <a:lnTo>
                      <a:pt x="99" y="894"/>
                    </a:lnTo>
                    <a:lnTo>
                      <a:pt x="68" y="876"/>
                    </a:lnTo>
                    <a:lnTo>
                      <a:pt x="39" y="858"/>
                    </a:lnTo>
                    <a:lnTo>
                      <a:pt x="17" y="842"/>
                    </a:lnTo>
                    <a:lnTo>
                      <a:pt x="7" y="832"/>
                    </a:lnTo>
                    <a:lnTo>
                      <a:pt x="2" y="818"/>
                    </a:lnTo>
                    <a:lnTo>
                      <a:pt x="0" y="805"/>
                    </a:lnTo>
                    <a:lnTo>
                      <a:pt x="3" y="791"/>
                    </a:lnTo>
                    <a:lnTo>
                      <a:pt x="10" y="778"/>
                    </a:lnTo>
                    <a:lnTo>
                      <a:pt x="20" y="768"/>
                    </a:lnTo>
                    <a:lnTo>
                      <a:pt x="34" y="762"/>
                    </a:lnTo>
                    <a:lnTo>
                      <a:pt x="48" y="761"/>
                    </a:lnTo>
                    <a:lnTo>
                      <a:pt x="61" y="763"/>
                    </a:lnTo>
                    <a:lnTo>
                      <a:pt x="75" y="771"/>
                    </a:lnTo>
                    <a:lnTo>
                      <a:pt x="97" y="787"/>
                    </a:lnTo>
                    <a:lnTo>
                      <a:pt x="123" y="803"/>
                    </a:lnTo>
                    <a:lnTo>
                      <a:pt x="155" y="819"/>
                    </a:lnTo>
                    <a:lnTo>
                      <a:pt x="188" y="836"/>
                    </a:lnTo>
                    <a:lnTo>
                      <a:pt x="224" y="850"/>
                    </a:lnTo>
                    <a:lnTo>
                      <a:pt x="261" y="863"/>
                    </a:lnTo>
                    <a:lnTo>
                      <a:pt x="298" y="873"/>
                    </a:lnTo>
                    <a:lnTo>
                      <a:pt x="334" y="879"/>
                    </a:lnTo>
                    <a:lnTo>
                      <a:pt x="368" y="881"/>
                    </a:lnTo>
                    <a:lnTo>
                      <a:pt x="393" y="880"/>
                    </a:lnTo>
                    <a:lnTo>
                      <a:pt x="419" y="877"/>
                    </a:lnTo>
                    <a:lnTo>
                      <a:pt x="446" y="872"/>
                    </a:lnTo>
                    <a:lnTo>
                      <a:pt x="472" y="864"/>
                    </a:lnTo>
                    <a:lnTo>
                      <a:pt x="498" y="854"/>
                    </a:lnTo>
                    <a:lnTo>
                      <a:pt x="523" y="842"/>
                    </a:lnTo>
                    <a:lnTo>
                      <a:pt x="545" y="828"/>
                    </a:lnTo>
                    <a:lnTo>
                      <a:pt x="565" y="812"/>
                    </a:lnTo>
                    <a:lnTo>
                      <a:pt x="582" y="792"/>
                    </a:lnTo>
                    <a:lnTo>
                      <a:pt x="594" y="772"/>
                    </a:lnTo>
                    <a:lnTo>
                      <a:pt x="603" y="748"/>
                    </a:lnTo>
                    <a:lnTo>
                      <a:pt x="606" y="722"/>
                    </a:lnTo>
                    <a:lnTo>
                      <a:pt x="604" y="697"/>
                    </a:lnTo>
                    <a:lnTo>
                      <a:pt x="596" y="674"/>
                    </a:lnTo>
                    <a:lnTo>
                      <a:pt x="585" y="655"/>
                    </a:lnTo>
                    <a:lnTo>
                      <a:pt x="570" y="637"/>
                    </a:lnTo>
                    <a:lnTo>
                      <a:pt x="552" y="621"/>
                    </a:lnTo>
                    <a:lnTo>
                      <a:pt x="530" y="606"/>
                    </a:lnTo>
                    <a:lnTo>
                      <a:pt x="505" y="593"/>
                    </a:lnTo>
                    <a:lnTo>
                      <a:pt x="478" y="580"/>
                    </a:lnTo>
                    <a:lnTo>
                      <a:pt x="449" y="569"/>
                    </a:lnTo>
                    <a:lnTo>
                      <a:pt x="416" y="558"/>
                    </a:lnTo>
                    <a:lnTo>
                      <a:pt x="383" y="547"/>
                    </a:lnTo>
                    <a:lnTo>
                      <a:pt x="346" y="535"/>
                    </a:lnTo>
                    <a:lnTo>
                      <a:pt x="324" y="528"/>
                    </a:lnTo>
                    <a:lnTo>
                      <a:pt x="301" y="519"/>
                    </a:lnTo>
                    <a:lnTo>
                      <a:pt x="276" y="510"/>
                    </a:lnTo>
                    <a:lnTo>
                      <a:pt x="249" y="500"/>
                    </a:lnTo>
                    <a:lnTo>
                      <a:pt x="222" y="487"/>
                    </a:lnTo>
                    <a:lnTo>
                      <a:pt x="194" y="474"/>
                    </a:lnTo>
                    <a:lnTo>
                      <a:pt x="168" y="459"/>
                    </a:lnTo>
                    <a:lnTo>
                      <a:pt x="142" y="442"/>
                    </a:lnTo>
                    <a:lnTo>
                      <a:pt x="118" y="423"/>
                    </a:lnTo>
                    <a:lnTo>
                      <a:pt x="96" y="403"/>
                    </a:lnTo>
                    <a:lnTo>
                      <a:pt x="77" y="381"/>
                    </a:lnTo>
                    <a:lnTo>
                      <a:pt x="61" y="356"/>
                    </a:lnTo>
                    <a:lnTo>
                      <a:pt x="49" y="328"/>
                    </a:lnTo>
                    <a:lnTo>
                      <a:pt x="41" y="299"/>
                    </a:lnTo>
                    <a:lnTo>
                      <a:pt x="38" y="267"/>
                    </a:lnTo>
                    <a:lnTo>
                      <a:pt x="41" y="229"/>
                    </a:lnTo>
                    <a:lnTo>
                      <a:pt x="49" y="192"/>
                    </a:lnTo>
                    <a:lnTo>
                      <a:pt x="61" y="158"/>
                    </a:lnTo>
                    <a:lnTo>
                      <a:pt x="78" y="127"/>
                    </a:lnTo>
                    <a:lnTo>
                      <a:pt x="100" y="99"/>
                    </a:lnTo>
                    <a:lnTo>
                      <a:pt x="125" y="73"/>
                    </a:lnTo>
                    <a:lnTo>
                      <a:pt x="155" y="51"/>
                    </a:lnTo>
                    <a:lnTo>
                      <a:pt x="188" y="34"/>
                    </a:lnTo>
                    <a:lnTo>
                      <a:pt x="225" y="19"/>
                    </a:lnTo>
                    <a:lnTo>
                      <a:pt x="264" y="8"/>
                    </a:lnTo>
                    <a:lnTo>
                      <a:pt x="307" y="2"/>
                    </a:lnTo>
                    <a:lnTo>
                      <a:pt x="3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Freeform 29"/>
              <p:cNvSpPr>
                <a:spLocks/>
              </p:cNvSpPr>
              <p:nvPr/>
            </p:nvSpPr>
            <p:spPr bwMode="auto">
              <a:xfrm>
                <a:off x="8045450" y="3046413"/>
                <a:ext cx="17463" cy="242888"/>
              </a:xfrm>
              <a:custGeom>
                <a:avLst/>
                <a:gdLst>
                  <a:gd name="T0" fmla="*/ 46 w 93"/>
                  <a:gd name="T1" fmla="*/ 0 h 1220"/>
                  <a:gd name="T2" fmla="*/ 61 w 93"/>
                  <a:gd name="T3" fmla="*/ 3 h 1220"/>
                  <a:gd name="T4" fmla="*/ 74 w 93"/>
                  <a:gd name="T5" fmla="*/ 9 h 1220"/>
                  <a:gd name="T6" fmla="*/ 84 w 93"/>
                  <a:gd name="T7" fmla="*/ 19 h 1220"/>
                  <a:gd name="T8" fmla="*/ 90 w 93"/>
                  <a:gd name="T9" fmla="*/ 31 h 1220"/>
                  <a:gd name="T10" fmla="*/ 93 w 93"/>
                  <a:gd name="T11" fmla="*/ 45 h 1220"/>
                  <a:gd name="T12" fmla="*/ 93 w 93"/>
                  <a:gd name="T13" fmla="*/ 1175 h 1220"/>
                  <a:gd name="T14" fmla="*/ 90 w 93"/>
                  <a:gd name="T15" fmla="*/ 1189 h 1220"/>
                  <a:gd name="T16" fmla="*/ 84 w 93"/>
                  <a:gd name="T17" fmla="*/ 1202 h 1220"/>
                  <a:gd name="T18" fmla="*/ 74 w 93"/>
                  <a:gd name="T19" fmla="*/ 1212 h 1220"/>
                  <a:gd name="T20" fmla="*/ 61 w 93"/>
                  <a:gd name="T21" fmla="*/ 1218 h 1220"/>
                  <a:gd name="T22" fmla="*/ 46 w 93"/>
                  <a:gd name="T23" fmla="*/ 1220 h 1220"/>
                  <a:gd name="T24" fmla="*/ 32 w 93"/>
                  <a:gd name="T25" fmla="*/ 1218 h 1220"/>
                  <a:gd name="T26" fmla="*/ 19 w 93"/>
                  <a:gd name="T27" fmla="*/ 1212 h 1220"/>
                  <a:gd name="T28" fmla="*/ 10 w 93"/>
                  <a:gd name="T29" fmla="*/ 1202 h 1220"/>
                  <a:gd name="T30" fmla="*/ 2 w 93"/>
                  <a:gd name="T31" fmla="*/ 1189 h 1220"/>
                  <a:gd name="T32" fmla="*/ 0 w 93"/>
                  <a:gd name="T33" fmla="*/ 1175 h 1220"/>
                  <a:gd name="T34" fmla="*/ 0 w 93"/>
                  <a:gd name="T35" fmla="*/ 45 h 1220"/>
                  <a:gd name="T36" fmla="*/ 2 w 93"/>
                  <a:gd name="T37" fmla="*/ 31 h 1220"/>
                  <a:gd name="T38" fmla="*/ 10 w 93"/>
                  <a:gd name="T39" fmla="*/ 19 h 1220"/>
                  <a:gd name="T40" fmla="*/ 19 w 93"/>
                  <a:gd name="T41" fmla="*/ 9 h 1220"/>
                  <a:gd name="T42" fmla="*/ 32 w 93"/>
                  <a:gd name="T43" fmla="*/ 3 h 1220"/>
                  <a:gd name="T44" fmla="*/ 46 w 93"/>
                  <a:gd name="T45" fmla="*/ 0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3" h="1220">
                    <a:moveTo>
                      <a:pt x="46" y="0"/>
                    </a:moveTo>
                    <a:lnTo>
                      <a:pt x="61" y="3"/>
                    </a:lnTo>
                    <a:lnTo>
                      <a:pt x="74" y="9"/>
                    </a:lnTo>
                    <a:lnTo>
                      <a:pt x="84" y="19"/>
                    </a:lnTo>
                    <a:lnTo>
                      <a:pt x="90" y="31"/>
                    </a:lnTo>
                    <a:lnTo>
                      <a:pt x="93" y="45"/>
                    </a:lnTo>
                    <a:lnTo>
                      <a:pt x="93" y="1175"/>
                    </a:lnTo>
                    <a:lnTo>
                      <a:pt x="90" y="1189"/>
                    </a:lnTo>
                    <a:lnTo>
                      <a:pt x="84" y="1202"/>
                    </a:lnTo>
                    <a:lnTo>
                      <a:pt x="74" y="1212"/>
                    </a:lnTo>
                    <a:lnTo>
                      <a:pt x="61" y="1218"/>
                    </a:lnTo>
                    <a:lnTo>
                      <a:pt x="46" y="1220"/>
                    </a:lnTo>
                    <a:lnTo>
                      <a:pt x="32" y="1218"/>
                    </a:lnTo>
                    <a:lnTo>
                      <a:pt x="19" y="1212"/>
                    </a:lnTo>
                    <a:lnTo>
                      <a:pt x="10" y="1202"/>
                    </a:lnTo>
                    <a:lnTo>
                      <a:pt x="2" y="1189"/>
                    </a:lnTo>
                    <a:lnTo>
                      <a:pt x="0" y="1175"/>
                    </a:lnTo>
                    <a:lnTo>
                      <a:pt x="0" y="45"/>
                    </a:lnTo>
                    <a:lnTo>
                      <a:pt x="2" y="31"/>
                    </a:lnTo>
                    <a:lnTo>
                      <a:pt x="10" y="19"/>
                    </a:lnTo>
                    <a:lnTo>
                      <a:pt x="19" y="9"/>
                    </a:lnTo>
                    <a:lnTo>
                      <a:pt x="32" y="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2817813" y="3328095"/>
              <a:ext cx="1423823" cy="72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2016</a:t>
              </a:r>
              <a:endParaRPr lang="en-I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121064" y="3328095"/>
              <a:ext cx="1423823" cy="72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2017</a:t>
              </a:r>
              <a:endParaRPr lang="en-I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484703" y="3328095"/>
              <a:ext cx="1423823" cy="72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2018</a:t>
              </a:r>
              <a:endParaRPr lang="en-I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813835" y="3328095"/>
              <a:ext cx="1423823" cy="72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2019</a:t>
              </a:r>
              <a:endParaRPr lang="en-I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37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0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5A34D"/>
      </a:accent1>
      <a:accent2>
        <a:srgbClr val="F27078"/>
      </a:accent2>
      <a:accent3>
        <a:srgbClr val="47ADB9"/>
      </a:accent3>
      <a:accent4>
        <a:srgbClr val="A2B973"/>
      </a:accent4>
      <a:accent5>
        <a:srgbClr val="FFF8F2"/>
      </a:accent5>
      <a:accent6>
        <a:srgbClr val="104A57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5558</TotalTime>
  <Words>257</Words>
  <Application>Microsoft Macintosh PowerPoint</Application>
  <PresentationFormat>Custom</PresentationFormat>
  <Paragraphs>55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Open Sans</vt:lpstr>
      <vt:lpstr>Segoe UI</vt:lpstr>
      <vt:lpstr>Office Theme</vt:lpstr>
      <vt:lpstr>Flat Roadmap Horizontal Timelines</vt:lpstr>
      <vt:lpstr>Flat Roadmap Horizontal Timelines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Catherina Plaza</cp:lastModifiedBy>
  <cp:revision>120</cp:revision>
  <dcterms:created xsi:type="dcterms:W3CDTF">2013-09-12T13:05:01Z</dcterms:created>
  <dcterms:modified xsi:type="dcterms:W3CDTF">2016-10-17T11:09:31Z</dcterms:modified>
</cp:coreProperties>
</file>