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68" r:id="rId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1544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1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1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1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1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9353" rtl="0" eaLnBrk="1" latinLnBrk="0" hangingPunct="1">
        <a:spcBef>
          <a:spcPct val="0"/>
        </a:spcBef>
        <a:buNone/>
        <a:defRPr sz="360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9353" rtl="0" eaLnBrk="1" latinLnBrk="0" hangingPunct="1">
        <a:spcBef>
          <a:spcPct val="20000"/>
        </a:spcBef>
        <a:buFontTx/>
        <a:buNone/>
        <a:defRPr sz="180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677" indent="0" algn="l" defTabSz="1219353" rtl="0" eaLnBrk="1" latinLnBrk="0" hangingPunct="1">
        <a:spcBef>
          <a:spcPct val="20000"/>
        </a:spcBef>
        <a:buFontTx/>
        <a:buNone/>
        <a:defRPr sz="180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352" indent="0" algn="l" defTabSz="1219353" rtl="0" eaLnBrk="1" latinLnBrk="0" hangingPunct="1">
        <a:spcBef>
          <a:spcPct val="20000"/>
        </a:spcBef>
        <a:buFontTx/>
        <a:buNone/>
        <a:defRPr sz="180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9029" indent="0" algn="l" defTabSz="1219353" rtl="0" eaLnBrk="1" latinLnBrk="0" hangingPunct="1">
        <a:spcBef>
          <a:spcPct val="20000"/>
        </a:spcBef>
        <a:buFontTx/>
        <a:buNone/>
        <a:defRPr sz="180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704" indent="0" algn="l" defTabSz="1219353" rtl="0" eaLnBrk="1" latinLnBrk="0" hangingPunct="1">
        <a:spcBef>
          <a:spcPct val="20000"/>
        </a:spcBef>
        <a:buFontTx/>
        <a:buNone/>
        <a:defRPr sz="180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3219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6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1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7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Quadrants Diagram for PowerPoint</a:t>
            </a:r>
            <a:endParaRPr lang="en-US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998754" y="2637017"/>
            <a:ext cx="2194495" cy="2196210"/>
          </a:xfrm>
          <a:custGeom>
            <a:avLst/>
            <a:gdLst>
              <a:gd name="T0" fmla="*/ 1180 w 2560"/>
              <a:gd name="T1" fmla="*/ 424 h 2562"/>
              <a:gd name="T2" fmla="*/ 990 w 2560"/>
              <a:gd name="T3" fmla="*/ 469 h 2562"/>
              <a:gd name="T4" fmla="*/ 819 w 2560"/>
              <a:gd name="T5" fmla="*/ 554 h 2562"/>
              <a:gd name="T6" fmla="*/ 671 w 2560"/>
              <a:gd name="T7" fmla="*/ 672 h 2562"/>
              <a:gd name="T8" fmla="*/ 554 w 2560"/>
              <a:gd name="T9" fmla="*/ 819 h 2562"/>
              <a:gd name="T10" fmla="*/ 470 w 2560"/>
              <a:gd name="T11" fmla="*/ 990 h 2562"/>
              <a:gd name="T12" fmla="*/ 425 w 2560"/>
              <a:gd name="T13" fmla="*/ 1179 h 2562"/>
              <a:gd name="T14" fmla="*/ 425 w 2560"/>
              <a:gd name="T15" fmla="*/ 1380 h 2562"/>
              <a:gd name="T16" fmla="*/ 470 w 2560"/>
              <a:gd name="T17" fmla="*/ 1570 h 2562"/>
              <a:gd name="T18" fmla="*/ 554 w 2560"/>
              <a:gd name="T19" fmla="*/ 1741 h 2562"/>
              <a:gd name="T20" fmla="*/ 671 w 2560"/>
              <a:gd name="T21" fmla="*/ 1889 h 2562"/>
              <a:gd name="T22" fmla="*/ 819 w 2560"/>
              <a:gd name="T23" fmla="*/ 2008 h 2562"/>
              <a:gd name="T24" fmla="*/ 990 w 2560"/>
              <a:gd name="T25" fmla="*/ 2090 h 2562"/>
              <a:gd name="T26" fmla="*/ 1180 w 2560"/>
              <a:gd name="T27" fmla="*/ 2135 h 2562"/>
              <a:gd name="T28" fmla="*/ 1381 w 2560"/>
              <a:gd name="T29" fmla="*/ 2135 h 2562"/>
              <a:gd name="T30" fmla="*/ 1570 w 2560"/>
              <a:gd name="T31" fmla="*/ 2090 h 2562"/>
              <a:gd name="T32" fmla="*/ 1741 w 2560"/>
              <a:gd name="T33" fmla="*/ 2008 h 2562"/>
              <a:gd name="T34" fmla="*/ 1890 w 2560"/>
              <a:gd name="T35" fmla="*/ 1889 h 2562"/>
              <a:gd name="T36" fmla="*/ 2006 w 2560"/>
              <a:gd name="T37" fmla="*/ 1741 h 2562"/>
              <a:gd name="T38" fmla="*/ 2091 w 2560"/>
              <a:gd name="T39" fmla="*/ 1570 h 2562"/>
              <a:gd name="T40" fmla="*/ 2136 w 2560"/>
              <a:gd name="T41" fmla="*/ 1380 h 2562"/>
              <a:gd name="T42" fmla="*/ 2136 w 2560"/>
              <a:gd name="T43" fmla="*/ 1179 h 2562"/>
              <a:gd name="T44" fmla="*/ 2091 w 2560"/>
              <a:gd name="T45" fmla="*/ 990 h 2562"/>
              <a:gd name="T46" fmla="*/ 2006 w 2560"/>
              <a:gd name="T47" fmla="*/ 819 h 2562"/>
              <a:gd name="T48" fmla="*/ 1890 w 2560"/>
              <a:gd name="T49" fmla="*/ 672 h 2562"/>
              <a:gd name="T50" fmla="*/ 1741 w 2560"/>
              <a:gd name="T51" fmla="*/ 554 h 2562"/>
              <a:gd name="T52" fmla="*/ 1570 w 2560"/>
              <a:gd name="T53" fmla="*/ 469 h 2562"/>
              <a:gd name="T54" fmla="*/ 1381 w 2560"/>
              <a:gd name="T55" fmla="*/ 424 h 2562"/>
              <a:gd name="T56" fmla="*/ 1279 w 2560"/>
              <a:gd name="T57" fmla="*/ 0 h 2562"/>
              <a:gd name="T58" fmla="*/ 1523 w 2560"/>
              <a:gd name="T59" fmla="*/ 22 h 2562"/>
              <a:gd name="T60" fmla="*/ 1751 w 2560"/>
              <a:gd name="T61" fmla="*/ 88 h 2562"/>
              <a:gd name="T62" fmla="*/ 1959 w 2560"/>
              <a:gd name="T63" fmla="*/ 195 h 2562"/>
              <a:gd name="T64" fmla="*/ 2143 w 2560"/>
              <a:gd name="T65" fmla="*/ 334 h 2562"/>
              <a:gd name="T66" fmla="*/ 2299 w 2560"/>
              <a:gd name="T67" fmla="*/ 505 h 2562"/>
              <a:gd name="T68" fmla="*/ 2423 w 2560"/>
              <a:gd name="T69" fmla="*/ 702 h 2562"/>
              <a:gd name="T70" fmla="*/ 2509 w 2560"/>
              <a:gd name="T71" fmla="*/ 920 h 2562"/>
              <a:gd name="T72" fmla="*/ 2554 w 2560"/>
              <a:gd name="T73" fmla="*/ 1157 h 2562"/>
              <a:gd name="T74" fmla="*/ 2554 w 2560"/>
              <a:gd name="T75" fmla="*/ 1403 h 2562"/>
              <a:gd name="T76" fmla="*/ 2509 w 2560"/>
              <a:gd name="T77" fmla="*/ 1640 h 2562"/>
              <a:gd name="T78" fmla="*/ 2423 w 2560"/>
              <a:gd name="T79" fmla="*/ 1857 h 2562"/>
              <a:gd name="T80" fmla="*/ 2299 w 2560"/>
              <a:gd name="T81" fmla="*/ 2055 h 2562"/>
              <a:gd name="T82" fmla="*/ 2143 w 2560"/>
              <a:gd name="T83" fmla="*/ 2226 h 2562"/>
              <a:gd name="T84" fmla="*/ 1959 w 2560"/>
              <a:gd name="T85" fmla="*/ 2366 h 2562"/>
              <a:gd name="T86" fmla="*/ 1751 w 2560"/>
              <a:gd name="T87" fmla="*/ 2472 h 2562"/>
              <a:gd name="T88" fmla="*/ 1523 w 2560"/>
              <a:gd name="T89" fmla="*/ 2537 h 2562"/>
              <a:gd name="T90" fmla="*/ 1279 w 2560"/>
              <a:gd name="T91" fmla="*/ 2562 h 2562"/>
              <a:gd name="T92" fmla="*/ 1037 w 2560"/>
              <a:gd name="T93" fmla="*/ 2537 h 2562"/>
              <a:gd name="T94" fmla="*/ 810 w 2560"/>
              <a:gd name="T95" fmla="*/ 2472 h 2562"/>
              <a:gd name="T96" fmla="*/ 601 w 2560"/>
              <a:gd name="T97" fmla="*/ 2366 h 2562"/>
              <a:gd name="T98" fmla="*/ 417 w 2560"/>
              <a:gd name="T99" fmla="*/ 2226 h 2562"/>
              <a:gd name="T100" fmla="*/ 261 w 2560"/>
              <a:gd name="T101" fmla="*/ 2055 h 2562"/>
              <a:gd name="T102" fmla="*/ 137 w 2560"/>
              <a:gd name="T103" fmla="*/ 1857 h 2562"/>
              <a:gd name="T104" fmla="*/ 51 w 2560"/>
              <a:gd name="T105" fmla="*/ 1640 h 2562"/>
              <a:gd name="T106" fmla="*/ 6 w 2560"/>
              <a:gd name="T107" fmla="*/ 1403 h 2562"/>
              <a:gd name="T108" fmla="*/ 6 w 2560"/>
              <a:gd name="T109" fmla="*/ 1157 h 2562"/>
              <a:gd name="T110" fmla="*/ 51 w 2560"/>
              <a:gd name="T111" fmla="*/ 920 h 2562"/>
              <a:gd name="T112" fmla="*/ 137 w 2560"/>
              <a:gd name="T113" fmla="*/ 702 h 2562"/>
              <a:gd name="T114" fmla="*/ 261 w 2560"/>
              <a:gd name="T115" fmla="*/ 505 h 2562"/>
              <a:gd name="T116" fmla="*/ 417 w 2560"/>
              <a:gd name="T117" fmla="*/ 334 h 2562"/>
              <a:gd name="T118" fmla="*/ 601 w 2560"/>
              <a:gd name="T119" fmla="*/ 195 h 2562"/>
              <a:gd name="T120" fmla="*/ 810 w 2560"/>
              <a:gd name="T121" fmla="*/ 88 h 2562"/>
              <a:gd name="T122" fmla="*/ 1037 w 2560"/>
              <a:gd name="T123" fmla="*/ 22 h 2562"/>
              <a:gd name="T124" fmla="*/ 1279 w 2560"/>
              <a:gd name="T125" fmla="*/ 0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60" h="2562">
                <a:moveTo>
                  <a:pt x="1279" y="419"/>
                </a:moveTo>
                <a:lnTo>
                  <a:pt x="1180" y="424"/>
                </a:lnTo>
                <a:lnTo>
                  <a:pt x="1082" y="441"/>
                </a:lnTo>
                <a:lnTo>
                  <a:pt x="990" y="469"/>
                </a:lnTo>
                <a:lnTo>
                  <a:pt x="902" y="507"/>
                </a:lnTo>
                <a:lnTo>
                  <a:pt x="819" y="554"/>
                </a:lnTo>
                <a:lnTo>
                  <a:pt x="742" y="608"/>
                </a:lnTo>
                <a:lnTo>
                  <a:pt x="671" y="672"/>
                </a:lnTo>
                <a:lnTo>
                  <a:pt x="609" y="742"/>
                </a:lnTo>
                <a:lnTo>
                  <a:pt x="554" y="819"/>
                </a:lnTo>
                <a:lnTo>
                  <a:pt x="507" y="901"/>
                </a:lnTo>
                <a:lnTo>
                  <a:pt x="470" y="990"/>
                </a:lnTo>
                <a:lnTo>
                  <a:pt x="442" y="1084"/>
                </a:lnTo>
                <a:lnTo>
                  <a:pt x="425" y="1179"/>
                </a:lnTo>
                <a:lnTo>
                  <a:pt x="419" y="1281"/>
                </a:lnTo>
                <a:lnTo>
                  <a:pt x="425" y="1380"/>
                </a:lnTo>
                <a:lnTo>
                  <a:pt x="442" y="1478"/>
                </a:lnTo>
                <a:lnTo>
                  <a:pt x="470" y="1570"/>
                </a:lnTo>
                <a:lnTo>
                  <a:pt x="507" y="1658"/>
                </a:lnTo>
                <a:lnTo>
                  <a:pt x="554" y="1741"/>
                </a:lnTo>
                <a:lnTo>
                  <a:pt x="609" y="1818"/>
                </a:lnTo>
                <a:lnTo>
                  <a:pt x="671" y="1889"/>
                </a:lnTo>
                <a:lnTo>
                  <a:pt x="742" y="1951"/>
                </a:lnTo>
                <a:lnTo>
                  <a:pt x="819" y="2008"/>
                </a:lnTo>
                <a:lnTo>
                  <a:pt x="902" y="2053"/>
                </a:lnTo>
                <a:lnTo>
                  <a:pt x="990" y="2090"/>
                </a:lnTo>
                <a:lnTo>
                  <a:pt x="1082" y="2118"/>
                </a:lnTo>
                <a:lnTo>
                  <a:pt x="1180" y="2135"/>
                </a:lnTo>
                <a:lnTo>
                  <a:pt x="1279" y="2141"/>
                </a:lnTo>
                <a:lnTo>
                  <a:pt x="1381" y="2135"/>
                </a:lnTo>
                <a:lnTo>
                  <a:pt x="1478" y="2118"/>
                </a:lnTo>
                <a:lnTo>
                  <a:pt x="1570" y="2090"/>
                </a:lnTo>
                <a:lnTo>
                  <a:pt x="1659" y="2053"/>
                </a:lnTo>
                <a:lnTo>
                  <a:pt x="1741" y="2008"/>
                </a:lnTo>
                <a:lnTo>
                  <a:pt x="1818" y="1951"/>
                </a:lnTo>
                <a:lnTo>
                  <a:pt x="1890" y="1889"/>
                </a:lnTo>
                <a:lnTo>
                  <a:pt x="1952" y="1818"/>
                </a:lnTo>
                <a:lnTo>
                  <a:pt x="2006" y="1741"/>
                </a:lnTo>
                <a:lnTo>
                  <a:pt x="2053" y="1658"/>
                </a:lnTo>
                <a:lnTo>
                  <a:pt x="2091" y="1570"/>
                </a:lnTo>
                <a:lnTo>
                  <a:pt x="2119" y="1478"/>
                </a:lnTo>
                <a:lnTo>
                  <a:pt x="2136" y="1380"/>
                </a:lnTo>
                <a:lnTo>
                  <a:pt x="2141" y="1281"/>
                </a:lnTo>
                <a:lnTo>
                  <a:pt x="2136" y="1179"/>
                </a:lnTo>
                <a:lnTo>
                  <a:pt x="2119" y="1084"/>
                </a:lnTo>
                <a:lnTo>
                  <a:pt x="2091" y="990"/>
                </a:lnTo>
                <a:lnTo>
                  <a:pt x="2053" y="901"/>
                </a:lnTo>
                <a:lnTo>
                  <a:pt x="2006" y="819"/>
                </a:lnTo>
                <a:lnTo>
                  <a:pt x="1952" y="742"/>
                </a:lnTo>
                <a:lnTo>
                  <a:pt x="1890" y="672"/>
                </a:lnTo>
                <a:lnTo>
                  <a:pt x="1818" y="608"/>
                </a:lnTo>
                <a:lnTo>
                  <a:pt x="1741" y="554"/>
                </a:lnTo>
                <a:lnTo>
                  <a:pt x="1659" y="507"/>
                </a:lnTo>
                <a:lnTo>
                  <a:pt x="1570" y="469"/>
                </a:lnTo>
                <a:lnTo>
                  <a:pt x="1478" y="441"/>
                </a:lnTo>
                <a:lnTo>
                  <a:pt x="1381" y="424"/>
                </a:lnTo>
                <a:lnTo>
                  <a:pt x="1279" y="419"/>
                </a:lnTo>
                <a:close/>
                <a:moveTo>
                  <a:pt x="1279" y="0"/>
                </a:moveTo>
                <a:lnTo>
                  <a:pt x="1403" y="6"/>
                </a:lnTo>
                <a:lnTo>
                  <a:pt x="1523" y="22"/>
                </a:lnTo>
                <a:lnTo>
                  <a:pt x="1640" y="51"/>
                </a:lnTo>
                <a:lnTo>
                  <a:pt x="1751" y="88"/>
                </a:lnTo>
                <a:lnTo>
                  <a:pt x="1858" y="137"/>
                </a:lnTo>
                <a:lnTo>
                  <a:pt x="1959" y="195"/>
                </a:lnTo>
                <a:lnTo>
                  <a:pt x="2055" y="261"/>
                </a:lnTo>
                <a:lnTo>
                  <a:pt x="2143" y="334"/>
                </a:lnTo>
                <a:lnTo>
                  <a:pt x="2226" y="417"/>
                </a:lnTo>
                <a:lnTo>
                  <a:pt x="2299" y="505"/>
                </a:lnTo>
                <a:lnTo>
                  <a:pt x="2367" y="601"/>
                </a:lnTo>
                <a:lnTo>
                  <a:pt x="2423" y="702"/>
                </a:lnTo>
                <a:lnTo>
                  <a:pt x="2472" y="809"/>
                </a:lnTo>
                <a:lnTo>
                  <a:pt x="2509" y="920"/>
                </a:lnTo>
                <a:lnTo>
                  <a:pt x="2538" y="1037"/>
                </a:lnTo>
                <a:lnTo>
                  <a:pt x="2554" y="1157"/>
                </a:lnTo>
                <a:lnTo>
                  <a:pt x="2560" y="1281"/>
                </a:lnTo>
                <a:lnTo>
                  <a:pt x="2554" y="1403"/>
                </a:lnTo>
                <a:lnTo>
                  <a:pt x="2538" y="1523"/>
                </a:lnTo>
                <a:lnTo>
                  <a:pt x="2509" y="1640"/>
                </a:lnTo>
                <a:lnTo>
                  <a:pt x="2472" y="1752"/>
                </a:lnTo>
                <a:lnTo>
                  <a:pt x="2423" y="1857"/>
                </a:lnTo>
                <a:lnTo>
                  <a:pt x="2367" y="1959"/>
                </a:lnTo>
                <a:lnTo>
                  <a:pt x="2299" y="2055"/>
                </a:lnTo>
                <a:lnTo>
                  <a:pt x="2226" y="2145"/>
                </a:lnTo>
                <a:lnTo>
                  <a:pt x="2143" y="2226"/>
                </a:lnTo>
                <a:lnTo>
                  <a:pt x="2055" y="2301"/>
                </a:lnTo>
                <a:lnTo>
                  <a:pt x="1959" y="2366"/>
                </a:lnTo>
                <a:lnTo>
                  <a:pt x="1858" y="2423"/>
                </a:lnTo>
                <a:lnTo>
                  <a:pt x="1751" y="2472"/>
                </a:lnTo>
                <a:lnTo>
                  <a:pt x="1640" y="2509"/>
                </a:lnTo>
                <a:lnTo>
                  <a:pt x="1523" y="2537"/>
                </a:lnTo>
                <a:lnTo>
                  <a:pt x="1403" y="2554"/>
                </a:lnTo>
                <a:lnTo>
                  <a:pt x="1279" y="2562"/>
                </a:lnTo>
                <a:lnTo>
                  <a:pt x="1157" y="2554"/>
                </a:lnTo>
                <a:lnTo>
                  <a:pt x="1037" y="2537"/>
                </a:lnTo>
                <a:lnTo>
                  <a:pt x="920" y="2509"/>
                </a:lnTo>
                <a:lnTo>
                  <a:pt x="810" y="2472"/>
                </a:lnTo>
                <a:lnTo>
                  <a:pt x="703" y="2423"/>
                </a:lnTo>
                <a:lnTo>
                  <a:pt x="601" y="2366"/>
                </a:lnTo>
                <a:lnTo>
                  <a:pt x="505" y="2301"/>
                </a:lnTo>
                <a:lnTo>
                  <a:pt x="417" y="2226"/>
                </a:lnTo>
                <a:lnTo>
                  <a:pt x="334" y="2145"/>
                </a:lnTo>
                <a:lnTo>
                  <a:pt x="261" y="2055"/>
                </a:lnTo>
                <a:lnTo>
                  <a:pt x="194" y="1959"/>
                </a:lnTo>
                <a:lnTo>
                  <a:pt x="137" y="1857"/>
                </a:lnTo>
                <a:lnTo>
                  <a:pt x="88" y="1752"/>
                </a:lnTo>
                <a:lnTo>
                  <a:pt x="51" y="1640"/>
                </a:lnTo>
                <a:lnTo>
                  <a:pt x="23" y="1523"/>
                </a:lnTo>
                <a:lnTo>
                  <a:pt x="6" y="1403"/>
                </a:lnTo>
                <a:lnTo>
                  <a:pt x="0" y="1281"/>
                </a:lnTo>
                <a:lnTo>
                  <a:pt x="6" y="1157"/>
                </a:lnTo>
                <a:lnTo>
                  <a:pt x="23" y="1037"/>
                </a:lnTo>
                <a:lnTo>
                  <a:pt x="51" y="920"/>
                </a:lnTo>
                <a:lnTo>
                  <a:pt x="88" y="809"/>
                </a:lnTo>
                <a:lnTo>
                  <a:pt x="137" y="702"/>
                </a:lnTo>
                <a:lnTo>
                  <a:pt x="194" y="601"/>
                </a:lnTo>
                <a:lnTo>
                  <a:pt x="261" y="505"/>
                </a:lnTo>
                <a:lnTo>
                  <a:pt x="334" y="417"/>
                </a:lnTo>
                <a:lnTo>
                  <a:pt x="417" y="334"/>
                </a:lnTo>
                <a:lnTo>
                  <a:pt x="505" y="261"/>
                </a:lnTo>
                <a:lnTo>
                  <a:pt x="601" y="195"/>
                </a:lnTo>
                <a:lnTo>
                  <a:pt x="703" y="137"/>
                </a:lnTo>
                <a:lnTo>
                  <a:pt x="810" y="88"/>
                </a:lnTo>
                <a:lnTo>
                  <a:pt x="920" y="51"/>
                </a:lnTo>
                <a:lnTo>
                  <a:pt x="1037" y="22"/>
                </a:lnTo>
                <a:lnTo>
                  <a:pt x="1157" y="6"/>
                </a:lnTo>
                <a:lnTo>
                  <a:pt x="127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407585" y="3783667"/>
            <a:ext cx="1629172" cy="1639046"/>
          </a:xfrm>
          <a:custGeom>
            <a:avLst/>
            <a:gdLst>
              <a:gd name="T0" fmla="*/ 0 w 1980"/>
              <a:gd name="T1" fmla="*/ 0 h 1993"/>
              <a:gd name="T2" fmla="*/ 295 w 1980"/>
              <a:gd name="T3" fmla="*/ 0 h 1993"/>
              <a:gd name="T4" fmla="*/ 306 w 1980"/>
              <a:gd name="T5" fmla="*/ 143 h 1993"/>
              <a:gd name="T6" fmla="*/ 329 w 1980"/>
              <a:gd name="T7" fmla="*/ 282 h 1993"/>
              <a:gd name="T8" fmla="*/ 361 w 1980"/>
              <a:gd name="T9" fmla="*/ 419 h 1993"/>
              <a:gd name="T10" fmla="*/ 404 w 1980"/>
              <a:gd name="T11" fmla="*/ 550 h 1993"/>
              <a:gd name="T12" fmla="*/ 457 w 1980"/>
              <a:gd name="T13" fmla="*/ 678 h 1993"/>
              <a:gd name="T14" fmla="*/ 519 w 1980"/>
              <a:gd name="T15" fmla="*/ 800 h 1993"/>
              <a:gd name="T16" fmla="*/ 590 w 1980"/>
              <a:gd name="T17" fmla="*/ 917 h 1993"/>
              <a:gd name="T18" fmla="*/ 671 w 1980"/>
              <a:gd name="T19" fmla="*/ 1026 h 1993"/>
              <a:gd name="T20" fmla="*/ 759 w 1980"/>
              <a:gd name="T21" fmla="*/ 1129 h 1993"/>
              <a:gd name="T22" fmla="*/ 855 w 1980"/>
              <a:gd name="T23" fmla="*/ 1225 h 1993"/>
              <a:gd name="T24" fmla="*/ 956 w 1980"/>
              <a:gd name="T25" fmla="*/ 1315 h 1993"/>
              <a:gd name="T26" fmla="*/ 1065 w 1980"/>
              <a:gd name="T27" fmla="*/ 1396 h 1993"/>
              <a:gd name="T28" fmla="*/ 1182 w 1980"/>
              <a:gd name="T29" fmla="*/ 1467 h 1993"/>
              <a:gd name="T30" fmla="*/ 1304 w 1980"/>
              <a:gd name="T31" fmla="*/ 1531 h 1993"/>
              <a:gd name="T32" fmla="*/ 1430 w 1980"/>
              <a:gd name="T33" fmla="*/ 1585 h 1993"/>
              <a:gd name="T34" fmla="*/ 1561 w 1980"/>
              <a:gd name="T35" fmla="*/ 1628 h 1993"/>
              <a:gd name="T36" fmla="*/ 1696 w 1980"/>
              <a:gd name="T37" fmla="*/ 1662 h 1993"/>
              <a:gd name="T38" fmla="*/ 1837 w 1980"/>
              <a:gd name="T39" fmla="*/ 1685 h 1993"/>
              <a:gd name="T40" fmla="*/ 1980 w 1980"/>
              <a:gd name="T41" fmla="*/ 1696 h 1993"/>
              <a:gd name="T42" fmla="*/ 1980 w 1980"/>
              <a:gd name="T43" fmla="*/ 1993 h 1993"/>
              <a:gd name="T44" fmla="*/ 1826 w 1980"/>
              <a:gd name="T45" fmla="*/ 1981 h 1993"/>
              <a:gd name="T46" fmla="*/ 1677 w 1980"/>
              <a:gd name="T47" fmla="*/ 1961 h 1993"/>
              <a:gd name="T48" fmla="*/ 1531 w 1980"/>
              <a:gd name="T49" fmla="*/ 1927 h 1993"/>
              <a:gd name="T50" fmla="*/ 1390 w 1980"/>
              <a:gd name="T51" fmla="*/ 1884 h 1993"/>
              <a:gd name="T52" fmla="*/ 1253 w 1980"/>
              <a:gd name="T53" fmla="*/ 1831 h 1993"/>
              <a:gd name="T54" fmla="*/ 1120 w 1980"/>
              <a:gd name="T55" fmla="*/ 1771 h 1993"/>
              <a:gd name="T56" fmla="*/ 994 w 1980"/>
              <a:gd name="T57" fmla="*/ 1700 h 1993"/>
              <a:gd name="T58" fmla="*/ 872 w 1980"/>
              <a:gd name="T59" fmla="*/ 1621 h 1993"/>
              <a:gd name="T60" fmla="*/ 757 w 1980"/>
              <a:gd name="T61" fmla="*/ 1533 h 1993"/>
              <a:gd name="T62" fmla="*/ 648 w 1980"/>
              <a:gd name="T63" fmla="*/ 1437 h 1993"/>
              <a:gd name="T64" fmla="*/ 547 w 1980"/>
              <a:gd name="T65" fmla="*/ 1335 h 1993"/>
              <a:gd name="T66" fmla="*/ 451 w 1980"/>
              <a:gd name="T67" fmla="*/ 1226 h 1993"/>
              <a:gd name="T68" fmla="*/ 365 w 1980"/>
              <a:gd name="T69" fmla="*/ 1110 h 1993"/>
              <a:gd name="T70" fmla="*/ 286 w 1980"/>
              <a:gd name="T71" fmla="*/ 988 h 1993"/>
              <a:gd name="T72" fmla="*/ 216 w 1980"/>
              <a:gd name="T73" fmla="*/ 860 h 1993"/>
              <a:gd name="T74" fmla="*/ 156 w 1980"/>
              <a:gd name="T75" fmla="*/ 729 h 1993"/>
              <a:gd name="T76" fmla="*/ 104 w 1980"/>
              <a:gd name="T77" fmla="*/ 590 h 1993"/>
              <a:gd name="T78" fmla="*/ 62 w 1980"/>
              <a:gd name="T79" fmla="*/ 449 h 1993"/>
              <a:gd name="T80" fmla="*/ 30 w 1980"/>
              <a:gd name="T81" fmla="*/ 302 h 1993"/>
              <a:gd name="T82" fmla="*/ 10 w 1980"/>
              <a:gd name="T83" fmla="*/ 152 h 1993"/>
              <a:gd name="T84" fmla="*/ 0 w 1980"/>
              <a:gd name="T85" fmla="*/ 0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93">
                <a:moveTo>
                  <a:pt x="0" y="0"/>
                </a:moveTo>
                <a:lnTo>
                  <a:pt x="295" y="0"/>
                </a:lnTo>
                <a:lnTo>
                  <a:pt x="306" y="143"/>
                </a:lnTo>
                <a:lnTo>
                  <a:pt x="329" y="282"/>
                </a:lnTo>
                <a:lnTo>
                  <a:pt x="361" y="419"/>
                </a:lnTo>
                <a:lnTo>
                  <a:pt x="404" y="550"/>
                </a:lnTo>
                <a:lnTo>
                  <a:pt x="457" y="678"/>
                </a:lnTo>
                <a:lnTo>
                  <a:pt x="519" y="800"/>
                </a:lnTo>
                <a:lnTo>
                  <a:pt x="590" y="917"/>
                </a:lnTo>
                <a:lnTo>
                  <a:pt x="671" y="1026"/>
                </a:lnTo>
                <a:lnTo>
                  <a:pt x="759" y="1129"/>
                </a:lnTo>
                <a:lnTo>
                  <a:pt x="855" y="1225"/>
                </a:lnTo>
                <a:lnTo>
                  <a:pt x="956" y="1315"/>
                </a:lnTo>
                <a:lnTo>
                  <a:pt x="1065" y="1396"/>
                </a:lnTo>
                <a:lnTo>
                  <a:pt x="1182" y="1467"/>
                </a:lnTo>
                <a:lnTo>
                  <a:pt x="1304" y="1531"/>
                </a:lnTo>
                <a:lnTo>
                  <a:pt x="1430" y="1585"/>
                </a:lnTo>
                <a:lnTo>
                  <a:pt x="1561" y="1628"/>
                </a:lnTo>
                <a:lnTo>
                  <a:pt x="1696" y="1662"/>
                </a:lnTo>
                <a:lnTo>
                  <a:pt x="1837" y="1685"/>
                </a:lnTo>
                <a:lnTo>
                  <a:pt x="1980" y="1696"/>
                </a:lnTo>
                <a:lnTo>
                  <a:pt x="1980" y="1993"/>
                </a:lnTo>
                <a:lnTo>
                  <a:pt x="1826" y="1981"/>
                </a:lnTo>
                <a:lnTo>
                  <a:pt x="1677" y="1961"/>
                </a:lnTo>
                <a:lnTo>
                  <a:pt x="1531" y="1927"/>
                </a:lnTo>
                <a:lnTo>
                  <a:pt x="1390" y="1884"/>
                </a:lnTo>
                <a:lnTo>
                  <a:pt x="1253" y="1831"/>
                </a:lnTo>
                <a:lnTo>
                  <a:pt x="1120" y="1771"/>
                </a:lnTo>
                <a:lnTo>
                  <a:pt x="994" y="1700"/>
                </a:lnTo>
                <a:lnTo>
                  <a:pt x="872" y="1621"/>
                </a:lnTo>
                <a:lnTo>
                  <a:pt x="757" y="1533"/>
                </a:lnTo>
                <a:lnTo>
                  <a:pt x="648" y="1437"/>
                </a:lnTo>
                <a:lnTo>
                  <a:pt x="547" y="1335"/>
                </a:lnTo>
                <a:lnTo>
                  <a:pt x="451" y="1226"/>
                </a:lnTo>
                <a:lnTo>
                  <a:pt x="365" y="1110"/>
                </a:lnTo>
                <a:lnTo>
                  <a:pt x="286" y="988"/>
                </a:lnTo>
                <a:lnTo>
                  <a:pt x="216" y="860"/>
                </a:lnTo>
                <a:lnTo>
                  <a:pt x="156" y="729"/>
                </a:lnTo>
                <a:lnTo>
                  <a:pt x="104" y="590"/>
                </a:lnTo>
                <a:lnTo>
                  <a:pt x="62" y="449"/>
                </a:lnTo>
                <a:lnTo>
                  <a:pt x="30" y="302"/>
                </a:lnTo>
                <a:lnTo>
                  <a:pt x="10" y="1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407585" y="2045883"/>
            <a:ext cx="1629172" cy="1616007"/>
          </a:xfrm>
          <a:custGeom>
            <a:avLst/>
            <a:gdLst>
              <a:gd name="T0" fmla="*/ 1980 w 1980"/>
              <a:gd name="T1" fmla="*/ 0 h 1965"/>
              <a:gd name="T2" fmla="*/ 1980 w 1980"/>
              <a:gd name="T3" fmla="*/ 297 h 1965"/>
              <a:gd name="T4" fmla="*/ 1837 w 1980"/>
              <a:gd name="T5" fmla="*/ 308 h 1965"/>
              <a:gd name="T6" fmla="*/ 1700 w 1980"/>
              <a:gd name="T7" fmla="*/ 331 h 1965"/>
              <a:gd name="T8" fmla="*/ 1565 w 1980"/>
              <a:gd name="T9" fmla="*/ 364 h 1965"/>
              <a:gd name="T10" fmla="*/ 1435 w 1980"/>
              <a:gd name="T11" fmla="*/ 408 h 1965"/>
              <a:gd name="T12" fmla="*/ 1309 w 1980"/>
              <a:gd name="T13" fmla="*/ 460 h 1965"/>
              <a:gd name="T14" fmla="*/ 1189 w 1980"/>
              <a:gd name="T15" fmla="*/ 522 h 1965"/>
              <a:gd name="T16" fmla="*/ 1075 w 1980"/>
              <a:gd name="T17" fmla="*/ 593 h 1965"/>
              <a:gd name="T18" fmla="*/ 966 w 1980"/>
              <a:gd name="T19" fmla="*/ 672 h 1965"/>
              <a:gd name="T20" fmla="*/ 864 w 1980"/>
              <a:gd name="T21" fmla="*/ 759 h 1965"/>
              <a:gd name="T22" fmla="*/ 768 w 1980"/>
              <a:gd name="T23" fmla="*/ 853 h 1965"/>
              <a:gd name="T24" fmla="*/ 680 w 1980"/>
              <a:gd name="T25" fmla="*/ 954 h 1965"/>
              <a:gd name="T26" fmla="*/ 601 w 1980"/>
              <a:gd name="T27" fmla="*/ 1063 h 1965"/>
              <a:gd name="T28" fmla="*/ 528 w 1980"/>
              <a:gd name="T29" fmla="*/ 1178 h 1965"/>
              <a:gd name="T30" fmla="*/ 466 w 1980"/>
              <a:gd name="T31" fmla="*/ 1296 h 1965"/>
              <a:gd name="T32" fmla="*/ 412 w 1980"/>
              <a:gd name="T33" fmla="*/ 1422 h 1965"/>
              <a:gd name="T34" fmla="*/ 368 w 1980"/>
              <a:gd name="T35" fmla="*/ 1551 h 1965"/>
              <a:gd name="T36" fmla="*/ 333 w 1980"/>
              <a:gd name="T37" fmla="*/ 1685 h 1965"/>
              <a:gd name="T38" fmla="*/ 310 w 1980"/>
              <a:gd name="T39" fmla="*/ 1824 h 1965"/>
              <a:gd name="T40" fmla="*/ 297 w 1980"/>
              <a:gd name="T41" fmla="*/ 1965 h 1965"/>
              <a:gd name="T42" fmla="*/ 0 w 1980"/>
              <a:gd name="T43" fmla="*/ 1965 h 1965"/>
              <a:gd name="T44" fmla="*/ 13 w 1980"/>
              <a:gd name="T45" fmla="*/ 1814 h 1965"/>
              <a:gd name="T46" fmla="*/ 36 w 1980"/>
              <a:gd name="T47" fmla="*/ 1666 h 1965"/>
              <a:gd name="T48" fmla="*/ 68 w 1980"/>
              <a:gd name="T49" fmla="*/ 1521 h 1965"/>
              <a:gd name="T50" fmla="*/ 111 w 1980"/>
              <a:gd name="T51" fmla="*/ 1382 h 1965"/>
              <a:gd name="T52" fmla="*/ 164 w 1980"/>
              <a:gd name="T53" fmla="*/ 1245 h 1965"/>
              <a:gd name="T54" fmla="*/ 226 w 1980"/>
              <a:gd name="T55" fmla="*/ 1116 h 1965"/>
              <a:gd name="T56" fmla="*/ 295 w 1980"/>
              <a:gd name="T57" fmla="*/ 990 h 1965"/>
              <a:gd name="T58" fmla="*/ 374 w 1980"/>
              <a:gd name="T59" fmla="*/ 870 h 1965"/>
              <a:gd name="T60" fmla="*/ 462 w 1980"/>
              <a:gd name="T61" fmla="*/ 755 h 1965"/>
              <a:gd name="T62" fmla="*/ 556 w 1980"/>
              <a:gd name="T63" fmla="*/ 648 h 1965"/>
              <a:gd name="T64" fmla="*/ 658 w 1980"/>
              <a:gd name="T65" fmla="*/ 547 h 1965"/>
              <a:gd name="T66" fmla="*/ 767 w 1980"/>
              <a:gd name="T67" fmla="*/ 453 h 1965"/>
              <a:gd name="T68" fmla="*/ 881 w 1980"/>
              <a:gd name="T69" fmla="*/ 366 h 1965"/>
              <a:gd name="T70" fmla="*/ 1001 w 1980"/>
              <a:gd name="T71" fmla="*/ 289 h 1965"/>
              <a:gd name="T72" fmla="*/ 1127 w 1980"/>
              <a:gd name="T73" fmla="*/ 220 h 1965"/>
              <a:gd name="T74" fmla="*/ 1259 w 1980"/>
              <a:gd name="T75" fmla="*/ 158 h 1965"/>
              <a:gd name="T76" fmla="*/ 1394 w 1980"/>
              <a:gd name="T77" fmla="*/ 107 h 1965"/>
              <a:gd name="T78" fmla="*/ 1535 w 1980"/>
              <a:gd name="T79" fmla="*/ 64 h 1965"/>
              <a:gd name="T80" fmla="*/ 1679 w 1980"/>
              <a:gd name="T81" fmla="*/ 32 h 1965"/>
              <a:gd name="T82" fmla="*/ 1828 w 1980"/>
              <a:gd name="T83" fmla="*/ 11 h 1965"/>
              <a:gd name="T84" fmla="*/ 198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1980" y="0"/>
                </a:moveTo>
                <a:lnTo>
                  <a:pt x="1980" y="297"/>
                </a:lnTo>
                <a:lnTo>
                  <a:pt x="1837" y="308"/>
                </a:lnTo>
                <a:lnTo>
                  <a:pt x="1700" y="331"/>
                </a:lnTo>
                <a:lnTo>
                  <a:pt x="1565" y="364"/>
                </a:lnTo>
                <a:lnTo>
                  <a:pt x="1435" y="408"/>
                </a:lnTo>
                <a:lnTo>
                  <a:pt x="1309" y="460"/>
                </a:lnTo>
                <a:lnTo>
                  <a:pt x="1189" y="522"/>
                </a:lnTo>
                <a:lnTo>
                  <a:pt x="1075" y="593"/>
                </a:lnTo>
                <a:lnTo>
                  <a:pt x="966" y="672"/>
                </a:lnTo>
                <a:lnTo>
                  <a:pt x="864" y="759"/>
                </a:lnTo>
                <a:lnTo>
                  <a:pt x="768" y="853"/>
                </a:lnTo>
                <a:lnTo>
                  <a:pt x="680" y="954"/>
                </a:lnTo>
                <a:lnTo>
                  <a:pt x="601" y="1063"/>
                </a:lnTo>
                <a:lnTo>
                  <a:pt x="528" y="1178"/>
                </a:lnTo>
                <a:lnTo>
                  <a:pt x="466" y="1296"/>
                </a:lnTo>
                <a:lnTo>
                  <a:pt x="412" y="1422"/>
                </a:lnTo>
                <a:lnTo>
                  <a:pt x="368" y="1551"/>
                </a:lnTo>
                <a:lnTo>
                  <a:pt x="333" y="1685"/>
                </a:lnTo>
                <a:lnTo>
                  <a:pt x="310" y="1824"/>
                </a:lnTo>
                <a:lnTo>
                  <a:pt x="297" y="1965"/>
                </a:lnTo>
                <a:lnTo>
                  <a:pt x="0" y="1965"/>
                </a:lnTo>
                <a:lnTo>
                  <a:pt x="13" y="1814"/>
                </a:lnTo>
                <a:lnTo>
                  <a:pt x="36" y="1666"/>
                </a:lnTo>
                <a:lnTo>
                  <a:pt x="68" y="1521"/>
                </a:lnTo>
                <a:lnTo>
                  <a:pt x="111" y="1382"/>
                </a:lnTo>
                <a:lnTo>
                  <a:pt x="164" y="1245"/>
                </a:lnTo>
                <a:lnTo>
                  <a:pt x="226" y="1116"/>
                </a:lnTo>
                <a:lnTo>
                  <a:pt x="295" y="990"/>
                </a:lnTo>
                <a:lnTo>
                  <a:pt x="374" y="870"/>
                </a:lnTo>
                <a:lnTo>
                  <a:pt x="462" y="755"/>
                </a:lnTo>
                <a:lnTo>
                  <a:pt x="556" y="648"/>
                </a:lnTo>
                <a:lnTo>
                  <a:pt x="658" y="547"/>
                </a:lnTo>
                <a:lnTo>
                  <a:pt x="767" y="453"/>
                </a:lnTo>
                <a:lnTo>
                  <a:pt x="881" y="366"/>
                </a:lnTo>
                <a:lnTo>
                  <a:pt x="1001" y="289"/>
                </a:lnTo>
                <a:lnTo>
                  <a:pt x="1127" y="220"/>
                </a:lnTo>
                <a:lnTo>
                  <a:pt x="1259" y="158"/>
                </a:lnTo>
                <a:lnTo>
                  <a:pt x="1394" y="107"/>
                </a:lnTo>
                <a:lnTo>
                  <a:pt x="1535" y="64"/>
                </a:lnTo>
                <a:lnTo>
                  <a:pt x="1679" y="32"/>
                </a:lnTo>
                <a:lnTo>
                  <a:pt x="1828" y="11"/>
                </a:lnTo>
                <a:lnTo>
                  <a:pt x="198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155244" y="2045883"/>
            <a:ext cx="1629172" cy="1616007"/>
          </a:xfrm>
          <a:custGeom>
            <a:avLst/>
            <a:gdLst>
              <a:gd name="T0" fmla="*/ 0 w 1980"/>
              <a:gd name="T1" fmla="*/ 0 h 1965"/>
              <a:gd name="T2" fmla="*/ 153 w 1980"/>
              <a:gd name="T3" fmla="*/ 11 h 1965"/>
              <a:gd name="T4" fmla="*/ 301 w 1980"/>
              <a:gd name="T5" fmla="*/ 32 h 1965"/>
              <a:gd name="T6" fmla="*/ 446 w 1980"/>
              <a:gd name="T7" fmla="*/ 64 h 1965"/>
              <a:gd name="T8" fmla="*/ 586 w 1980"/>
              <a:gd name="T9" fmla="*/ 107 h 1965"/>
              <a:gd name="T10" fmla="*/ 722 w 1980"/>
              <a:gd name="T11" fmla="*/ 158 h 1965"/>
              <a:gd name="T12" fmla="*/ 853 w 1980"/>
              <a:gd name="T13" fmla="*/ 220 h 1965"/>
              <a:gd name="T14" fmla="*/ 979 w 1980"/>
              <a:gd name="T15" fmla="*/ 289 h 1965"/>
              <a:gd name="T16" fmla="*/ 1099 w 1980"/>
              <a:gd name="T17" fmla="*/ 366 h 1965"/>
              <a:gd name="T18" fmla="*/ 1214 w 1980"/>
              <a:gd name="T19" fmla="*/ 453 h 1965"/>
              <a:gd name="T20" fmla="*/ 1323 w 1980"/>
              <a:gd name="T21" fmla="*/ 547 h 1965"/>
              <a:gd name="T22" fmla="*/ 1424 w 1980"/>
              <a:gd name="T23" fmla="*/ 648 h 1965"/>
              <a:gd name="T24" fmla="*/ 1518 w 1980"/>
              <a:gd name="T25" fmla="*/ 755 h 1965"/>
              <a:gd name="T26" fmla="*/ 1606 w 1980"/>
              <a:gd name="T27" fmla="*/ 870 h 1965"/>
              <a:gd name="T28" fmla="*/ 1683 w 1980"/>
              <a:gd name="T29" fmla="*/ 990 h 1965"/>
              <a:gd name="T30" fmla="*/ 1755 w 1980"/>
              <a:gd name="T31" fmla="*/ 1116 h 1965"/>
              <a:gd name="T32" fmla="*/ 1817 w 1980"/>
              <a:gd name="T33" fmla="*/ 1245 h 1965"/>
              <a:gd name="T34" fmla="*/ 1869 w 1980"/>
              <a:gd name="T35" fmla="*/ 1382 h 1965"/>
              <a:gd name="T36" fmla="*/ 1912 w 1980"/>
              <a:gd name="T37" fmla="*/ 1521 h 1965"/>
              <a:gd name="T38" fmla="*/ 1944 w 1980"/>
              <a:gd name="T39" fmla="*/ 1666 h 1965"/>
              <a:gd name="T40" fmla="*/ 1967 w 1980"/>
              <a:gd name="T41" fmla="*/ 1814 h 1965"/>
              <a:gd name="T42" fmla="*/ 1980 w 1980"/>
              <a:gd name="T43" fmla="*/ 1965 h 1965"/>
              <a:gd name="T44" fmla="*/ 1683 w 1980"/>
              <a:gd name="T45" fmla="*/ 1965 h 1965"/>
              <a:gd name="T46" fmla="*/ 1670 w 1980"/>
              <a:gd name="T47" fmla="*/ 1824 h 1965"/>
              <a:gd name="T48" fmla="*/ 1648 w 1980"/>
              <a:gd name="T49" fmla="*/ 1685 h 1965"/>
              <a:gd name="T50" fmla="*/ 1612 w 1980"/>
              <a:gd name="T51" fmla="*/ 1551 h 1965"/>
              <a:gd name="T52" fmla="*/ 1569 w 1980"/>
              <a:gd name="T53" fmla="*/ 1422 h 1965"/>
              <a:gd name="T54" fmla="*/ 1514 w 1980"/>
              <a:gd name="T55" fmla="*/ 1296 h 1965"/>
              <a:gd name="T56" fmla="*/ 1452 w 1980"/>
              <a:gd name="T57" fmla="*/ 1178 h 1965"/>
              <a:gd name="T58" fmla="*/ 1379 w 1980"/>
              <a:gd name="T59" fmla="*/ 1063 h 1965"/>
              <a:gd name="T60" fmla="*/ 1300 w 1980"/>
              <a:gd name="T61" fmla="*/ 954 h 1965"/>
              <a:gd name="T62" fmla="*/ 1212 w 1980"/>
              <a:gd name="T63" fmla="*/ 853 h 1965"/>
              <a:gd name="T64" fmla="*/ 1116 w 1980"/>
              <a:gd name="T65" fmla="*/ 759 h 1965"/>
              <a:gd name="T66" fmla="*/ 1015 w 1980"/>
              <a:gd name="T67" fmla="*/ 672 h 1965"/>
              <a:gd name="T68" fmla="*/ 906 w 1980"/>
              <a:gd name="T69" fmla="*/ 593 h 1965"/>
              <a:gd name="T70" fmla="*/ 791 w 1980"/>
              <a:gd name="T71" fmla="*/ 522 h 1965"/>
              <a:gd name="T72" fmla="*/ 671 w 1980"/>
              <a:gd name="T73" fmla="*/ 460 h 1965"/>
              <a:gd name="T74" fmla="*/ 545 w 1980"/>
              <a:gd name="T75" fmla="*/ 408 h 1965"/>
              <a:gd name="T76" fmla="*/ 416 w 1980"/>
              <a:gd name="T77" fmla="*/ 364 h 1965"/>
              <a:gd name="T78" fmla="*/ 280 w 1980"/>
              <a:gd name="T79" fmla="*/ 331 h 1965"/>
              <a:gd name="T80" fmla="*/ 143 w 1980"/>
              <a:gd name="T81" fmla="*/ 308 h 1965"/>
              <a:gd name="T82" fmla="*/ 0 w 1980"/>
              <a:gd name="T83" fmla="*/ 297 h 1965"/>
              <a:gd name="T84" fmla="*/ 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0" y="0"/>
                </a:moveTo>
                <a:lnTo>
                  <a:pt x="153" y="11"/>
                </a:lnTo>
                <a:lnTo>
                  <a:pt x="301" y="32"/>
                </a:lnTo>
                <a:lnTo>
                  <a:pt x="446" y="64"/>
                </a:lnTo>
                <a:lnTo>
                  <a:pt x="586" y="107"/>
                </a:lnTo>
                <a:lnTo>
                  <a:pt x="722" y="158"/>
                </a:lnTo>
                <a:lnTo>
                  <a:pt x="853" y="220"/>
                </a:lnTo>
                <a:lnTo>
                  <a:pt x="979" y="289"/>
                </a:lnTo>
                <a:lnTo>
                  <a:pt x="1099" y="366"/>
                </a:lnTo>
                <a:lnTo>
                  <a:pt x="1214" y="453"/>
                </a:lnTo>
                <a:lnTo>
                  <a:pt x="1323" y="547"/>
                </a:lnTo>
                <a:lnTo>
                  <a:pt x="1424" y="648"/>
                </a:lnTo>
                <a:lnTo>
                  <a:pt x="1518" y="755"/>
                </a:lnTo>
                <a:lnTo>
                  <a:pt x="1606" y="870"/>
                </a:lnTo>
                <a:lnTo>
                  <a:pt x="1683" y="990"/>
                </a:lnTo>
                <a:lnTo>
                  <a:pt x="1755" y="1116"/>
                </a:lnTo>
                <a:lnTo>
                  <a:pt x="1817" y="1245"/>
                </a:lnTo>
                <a:lnTo>
                  <a:pt x="1869" y="1382"/>
                </a:lnTo>
                <a:lnTo>
                  <a:pt x="1912" y="1521"/>
                </a:lnTo>
                <a:lnTo>
                  <a:pt x="1944" y="1666"/>
                </a:lnTo>
                <a:lnTo>
                  <a:pt x="1967" y="1814"/>
                </a:lnTo>
                <a:lnTo>
                  <a:pt x="1980" y="1965"/>
                </a:lnTo>
                <a:lnTo>
                  <a:pt x="1683" y="1965"/>
                </a:lnTo>
                <a:lnTo>
                  <a:pt x="1670" y="1824"/>
                </a:lnTo>
                <a:lnTo>
                  <a:pt x="1648" y="1685"/>
                </a:lnTo>
                <a:lnTo>
                  <a:pt x="1612" y="1551"/>
                </a:lnTo>
                <a:lnTo>
                  <a:pt x="1569" y="1422"/>
                </a:lnTo>
                <a:lnTo>
                  <a:pt x="1514" y="1296"/>
                </a:lnTo>
                <a:lnTo>
                  <a:pt x="1452" y="1178"/>
                </a:lnTo>
                <a:lnTo>
                  <a:pt x="1379" y="1063"/>
                </a:lnTo>
                <a:lnTo>
                  <a:pt x="1300" y="954"/>
                </a:lnTo>
                <a:lnTo>
                  <a:pt x="1212" y="853"/>
                </a:lnTo>
                <a:lnTo>
                  <a:pt x="1116" y="759"/>
                </a:lnTo>
                <a:lnTo>
                  <a:pt x="1015" y="672"/>
                </a:lnTo>
                <a:lnTo>
                  <a:pt x="906" y="593"/>
                </a:lnTo>
                <a:lnTo>
                  <a:pt x="791" y="522"/>
                </a:lnTo>
                <a:lnTo>
                  <a:pt x="671" y="460"/>
                </a:lnTo>
                <a:lnTo>
                  <a:pt x="545" y="408"/>
                </a:lnTo>
                <a:lnTo>
                  <a:pt x="416" y="364"/>
                </a:lnTo>
                <a:lnTo>
                  <a:pt x="280" y="331"/>
                </a:lnTo>
                <a:lnTo>
                  <a:pt x="143" y="308"/>
                </a:lnTo>
                <a:lnTo>
                  <a:pt x="0" y="2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55244" y="3783667"/>
            <a:ext cx="1629172" cy="1639046"/>
          </a:xfrm>
          <a:custGeom>
            <a:avLst/>
            <a:gdLst>
              <a:gd name="T0" fmla="*/ 1685 w 1980"/>
              <a:gd name="T1" fmla="*/ 0 h 1993"/>
              <a:gd name="T2" fmla="*/ 1980 w 1980"/>
              <a:gd name="T3" fmla="*/ 0 h 1993"/>
              <a:gd name="T4" fmla="*/ 1971 w 1980"/>
              <a:gd name="T5" fmla="*/ 152 h 1993"/>
              <a:gd name="T6" fmla="*/ 1950 w 1980"/>
              <a:gd name="T7" fmla="*/ 302 h 1993"/>
              <a:gd name="T8" fmla="*/ 1918 w 1980"/>
              <a:gd name="T9" fmla="*/ 449 h 1993"/>
              <a:gd name="T10" fmla="*/ 1877 w 1980"/>
              <a:gd name="T11" fmla="*/ 590 h 1993"/>
              <a:gd name="T12" fmla="*/ 1824 w 1980"/>
              <a:gd name="T13" fmla="*/ 729 h 1993"/>
              <a:gd name="T14" fmla="*/ 1764 w 1980"/>
              <a:gd name="T15" fmla="*/ 860 h 1993"/>
              <a:gd name="T16" fmla="*/ 1695 w 1980"/>
              <a:gd name="T17" fmla="*/ 988 h 1993"/>
              <a:gd name="T18" fmla="*/ 1616 w 1980"/>
              <a:gd name="T19" fmla="*/ 1110 h 1993"/>
              <a:gd name="T20" fmla="*/ 1529 w 1980"/>
              <a:gd name="T21" fmla="*/ 1226 h 1993"/>
              <a:gd name="T22" fmla="*/ 1433 w 1980"/>
              <a:gd name="T23" fmla="*/ 1335 h 1993"/>
              <a:gd name="T24" fmla="*/ 1332 w 1980"/>
              <a:gd name="T25" fmla="*/ 1437 h 1993"/>
              <a:gd name="T26" fmla="*/ 1223 w 1980"/>
              <a:gd name="T27" fmla="*/ 1533 h 1993"/>
              <a:gd name="T28" fmla="*/ 1109 w 1980"/>
              <a:gd name="T29" fmla="*/ 1621 h 1993"/>
              <a:gd name="T30" fmla="*/ 986 w 1980"/>
              <a:gd name="T31" fmla="*/ 1700 h 1993"/>
              <a:gd name="T32" fmla="*/ 861 w 1980"/>
              <a:gd name="T33" fmla="*/ 1771 h 1993"/>
              <a:gd name="T34" fmla="*/ 727 w 1980"/>
              <a:gd name="T35" fmla="*/ 1831 h 1993"/>
              <a:gd name="T36" fmla="*/ 590 w 1980"/>
              <a:gd name="T37" fmla="*/ 1884 h 1993"/>
              <a:gd name="T38" fmla="*/ 449 w 1980"/>
              <a:gd name="T39" fmla="*/ 1927 h 1993"/>
              <a:gd name="T40" fmla="*/ 303 w 1980"/>
              <a:gd name="T41" fmla="*/ 1961 h 1993"/>
              <a:gd name="T42" fmla="*/ 154 w 1980"/>
              <a:gd name="T43" fmla="*/ 1981 h 1993"/>
              <a:gd name="T44" fmla="*/ 0 w 1980"/>
              <a:gd name="T45" fmla="*/ 1993 h 1993"/>
              <a:gd name="T46" fmla="*/ 0 w 1980"/>
              <a:gd name="T47" fmla="*/ 1696 h 1993"/>
              <a:gd name="T48" fmla="*/ 143 w 1980"/>
              <a:gd name="T49" fmla="*/ 1685 h 1993"/>
              <a:gd name="T50" fmla="*/ 284 w 1980"/>
              <a:gd name="T51" fmla="*/ 1662 h 1993"/>
              <a:gd name="T52" fmla="*/ 419 w 1980"/>
              <a:gd name="T53" fmla="*/ 1628 h 1993"/>
              <a:gd name="T54" fmla="*/ 551 w 1980"/>
              <a:gd name="T55" fmla="*/ 1585 h 1993"/>
              <a:gd name="T56" fmla="*/ 677 w 1980"/>
              <a:gd name="T57" fmla="*/ 1531 h 1993"/>
              <a:gd name="T58" fmla="*/ 799 w 1980"/>
              <a:gd name="T59" fmla="*/ 1467 h 1993"/>
              <a:gd name="T60" fmla="*/ 915 w 1980"/>
              <a:gd name="T61" fmla="*/ 1396 h 1993"/>
              <a:gd name="T62" fmla="*/ 1024 w 1980"/>
              <a:gd name="T63" fmla="*/ 1315 h 1993"/>
              <a:gd name="T64" fmla="*/ 1125 w 1980"/>
              <a:gd name="T65" fmla="*/ 1225 h 1993"/>
              <a:gd name="T66" fmla="*/ 1221 w 1980"/>
              <a:gd name="T67" fmla="*/ 1129 h 1993"/>
              <a:gd name="T68" fmla="*/ 1309 w 1980"/>
              <a:gd name="T69" fmla="*/ 1026 h 1993"/>
              <a:gd name="T70" fmla="*/ 1390 w 1980"/>
              <a:gd name="T71" fmla="*/ 917 h 1993"/>
              <a:gd name="T72" fmla="*/ 1462 w 1980"/>
              <a:gd name="T73" fmla="*/ 800 h 1993"/>
              <a:gd name="T74" fmla="*/ 1524 w 1980"/>
              <a:gd name="T75" fmla="*/ 678 h 1993"/>
              <a:gd name="T76" fmla="*/ 1576 w 1980"/>
              <a:gd name="T77" fmla="*/ 550 h 1993"/>
              <a:gd name="T78" fmla="*/ 1619 w 1980"/>
              <a:gd name="T79" fmla="*/ 419 h 1993"/>
              <a:gd name="T80" fmla="*/ 1651 w 1980"/>
              <a:gd name="T81" fmla="*/ 282 h 1993"/>
              <a:gd name="T82" fmla="*/ 1674 w 1980"/>
              <a:gd name="T83" fmla="*/ 143 h 1993"/>
              <a:gd name="T84" fmla="*/ 1685 w 1980"/>
              <a:gd name="T85" fmla="*/ 0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93">
                <a:moveTo>
                  <a:pt x="1685" y="0"/>
                </a:moveTo>
                <a:lnTo>
                  <a:pt x="1980" y="0"/>
                </a:lnTo>
                <a:lnTo>
                  <a:pt x="1971" y="152"/>
                </a:lnTo>
                <a:lnTo>
                  <a:pt x="1950" y="302"/>
                </a:lnTo>
                <a:lnTo>
                  <a:pt x="1918" y="449"/>
                </a:lnTo>
                <a:lnTo>
                  <a:pt x="1877" y="590"/>
                </a:lnTo>
                <a:lnTo>
                  <a:pt x="1824" y="729"/>
                </a:lnTo>
                <a:lnTo>
                  <a:pt x="1764" y="860"/>
                </a:lnTo>
                <a:lnTo>
                  <a:pt x="1695" y="988"/>
                </a:lnTo>
                <a:lnTo>
                  <a:pt x="1616" y="1110"/>
                </a:lnTo>
                <a:lnTo>
                  <a:pt x="1529" y="1226"/>
                </a:lnTo>
                <a:lnTo>
                  <a:pt x="1433" y="1335"/>
                </a:lnTo>
                <a:lnTo>
                  <a:pt x="1332" y="1437"/>
                </a:lnTo>
                <a:lnTo>
                  <a:pt x="1223" y="1533"/>
                </a:lnTo>
                <a:lnTo>
                  <a:pt x="1109" y="1621"/>
                </a:lnTo>
                <a:lnTo>
                  <a:pt x="986" y="1700"/>
                </a:lnTo>
                <a:lnTo>
                  <a:pt x="861" y="1771"/>
                </a:lnTo>
                <a:lnTo>
                  <a:pt x="727" y="1831"/>
                </a:lnTo>
                <a:lnTo>
                  <a:pt x="590" y="1884"/>
                </a:lnTo>
                <a:lnTo>
                  <a:pt x="449" y="1927"/>
                </a:lnTo>
                <a:lnTo>
                  <a:pt x="303" y="1961"/>
                </a:lnTo>
                <a:lnTo>
                  <a:pt x="154" y="1981"/>
                </a:lnTo>
                <a:lnTo>
                  <a:pt x="0" y="1993"/>
                </a:lnTo>
                <a:lnTo>
                  <a:pt x="0" y="1696"/>
                </a:lnTo>
                <a:lnTo>
                  <a:pt x="143" y="1685"/>
                </a:lnTo>
                <a:lnTo>
                  <a:pt x="284" y="1662"/>
                </a:lnTo>
                <a:lnTo>
                  <a:pt x="419" y="1628"/>
                </a:lnTo>
                <a:lnTo>
                  <a:pt x="551" y="1585"/>
                </a:lnTo>
                <a:lnTo>
                  <a:pt x="677" y="1531"/>
                </a:lnTo>
                <a:lnTo>
                  <a:pt x="799" y="1467"/>
                </a:lnTo>
                <a:lnTo>
                  <a:pt x="915" y="1396"/>
                </a:lnTo>
                <a:lnTo>
                  <a:pt x="1024" y="1315"/>
                </a:lnTo>
                <a:lnTo>
                  <a:pt x="1125" y="1225"/>
                </a:lnTo>
                <a:lnTo>
                  <a:pt x="1221" y="1129"/>
                </a:lnTo>
                <a:lnTo>
                  <a:pt x="1309" y="1026"/>
                </a:lnTo>
                <a:lnTo>
                  <a:pt x="1390" y="917"/>
                </a:lnTo>
                <a:lnTo>
                  <a:pt x="1462" y="800"/>
                </a:lnTo>
                <a:lnTo>
                  <a:pt x="1524" y="678"/>
                </a:lnTo>
                <a:lnTo>
                  <a:pt x="1576" y="550"/>
                </a:lnTo>
                <a:lnTo>
                  <a:pt x="1619" y="419"/>
                </a:lnTo>
                <a:lnTo>
                  <a:pt x="1651" y="282"/>
                </a:lnTo>
                <a:lnTo>
                  <a:pt x="1674" y="143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672533" y="2310830"/>
            <a:ext cx="1364226" cy="1351062"/>
          </a:xfrm>
          <a:custGeom>
            <a:avLst/>
            <a:gdLst>
              <a:gd name="T0" fmla="*/ 1659 w 1659"/>
              <a:gd name="T1" fmla="*/ 0 h 1644"/>
              <a:gd name="T2" fmla="*/ 1659 w 1659"/>
              <a:gd name="T3" fmla="*/ 278 h 1644"/>
              <a:gd name="T4" fmla="*/ 1529 w 1659"/>
              <a:gd name="T5" fmla="*/ 289 h 1644"/>
              <a:gd name="T6" fmla="*/ 1403 w 1659"/>
              <a:gd name="T7" fmla="*/ 314 h 1644"/>
              <a:gd name="T8" fmla="*/ 1281 w 1659"/>
              <a:gd name="T9" fmla="*/ 348 h 1644"/>
              <a:gd name="T10" fmla="*/ 1165 w 1659"/>
              <a:gd name="T11" fmla="*/ 391 h 1644"/>
              <a:gd name="T12" fmla="*/ 1052 w 1659"/>
              <a:gd name="T13" fmla="*/ 443 h 1644"/>
              <a:gd name="T14" fmla="*/ 947 w 1659"/>
              <a:gd name="T15" fmla="*/ 505 h 1644"/>
              <a:gd name="T16" fmla="*/ 846 w 1659"/>
              <a:gd name="T17" fmla="*/ 577 h 1644"/>
              <a:gd name="T18" fmla="*/ 752 w 1659"/>
              <a:gd name="T19" fmla="*/ 656 h 1644"/>
              <a:gd name="T20" fmla="*/ 665 w 1659"/>
              <a:gd name="T21" fmla="*/ 742 h 1644"/>
              <a:gd name="T22" fmla="*/ 585 w 1659"/>
              <a:gd name="T23" fmla="*/ 834 h 1644"/>
              <a:gd name="T24" fmla="*/ 513 w 1659"/>
              <a:gd name="T25" fmla="*/ 935 h 1644"/>
              <a:gd name="T26" fmla="*/ 449 w 1659"/>
              <a:gd name="T27" fmla="*/ 1041 h 1644"/>
              <a:gd name="T28" fmla="*/ 397 w 1659"/>
              <a:gd name="T29" fmla="*/ 1151 h 1644"/>
              <a:gd name="T30" fmla="*/ 352 w 1659"/>
              <a:gd name="T31" fmla="*/ 1268 h 1644"/>
              <a:gd name="T32" fmla="*/ 316 w 1659"/>
              <a:gd name="T33" fmla="*/ 1390 h 1644"/>
              <a:gd name="T34" fmla="*/ 292 w 1659"/>
              <a:gd name="T35" fmla="*/ 1514 h 1644"/>
              <a:gd name="T36" fmla="*/ 278 w 1659"/>
              <a:gd name="T37" fmla="*/ 1644 h 1644"/>
              <a:gd name="T38" fmla="*/ 0 w 1659"/>
              <a:gd name="T39" fmla="*/ 1644 h 1644"/>
              <a:gd name="T40" fmla="*/ 14 w 1659"/>
              <a:gd name="T41" fmla="*/ 1505 h 1644"/>
              <a:gd name="T42" fmla="*/ 38 w 1659"/>
              <a:gd name="T43" fmla="*/ 1369 h 1644"/>
              <a:gd name="T44" fmla="*/ 70 w 1659"/>
              <a:gd name="T45" fmla="*/ 1236 h 1644"/>
              <a:gd name="T46" fmla="*/ 115 w 1659"/>
              <a:gd name="T47" fmla="*/ 1108 h 1644"/>
              <a:gd name="T48" fmla="*/ 168 w 1659"/>
              <a:gd name="T49" fmla="*/ 986 h 1644"/>
              <a:gd name="T50" fmla="*/ 230 w 1659"/>
              <a:gd name="T51" fmla="*/ 868 h 1644"/>
              <a:gd name="T52" fmla="*/ 301 w 1659"/>
              <a:gd name="T53" fmla="*/ 755 h 1644"/>
              <a:gd name="T54" fmla="*/ 380 w 1659"/>
              <a:gd name="T55" fmla="*/ 650 h 1644"/>
              <a:gd name="T56" fmla="*/ 466 w 1659"/>
              <a:gd name="T57" fmla="*/ 549 h 1644"/>
              <a:gd name="T58" fmla="*/ 560 w 1659"/>
              <a:gd name="T59" fmla="*/ 457 h 1644"/>
              <a:gd name="T60" fmla="*/ 660 w 1659"/>
              <a:gd name="T61" fmla="*/ 370 h 1644"/>
              <a:gd name="T62" fmla="*/ 767 w 1659"/>
              <a:gd name="T63" fmla="*/ 293 h 1644"/>
              <a:gd name="T64" fmla="*/ 879 w 1659"/>
              <a:gd name="T65" fmla="*/ 224 h 1644"/>
              <a:gd name="T66" fmla="*/ 1000 w 1659"/>
              <a:gd name="T67" fmla="*/ 162 h 1644"/>
              <a:gd name="T68" fmla="*/ 1122 w 1659"/>
              <a:gd name="T69" fmla="*/ 109 h 1644"/>
              <a:gd name="T70" fmla="*/ 1251 w 1659"/>
              <a:gd name="T71" fmla="*/ 68 h 1644"/>
              <a:gd name="T72" fmla="*/ 1383 w 1659"/>
              <a:gd name="T73" fmla="*/ 34 h 1644"/>
              <a:gd name="T74" fmla="*/ 1518 w 1659"/>
              <a:gd name="T75" fmla="*/ 11 h 1644"/>
              <a:gd name="T76" fmla="*/ 1659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1659" y="0"/>
                </a:moveTo>
                <a:lnTo>
                  <a:pt x="1659" y="278"/>
                </a:lnTo>
                <a:lnTo>
                  <a:pt x="1529" y="289"/>
                </a:lnTo>
                <a:lnTo>
                  <a:pt x="1403" y="314"/>
                </a:lnTo>
                <a:lnTo>
                  <a:pt x="1281" y="348"/>
                </a:lnTo>
                <a:lnTo>
                  <a:pt x="1165" y="391"/>
                </a:lnTo>
                <a:lnTo>
                  <a:pt x="1052" y="443"/>
                </a:lnTo>
                <a:lnTo>
                  <a:pt x="947" y="505"/>
                </a:lnTo>
                <a:lnTo>
                  <a:pt x="846" y="577"/>
                </a:lnTo>
                <a:lnTo>
                  <a:pt x="752" y="656"/>
                </a:lnTo>
                <a:lnTo>
                  <a:pt x="665" y="742"/>
                </a:lnTo>
                <a:lnTo>
                  <a:pt x="585" y="834"/>
                </a:lnTo>
                <a:lnTo>
                  <a:pt x="513" y="935"/>
                </a:lnTo>
                <a:lnTo>
                  <a:pt x="449" y="1041"/>
                </a:lnTo>
                <a:lnTo>
                  <a:pt x="397" y="1151"/>
                </a:lnTo>
                <a:lnTo>
                  <a:pt x="352" y="1268"/>
                </a:lnTo>
                <a:lnTo>
                  <a:pt x="316" y="1390"/>
                </a:lnTo>
                <a:lnTo>
                  <a:pt x="292" y="1514"/>
                </a:lnTo>
                <a:lnTo>
                  <a:pt x="278" y="1644"/>
                </a:lnTo>
                <a:lnTo>
                  <a:pt x="0" y="1644"/>
                </a:lnTo>
                <a:lnTo>
                  <a:pt x="14" y="1505"/>
                </a:lnTo>
                <a:lnTo>
                  <a:pt x="38" y="1369"/>
                </a:lnTo>
                <a:lnTo>
                  <a:pt x="70" y="1236"/>
                </a:lnTo>
                <a:lnTo>
                  <a:pt x="115" y="1108"/>
                </a:lnTo>
                <a:lnTo>
                  <a:pt x="168" y="986"/>
                </a:lnTo>
                <a:lnTo>
                  <a:pt x="230" y="868"/>
                </a:lnTo>
                <a:lnTo>
                  <a:pt x="301" y="755"/>
                </a:lnTo>
                <a:lnTo>
                  <a:pt x="380" y="650"/>
                </a:lnTo>
                <a:lnTo>
                  <a:pt x="466" y="549"/>
                </a:lnTo>
                <a:lnTo>
                  <a:pt x="560" y="457"/>
                </a:lnTo>
                <a:lnTo>
                  <a:pt x="660" y="370"/>
                </a:lnTo>
                <a:lnTo>
                  <a:pt x="767" y="293"/>
                </a:lnTo>
                <a:lnTo>
                  <a:pt x="879" y="224"/>
                </a:lnTo>
                <a:lnTo>
                  <a:pt x="1000" y="162"/>
                </a:lnTo>
                <a:lnTo>
                  <a:pt x="1122" y="109"/>
                </a:lnTo>
                <a:lnTo>
                  <a:pt x="1251" y="68"/>
                </a:lnTo>
                <a:lnTo>
                  <a:pt x="1383" y="34"/>
                </a:lnTo>
                <a:lnTo>
                  <a:pt x="1518" y="1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672533" y="3783666"/>
            <a:ext cx="1364226" cy="1374100"/>
          </a:xfrm>
          <a:custGeom>
            <a:avLst/>
            <a:gdLst>
              <a:gd name="T0" fmla="*/ 0 w 1659"/>
              <a:gd name="T1" fmla="*/ 0 h 1672"/>
              <a:gd name="T2" fmla="*/ 276 w 1659"/>
              <a:gd name="T3" fmla="*/ 0 h 1672"/>
              <a:gd name="T4" fmla="*/ 288 w 1659"/>
              <a:gd name="T5" fmla="*/ 130 h 1672"/>
              <a:gd name="T6" fmla="*/ 310 w 1659"/>
              <a:gd name="T7" fmla="*/ 257 h 1672"/>
              <a:gd name="T8" fmla="*/ 344 w 1659"/>
              <a:gd name="T9" fmla="*/ 381 h 1672"/>
              <a:gd name="T10" fmla="*/ 387 w 1659"/>
              <a:gd name="T11" fmla="*/ 500 h 1672"/>
              <a:gd name="T12" fmla="*/ 442 w 1659"/>
              <a:gd name="T13" fmla="*/ 614 h 1672"/>
              <a:gd name="T14" fmla="*/ 504 w 1659"/>
              <a:gd name="T15" fmla="*/ 723 h 1672"/>
              <a:gd name="T16" fmla="*/ 575 w 1659"/>
              <a:gd name="T17" fmla="*/ 825 h 1672"/>
              <a:gd name="T18" fmla="*/ 654 w 1659"/>
              <a:gd name="T19" fmla="*/ 920 h 1672"/>
              <a:gd name="T20" fmla="*/ 742 w 1659"/>
              <a:gd name="T21" fmla="*/ 1009 h 1672"/>
              <a:gd name="T22" fmla="*/ 836 w 1659"/>
              <a:gd name="T23" fmla="*/ 1089 h 1672"/>
              <a:gd name="T24" fmla="*/ 938 w 1659"/>
              <a:gd name="T25" fmla="*/ 1161 h 1672"/>
              <a:gd name="T26" fmla="*/ 1047 w 1659"/>
              <a:gd name="T27" fmla="*/ 1225 h 1672"/>
              <a:gd name="T28" fmla="*/ 1159 w 1659"/>
              <a:gd name="T29" fmla="*/ 1279 h 1672"/>
              <a:gd name="T30" fmla="*/ 1278 w 1659"/>
              <a:gd name="T31" fmla="*/ 1324 h 1672"/>
              <a:gd name="T32" fmla="*/ 1400 w 1659"/>
              <a:gd name="T33" fmla="*/ 1358 h 1672"/>
              <a:gd name="T34" fmla="*/ 1527 w 1659"/>
              <a:gd name="T35" fmla="*/ 1382 h 1672"/>
              <a:gd name="T36" fmla="*/ 1659 w 1659"/>
              <a:gd name="T37" fmla="*/ 1394 h 1672"/>
              <a:gd name="T38" fmla="*/ 1659 w 1659"/>
              <a:gd name="T39" fmla="*/ 1672 h 1672"/>
              <a:gd name="T40" fmla="*/ 1518 w 1659"/>
              <a:gd name="T41" fmla="*/ 1660 h 1672"/>
              <a:gd name="T42" fmla="*/ 1379 w 1659"/>
              <a:gd name="T43" fmla="*/ 1638 h 1672"/>
              <a:gd name="T44" fmla="*/ 1246 w 1659"/>
              <a:gd name="T45" fmla="*/ 1604 h 1672"/>
              <a:gd name="T46" fmla="*/ 1116 w 1659"/>
              <a:gd name="T47" fmla="*/ 1561 h 1672"/>
              <a:gd name="T48" fmla="*/ 992 w 1659"/>
              <a:gd name="T49" fmla="*/ 1508 h 1672"/>
              <a:gd name="T50" fmla="*/ 872 w 1659"/>
              <a:gd name="T51" fmla="*/ 1444 h 1672"/>
              <a:gd name="T52" fmla="*/ 759 w 1659"/>
              <a:gd name="T53" fmla="*/ 1373 h 1672"/>
              <a:gd name="T54" fmla="*/ 650 w 1659"/>
              <a:gd name="T55" fmla="*/ 1294 h 1672"/>
              <a:gd name="T56" fmla="*/ 551 w 1659"/>
              <a:gd name="T57" fmla="*/ 1208 h 1672"/>
              <a:gd name="T58" fmla="*/ 457 w 1659"/>
              <a:gd name="T59" fmla="*/ 1112 h 1672"/>
              <a:gd name="T60" fmla="*/ 369 w 1659"/>
              <a:gd name="T61" fmla="*/ 1010 h 1672"/>
              <a:gd name="T62" fmla="*/ 292 w 1659"/>
              <a:gd name="T63" fmla="*/ 902 h 1672"/>
              <a:gd name="T64" fmla="*/ 220 w 1659"/>
              <a:gd name="T65" fmla="*/ 787 h 1672"/>
              <a:gd name="T66" fmla="*/ 158 w 1659"/>
              <a:gd name="T67" fmla="*/ 667 h 1672"/>
              <a:gd name="T68" fmla="*/ 107 w 1659"/>
              <a:gd name="T69" fmla="*/ 543 h 1672"/>
              <a:gd name="T70" fmla="*/ 64 w 1659"/>
              <a:gd name="T71" fmla="*/ 413 h 1672"/>
              <a:gd name="T72" fmla="*/ 32 w 1659"/>
              <a:gd name="T73" fmla="*/ 278 h 1672"/>
              <a:gd name="T74" fmla="*/ 10 w 1659"/>
              <a:gd name="T75" fmla="*/ 141 h 1672"/>
              <a:gd name="T76" fmla="*/ 0 w 1659"/>
              <a:gd name="T7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72">
                <a:moveTo>
                  <a:pt x="0" y="0"/>
                </a:moveTo>
                <a:lnTo>
                  <a:pt x="276" y="0"/>
                </a:lnTo>
                <a:lnTo>
                  <a:pt x="288" y="130"/>
                </a:lnTo>
                <a:lnTo>
                  <a:pt x="310" y="257"/>
                </a:lnTo>
                <a:lnTo>
                  <a:pt x="344" y="381"/>
                </a:lnTo>
                <a:lnTo>
                  <a:pt x="387" y="500"/>
                </a:lnTo>
                <a:lnTo>
                  <a:pt x="442" y="614"/>
                </a:lnTo>
                <a:lnTo>
                  <a:pt x="504" y="723"/>
                </a:lnTo>
                <a:lnTo>
                  <a:pt x="575" y="825"/>
                </a:lnTo>
                <a:lnTo>
                  <a:pt x="654" y="920"/>
                </a:lnTo>
                <a:lnTo>
                  <a:pt x="742" y="1009"/>
                </a:lnTo>
                <a:lnTo>
                  <a:pt x="836" y="1089"/>
                </a:lnTo>
                <a:lnTo>
                  <a:pt x="938" y="1161"/>
                </a:lnTo>
                <a:lnTo>
                  <a:pt x="1047" y="1225"/>
                </a:lnTo>
                <a:lnTo>
                  <a:pt x="1159" y="1279"/>
                </a:lnTo>
                <a:lnTo>
                  <a:pt x="1278" y="1324"/>
                </a:lnTo>
                <a:lnTo>
                  <a:pt x="1400" y="1358"/>
                </a:lnTo>
                <a:lnTo>
                  <a:pt x="1527" y="1382"/>
                </a:lnTo>
                <a:lnTo>
                  <a:pt x="1659" y="1394"/>
                </a:lnTo>
                <a:lnTo>
                  <a:pt x="1659" y="1672"/>
                </a:lnTo>
                <a:lnTo>
                  <a:pt x="1518" y="1660"/>
                </a:lnTo>
                <a:lnTo>
                  <a:pt x="1379" y="1638"/>
                </a:lnTo>
                <a:lnTo>
                  <a:pt x="1246" y="1604"/>
                </a:lnTo>
                <a:lnTo>
                  <a:pt x="1116" y="1561"/>
                </a:lnTo>
                <a:lnTo>
                  <a:pt x="992" y="1508"/>
                </a:lnTo>
                <a:lnTo>
                  <a:pt x="872" y="1444"/>
                </a:lnTo>
                <a:lnTo>
                  <a:pt x="759" y="1373"/>
                </a:lnTo>
                <a:lnTo>
                  <a:pt x="650" y="1294"/>
                </a:lnTo>
                <a:lnTo>
                  <a:pt x="551" y="1208"/>
                </a:lnTo>
                <a:lnTo>
                  <a:pt x="457" y="1112"/>
                </a:lnTo>
                <a:lnTo>
                  <a:pt x="369" y="1010"/>
                </a:lnTo>
                <a:lnTo>
                  <a:pt x="292" y="902"/>
                </a:lnTo>
                <a:lnTo>
                  <a:pt x="220" y="787"/>
                </a:lnTo>
                <a:lnTo>
                  <a:pt x="158" y="667"/>
                </a:lnTo>
                <a:lnTo>
                  <a:pt x="107" y="543"/>
                </a:lnTo>
                <a:lnTo>
                  <a:pt x="64" y="413"/>
                </a:lnTo>
                <a:lnTo>
                  <a:pt x="32" y="278"/>
                </a:lnTo>
                <a:lnTo>
                  <a:pt x="10" y="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155244" y="2310830"/>
            <a:ext cx="1364226" cy="1351062"/>
          </a:xfrm>
          <a:custGeom>
            <a:avLst/>
            <a:gdLst>
              <a:gd name="T0" fmla="*/ 0 w 1659"/>
              <a:gd name="T1" fmla="*/ 0 h 1644"/>
              <a:gd name="T2" fmla="*/ 139 w 1659"/>
              <a:gd name="T3" fmla="*/ 11 h 1644"/>
              <a:gd name="T4" fmla="*/ 277 w 1659"/>
              <a:gd name="T5" fmla="*/ 34 h 1644"/>
              <a:gd name="T6" fmla="*/ 408 w 1659"/>
              <a:gd name="T7" fmla="*/ 68 h 1644"/>
              <a:gd name="T8" fmla="*/ 538 w 1659"/>
              <a:gd name="T9" fmla="*/ 109 h 1644"/>
              <a:gd name="T10" fmla="*/ 660 w 1659"/>
              <a:gd name="T11" fmla="*/ 162 h 1644"/>
              <a:gd name="T12" fmla="*/ 780 w 1659"/>
              <a:gd name="T13" fmla="*/ 224 h 1644"/>
              <a:gd name="T14" fmla="*/ 893 w 1659"/>
              <a:gd name="T15" fmla="*/ 293 h 1644"/>
              <a:gd name="T16" fmla="*/ 1000 w 1659"/>
              <a:gd name="T17" fmla="*/ 370 h 1644"/>
              <a:gd name="T18" fmla="*/ 1099 w 1659"/>
              <a:gd name="T19" fmla="*/ 457 h 1644"/>
              <a:gd name="T20" fmla="*/ 1193 w 1659"/>
              <a:gd name="T21" fmla="*/ 549 h 1644"/>
              <a:gd name="T22" fmla="*/ 1279 w 1659"/>
              <a:gd name="T23" fmla="*/ 650 h 1644"/>
              <a:gd name="T24" fmla="*/ 1358 w 1659"/>
              <a:gd name="T25" fmla="*/ 755 h 1644"/>
              <a:gd name="T26" fmla="*/ 1430 w 1659"/>
              <a:gd name="T27" fmla="*/ 868 h 1644"/>
              <a:gd name="T28" fmla="*/ 1492 w 1659"/>
              <a:gd name="T29" fmla="*/ 986 h 1644"/>
              <a:gd name="T30" fmla="*/ 1544 w 1659"/>
              <a:gd name="T31" fmla="*/ 1108 h 1644"/>
              <a:gd name="T32" fmla="*/ 1587 w 1659"/>
              <a:gd name="T33" fmla="*/ 1236 h 1644"/>
              <a:gd name="T34" fmla="*/ 1621 w 1659"/>
              <a:gd name="T35" fmla="*/ 1369 h 1644"/>
              <a:gd name="T36" fmla="*/ 1646 w 1659"/>
              <a:gd name="T37" fmla="*/ 1505 h 1644"/>
              <a:gd name="T38" fmla="*/ 1659 w 1659"/>
              <a:gd name="T39" fmla="*/ 1644 h 1644"/>
              <a:gd name="T40" fmla="*/ 1381 w 1659"/>
              <a:gd name="T41" fmla="*/ 1644 h 1644"/>
              <a:gd name="T42" fmla="*/ 1368 w 1659"/>
              <a:gd name="T43" fmla="*/ 1514 h 1644"/>
              <a:gd name="T44" fmla="*/ 1343 w 1659"/>
              <a:gd name="T45" fmla="*/ 1390 h 1644"/>
              <a:gd name="T46" fmla="*/ 1308 w 1659"/>
              <a:gd name="T47" fmla="*/ 1268 h 1644"/>
              <a:gd name="T48" fmla="*/ 1263 w 1659"/>
              <a:gd name="T49" fmla="*/ 1151 h 1644"/>
              <a:gd name="T50" fmla="*/ 1208 w 1659"/>
              <a:gd name="T51" fmla="*/ 1041 h 1644"/>
              <a:gd name="T52" fmla="*/ 1146 w 1659"/>
              <a:gd name="T53" fmla="*/ 935 h 1644"/>
              <a:gd name="T54" fmla="*/ 1075 w 1659"/>
              <a:gd name="T55" fmla="*/ 834 h 1644"/>
              <a:gd name="T56" fmla="*/ 994 w 1659"/>
              <a:gd name="T57" fmla="*/ 742 h 1644"/>
              <a:gd name="T58" fmla="*/ 908 w 1659"/>
              <a:gd name="T59" fmla="*/ 656 h 1644"/>
              <a:gd name="T60" fmla="*/ 814 w 1659"/>
              <a:gd name="T61" fmla="*/ 577 h 1644"/>
              <a:gd name="T62" fmla="*/ 712 w 1659"/>
              <a:gd name="T63" fmla="*/ 505 h 1644"/>
              <a:gd name="T64" fmla="*/ 607 w 1659"/>
              <a:gd name="T65" fmla="*/ 443 h 1644"/>
              <a:gd name="T66" fmla="*/ 494 w 1659"/>
              <a:gd name="T67" fmla="*/ 391 h 1644"/>
              <a:gd name="T68" fmla="*/ 378 w 1659"/>
              <a:gd name="T69" fmla="*/ 348 h 1644"/>
              <a:gd name="T70" fmla="*/ 256 w 1659"/>
              <a:gd name="T71" fmla="*/ 314 h 1644"/>
              <a:gd name="T72" fmla="*/ 130 w 1659"/>
              <a:gd name="T73" fmla="*/ 289 h 1644"/>
              <a:gd name="T74" fmla="*/ 0 w 1659"/>
              <a:gd name="T75" fmla="*/ 278 h 1644"/>
              <a:gd name="T76" fmla="*/ 0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0" y="0"/>
                </a:moveTo>
                <a:lnTo>
                  <a:pt x="139" y="11"/>
                </a:lnTo>
                <a:lnTo>
                  <a:pt x="277" y="34"/>
                </a:lnTo>
                <a:lnTo>
                  <a:pt x="408" y="68"/>
                </a:lnTo>
                <a:lnTo>
                  <a:pt x="538" y="109"/>
                </a:lnTo>
                <a:lnTo>
                  <a:pt x="660" y="162"/>
                </a:lnTo>
                <a:lnTo>
                  <a:pt x="780" y="224"/>
                </a:lnTo>
                <a:lnTo>
                  <a:pt x="893" y="293"/>
                </a:lnTo>
                <a:lnTo>
                  <a:pt x="1000" y="370"/>
                </a:lnTo>
                <a:lnTo>
                  <a:pt x="1099" y="457"/>
                </a:lnTo>
                <a:lnTo>
                  <a:pt x="1193" y="549"/>
                </a:lnTo>
                <a:lnTo>
                  <a:pt x="1279" y="650"/>
                </a:lnTo>
                <a:lnTo>
                  <a:pt x="1358" y="755"/>
                </a:lnTo>
                <a:lnTo>
                  <a:pt x="1430" y="868"/>
                </a:lnTo>
                <a:lnTo>
                  <a:pt x="1492" y="986"/>
                </a:lnTo>
                <a:lnTo>
                  <a:pt x="1544" y="1108"/>
                </a:lnTo>
                <a:lnTo>
                  <a:pt x="1587" y="1236"/>
                </a:lnTo>
                <a:lnTo>
                  <a:pt x="1621" y="1369"/>
                </a:lnTo>
                <a:lnTo>
                  <a:pt x="1646" y="1505"/>
                </a:lnTo>
                <a:lnTo>
                  <a:pt x="1659" y="1644"/>
                </a:lnTo>
                <a:lnTo>
                  <a:pt x="1381" y="1644"/>
                </a:lnTo>
                <a:lnTo>
                  <a:pt x="1368" y="1514"/>
                </a:lnTo>
                <a:lnTo>
                  <a:pt x="1343" y="1390"/>
                </a:lnTo>
                <a:lnTo>
                  <a:pt x="1308" y="1268"/>
                </a:lnTo>
                <a:lnTo>
                  <a:pt x="1263" y="1151"/>
                </a:lnTo>
                <a:lnTo>
                  <a:pt x="1208" y="1041"/>
                </a:lnTo>
                <a:lnTo>
                  <a:pt x="1146" y="935"/>
                </a:lnTo>
                <a:lnTo>
                  <a:pt x="1075" y="834"/>
                </a:lnTo>
                <a:lnTo>
                  <a:pt x="994" y="742"/>
                </a:lnTo>
                <a:lnTo>
                  <a:pt x="908" y="656"/>
                </a:lnTo>
                <a:lnTo>
                  <a:pt x="814" y="577"/>
                </a:lnTo>
                <a:lnTo>
                  <a:pt x="712" y="505"/>
                </a:lnTo>
                <a:lnTo>
                  <a:pt x="607" y="443"/>
                </a:lnTo>
                <a:lnTo>
                  <a:pt x="494" y="391"/>
                </a:lnTo>
                <a:lnTo>
                  <a:pt x="378" y="348"/>
                </a:lnTo>
                <a:lnTo>
                  <a:pt x="256" y="314"/>
                </a:lnTo>
                <a:lnTo>
                  <a:pt x="130" y="289"/>
                </a:lnTo>
                <a:lnTo>
                  <a:pt x="0" y="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155244" y="3783666"/>
            <a:ext cx="1364226" cy="1374100"/>
          </a:xfrm>
          <a:custGeom>
            <a:avLst/>
            <a:gdLst>
              <a:gd name="T0" fmla="*/ 1383 w 1659"/>
              <a:gd name="T1" fmla="*/ 0 h 1672"/>
              <a:gd name="T2" fmla="*/ 1659 w 1659"/>
              <a:gd name="T3" fmla="*/ 0 h 1672"/>
              <a:gd name="T4" fmla="*/ 1649 w 1659"/>
              <a:gd name="T5" fmla="*/ 141 h 1672"/>
              <a:gd name="T6" fmla="*/ 1627 w 1659"/>
              <a:gd name="T7" fmla="*/ 278 h 1672"/>
              <a:gd name="T8" fmla="*/ 1595 w 1659"/>
              <a:gd name="T9" fmla="*/ 413 h 1672"/>
              <a:gd name="T10" fmla="*/ 1552 w 1659"/>
              <a:gd name="T11" fmla="*/ 543 h 1672"/>
              <a:gd name="T12" fmla="*/ 1501 w 1659"/>
              <a:gd name="T13" fmla="*/ 667 h 1672"/>
              <a:gd name="T14" fmla="*/ 1439 w 1659"/>
              <a:gd name="T15" fmla="*/ 787 h 1672"/>
              <a:gd name="T16" fmla="*/ 1368 w 1659"/>
              <a:gd name="T17" fmla="*/ 902 h 1672"/>
              <a:gd name="T18" fmla="*/ 1291 w 1659"/>
              <a:gd name="T19" fmla="*/ 1010 h 1672"/>
              <a:gd name="T20" fmla="*/ 1202 w 1659"/>
              <a:gd name="T21" fmla="*/ 1112 h 1672"/>
              <a:gd name="T22" fmla="*/ 1109 w 1659"/>
              <a:gd name="T23" fmla="*/ 1208 h 1672"/>
              <a:gd name="T24" fmla="*/ 1007 w 1659"/>
              <a:gd name="T25" fmla="*/ 1294 h 1672"/>
              <a:gd name="T26" fmla="*/ 900 w 1659"/>
              <a:gd name="T27" fmla="*/ 1373 h 1672"/>
              <a:gd name="T28" fmla="*/ 787 w 1659"/>
              <a:gd name="T29" fmla="*/ 1444 h 1672"/>
              <a:gd name="T30" fmla="*/ 667 w 1659"/>
              <a:gd name="T31" fmla="*/ 1508 h 1672"/>
              <a:gd name="T32" fmla="*/ 543 w 1659"/>
              <a:gd name="T33" fmla="*/ 1561 h 1672"/>
              <a:gd name="T34" fmla="*/ 414 w 1659"/>
              <a:gd name="T35" fmla="*/ 1604 h 1672"/>
              <a:gd name="T36" fmla="*/ 280 w 1659"/>
              <a:gd name="T37" fmla="*/ 1638 h 1672"/>
              <a:gd name="T38" fmla="*/ 141 w 1659"/>
              <a:gd name="T39" fmla="*/ 1660 h 1672"/>
              <a:gd name="T40" fmla="*/ 0 w 1659"/>
              <a:gd name="T41" fmla="*/ 1672 h 1672"/>
              <a:gd name="T42" fmla="*/ 0 w 1659"/>
              <a:gd name="T43" fmla="*/ 1394 h 1672"/>
              <a:gd name="T44" fmla="*/ 132 w 1659"/>
              <a:gd name="T45" fmla="*/ 1382 h 1672"/>
              <a:gd name="T46" fmla="*/ 260 w 1659"/>
              <a:gd name="T47" fmla="*/ 1358 h 1672"/>
              <a:gd name="T48" fmla="*/ 382 w 1659"/>
              <a:gd name="T49" fmla="*/ 1324 h 1672"/>
              <a:gd name="T50" fmla="*/ 500 w 1659"/>
              <a:gd name="T51" fmla="*/ 1279 h 1672"/>
              <a:gd name="T52" fmla="*/ 613 w 1659"/>
              <a:gd name="T53" fmla="*/ 1225 h 1672"/>
              <a:gd name="T54" fmla="*/ 722 w 1659"/>
              <a:gd name="T55" fmla="*/ 1161 h 1672"/>
              <a:gd name="T56" fmla="*/ 823 w 1659"/>
              <a:gd name="T57" fmla="*/ 1089 h 1672"/>
              <a:gd name="T58" fmla="*/ 917 w 1659"/>
              <a:gd name="T59" fmla="*/ 1009 h 1672"/>
              <a:gd name="T60" fmla="*/ 1005 w 1659"/>
              <a:gd name="T61" fmla="*/ 920 h 1672"/>
              <a:gd name="T62" fmla="*/ 1084 w 1659"/>
              <a:gd name="T63" fmla="*/ 825 h 1672"/>
              <a:gd name="T64" fmla="*/ 1155 w 1659"/>
              <a:gd name="T65" fmla="*/ 723 h 1672"/>
              <a:gd name="T66" fmla="*/ 1217 w 1659"/>
              <a:gd name="T67" fmla="*/ 614 h 1672"/>
              <a:gd name="T68" fmla="*/ 1272 w 1659"/>
              <a:gd name="T69" fmla="*/ 500 h 1672"/>
              <a:gd name="T70" fmla="*/ 1315 w 1659"/>
              <a:gd name="T71" fmla="*/ 381 h 1672"/>
              <a:gd name="T72" fmla="*/ 1349 w 1659"/>
              <a:gd name="T73" fmla="*/ 257 h 1672"/>
              <a:gd name="T74" fmla="*/ 1371 w 1659"/>
              <a:gd name="T75" fmla="*/ 130 h 1672"/>
              <a:gd name="T76" fmla="*/ 1383 w 1659"/>
              <a:gd name="T7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72">
                <a:moveTo>
                  <a:pt x="1383" y="0"/>
                </a:moveTo>
                <a:lnTo>
                  <a:pt x="1659" y="0"/>
                </a:lnTo>
                <a:lnTo>
                  <a:pt x="1649" y="141"/>
                </a:lnTo>
                <a:lnTo>
                  <a:pt x="1627" y="278"/>
                </a:lnTo>
                <a:lnTo>
                  <a:pt x="1595" y="413"/>
                </a:lnTo>
                <a:lnTo>
                  <a:pt x="1552" y="543"/>
                </a:lnTo>
                <a:lnTo>
                  <a:pt x="1501" y="667"/>
                </a:lnTo>
                <a:lnTo>
                  <a:pt x="1439" y="787"/>
                </a:lnTo>
                <a:lnTo>
                  <a:pt x="1368" y="902"/>
                </a:lnTo>
                <a:lnTo>
                  <a:pt x="1291" y="1010"/>
                </a:lnTo>
                <a:lnTo>
                  <a:pt x="1202" y="1112"/>
                </a:lnTo>
                <a:lnTo>
                  <a:pt x="1109" y="1208"/>
                </a:lnTo>
                <a:lnTo>
                  <a:pt x="1007" y="1294"/>
                </a:lnTo>
                <a:lnTo>
                  <a:pt x="900" y="1373"/>
                </a:lnTo>
                <a:lnTo>
                  <a:pt x="787" y="1444"/>
                </a:lnTo>
                <a:lnTo>
                  <a:pt x="667" y="1508"/>
                </a:lnTo>
                <a:lnTo>
                  <a:pt x="543" y="1561"/>
                </a:lnTo>
                <a:lnTo>
                  <a:pt x="414" y="1604"/>
                </a:lnTo>
                <a:lnTo>
                  <a:pt x="280" y="1638"/>
                </a:lnTo>
                <a:lnTo>
                  <a:pt x="141" y="1660"/>
                </a:lnTo>
                <a:lnTo>
                  <a:pt x="0" y="1672"/>
                </a:lnTo>
                <a:lnTo>
                  <a:pt x="0" y="1394"/>
                </a:lnTo>
                <a:lnTo>
                  <a:pt x="132" y="1382"/>
                </a:lnTo>
                <a:lnTo>
                  <a:pt x="260" y="1358"/>
                </a:lnTo>
                <a:lnTo>
                  <a:pt x="382" y="1324"/>
                </a:lnTo>
                <a:lnTo>
                  <a:pt x="500" y="1279"/>
                </a:lnTo>
                <a:lnTo>
                  <a:pt x="613" y="1225"/>
                </a:lnTo>
                <a:lnTo>
                  <a:pt x="722" y="1161"/>
                </a:lnTo>
                <a:lnTo>
                  <a:pt x="823" y="1089"/>
                </a:lnTo>
                <a:lnTo>
                  <a:pt x="917" y="1009"/>
                </a:lnTo>
                <a:lnTo>
                  <a:pt x="1005" y="920"/>
                </a:lnTo>
                <a:lnTo>
                  <a:pt x="1084" y="825"/>
                </a:lnTo>
                <a:lnTo>
                  <a:pt x="1155" y="723"/>
                </a:lnTo>
                <a:lnTo>
                  <a:pt x="1217" y="614"/>
                </a:lnTo>
                <a:lnTo>
                  <a:pt x="1272" y="500"/>
                </a:lnTo>
                <a:lnTo>
                  <a:pt x="1315" y="381"/>
                </a:lnTo>
                <a:lnTo>
                  <a:pt x="1349" y="257"/>
                </a:lnTo>
                <a:lnTo>
                  <a:pt x="1371" y="130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47577" y="3783667"/>
            <a:ext cx="1889182" cy="1899056"/>
          </a:xfrm>
          <a:custGeom>
            <a:avLst/>
            <a:gdLst>
              <a:gd name="T0" fmla="*/ 0 w 2295"/>
              <a:gd name="T1" fmla="*/ 0 h 2308"/>
              <a:gd name="T2" fmla="*/ 289 w 2295"/>
              <a:gd name="T3" fmla="*/ 0 h 2308"/>
              <a:gd name="T4" fmla="*/ 300 w 2295"/>
              <a:gd name="T5" fmla="*/ 154 h 2308"/>
              <a:gd name="T6" fmla="*/ 321 w 2295"/>
              <a:gd name="T7" fmla="*/ 306 h 2308"/>
              <a:gd name="T8" fmla="*/ 353 w 2295"/>
              <a:gd name="T9" fmla="*/ 455 h 2308"/>
              <a:gd name="T10" fmla="*/ 394 w 2295"/>
              <a:gd name="T11" fmla="*/ 597 h 2308"/>
              <a:gd name="T12" fmla="*/ 447 w 2295"/>
              <a:gd name="T13" fmla="*/ 738 h 2308"/>
              <a:gd name="T14" fmla="*/ 509 w 2295"/>
              <a:gd name="T15" fmla="*/ 871 h 2308"/>
              <a:gd name="T16" fmla="*/ 580 w 2295"/>
              <a:gd name="T17" fmla="*/ 1001 h 2308"/>
              <a:gd name="T18" fmla="*/ 659 w 2295"/>
              <a:gd name="T19" fmla="*/ 1125 h 2308"/>
              <a:gd name="T20" fmla="*/ 747 w 2295"/>
              <a:gd name="T21" fmla="*/ 1241 h 2308"/>
              <a:gd name="T22" fmla="*/ 843 w 2295"/>
              <a:gd name="T23" fmla="*/ 1352 h 2308"/>
              <a:gd name="T24" fmla="*/ 946 w 2295"/>
              <a:gd name="T25" fmla="*/ 1456 h 2308"/>
              <a:gd name="T26" fmla="*/ 1055 w 2295"/>
              <a:gd name="T27" fmla="*/ 1553 h 2308"/>
              <a:gd name="T28" fmla="*/ 1172 w 2295"/>
              <a:gd name="T29" fmla="*/ 1642 h 2308"/>
              <a:gd name="T30" fmla="*/ 1296 w 2295"/>
              <a:gd name="T31" fmla="*/ 1720 h 2308"/>
              <a:gd name="T32" fmla="*/ 1423 w 2295"/>
              <a:gd name="T33" fmla="*/ 1794 h 2308"/>
              <a:gd name="T34" fmla="*/ 1559 w 2295"/>
              <a:gd name="T35" fmla="*/ 1856 h 2308"/>
              <a:gd name="T36" fmla="*/ 1698 w 2295"/>
              <a:gd name="T37" fmla="*/ 1908 h 2308"/>
              <a:gd name="T38" fmla="*/ 1840 w 2295"/>
              <a:gd name="T39" fmla="*/ 1951 h 2308"/>
              <a:gd name="T40" fmla="*/ 1989 w 2295"/>
              <a:gd name="T41" fmla="*/ 1985 h 2308"/>
              <a:gd name="T42" fmla="*/ 2139 w 2295"/>
              <a:gd name="T43" fmla="*/ 2008 h 2308"/>
              <a:gd name="T44" fmla="*/ 2295 w 2295"/>
              <a:gd name="T45" fmla="*/ 2019 h 2308"/>
              <a:gd name="T46" fmla="*/ 2295 w 2295"/>
              <a:gd name="T47" fmla="*/ 2308 h 2308"/>
              <a:gd name="T48" fmla="*/ 2131 w 2295"/>
              <a:gd name="T49" fmla="*/ 2297 h 2308"/>
              <a:gd name="T50" fmla="*/ 1974 w 2295"/>
              <a:gd name="T51" fmla="*/ 2276 h 2308"/>
              <a:gd name="T52" fmla="*/ 1818 w 2295"/>
              <a:gd name="T53" fmla="*/ 2244 h 2308"/>
              <a:gd name="T54" fmla="*/ 1666 w 2295"/>
              <a:gd name="T55" fmla="*/ 2203 h 2308"/>
              <a:gd name="T56" fmla="*/ 1519 w 2295"/>
              <a:gd name="T57" fmla="*/ 2152 h 2308"/>
              <a:gd name="T58" fmla="*/ 1376 w 2295"/>
              <a:gd name="T59" fmla="*/ 2092 h 2308"/>
              <a:gd name="T60" fmla="*/ 1237 w 2295"/>
              <a:gd name="T61" fmla="*/ 2023 h 2308"/>
              <a:gd name="T62" fmla="*/ 1106 w 2295"/>
              <a:gd name="T63" fmla="*/ 1944 h 2308"/>
              <a:gd name="T64" fmla="*/ 978 w 2295"/>
              <a:gd name="T65" fmla="*/ 1859 h 2308"/>
              <a:gd name="T66" fmla="*/ 858 w 2295"/>
              <a:gd name="T67" fmla="*/ 1765 h 2308"/>
              <a:gd name="T68" fmla="*/ 743 w 2295"/>
              <a:gd name="T69" fmla="*/ 1664 h 2308"/>
              <a:gd name="T70" fmla="*/ 635 w 2295"/>
              <a:gd name="T71" fmla="*/ 1555 h 2308"/>
              <a:gd name="T72" fmla="*/ 535 w 2295"/>
              <a:gd name="T73" fmla="*/ 1441 h 2308"/>
              <a:gd name="T74" fmla="*/ 441 w 2295"/>
              <a:gd name="T75" fmla="*/ 1318 h 2308"/>
              <a:gd name="T76" fmla="*/ 357 w 2295"/>
              <a:gd name="T77" fmla="*/ 1191 h 2308"/>
              <a:gd name="T78" fmla="*/ 280 w 2295"/>
              <a:gd name="T79" fmla="*/ 1057 h 2308"/>
              <a:gd name="T80" fmla="*/ 210 w 2295"/>
              <a:gd name="T81" fmla="*/ 920 h 2308"/>
              <a:gd name="T82" fmla="*/ 150 w 2295"/>
              <a:gd name="T83" fmla="*/ 776 h 2308"/>
              <a:gd name="T84" fmla="*/ 101 w 2295"/>
              <a:gd name="T85" fmla="*/ 629 h 2308"/>
              <a:gd name="T86" fmla="*/ 60 w 2295"/>
              <a:gd name="T87" fmla="*/ 477 h 2308"/>
              <a:gd name="T88" fmla="*/ 30 w 2295"/>
              <a:gd name="T89" fmla="*/ 321 h 2308"/>
              <a:gd name="T90" fmla="*/ 9 w 2295"/>
              <a:gd name="T91" fmla="*/ 162 h 2308"/>
              <a:gd name="T92" fmla="*/ 0 w 2295"/>
              <a:gd name="T9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5" h="2308">
                <a:moveTo>
                  <a:pt x="0" y="0"/>
                </a:moveTo>
                <a:lnTo>
                  <a:pt x="289" y="0"/>
                </a:lnTo>
                <a:lnTo>
                  <a:pt x="300" y="154"/>
                </a:lnTo>
                <a:lnTo>
                  <a:pt x="321" y="306"/>
                </a:lnTo>
                <a:lnTo>
                  <a:pt x="353" y="455"/>
                </a:lnTo>
                <a:lnTo>
                  <a:pt x="394" y="597"/>
                </a:lnTo>
                <a:lnTo>
                  <a:pt x="447" y="738"/>
                </a:lnTo>
                <a:lnTo>
                  <a:pt x="509" y="871"/>
                </a:lnTo>
                <a:lnTo>
                  <a:pt x="580" y="1001"/>
                </a:lnTo>
                <a:lnTo>
                  <a:pt x="659" y="1125"/>
                </a:lnTo>
                <a:lnTo>
                  <a:pt x="747" y="1241"/>
                </a:lnTo>
                <a:lnTo>
                  <a:pt x="843" y="1352"/>
                </a:lnTo>
                <a:lnTo>
                  <a:pt x="946" y="1456"/>
                </a:lnTo>
                <a:lnTo>
                  <a:pt x="1055" y="1553"/>
                </a:lnTo>
                <a:lnTo>
                  <a:pt x="1172" y="1642"/>
                </a:lnTo>
                <a:lnTo>
                  <a:pt x="1296" y="1720"/>
                </a:lnTo>
                <a:lnTo>
                  <a:pt x="1423" y="1794"/>
                </a:lnTo>
                <a:lnTo>
                  <a:pt x="1559" y="1856"/>
                </a:lnTo>
                <a:lnTo>
                  <a:pt x="1698" y="1908"/>
                </a:lnTo>
                <a:lnTo>
                  <a:pt x="1840" y="1951"/>
                </a:lnTo>
                <a:lnTo>
                  <a:pt x="1989" y="1985"/>
                </a:lnTo>
                <a:lnTo>
                  <a:pt x="2139" y="2008"/>
                </a:lnTo>
                <a:lnTo>
                  <a:pt x="2295" y="2019"/>
                </a:lnTo>
                <a:lnTo>
                  <a:pt x="2295" y="2308"/>
                </a:lnTo>
                <a:lnTo>
                  <a:pt x="2131" y="2297"/>
                </a:lnTo>
                <a:lnTo>
                  <a:pt x="1974" y="2276"/>
                </a:lnTo>
                <a:lnTo>
                  <a:pt x="1818" y="2244"/>
                </a:lnTo>
                <a:lnTo>
                  <a:pt x="1666" y="2203"/>
                </a:lnTo>
                <a:lnTo>
                  <a:pt x="1519" y="2152"/>
                </a:lnTo>
                <a:lnTo>
                  <a:pt x="1376" y="2092"/>
                </a:lnTo>
                <a:lnTo>
                  <a:pt x="1237" y="2023"/>
                </a:lnTo>
                <a:lnTo>
                  <a:pt x="1106" y="1944"/>
                </a:lnTo>
                <a:lnTo>
                  <a:pt x="978" y="1859"/>
                </a:lnTo>
                <a:lnTo>
                  <a:pt x="858" y="1765"/>
                </a:lnTo>
                <a:lnTo>
                  <a:pt x="743" y="1664"/>
                </a:lnTo>
                <a:lnTo>
                  <a:pt x="635" y="1555"/>
                </a:lnTo>
                <a:lnTo>
                  <a:pt x="535" y="1441"/>
                </a:lnTo>
                <a:lnTo>
                  <a:pt x="441" y="1318"/>
                </a:lnTo>
                <a:lnTo>
                  <a:pt x="357" y="1191"/>
                </a:lnTo>
                <a:lnTo>
                  <a:pt x="280" y="1057"/>
                </a:lnTo>
                <a:lnTo>
                  <a:pt x="210" y="920"/>
                </a:lnTo>
                <a:lnTo>
                  <a:pt x="150" y="776"/>
                </a:lnTo>
                <a:lnTo>
                  <a:pt x="101" y="629"/>
                </a:lnTo>
                <a:lnTo>
                  <a:pt x="60" y="477"/>
                </a:lnTo>
                <a:lnTo>
                  <a:pt x="30" y="321"/>
                </a:lnTo>
                <a:lnTo>
                  <a:pt x="9" y="1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7577" y="1785874"/>
            <a:ext cx="1889182" cy="1876017"/>
          </a:xfrm>
          <a:custGeom>
            <a:avLst/>
            <a:gdLst>
              <a:gd name="T0" fmla="*/ 2295 w 2295"/>
              <a:gd name="T1" fmla="*/ 0 h 2281"/>
              <a:gd name="T2" fmla="*/ 2295 w 2295"/>
              <a:gd name="T3" fmla="*/ 292 h 2281"/>
              <a:gd name="T4" fmla="*/ 2141 w 2295"/>
              <a:gd name="T5" fmla="*/ 303 h 2281"/>
              <a:gd name="T6" fmla="*/ 1991 w 2295"/>
              <a:gd name="T7" fmla="*/ 324 h 2281"/>
              <a:gd name="T8" fmla="*/ 1844 w 2295"/>
              <a:gd name="T9" fmla="*/ 355 h 2281"/>
              <a:gd name="T10" fmla="*/ 1701 w 2295"/>
              <a:gd name="T11" fmla="*/ 399 h 2281"/>
              <a:gd name="T12" fmla="*/ 1564 w 2295"/>
              <a:gd name="T13" fmla="*/ 451 h 2281"/>
              <a:gd name="T14" fmla="*/ 1431 w 2295"/>
              <a:gd name="T15" fmla="*/ 513 h 2281"/>
              <a:gd name="T16" fmla="*/ 1303 w 2295"/>
              <a:gd name="T17" fmla="*/ 583 h 2281"/>
              <a:gd name="T18" fmla="*/ 1181 w 2295"/>
              <a:gd name="T19" fmla="*/ 662 h 2281"/>
              <a:gd name="T20" fmla="*/ 1065 w 2295"/>
              <a:gd name="T21" fmla="*/ 750 h 2281"/>
              <a:gd name="T22" fmla="*/ 956 w 2295"/>
              <a:gd name="T23" fmla="*/ 844 h 2281"/>
              <a:gd name="T24" fmla="*/ 852 w 2295"/>
              <a:gd name="T25" fmla="*/ 947 h 2281"/>
              <a:gd name="T26" fmla="*/ 757 w 2295"/>
              <a:gd name="T27" fmla="*/ 1056 h 2281"/>
              <a:gd name="T28" fmla="*/ 668 w 2295"/>
              <a:gd name="T29" fmla="*/ 1171 h 2281"/>
              <a:gd name="T30" fmla="*/ 589 w 2295"/>
              <a:gd name="T31" fmla="*/ 1293 h 2281"/>
              <a:gd name="T32" fmla="*/ 518 w 2295"/>
              <a:gd name="T33" fmla="*/ 1420 h 2281"/>
              <a:gd name="T34" fmla="*/ 456 w 2295"/>
              <a:gd name="T35" fmla="*/ 1552 h 2281"/>
              <a:gd name="T36" fmla="*/ 402 w 2295"/>
              <a:gd name="T37" fmla="*/ 1689 h 2281"/>
              <a:gd name="T38" fmla="*/ 358 w 2295"/>
              <a:gd name="T39" fmla="*/ 1832 h 2281"/>
              <a:gd name="T40" fmla="*/ 325 w 2295"/>
              <a:gd name="T41" fmla="*/ 1978 h 2281"/>
              <a:gd name="T42" fmla="*/ 302 w 2295"/>
              <a:gd name="T43" fmla="*/ 2128 h 2281"/>
              <a:gd name="T44" fmla="*/ 291 w 2295"/>
              <a:gd name="T45" fmla="*/ 2281 h 2281"/>
              <a:gd name="T46" fmla="*/ 0 w 2295"/>
              <a:gd name="T47" fmla="*/ 2281 h 2281"/>
              <a:gd name="T48" fmla="*/ 13 w 2295"/>
              <a:gd name="T49" fmla="*/ 2113 h 2281"/>
              <a:gd name="T50" fmla="*/ 35 w 2295"/>
              <a:gd name="T51" fmla="*/ 1948 h 2281"/>
              <a:gd name="T52" fmla="*/ 71 w 2295"/>
              <a:gd name="T53" fmla="*/ 1788 h 2281"/>
              <a:gd name="T54" fmla="*/ 116 w 2295"/>
              <a:gd name="T55" fmla="*/ 1633 h 2281"/>
              <a:gd name="T56" fmla="*/ 173 w 2295"/>
              <a:gd name="T57" fmla="*/ 1480 h 2281"/>
              <a:gd name="T58" fmla="*/ 236 w 2295"/>
              <a:gd name="T59" fmla="*/ 1334 h 2281"/>
              <a:gd name="T60" fmla="*/ 311 w 2295"/>
              <a:gd name="T61" fmla="*/ 1191 h 2281"/>
              <a:gd name="T62" fmla="*/ 396 w 2295"/>
              <a:gd name="T63" fmla="*/ 1056 h 2281"/>
              <a:gd name="T64" fmla="*/ 488 w 2295"/>
              <a:gd name="T65" fmla="*/ 928 h 2281"/>
              <a:gd name="T66" fmla="*/ 589 w 2295"/>
              <a:gd name="T67" fmla="*/ 804 h 2281"/>
              <a:gd name="T68" fmla="*/ 698 w 2295"/>
              <a:gd name="T69" fmla="*/ 690 h 2281"/>
              <a:gd name="T70" fmla="*/ 815 w 2295"/>
              <a:gd name="T71" fmla="*/ 581 h 2281"/>
              <a:gd name="T72" fmla="*/ 937 w 2295"/>
              <a:gd name="T73" fmla="*/ 481 h 2281"/>
              <a:gd name="T74" fmla="*/ 1067 w 2295"/>
              <a:gd name="T75" fmla="*/ 389 h 2281"/>
              <a:gd name="T76" fmla="*/ 1204 w 2295"/>
              <a:gd name="T77" fmla="*/ 307 h 2281"/>
              <a:gd name="T78" fmla="*/ 1344 w 2295"/>
              <a:gd name="T79" fmla="*/ 231 h 2281"/>
              <a:gd name="T80" fmla="*/ 1493 w 2295"/>
              <a:gd name="T81" fmla="*/ 168 h 2281"/>
              <a:gd name="T82" fmla="*/ 1645 w 2295"/>
              <a:gd name="T83" fmla="*/ 113 h 2281"/>
              <a:gd name="T84" fmla="*/ 1801 w 2295"/>
              <a:gd name="T85" fmla="*/ 68 h 2281"/>
              <a:gd name="T86" fmla="*/ 1962 w 2295"/>
              <a:gd name="T87" fmla="*/ 34 h 2281"/>
              <a:gd name="T88" fmla="*/ 2126 w 2295"/>
              <a:gd name="T89" fmla="*/ 12 h 2281"/>
              <a:gd name="T90" fmla="*/ 2295 w 2295"/>
              <a:gd name="T91" fmla="*/ 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95" h="2281">
                <a:moveTo>
                  <a:pt x="2295" y="0"/>
                </a:moveTo>
                <a:lnTo>
                  <a:pt x="2295" y="292"/>
                </a:lnTo>
                <a:lnTo>
                  <a:pt x="2141" y="303"/>
                </a:lnTo>
                <a:lnTo>
                  <a:pt x="1991" y="324"/>
                </a:lnTo>
                <a:lnTo>
                  <a:pt x="1844" y="355"/>
                </a:lnTo>
                <a:lnTo>
                  <a:pt x="1701" y="399"/>
                </a:lnTo>
                <a:lnTo>
                  <a:pt x="1564" y="451"/>
                </a:lnTo>
                <a:lnTo>
                  <a:pt x="1431" y="513"/>
                </a:lnTo>
                <a:lnTo>
                  <a:pt x="1303" y="583"/>
                </a:lnTo>
                <a:lnTo>
                  <a:pt x="1181" y="662"/>
                </a:lnTo>
                <a:lnTo>
                  <a:pt x="1065" y="750"/>
                </a:lnTo>
                <a:lnTo>
                  <a:pt x="956" y="844"/>
                </a:lnTo>
                <a:lnTo>
                  <a:pt x="852" y="947"/>
                </a:lnTo>
                <a:lnTo>
                  <a:pt x="757" y="1056"/>
                </a:lnTo>
                <a:lnTo>
                  <a:pt x="668" y="1171"/>
                </a:lnTo>
                <a:lnTo>
                  <a:pt x="589" y="1293"/>
                </a:lnTo>
                <a:lnTo>
                  <a:pt x="518" y="1420"/>
                </a:lnTo>
                <a:lnTo>
                  <a:pt x="456" y="1552"/>
                </a:lnTo>
                <a:lnTo>
                  <a:pt x="402" y="1689"/>
                </a:lnTo>
                <a:lnTo>
                  <a:pt x="358" y="1832"/>
                </a:lnTo>
                <a:lnTo>
                  <a:pt x="325" y="1978"/>
                </a:lnTo>
                <a:lnTo>
                  <a:pt x="302" y="2128"/>
                </a:lnTo>
                <a:lnTo>
                  <a:pt x="291" y="2281"/>
                </a:lnTo>
                <a:lnTo>
                  <a:pt x="0" y="2281"/>
                </a:lnTo>
                <a:lnTo>
                  <a:pt x="13" y="2113"/>
                </a:lnTo>
                <a:lnTo>
                  <a:pt x="35" y="1948"/>
                </a:lnTo>
                <a:lnTo>
                  <a:pt x="71" y="1788"/>
                </a:lnTo>
                <a:lnTo>
                  <a:pt x="116" y="1633"/>
                </a:lnTo>
                <a:lnTo>
                  <a:pt x="173" y="1480"/>
                </a:lnTo>
                <a:lnTo>
                  <a:pt x="236" y="1334"/>
                </a:lnTo>
                <a:lnTo>
                  <a:pt x="311" y="1191"/>
                </a:lnTo>
                <a:lnTo>
                  <a:pt x="396" y="1056"/>
                </a:lnTo>
                <a:lnTo>
                  <a:pt x="488" y="928"/>
                </a:lnTo>
                <a:lnTo>
                  <a:pt x="589" y="804"/>
                </a:lnTo>
                <a:lnTo>
                  <a:pt x="698" y="690"/>
                </a:lnTo>
                <a:lnTo>
                  <a:pt x="815" y="581"/>
                </a:lnTo>
                <a:lnTo>
                  <a:pt x="937" y="481"/>
                </a:lnTo>
                <a:lnTo>
                  <a:pt x="1067" y="389"/>
                </a:lnTo>
                <a:lnTo>
                  <a:pt x="1204" y="307"/>
                </a:lnTo>
                <a:lnTo>
                  <a:pt x="1344" y="231"/>
                </a:lnTo>
                <a:lnTo>
                  <a:pt x="1493" y="168"/>
                </a:lnTo>
                <a:lnTo>
                  <a:pt x="1645" y="113"/>
                </a:lnTo>
                <a:lnTo>
                  <a:pt x="1801" y="68"/>
                </a:lnTo>
                <a:lnTo>
                  <a:pt x="1962" y="34"/>
                </a:lnTo>
                <a:lnTo>
                  <a:pt x="2126" y="12"/>
                </a:lnTo>
                <a:lnTo>
                  <a:pt x="229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155244" y="1785874"/>
            <a:ext cx="1887537" cy="1876017"/>
          </a:xfrm>
          <a:custGeom>
            <a:avLst/>
            <a:gdLst>
              <a:gd name="T0" fmla="*/ 0 w 2294"/>
              <a:gd name="T1" fmla="*/ 0 h 2281"/>
              <a:gd name="T2" fmla="*/ 169 w 2294"/>
              <a:gd name="T3" fmla="*/ 12 h 2281"/>
              <a:gd name="T4" fmla="*/ 333 w 2294"/>
              <a:gd name="T5" fmla="*/ 34 h 2281"/>
              <a:gd name="T6" fmla="*/ 494 w 2294"/>
              <a:gd name="T7" fmla="*/ 68 h 2281"/>
              <a:gd name="T8" fmla="*/ 650 w 2294"/>
              <a:gd name="T9" fmla="*/ 113 h 2281"/>
              <a:gd name="T10" fmla="*/ 802 w 2294"/>
              <a:gd name="T11" fmla="*/ 168 h 2281"/>
              <a:gd name="T12" fmla="*/ 951 w 2294"/>
              <a:gd name="T13" fmla="*/ 231 h 2281"/>
              <a:gd name="T14" fmla="*/ 1092 w 2294"/>
              <a:gd name="T15" fmla="*/ 307 h 2281"/>
              <a:gd name="T16" fmla="*/ 1229 w 2294"/>
              <a:gd name="T17" fmla="*/ 389 h 2281"/>
              <a:gd name="T18" fmla="*/ 1358 w 2294"/>
              <a:gd name="T19" fmla="*/ 481 h 2281"/>
              <a:gd name="T20" fmla="*/ 1480 w 2294"/>
              <a:gd name="T21" fmla="*/ 581 h 2281"/>
              <a:gd name="T22" fmla="*/ 1597 w 2294"/>
              <a:gd name="T23" fmla="*/ 690 h 2281"/>
              <a:gd name="T24" fmla="*/ 1706 w 2294"/>
              <a:gd name="T25" fmla="*/ 804 h 2281"/>
              <a:gd name="T26" fmla="*/ 1807 w 2294"/>
              <a:gd name="T27" fmla="*/ 928 h 2281"/>
              <a:gd name="T28" fmla="*/ 1899 w 2294"/>
              <a:gd name="T29" fmla="*/ 1056 h 2281"/>
              <a:gd name="T30" fmla="*/ 1984 w 2294"/>
              <a:gd name="T31" fmla="*/ 1191 h 2281"/>
              <a:gd name="T32" fmla="*/ 2059 w 2294"/>
              <a:gd name="T33" fmla="*/ 1334 h 2281"/>
              <a:gd name="T34" fmla="*/ 2123 w 2294"/>
              <a:gd name="T35" fmla="*/ 1480 h 2281"/>
              <a:gd name="T36" fmla="*/ 2179 w 2294"/>
              <a:gd name="T37" fmla="*/ 1633 h 2281"/>
              <a:gd name="T38" fmla="*/ 2224 w 2294"/>
              <a:gd name="T39" fmla="*/ 1788 h 2281"/>
              <a:gd name="T40" fmla="*/ 2260 w 2294"/>
              <a:gd name="T41" fmla="*/ 1948 h 2281"/>
              <a:gd name="T42" fmla="*/ 2282 w 2294"/>
              <a:gd name="T43" fmla="*/ 2113 h 2281"/>
              <a:gd name="T44" fmla="*/ 2294 w 2294"/>
              <a:gd name="T45" fmla="*/ 2281 h 2281"/>
              <a:gd name="T46" fmla="*/ 2004 w 2294"/>
              <a:gd name="T47" fmla="*/ 2281 h 2281"/>
              <a:gd name="T48" fmla="*/ 1993 w 2294"/>
              <a:gd name="T49" fmla="*/ 2128 h 2281"/>
              <a:gd name="T50" fmla="*/ 1971 w 2294"/>
              <a:gd name="T51" fmla="*/ 1978 h 2281"/>
              <a:gd name="T52" fmla="*/ 1937 w 2294"/>
              <a:gd name="T53" fmla="*/ 1832 h 2281"/>
              <a:gd name="T54" fmla="*/ 1894 w 2294"/>
              <a:gd name="T55" fmla="*/ 1689 h 2281"/>
              <a:gd name="T56" fmla="*/ 1839 w 2294"/>
              <a:gd name="T57" fmla="*/ 1552 h 2281"/>
              <a:gd name="T58" fmla="*/ 1777 w 2294"/>
              <a:gd name="T59" fmla="*/ 1420 h 2281"/>
              <a:gd name="T60" fmla="*/ 1706 w 2294"/>
              <a:gd name="T61" fmla="*/ 1293 h 2281"/>
              <a:gd name="T62" fmla="*/ 1627 w 2294"/>
              <a:gd name="T63" fmla="*/ 1171 h 2281"/>
              <a:gd name="T64" fmla="*/ 1539 w 2294"/>
              <a:gd name="T65" fmla="*/ 1056 h 2281"/>
              <a:gd name="T66" fmla="*/ 1443 w 2294"/>
              <a:gd name="T67" fmla="*/ 947 h 2281"/>
              <a:gd name="T68" fmla="*/ 1340 w 2294"/>
              <a:gd name="T69" fmla="*/ 844 h 2281"/>
              <a:gd name="T70" fmla="*/ 1231 w 2294"/>
              <a:gd name="T71" fmla="*/ 750 h 2281"/>
              <a:gd name="T72" fmla="*/ 1114 w 2294"/>
              <a:gd name="T73" fmla="*/ 662 h 2281"/>
              <a:gd name="T74" fmla="*/ 992 w 2294"/>
              <a:gd name="T75" fmla="*/ 583 h 2281"/>
              <a:gd name="T76" fmla="*/ 864 w 2294"/>
              <a:gd name="T77" fmla="*/ 513 h 2281"/>
              <a:gd name="T78" fmla="*/ 731 w 2294"/>
              <a:gd name="T79" fmla="*/ 451 h 2281"/>
              <a:gd name="T80" fmla="*/ 594 w 2294"/>
              <a:gd name="T81" fmla="*/ 399 h 2281"/>
              <a:gd name="T82" fmla="*/ 451 w 2294"/>
              <a:gd name="T83" fmla="*/ 355 h 2281"/>
              <a:gd name="T84" fmla="*/ 305 w 2294"/>
              <a:gd name="T85" fmla="*/ 324 h 2281"/>
              <a:gd name="T86" fmla="*/ 154 w 2294"/>
              <a:gd name="T87" fmla="*/ 303 h 2281"/>
              <a:gd name="T88" fmla="*/ 0 w 2294"/>
              <a:gd name="T89" fmla="*/ 292 h 2281"/>
              <a:gd name="T90" fmla="*/ 0 w 2294"/>
              <a:gd name="T91" fmla="*/ 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94" h="2281">
                <a:moveTo>
                  <a:pt x="0" y="0"/>
                </a:moveTo>
                <a:lnTo>
                  <a:pt x="169" y="12"/>
                </a:lnTo>
                <a:lnTo>
                  <a:pt x="333" y="34"/>
                </a:lnTo>
                <a:lnTo>
                  <a:pt x="494" y="68"/>
                </a:lnTo>
                <a:lnTo>
                  <a:pt x="650" y="113"/>
                </a:lnTo>
                <a:lnTo>
                  <a:pt x="802" y="168"/>
                </a:lnTo>
                <a:lnTo>
                  <a:pt x="951" y="231"/>
                </a:lnTo>
                <a:lnTo>
                  <a:pt x="1092" y="307"/>
                </a:lnTo>
                <a:lnTo>
                  <a:pt x="1229" y="389"/>
                </a:lnTo>
                <a:lnTo>
                  <a:pt x="1358" y="481"/>
                </a:lnTo>
                <a:lnTo>
                  <a:pt x="1480" y="581"/>
                </a:lnTo>
                <a:lnTo>
                  <a:pt x="1597" y="690"/>
                </a:lnTo>
                <a:lnTo>
                  <a:pt x="1706" y="804"/>
                </a:lnTo>
                <a:lnTo>
                  <a:pt x="1807" y="928"/>
                </a:lnTo>
                <a:lnTo>
                  <a:pt x="1899" y="1056"/>
                </a:lnTo>
                <a:lnTo>
                  <a:pt x="1984" y="1191"/>
                </a:lnTo>
                <a:lnTo>
                  <a:pt x="2059" y="1334"/>
                </a:lnTo>
                <a:lnTo>
                  <a:pt x="2123" y="1480"/>
                </a:lnTo>
                <a:lnTo>
                  <a:pt x="2179" y="1633"/>
                </a:lnTo>
                <a:lnTo>
                  <a:pt x="2224" y="1788"/>
                </a:lnTo>
                <a:lnTo>
                  <a:pt x="2260" y="1948"/>
                </a:lnTo>
                <a:lnTo>
                  <a:pt x="2282" y="2113"/>
                </a:lnTo>
                <a:lnTo>
                  <a:pt x="2294" y="2281"/>
                </a:lnTo>
                <a:lnTo>
                  <a:pt x="2004" y="2281"/>
                </a:lnTo>
                <a:lnTo>
                  <a:pt x="1993" y="2128"/>
                </a:lnTo>
                <a:lnTo>
                  <a:pt x="1971" y="1978"/>
                </a:lnTo>
                <a:lnTo>
                  <a:pt x="1937" y="1832"/>
                </a:lnTo>
                <a:lnTo>
                  <a:pt x="1894" y="1689"/>
                </a:lnTo>
                <a:lnTo>
                  <a:pt x="1839" y="1552"/>
                </a:lnTo>
                <a:lnTo>
                  <a:pt x="1777" y="1420"/>
                </a:lnTo>
                <a:lnTo>
                  <a:pt x="1706" y="1293"/>
                </a:lnTo>
                <a:lnTo>
                  <a:pt x="1627" y="1171"/>
                </a:lnTo>
                <a:lnTo>
                  <a:pt x="1539" y="1056"/>
                </a:lnTo>
                <a:lnTo>
                  <a:pt x="1443" y="947"/>
                </a:lnTo>
                <a:lnTo>
                  <a:pt x="1340" y="844"/>
                </a:lnTo>
                <a:lnTo>
                  <a:pt x="1231" y="750"/>
                </a:lnTo>
                <a:lnTo>
                  <a:pt x="1114" y="662"/>
                </a:lnTo>
                <a:lnTo>
                  <a:pt x="992" y="583"/>
                </a:lnTo>
                <a:lnTo>
                  <a:pt x="864" y="513"/>
                </a:lnTo>
                <a:lnTo>
                  <a:pt x="731" y="451"/>
                </a:lnTo>
                <a:lnTo>
                  <a:pt x="594" y="399"/>
                </a:lnTo>
                <a:lnTo>
                  <a:pt x="451" y="355"/>
                </a:lnTo>
                <a:lnTo>
                  <a:pt x="305" y="324"/>
                </a:lnTo>
                <a:lnTo>
                  <a:pt x="154" y="303"/>
                </a:lnTo>
                <a:lnTo>
                  <a:pt x="0" y="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155243" y="3783667"/>
            <a:ext cx="1889182" cy="1899056"/>
          </a:xfrm>
          <a:custGeom>
            <a:avLst/>
            <a:gdLst>
              <a:gd name="T0" fmla="*/ 2006 w 2296"/>
              <a:gd name="T1" fmla="*/ 0 h 2308"/>
              <a:gd name="T2" fmla="*/ 2296 w 2296"/>
              <a:gd name="T3" fmla="*/ 0 h 2308"/>
              <a:gd name="T4" fmla="*/ 2286 w 2296"/>
              <a:gd name="T5" fmla="*/ 162 h 2308"/>
              <a:gd name="T6" fmla="*/ 2265 w 2296"/>
              <a:gd name="T7" fmla="*/ 321 h 2308"/>
              <a:gd name="T8" fmla="*/ 2235 w 2296"/>
              <a:gd name="T9" fmla="*/ 477 h 2308"/>
              <a:gd name="T10" fmla="*/ 2194 w 2296"/>
              <a:gd name="T11" fmla="*/ 629 h 2308"/>
              <a:gd name="T12" fmla="*/ 2143 w 2296"/>
              <a:gd name="T13" fmla="*/ 776 h 2308"/>
              <a:gd name="T14" fmla="*/ 2085 w 2296"/>
              <a:gd name="T15" fmla="*/ 920 h 2308"/>
              <a:gd name="T16" fmla="*/ 2016 w 2296"/>
              <a:gd name="T17" fmla="*/ 1057 h 2308"/>
              <a:gd name="T18" fmla="*/ 1939 w 2296"/>
              <a:gd name="T19" fmla="*/ 1191 h 2308"/>
              <a:gd name="T20" fmla="*/ 1854 w 2296"/>
              <a:gd name="T21" fmla="*/ 1318 h 2308"/>
              <a:gd name="T22" fmla="*/ 1760 w 2296"/>
              <a:gd name="T23" fmla="*/ 1441 h 2308"/>
              <a:gd name="T24" fmla="*/ 1661 w 2296"/>
              <a:gd name="T25" fmla="*/ 1555 h 2308"/>
              <a:gd name="T26" fmla="*/ 1552 w 2296"/>
              <a:gd name="T27" fmla="*/ 1664 h 2308"/>
              <a:gd name="T28" fmla="*/ 1437 w 2296"/>
              <a:gd name="T29" fmla="*/ 1765 h 2308"/>
              <a:gd name="T30" fmla="*/ 1317 w 2296"/>
              <a:gd name="T31" fmla="*/ 1859 h 2308"/>
              <a:gd name="T32" fmla="*/ 1189 w 2296"/>
              <a:gd name="T33" fmla="*/ 1944 h 2308"/>
              <a:gd name="T34" fmla="*/ 1058 w 2296"/>
              <a:gd name="T35" fmla="*/ 2023 h 2308"/>
              <a:gd name="T36" fmla="*/ 919 w 2296"/>
              <a:gd name="T37" fmla="*/ 2092 h 2308"/>
              <a:gd name="T38" fmla="*/ 776 w 2296"/>
              <a:gd name="T39" fmla="*/ 2152 h 2308"/>
              <a:gd name="T40" fmla="*/ 630 w 2296"/>
              <a:gd name="T41" fmla="*/ 2203 h 2308"/>
              <a:gd name="T42" fmla="*/ 477 w 2296"/>
              <a:gd name="T43" fmla="*/ 2244 h 2308"/>
              <a:gd name="T44" fmla="*/ 322 w 2296"/>
              <a:gd name="T45" fmla="*/ 2276 h 2308"/>
              <a:gd name="T46" fmla="*/ 164 w 2296"/>
              <a:gd name="T47" fmla="*/ 2297 h 2308"/>
              <a:gd name="T48" fmla="*/ 0 w 2296"/>
              <a:gd name="T49" fmla="*/ 2308 h 2308"/>
              <a:gd name="T50" fmla="*/ 0 w 2296"/>
              <a:gd name="T51" fmla="*/ 2019 h 2308"/>
              <a:gd name="T52" fmla="*/ 156 w 2296"/>
              <a:gd name="T53" fmla="*/ 2008 h 2308"/>
              <a:gd name="T54" fmla="*/ 307 w 2296"/>
              <a:gd name="T55" fmla="*/ 1985 h 2308"/>
              <a:gd name="T56" fmla="*/ 455 w 2296"/>
              <a:gd name="T57" fmla="*/ 1951 h 2308"/>
              <a:gd name="T58" fmla="*/ 598 w 2296"/>
              <a:gd name="T59" fmla="*/ 1908 h 2308"/>
              <a:gd name="T60" fmla="*/ 737 w 2296"/>
              <a:gd name="T61" fmla="*/ 1856 h 2308"/>
              <a:gd name="T62" fmla="*/ 872 w 2296"/>
              <a:gd name="T63" fmla="*/ 1794 h 2308"/>
              <a:gd name="T64" fmla="*/ 1000 w 2296"/>
              <a:gd name="T65" fmla="*/ 1720 h 2308"/>
              <a:gd name="T66" fmla="*/ 1124 w 2296"/>
              <a:gd name="T67" fmla="*/ 1642 h 2308"/>
              <a:gd name="T68" fmla="*/ 1240 w 2296"/>
              <a:gd name="T69" fmla="*/ 1553 h 2308"/>
              <a:gd name="T70" fmla="*/ 1349 w 2296"/>
              <a:gd name="T71" fmla="*/ 1456 h 2308"/>
              <a:gd name="T72" fmla="*/ 1452 w 2296"/>
              <a:gd name="T73" fmla="*/ 1352 h 2308"/>
              <a:gd name="T74" fmla="*/ 1548 w 2296"/>
              <a:gd name="T75" fmla="*/ 1241 h 2308"/>
              <a:gd name="T76" fmla="*/ 1636 w 2296"/>
              <a:gd name="T77" fmla="*/ 1125 h 2308"/>
              <a:gd name="T78" fmla="*/ 1715 w 2296"/>
              <a:gd name="T79" fmla="*/ 1001 h 2308"/>
              <a:gd name="T80" fmla="*/ 1787 w 2296"/>
              <a:gd name="T81" fmla="*/ 871 h 2308"/>
              <a:gd name="T82" fmla="*/ 1849 w 2296"/>
              <a:gd name="T83" fmla="*/ 738 h 2308"/>
              <a:gd name="T84" fmla="*/ 1901 w 2296"/>
              <a:gd name="T85" fmla="*/ 597 h 2308"/>
              <a:gd name="T86" fmla="*/ 1942 w 2296"/>
              <a:gd name="T87" fmla="*/ 455 h 2308"/>
              <a:gd name="T88" fmla="*/ 1974 w 2296"/>
              <a:gd name="T89" fmla="*/ 306 h 2308"/>
              <a:gd name="T90" fmla="*/ 1995 w 2296"/>
              <a:gd name="T91" fmla="*/ 154 h 2308"/>
              <a:gd name="T92" fmla="*/ 2006 w 2296"/>
              <a:gd name="T9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6" h="2308">
                <a:moveTo>
                  <a:pt x="2006" y="0"/>
                </a:moveTo>
                <a:lnTo>
                  <a:pt x="2296" y="0"/>
                </a:lnTo>
                <a:lnTo>
                  <a:pt x="2286" y="162"/>
                </a:lnTo>
                <a:lnTo>
                  <a:pt x="2265" y="321"/>
                </a:lnTo>
                <a:lnTo>
                  <a:pt x="2235" y="477"/>
                </a:lnTo>
                <a:lnTo>
                  <a:pt x="2194" y="629"/>
                </a:lnTo>
                <a:lnTo>
                  <a:pt x="2143" y="776"/>
                </a:lnTo>
                <a:lnTo>
                  <a:pt x="2085" y="920"/>
                </a:lnTo>
                <a:lnTo>
                  <a:pt x="2016" y="1057"/>
                </a:lnTo>
                <a:lnTo>
                  <a:pt x="1939" y="1191"/>
                </a:lnTo>
                <a:lnTo>
                  <a:pt x="1854" y="1318"/>
                </a:lnTo>
                <a:lnTo>
                  <a:pt x="1760" y="1441"/>
                </a:lnTo>
                <a:lnTo>
                  <a:pt x="1661" y="1555"/>
                </a:lnTo>
                <a:lnTo>
                  <a:pt x="1552" y="1664"/>
                </a:lnTo>
                <a:lnTo>
                  <a:pt x="1437" y="1765"/>
                </a:lnTo>
                <a:lnTo>
                  <a:pt x="1317" y="1859"/>
                </a:lnTo>
                <a:lnTo>
                  <a:pt x="1189" y="1944"/>
                </a:lnTo>
                <a:lnTo>
                  <a:pt x="1058" y="2023"/>
                </a:lnTo>
                <a:lnTo>
                  <a:pt x="919" y="2092"/>
                </a:lnTo>
                <a:lnTo>
                  <a:pt x="776" y="2152"/>
                </a:lnTo>
                <a:lnTo>
                  <a:pt x="630" y="2203"/>
                </a:lnTo>
                <a:lnTo>
                  <a:pt x="477" y="2244"/>
                </a:lnTo>
                <a:lnTo>
                  <a:pt x="322" y="2276"/>
                </a:lnTo>
                <a:lnTo>
                  <a:pt x="164" y="2297"/>
                </a:lnTo>
                <a:lnTo>
                  <a:pt x="0" y="2308"/>
                </a:lnTo>
                <a:lnTo>
                  <a:pt x="0" y="2019"/>
                </a:lnTo>
                <a:lnTo>
                  <a:pt x="156" y="2008"/>
                </a:lnTo>
                <a:lnTo>
                  <a:pt x="307" y="1985"/>
                </a:lnTo>
                <a:lnTo>
                  <a:pt x="455" y="1951"/>
                </a:lnTo>
                <a:lnTo>
                  <a:pt x="598" y="1908"/>
                </a:lnTo>
                <a:lnTo>
                  <a:pt x="737" y="1856"/>
                </a:lnTo>
                <a:lnTo>
                  <a:pt x="872" y="1794"/>
                </a:lnTo>
                <a:lnTo>
                  <a:pt x="1000" y="1720"/>
                </a:lnTo>
                <a:lnTo>
                  <a:pt x="1124" y="1642"/>
                </a:lnTo>
                <a:lnTo>
                  <a:pt x="1240" y="1553"/>
                </a:lnTo>
                <a:lnTo>
                  <a:pt x="1349" y="1456"/>
                </a:lnTo>
                <a:lnTo>
                  <a:pt x="1452" y="1352"/>
                </a:lnTo>
                <a:lnTo>
                  <a:pt x="1548" y="1241"/>
                </a:lnTo>
                <a:lnTo>
                  <a:pt x="1636" y="1125"/>
                </a:lnTo>
                <a:lnTo>
                  <a:pt x="1715" y="1001"/>
                </a:lnTo>
                <a:lnTo>
                  <a:pt x="1787" y="871"/>
                </a:lnTo>
                <a:lnTo>
                  <a:pt x="1849" y="738"/>
                </a:lnTo>
                <a:lnTo>
                  <a:pt x="1901" y="597"/>
                </a:lnTo>
                <a:lnTo>
                  <a:pt x="1942" y="455"/>
                </a:lnTo>
                <a:lnTo>
                  <a:pt x="1974" y="306"/>
                </a:lnTo>
                <a:lnTo>
                  <a:pt x="1995" y="154"/>
                </a:lnTo>
                <a:lnTo>
                  <a:pt x="2006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3548568" y="3783666"/>
            <a:ext cx="2488190" cy="2498065"/>
          </a:xfrm>
          <a:custGeom>
            <a:avLst/>
            <a:gdLst>
              <a:gd name="T0" fmla="*/ 0 w 3024"/>
              <a:gd name="T1" fmla="*/ 0 h 3037"/>
              <a:gd name="T2" fmla="*/ 702 w 3024"/>
              <a:gd name="T3" fmla="*/ 0 h 3037"/>
              <a:gd name="T4" fmla="*/ 714 w 3024"/>
              <a:gd name="T5" fmla="*/ 163 h 3037"/>
              <a:gd name="T6" fmla="*/ 732 w 3024"/>
              <a:gd name="T7" fmla="*/ 325 h 3037"/>
              <a:gd name="T8" fmla="*/ 764 w 3024"/>
              <a:gd name="T9" fmla="*/ 481 h 3037"/>
              <a:gd name="T10" fmla="*/ 806 w 3024"/>
              <a:gd name="T11" fmla="*/ 635 h 3037"/>
              <a:gd name="T12" fmla="*/ 856 w 3024"/>
              <a:gd name="T13" fmla="*/ 785 h 3037"/>
              <a:gd name="T14" fmla="*/ 917 w 3024"/>
              <a:gd name="T15" fmla="*/ 930 h 3037"/>
              <a:gd name="T16" fmla="*/ 986 w 3024"/>
              <a:gd name="T17" fmla="*/ 1069 h 3037"/>
              <a:gd name="T18" fmla="*/ 1063 w 3024"/>
              <a:gd name="T19" fmla="*/ 1204 h 3037"/>
              <a:gd name="T20" fmla="*/ 1149 w 3024"/>
              <a:gd name="T21" fmla="*/ 1334 h 3037"/>
              <a:gd name="T22" fmla="*/ 1243 w 3024"/>
              <a:gd name="T23" fmla="*/ 1456 h 3037"/>
              <a:gd name="T24" fmla="*/ 1347 w 3024"/>
              <a:gd name="T25" fmla="*/ 1572 h 3037"/>
              <a:gd name="T26" fmla="*/ 1456 w 3024"/>
              <a:gd name="T27" fmla="*/ 1681 h 3037"/>
              <a:gd name="T28" fmla="*/ 1570 w 3024"/>
              <a:gd name="T29" fmla="*/ 1784 h 3037"/>
              <a:gd name="T30" fmla="*/ 1692 w 3024"/>
              <a:gd name="T31" fmla="*/ 1878 h 3037"/>
              <a:gd name="T32" fmla="*/ 1822 w 3024"/>
              <a:gd name="T33" fmla="*/ 1966 h 3037"/>
              <a:gd name="T34" fmla="*/ 1955 w 3024"/>
              <a:gd name="T35" fmla="*/ 2045 h 3037"/>
              <a:gd name="T36" fmla="*/ 2094 w 3024"/>
              <a:gd name="T37" fmla="*/ 2115 h 3037"/>
              <a:gd name="T38" fmla="*/ 2239 w 3024"/>
              <a:gd name="T39" fmla="*/ 2177 h 3037"/>
              <a:gd name="T40" fmla="*/ 2389 w 3024"/>
              <a:gd name="T41" fmla="*/ 2228 h 3037"/>
              <a:gd name="T42" fmla="*/ 2541 w 3024"/>
              <a:gd name="T43" fmla="*/ 2269 h 3037"/>
              <a:gd name="T44" fmla="*/ 2699 w 3024"/>
              <a:gd name="T45" fmla="*/ 2301 h 3037"/>
              <a:gd name="T46" fmla="*/ 2859 w 3024"/>
              <a:gd name="T47" fmla="*/ 2323 h 3037"/>
              <a:gd name="T48" fmla="*/ 3024 w 3024"/>
              <a:gd name="T49" fmla="*/ 2333 h 3037"/>
              <a:gd name="T50" fmla="*/ 3024 w 3024"/>
              <a:gd name="T51" fmla="*/ 3037 h 3037"/>
              <a:gd name="T52" fmla="*/ 2834 w 3024"/>
              <a:gd name="T53" fmla="*/ 3028 h 3037"/>
              <a:gd name="T54" fmla="*/ 2646 w 3024"/>
              <a:gd name="T55" fmla="*/ 3005 h 3037"/>
              <a:gd name="T56" fmla="*/ 2464 w 3024"/>
              <a:gd name="T57" fmla="*/ 2973 h 3037"/>
              <a:gd name="T58" fmla="*/ 2284 w 3024"/>
              <a:gd name="T59" fmla="*/ 2930 h 3037"/>
              <a:gd name="T60" fmla="*/ 2109 w 3024"/>
              <a:gd name="T61" fmla="*/ 2877 h 3037"/>
              <a:gd name="T62" fmla="*/ 1940 w 3024"/>
              <a:gd name="T63" fmla="*/ 2815 h 3037"/>
              <a:gd name="T64" fmla="*/ 1773 w 3024"/>
              <a:gd name="T65" fmla="*/ 2742 h 3037"/>
              <a:gd name="T66" fmla="*/ 1613 w 3024"/>
              <a:gd name="T67" fmla="*/ 2661 h 3037"/>
              <a:gd name="T68" fmla="*/ 1459 w 3024"/>
              <a:gd name="T69" fmla="*/ 2569 h 3037"/>
              <a:gd name="T70" fmla="*/ 1309 w 3024"/>
              <a:gd name="T71" fmla="*/ 2472 h 3037"/>
              <a:gd name="T72" fmla="*/ 1166 w 3024"/>
              <a:gd name="T73" fmla="*/ 2365 h 3037"/>
              <a:gd name="T74" fmla="*/ 1031 w 3024"/>
              <a:gd name="T75" fmla="*/ 2248 h 3037"/>
              <a:gd name="T76" fmla="*/ 902 w 3024"/>
              <a:gd name="T77" fmla="*/ 2126 h 3037"/>
              <a:gd name="T78" fmla="*/ 779 w 3024"/>
              <a:gd name="T79" fmla="*/ 1997 h 3037"/>
              <a:gd name="T80" fmla="*/ 665 w 3024"/>
              <a:gd name="T81" fmla="*/ 1859 h 3037"/>
              <a:gd name="T82" fmla="*/ 558 w 3024"/>
              <a:gd name="T83" fmla="*/ 1717 h 3037"/>
              <a:gd name="T84" fmla="*/ 460 w 3024"/>
              <a:gd name="T85" fmla="*/ 1566 h 3037"/>
              <a:gd name="T86" fmla="*/ 370 w 3024"/>
              <a:gd name="T87" fmla="*/ 1412 h 3037"/>
              <a:gd name="T88" fmla="*/ 289 w 3024"/>
              <a:gd name="T89" fmla="*/ 1251 h 3037"/>
              <a:gd name="T90" fmla="*/ 218 w 3024"/>
              <a:gd name="T91" fmla="*/ 1086 h 3037"/>
              <a:gd name="T92" fmla="*/ 156 w 3024"/>
              <a:gd name="T93" fmla="*/ 915 h 3037"/>
              <a:gd name="T94" fmla="*/ 103 w 3024"/>
              <a:gd name="T95" fmla="*/ 738 h 3037"/>
              <a:gd name="T96" fmla="*/ 62 w 3024"/>
              <a:gd name="T97" fmla="*/ 560 h 3037"/>
              <a:gd name="T98" fmla="*/ 30 w 3024"/>
              <a:gd name="T99" fmla="*/ 376 h 3037"/>
              <a:gd name="T100" fmla="*/ 9 w 3024"/>
              <a:gd name="T101" fmla="*/ 190 h 3037"/>
              <a:gd name="T102" fmla="*/ 0 w 3024"/>
              <a:gd name="T103" fmla="*/ 0 h 3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37">
                <a:moveTo>
                  <a:pt x="0" y="0"/>
                </a:moveTo>
                <a:lnTo>
                  <a:pt x="702" y="0"/>
                </a:lnTo>
                <a:lnTo>
                  <a:pt x="714" y="163"/>
                </a:lnTo>
                <a:lnTo>
                  <a:pt x="732" y="325"/>
                </a:lnTo>
                <a:lnTo>
                  <a:pt x="764" y="481"/>
                </a:lnTo>
                <a:lnTo>
                  <a:pt x="806" y="635"/>
                </a:lnTo>
                <a:lnTo>
                  <a:pt x="856" y="785"/>
                </a:lnTo>
                <a:lnTo>
                  <a:pt x="917" y="930"/>
                </a:lnTo>
                <a:lnTo>
                  <a:pt x="986" y="1069"/>
                </a:lnTo>
                <a:lnTo>
                  <a:pt x="1063" y="1204"/>
                </a:lnTo>
                <a:lnTo>
                  <a:pt x="1149" y="1334"/>
                </a:lnTo>
                <a:lnTo>
                  <a:pt x="1243" y="1456"/>
                </a:lnTo>
                <a:lnTo>
                  <a:pt x="1347" y="1572"/>
                </a:lnTo>
                <a:lnTo>
                  <a:pt x="1456" y="1681"/>
                </a:lnTo>
                <a:lnTo>
                  <a:pt x="1570" y="1784"/>
                </a:lnTo>
                <a:lnTo>
                  <a:pt x="1692" y="1878"/>
                </a:lnTo>
                <a:lnTo>
                  <a:pt x="1822" y="1966"/>
                </a:lnTo>
                <a:lnTo>
                  <a:pt x="1955" y="2045"/>
                </a:lnTo>
                <a:lnTo>
                  <a:pt x="2094" y="2115"/>
                </a:lnTo>
                <a:lnTo>
                  <a:pt x="2239" y="2177"/>
                </a:lnTo>
                <a:lnTo>
                  <a:pt x="2389" y="2228"/>
                </a:lnTo>
                <a:lnTo>
                  <a:pt x="2541" y="2269"/>
                </a:lnTo>
                <a:lnTo>
                  <a:pt x="2699" y="2301"/>
                </a:lnTo>
                <a:lnTo>
                  <a:pt x="2859" y="2323"/>
                </a:lnTo>
                <a:lnTo>
                  <a:pt x="3024" y="2333"/>
                </a:lnTo>
                <a:lnTo>
                  <a:pt x="3024" y="3037"/>
                </a:lnTo>
                <a:lnTo>
                  <a:pt x="2834" y="3028"/>
                </a:lnTo>
                <a:lnTo>
                  <a:pt x="2646" y="3005"/>
                </a:lnTo>
                <a:lnTo>
                  <a:pt x="2464" y="2973"/>
                </a:lnTo>
                <a:lnTo>
                  <a:pt x="2284" y="2930"/>
                </a:lnTo>
                <a:lnTo>
                  <a:pt x="2109" y="2877"/>
                </a:lnTo>
                <a:lnTo>
                  <a:pt x="1940" y="2815"/>
                </a:lnTo>
                <a:lnTo>
                  <a:pt x="1773" y="2742"/>
                </a:lnTo>
                <a:lnTo>
                  <a:pt x="1613" y="2661"/>
                </a:lnTo>
                <a:lnTo>
                  <a:pt x="1459" y="2569"/>
                </a:lnTo>
                <a:lnTo>
                  <a:pt x="1309" y="2472"/>
                </a:lnTo>
                <a:lnTo>
                  <a:pt x="1166" y="2365"/>
                </a:lnTo>
                <a:lnTo>
                  <a:pt x="1031" y="2248"/>
                </a:lnTo>
                <a:lnTo>
                  <a:pt x="902" y="2126"/>
                </a:lnTo>
                <a:lnTo>
                  <a:pt x="779" y="1997"/>
                </a:lnTo>
                <a:lnTo>
                  <a:pt x="665" y="1859"/>
                </a:lnTo>
                <a:lnTo>
                  <a:pt x="558" y="1717"/>
                </a:lnTo>
                <a:lnTo>
                  <a:pt x="460" y="1566"/>
                </a:lnTo>
                <a:lnTo>
                  <a:pt x="370" y="1412"/>
                </a:lnTo>
                <a:lnTo>
                  <a:pt x="289" y="1251"/>
                </a:lnTo>
                <a:lnTo>
                  <a:pt x="218" y="1086"/>
                </a:lnTo>
                <a:lnTo>
                  <a:pt x="156" y="915"/>
                </a:lnTo>
                <a:lnTo>
                  <a:pt x="103" y="738"/>
                </a:lnTo>
                <a:lnTo>
                  <a:pt x="62" y="560"/>
                </a:lnTo>
                <a:lnTo>
                  <a:pt x="30" y="376"/>
                </a:lnTo>
                <a:lnTo>
                  <a:pt x="9" y="1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548568" y="1186865"/>
            <a:ext cx="2488190" cy="2475026"/>
          </a:xfrm>
          <a:custGeom>
            <a:avLst/>
            <a:gdLst>
              <a:gd name="T0" fmla="*/ 3024 w 3024"/>
              <a:gd name="T1" fmla="*/ 0 h 3009"/>
              <a:gd name="T2" fmla="*/ 3024 w 3024"/>
              <a:gd name="T3" fmla="*/ 704 h 3009"/>
              <a:gd name="T4" fmla="*/ 2860 w 3024"/>
              <a:gd name="T5" fmla="*/ 713 h 3009"/>
              <a:gd name="T6" fmla="*/ 2701 w 3024"/>
              <a:gd name="T7" fmla="*/ 736 h 3009"/>
              <a:gd name="T8" fmla="*/ 2545 w 3024"/>
              <a:gd name="T9" fmla="*/ 766 h 3009"/>
              <a:gd name="T10" fmla="*/ 2393 w 3024"/>
              <a:gd name="T11" fmla="*/ 807 h 3009"/>
              <a:gd name="T12" fmla="*/ 2244 w 3024"/>
              <a:gd name="T13" fmla="*/ 860 h 3009"/>
              <a:gd name="T14" fmla="*/ 2102 w 3024"/>
              <a:gd name="T15" fmla="*/ 920 h 3009"/>
              <a:gd name="T16" fmla="*/ 1963 w 3024"/>
              <a:gd name="T17" fmla="*/ 988 h 3009"/>
              <a:gd name="T18" fmla="*/ 1829 w 3024"/>
              <a:gd name="T19" fmla="*/ 1067 h 3009"/>
              <a:gd name="T20" fmla="*/ 1702 w 3024"/>
              <a:gd name="T21" fmla="*/ 1151 h 3009"/>
              <a:gd name="T22" fmla="*/ 1580 w 3024"/>
              <a:gd name="T23" fmla="*/ 1245 h 3009"/>
              <a:gd name="T24" fmla="*/ 1465 w 3024"/>
              <a:gd name="T25" fmla="*/ 1346 h 3009"/>
              <a:gd name="T26" fmla="*/ 1356 w 3024"/>
              <a:gd name="T27" fmla="*/ 1455 h 3009"/>
              <a:gd name="T28" fmla="*/ 1255 w 3024"/>
              <a:gd name="T29" fmla="*/ 1570 h 3009"/>
              <a:gd name="T30" fmla="*/ 1161 w 3024"/>
              <a:gd name="T31" fmla="*/ 1690 h 3009"/>
              <a:gd name="T32" fmla="*/ 1074 w 3024"/>
              <a:gd name="T33" fmla="*/ 1818 h 3009"/>
              <a:gd name="T34" fmla="*/ 995 w 3024"/>
              <a:gd name="T35" fmla="*/ 1951 h 3009"/>
              <a:gd name="T36" fmla="*/ 926 w 3024"/>
              <a:gd name="T37" fmla="*/ 2088 h 3009"/>
              <a:gd name="T38" fmla="*/ 864 w 3024"/>
              <a:gd name="T39" fmla="*/ 2233 h 3009"/>
              <a:gd name="T40" fmla="*/ 813 w 3024"/>
              <a:gd name="T41" fmla="*/ 2379 h 3009"/>
              <a:gd name="T42" fmla="*/ 770 w 3024"/>
              <a:gd name="T43" fmla="*/ 2531 h 3009"/>
              <a:gd name="T44" fmla="*/ 738 w 3024"/>
              <a:gd name="T45" fmla="*/ 2687 h 3009"/>
              <a:gd name="T46" fmla="*/ 716 w 3024"/>
              <a:gd name="T47" fmla="*/ 2847 h 3009"/>
              <a:gd name="T48" fmla="*/ 704 w 3024"/>
              <a:gd name="T49" fmla="*/ 3009 h 3009"/>
              <a:gd name="T50" fmla="*/ 0 w 3024"/>
              <a:gd name="T51" fmla="*/ 3009 h 3009"/>
              <a:gd name="T52" fmla="*/ 11 w 3024"/>
              <a:gd name="T53" fmla="*/ 2821 h 3009"/>
              <a:gd name="T54" fmla="*/ 34 w 3024"/>
              <a:gd name="T55" fmla="*/ 2635 h 3009"/>
              <a:gd name="T56" fmla="*/ 66 w 3024"/>
              <a:gd name="T57" fmla="*/ 2453 h 3009"/>
              <a:gd name="T58" fmla="*/ 109 w 3024"/>
              <a:gd name="T59" fmla="*/ 2276 h 3009"/>
              <a:gd name="T60" fmla="*/ 163 w 3024"/>
              <a:gd name="T61" fmla="*/ 2101 h 3009"/>
              <a:gd name="T62" fmla="*/ 225 w 3024"/>
              <a:gd name="T63" fmla="*/ 1932 h 3009"/>
              <a:gd name="T64" fmla="*/ 299 w 3024"/>
              <a:gd name="T65" fmla="*/ 1767 h 3009"/>
              <a:gd name="T66" fmla="*/ 379 w 3024"/>
              <a:gd name="T67" fmla="*/ 1609 h 3009"/>
              <a:gd name="T68" fmla="*/ 470 w 3024"/>
              <a:gd name="T69" fmla="*/ 1455 h 3009"/>
              <a:gd name="T70" fmla="*/ 567 w 3024"/>
              <a:gd name="T71" fmla="*/ 1307 h 3009"/>
              <a:gd name="T72" fmla="*/ 674 w 3024"/>
              <a:gd name="T73" fmla="*/ 1166 h 3009"/>
              <a:gd name="T74" fmla="*/ 789 w 3024"/>
              <a:gd name="T75" fmla="*/ 1031 h 3009"/>
              <a:gd name="T76" fmla="*/ 911 w 3024"/>
              <a:gd name="T77" fmla="*/ 901 h 3009"/>
              <a:gd name="T78" fmla="*/ 1040 w 3024"/>
              <a:gd name="T79" fmla="*/ 781 h 3009"/>
              <a:gd name="T80" fmla="*/ 1176 w 3024"/>
              <a:gd name="T81" fmla="*/ 666 h 3009"/>
              <a:gd name="T82" fmla="*/ 1318 w 3024"/>
              <a:gd name="T83" fmla="*/ 559 h 3009"/>
              <a:gd name="T84" fmla="*/ 1467 w 3024"/>
              <a:gd name="T85" fmla="*/ 462 h 3009"/>
              <a:gd name="T86" fmla="*/ 1621 w 3024"/>
              <a:gd name="T87" fmla="*/ 374 h 3009"/>
              <a:gd name="T88" fmla="*/ 1780 w 3024"/>
              <a:gd name="T89" fmla="*/ 293 h 3009"/>
              <a:gd name="T90" fmla="*/ 1946 w 3024"/>
              <a:gd name="T91" fmla="*/ 219 h 3009"/>
              <a:gd name="T92" fmla="*/ 2115 w 3024"/>
              <a:gd name="T93" fmla="*/ 158 h 3009"/>
              <a:gd name="T94" fmla="*/ 2289 w 3024"/>
              <a:gd name="T95" fmla="*/ 105 h 3009"/>
              <a:gd name="T96" fmla="*/ 2468 w 3024"/>
              <a:gd name="T97" fmla="*/ 64 h 3009"/>
              <a:gd name="T98" fmla="*/ 2648 w 3024"/>
              <a:gd name="T99" fmla="*/ 32 h 3009"/>
              <a:gd name="T100" fmla="*/ 2834 w 3024"/>
              <a:gd name="T101" fmla="*/ 11 h 3009"/>
              <a:gd name="T102" fmla="*/ 3024 w 3024"/>
              <a:gd name="T103" fmla="*/ 0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09">
                <a:moveTo>
                  <a:pt x="3024" y="0"/>
                </a:moveTo>
                <a:lnTo>
                  <a:pt x="3024" y="704"/>
                </a:lnTo>
                <a:lnTo>
                  <a:pt x="2860" y="713"/>
                </a:lnTo>
                <a:lnTo>
                  <a:pt x="2701" y="736"/>
                </a:lnTo>
                <a:lnTo>
                  <a:pt x="2545" y="766"/>
                </a:lnTo>
                <a:lnTo>
                  <a:pt x="2393" y="807"/>
                </a:lnTo>
                <a:lnTo>
                  <a:pt x="2244" y="860"/>
                </a:lnTo>
                <a:lnTo>
                  <a:pt x="2102" y="920"/>
                </a:lnTo>
                <a:lnTo>
                  <a:pt x="1963" y="988"/>
                </a:lnTo>
                <a:lnTo>
                  <a:pt x="1829" y="1067"/>
                </a:lnTo>
                <a:lnTo>
                  <a:pt x="1702" y="1151"/>
                </a:lnTo>
                <a:lnTo>
                  <a:pt x="1580" y="1245"/>
                </a:lnTo>
                <a:lnTo>
                  <a:pt x="1465" y="1346"/>
                </a:lnTo>
                <a:lnTo>
                  <a:pt x="1356" y="1455"/>
                </a:lnTo>
                <a:lnTo>
                  <a:pt x="1255" y="1570"/>
                </a:lnTo>
                <a:lnTo>
                  <a:pt x="1161" y="1690"/>
                </a:lnTo>
                <a:lnTo>
                  <a:pt x="1074" y="1818"/>
                </a:lnTo>
                <a:lnTo>
                  <a:pt x="995" y="1951"/>
                </a:lnTo>
                <a:lnTo>
                  <a:pt x="926" y="2088"/>
                </a:lnTo>
                <a:lnTo>
                  <a:pt x="864" y="2233"/>
                </a:lnTo>
                <a:lnTo>
                  <a:pt x="813" y="2379"/>
                </a:lnTo>
                <a:lnTo>
                  <a:pt x="770" y="2531"/>
                </a:lnTo>
                <a:lnTo>
                  <a:pt x="738" y="2687"/>
                </a:lnTo>
                <a:lnTo>
                  <a:pt x="716" y="2847"/>
                </a:lnTo>
                <a:lnTo>
                  <a:pt x="704" y="3009"/>
                </a:lnTo>
                <a:lnTo>
                  <a:pt x="0" y="3009"/>
                </a:lnTo>
                <a:lnTo>
                  <a:pt x="11" y="2821"/>
                </a:lnTo>
                <a:lnTo>
                  <a:pt x="34" y="2635"/>
                </a:lnTo>
                <a:lnTo>
                  <a:pt x="66" y="2453"/>
                </a:lnTo>
                <a:lnTo>
                  <a:pt x="109" y="2276"/>
                </a:lnTo>
                <a:lnTo>
                  <a:pt x="163" y="2101"/>
                </a:lnTo>
                <a:lnTo>
                  <a:pt x="225" y="1932"/>
                </a:lnTo>
                <a:lnTo>
                  <a:pt x="299" y="1767"/>
                </a:lnTo>
                <a:lnTo>
                  <a:pt x="379" y="1609"/>
                </a:lnTo>
                <a:lnTo>
                  <a:pt x="470" y="1455"/>
                </a:lnTo>
                <a:lnTo>
                  <a:pt x="567" y="1307"/>
                </a:lnTo>
                <a:lnTo>
                  <a:pt x="674" y="1166"/>
                </a:lnTo>
                <a:lnTo>
                  <a:pt x="789" y="1031"/>
                </a:lnTo>
                <a:lnTo>
                  <a:pt x="911" y="901"/>
                </a:lnTo>
                <a:lnTo>
                  <a:pt x="1040" y="781"/>
                </a:lnTo>
                <a:lnTo>
                  <a:pt x="1176" y="666"/>
                </a:lnTo>
                <a:lnTo>
                  <a:pt x="1318" y="559"/>
                </a:lnTo>
                <a:lnTo>
                  <a:pt x="1467" y="462"/>
                </a:lnTo>
                <a:lnTo>
                  <a:pt x="1621" y="374"/>
                </a:lnTo>
                <a:lnTo>
                  <a:pt x="1780" y="293"/>
                </a:lnTo>
                <a:lnTo>
                  <a:pt x="1946" y="219"/>
                </a:lnTo>
                <a:lnTo>
                  <a:pt x="2115" y="158"/>
                </a:lnTo>
                <a:lnTo>
                  <a:pt x="2289" y="105"/>
                </a:lnTo>
                <a:lnTo>
                  <a:pt x="2468" y="64"/>
                </a:lnTo>
                <a:lnTo>
                  <a:pt x="2648" y="32"/>
                </a:lnTo>
                <a:lnTo>
                  <a:pt x="2834" y="11"/>
                </a:lnTo>
                <a:lnTo>
                  <a:pt x="30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155243" y="1186865"/>
            <a:ext cx="2488190" cy="2475026"/>
          </a:xfrm>
          <a:custGeom>
            <a:avLst/>
            <a:gdLst>
              <a:gd name="T0" fmla="*/ 0 w 3024"/>
              <a:gd name="T1" fmla="*/ 0 h 3009"/>
              <a:gd name="T2" fmla="*/ 190 w 3024"/>
              <a:gd name="T3" fmla="*/ 11 h 3009"/>
              <a:gd name="T4" fmla="*/ 374 w 3024"/>
              <a:gd name="T5" fmla="*/ 32 h 3009"/>
              <a:gd name="T6" fmla="*/ 556 w 3024"/>
              <a:gd name="T7" fmla="*/ 64 h 3009"/>
              <a:gd name="T8" fmla="*/ 735 w 3024"/>
              <a:gd name="T9" fmla="*/ 105 h 3009"/>
              <a:gd name="T10" fmla="*/ 909 w 3024"/>
              <a:gd name="T11" fmla="*/ 158 h 3009"/>
              <a:gd name="T12" fmla="*/ 1078 w 3024"/>
              <a:gd name="T13" fmla="*/ 219 h 3009"/>
              <a:gd name="T14" fmla="*/ 1244 w 3024"/>
              <a:gd name="T15" fmla="*/ 293 h 3009"/>
              <a:gd name="T16" fmla="*/ 1403 w 3024"/>
              <a:gd name="T17" fmla="*/ 374 h 3009"/>
              <a:gd name="T18" fmla="*/ 1557 w 3024"/>
              <a:gd name="T19" fmla="*/ 462 h 3009"/>
              <a:gd name="T20" fmla="*/ 1706 w 3024"/>
              <a:gd name="T21" fmla="*/ 559 h 3009"/>
              <a:gd name="T22" fmla="*/ 1849 w 3024"/>
              <a:gd name="T23" fmla="*/ 666 h 3009"/>
              <a:gd name="T24" fmla="*/ 1984 w 3024"/>
              <a:gd name="T25" fmla="*/ 781 h 3009"/>
              <a:gd name="T26" fmla="*/ 2113 w 3024"/>
              <a:gd name="T27" fmla="*/ 901 h 3009"/>
              <a:gd name="T28" fmla="*/ 2235 w 3024"/>
              <a:gd name="T29" fmla="*/ 1031 h 3009"/>
              <a:gd name="T30" fmla="*/ 2350 w 3024"/>
              <a:gd name="T31" fmla="*/ 1166 h 3009"/>
              <a:gd name="T32" fmla="*/ 2457 w 3024"/>
              <a:gd name="T33" fmla="*/ 1307 h 3009"/>
              <a:gd name="T34" fmla="*/ 2555 w 3024"/>
              <a:gd name="T35" fmla="*/ 1455 h 3009"/>
              <a:gd name="T36" fmla="*/ 2645 w 3024"/>
              <a:gd name="T37" fmla="*/ 1609 h 3009"/>
              <a:gd name="T38" fmla="*/ 2726 w 3024"/>
              <a:gd name="T39" fmla="*/ 1767 h 3009"/>
              <a:gd name="T40" fmla="*/ 2799 w 3024"/>
              <a:gd name="T41" fmla="*/ 1932 h 3009"/>
              <a:gd name="T42" fmla="*/ 2861 w 3024"/>
              <a:gd name="T43" fmla="*/ 2101 h 3009"/>
              <a:gd name="T44" fmla="*/ 2915 w 3024"/>
              <a:gd name="T45" fmla="*/ 2276 h 3009"/>
              <a:gd name="T46" fmla="*/ 2959 w 3024"/>
              <a:gd name="T47" fmla="*/ 2453 h 3009"/>
              <a:gd name="T48" fmla="*/ 2990 w 3024"/>
              <a:gd name="T49" fmla="*/ 2635 h 3009"/>
              <a:gd name="T50" fmla="*/ 3013 w 3024"/>
              <a:gd name="T51" fmla="*/ 2821 h 3009"/>
              <a:gd name="T52" fmla="*/ 3024 w 3024"/>
              <a:gd name="T53" fmla="*/ 3009 h 3009"/>
              <a:gd name="T54" fmla="*/ 2320 w 3024"/>
              <a:gd name="T55" fmla="*/ 3009 h 3009"/>
              <a:gd name="T56" fmla="*/ 2309 w 3024"/>
              <a:gd name="T57" fmla="*/ 2847 h 3009"/>
              <a:gd name="T58" fmla="*/ 2286 w 3024"/>
              <a:gd name="T59" fmla="*/ 2687 h 3009"/>
              <a:gd name="T60" fmla="*/ 2254 w 3024"/>
              <a:gd name="T61" fmla="*/ 2531 h 3009"/>
              <a:gd name="T62" fmla="*/ 2211 w 3024"/>
              <a:gd name="T63" fmla="*/ 2379 h 3009"/>
              <a:gd name="T64" fmla="*/ 2160 w 3024"/>
              <a:gd name="T65" fmla="*/ 2233 h 3009"/>
              <a:gd name="T66" fmla="*/ 2098 w 3024"/>
              <a:gd name="T67" fmla="*/ 2088 h 3009"/>
              <a:gd name="T68" fmla="*/ 2029 w 3024"/>
              <a:gd name="T69" fmla="*/ 1951 h 3009"/>
              <a:gd name="T70" fmla="*/ 1950 w 3024"/>
              <a:gd name="T71" fmla="*/ 1818 h 3009"/>
              <a:gd name="T72" fmla="*/ 1864 w 3024"/>
              <a:gd name="T73" fmla="*/ 1690 h 3009"/>
              <a:gd name="T74" fmla="*/ 1770 w 3024"/>
              <a:gd name="T75" fmla="*/ 1570 h 3009"/>
              <a:gd name="T76" fmla="*/ 1668 w 3024"/>
              <a:gd name="T77" fmla="*/ 1455 h 3009"/>
              <a:gd name="T78" fmla="*/ 1559 w 3024"/>
              <a:gd name="T79" fmla="*/ 1346 h 3009"/>
              <a:gd name="T80" fmla="*/ 1445 w 3024"/>
              <a:gd name="T81" fmla="*/ 1245 h 3009"/>
              <a:gd name="T82" fmla="*/ 1323 w 3024"/>
              <a:gd name="T83" fmla="*/ 1151 h 3009"/>
              <a:gd name="T84" fmla="*/ 1195 w 3024"/>
              <a:gd name="T85" fmla="*/ 1067 h 3009"/>
              <a:gd name="T86" fmla="*/ 1062 w 3024"/>
              <a:gd name="T87" fmla="*/ 988 h 3009"/>
              <a:gd name="T88" fmla="*/ 923 w 3024"/>
              <a:gd name="T89" fmla="*/ 920 h 3009"/>
              <a:gd name="T90" fmla="*/ 780 w 3024"/>
              <a:gd name="T91" fmla="*/ 860 h 3009"/>
              <a:gd name="T92" fmla="*/ 631 w 3024"/>
              <a:gd name="T93" fmla="*/ 807 h 3009"/>
              <a:gd name="T94" fmla="*/ 479 w 3024"/>
              <a:gd name="T95" fmla="*/ 766 h 3009"/>
              <a:gd name="T96" fmla="*/ 323 w 3024"/>
              <a:gd name="T97" fmla="*/ 736 h 3009"/>
              <a:gd name="T98" fmla="*/ 164 w 3024"/>
              <a:gd name="T99" fmla="*/ 713 h 3009"/>
              <a:gd name="T100" fmla="*/ 0 w 3024"/>
              <a:gd name="T101" fmla="*/ 704 h 3009"/>
              <a:gd name="T102" fmla="*/ 0 w 3024"/>
              <a:gd name="T103" fmla="*/ 0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09">
                <a:moveTo>
                  <a:pt x="0" y="0"/>
                </a:moveTo>
                <a:lnTo>
                  <a:pt x="190" y="11"/>
                </a:lnTo>
                <a:lnTo>
                  <a:pt x="374" y="32"/>
                </a:lnTo>
                <a:lnTo>
                  <a:pt x="556" y="64"/>
                </a:lnTo>
                <a:lnTo>
                  <a:pt x="735" y="105"/>
                </a:lnTo>
                <a:lnTo>
                  <a:pt x="909" y="158"/>
                </a:lnTo>
                <a:lnTo>
                  <a:pt x="1078" y="219"/>
                </a:lnTo>
                <a:lnTo>
                  <a:pt x="1244" y="293"/>
                </a:lnTo>
                <a:lnTo>
                  <a:pt x="1403" y="374"/>
                </a:lnTo>
                <a:lnTo>
                  <a:pt x="1557" y="462"/>
                </a:lnTo>
                <a:lnTo>
                  <a:pt x="1706" y="559"/>
                </a:lnTo>
                <a:lnTo>
                  <a:pt x="1849" y="666"/>
                </a:lnTo>
                <a:lnTo>
                  <a:pt x="1984" y="781"/>
                </a:lnTo>
                <a:lnTo>
                  <a:pt x="2113" y="901"/>
                </a:lnTo>
                <a:lnTo>
                  <a:pt x="2235" y="1031"/>
                </a:lnTo>
                <a:lnTo>
                  <a:pt x="2350" y="1166"/>
                </a:lnTo>
                <a:lnTo>
                  <a:pt x="2457" y="1307"/>
                </a:lnTo>
                <a:lnTo>
                  <a:pt x="2555" y="1455"/>
                </a:lnTo>
                <a:lnTo>
                  <a:pt x="2645" y="1609"/>
                </a:lnTo>
                <a:lnTo>
                  <a:pt x="2726" y="1767"/>
                </a:lnTo>
                <a:lnTo>
                  <a:pt x="2799" y="1932"/>
                </a:lnTo>
                <a:lnTo>
                  <a:pt x="2861" y="2101"/>
                </a:lnTo>
                <a:lnTo>
                  <a:pt x="2915" y="2276"/>
                </a:lnTo>
                <a:lnTo>
                  <a:pt x="2959" y="2453"/>
                </a:lnTo>
                <a:lnTo>
                  <a:pt x="2990" y="2635"/>
                </a:lnTo>
                <a:lnTo>
                  <a:pt x="3013" y="2821"/>
                </a:lnTo>
                <a:lnTo>
                  <a:pt x="3024" y="3009"/>
                </a:lnTo>
                <a:lnTo>
                  <a:pt x="2320" y="3009"/>
                </a:lnTo>
                <a:lnTo>
                  <a:pt x="2309" y="2847"/>
                </a:lnTo>
                <a:lnTo>
                  <a:pt x="2286" y="2687"/>
                </a:lnTo>
                <a:lnTo>
                  <a:pt x="2254" y="2531"/>
                </a:lnTo>
                <a:lnTo>
                  <a:pt x="2211" y="2379"/>
                </a:lnTo>
                <a:lnTo>
                  <a:pt x="2160" y="2233"/>
                </a:lnTo>
                <a:lnTo>
                  <a:pt x="2098" y="2088"/>
                </a:lnTo>
                <a:lnTo>
                  <a:pt x="2029" y="1951"/>
                </a:lnTo>
                <a:lnTo>
                  <a:pt x="1950" y="1818"/>
                </a:lnTo>
                <a:lnTo>
                  <a:pt x="1864" y="1690"/>
                </a:lnTo>
                <a:lnTo>
                  <a:pt x="1770" y="1570"/>
                </a:lnTo>
                <a:lnTo>
                  <a:pt x="1668" y="1455"/>
                </a:lnTo>
                <a:lnTo>
                  <a:pt x="1559" y="1346"/>
                </a:lnTo>
                <a:lnTo>
                  <a:pt x="1445" y="1245"/>
                </a:lnTo>
                <a:lnTo>
                  <a:pt x="1323" y="1151"/>
                </a:lnTo>
                <a:lnTo>
                  <a:pt x="1195" y="1067"/>
                </a:lnTo>
                <a:lnTo>
                  <a:pt x="1062" y="988"/>
                </a:lnTo>
                <a:lnTo>
                  <a:pt x="923" y="920"/>
                </a:lnTo>
                <a:lnTo>
                  <a:pt x="780" y="860"/>
                </a:lnTo>
                <a:lnTo>
                  <a:pt x="631" y="807"/>
                </a:lnTo>
                <a:lnTo>
                  <a:pt x="479" y="766"/>
                </a:lnTo>
                <a:lnTo>
                  <a:pt x="323" y="736"/>
                </a:lnTo>
                <a:lnTo>
                  <a:pt x="164" y="713"/>
                </a:lnTo>
                <a:lnTo>
                  <a:pt x="0" y="7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155243" y="3783666"/>
            <a:ext cx="2488190" cy="2498065"/>
          </a:xfrm>
          <a:custGeom>
            <a:avLst/>
            <a:gdLst>
              <a:gd name="T0" fmla="*/ 2320 w 3024"/>
              <a:gd name="T1" fmla="*/ 0 h 3037"/>
              <a:gd name="T2" fmla="*/ 3024 w 3024"/>
              <a:gd name="T3" fmla="*/ 0 h 3037"/>
              <a:gd name="T4" fmla="*/ 3015 w 3024"/>
              <a:gd name="T5" fmla="*/ 190 h 3037"/>
              <a:gd name="T6" fmla="*/ 2994 w 3024"/>
              <a:gd name="T7" fmla="*/ 376 h 3037"/>
              <a:gd name="T8" fmla="*/ 2962 w 3024"/>
              <a:gd name="T9" fmla="*/ 560 h 3037"/>
              <a:gd name="T10" fmla="*/ 2921 w 3024"/>
              <a:gd name="T11" fmla="*/ 738 h 3037"/>
              <a:gd name="T12" fmla="*/ 2868 w 3024"/>
              <a:gd name="T13" fmla="*/ 915 h 3037"/>
              <a:gd name="T14" fmla="*/ 2806 w 3024"/>
              <a:gd name="T15" fmla="*/ 1086 h 3037"/>
              <a:gd name="T16" fmla="*/ 2735 w 3024"/>
              <a:gd name="T17" fmla="*/ 1251 h 3037"/>
              <a:gd name="T18" fmla="*/ 2654 w 3024"/>
              <a:gd name="T19" fmla="*/ 1412 h 3037"/>
              <a:gd name="T20" fmla="*/ 2564 w 3024"/>
              <a:gd name="T21" fmla="*/ 1566 h 3037"/>
              <a:gd name="T22" fmla="*/ 2466 w 3024"/>
              <a:gd name="T23" fmla="*/ 1717 h 3037"/>
              <a:gd name="T24" fmla="*/ 2359 w 3024"/>
              <a:gd name="T25" fmla="*/ 1859 h 3037"/>
              <a:gd name="T26" fmla="*/ 2245 w 3024"/>
              <a:gd name="T27" fmla="*/ 1997 h 3037"/>
              <a:gd name="T28" fmla="*/ 2123 w 3024"/>
              <a:gd name="T29" fmla="*/ 2126 h 3037"/>
              <a:gd name="T30" fmla="*/ 1993 w 3024"/>
              <a:gd name="T31" fmla="*/ 2248 h 3037"/>
              <a:gd name="T32" fmla="*/ 1858 w 3024"/>
              <a:gd name="T33" fmla="*/ 2365 h 3037"/>
              <a:gd name="T34" fmla="*/ 1715 w 3024"/>
              <a:gd name="T35" fmla="*/ 2472 h 3037"/>
              <a:gd name="T36" fmla="*/ 1565 w 3024"/>
              <a:gd name="T37" fmla="*/ 2569 h 3037"/>
              <a:gd name="T38" fmla="*/ 1411 w 3024"/>
              <a:gd name="T39" fmla="*/ 2661 h 3037"/>
              <a:gd name="T40" fmla="*/ 1251 w 3024"/>
              <a:gd name="T41" fmla="*/ 2742 h 3037"/>
              <a:gd name="T42" fmla="*/ 1084 w 3024"/>
              <a:gd name="T43" fmla="*/ 2815 h 3037"/>
              <a:gd name="T44" fmla="*/ 915 w 3024"/>
              <a:gd name="T45" fmla="*/ 2877 h 3037"/>
              <a:gd name="T46" fmla="*/ 739 w 3024"/>
              <a:gd name="T47" fmla="*/ 2930 h 3037"/>
              <a:gd name="T48" fmla="*/ 560 w 3024"/>
              <a:gd name="T49" fmla="*/ 2973 h 3037"/>
              <a:gd name="T50" fmla="*/ 378 w 3024"/>
              <a:gd name="T51" fmla="*/ 3005 h 3037"/>
              <a:gd name="T52" fmla="*/ 190 w 3024"/>
              <a:gd name="T53" fmla="*/ 3028 h 3037"/>
              <a:gd name="T54" fmla="*/ 0 w 3024"/>
              <a:gd name="T55" fmla="*/ 3037 h 3037"/>
              <a:gd name="T56" fmla="*/ 0 w 3024"/>
              <a:gd name="T57" fmla="*/ 2333 h 3037"/>
              <a:gd name="T58" fmla="*/ 164 w 3024"/>
              <a:gd name="T59" fmla="*/ 2323 h 3037"/>
              <a:gd name="T60" fmla="*/ 325 w 3024"/>
              <a:gd name="T61" fmla="*/ 2301 h 3037"/>
              <a:gd name="T62" fmla="*/ 483 w 3024"/>
              <a:gd name="T63" fmla="*/ 2269 h 3037"/>
              <a:gd name="T64" fmla="*/ 635 w 3024"/>
              <a:gd name="T65" fmla="*/ 2228 h 3037"/>
              <a:gd name="T66" fmla="*/ 785 w 3024"/>
              <a:gd name="T67" fmla="*/ 2177 h 3037"/>
              <a:gd name="T68" fmla="*/ 930 w 3024"/>
              <a:gd name="T69" fmla="*/ 2115 h 3037"/>
              <a:gd name="T70" fmla="*/ 1069 w 3024"/>
              <a:gd name="T71" fmla="*/ 2045 h 3037"/>
              <a:gd name="T72" fmla="*/ 1202 w 3024"/>
              <a:gd name="T73" fmla="*/ 1966 h 3037"/>
              <a:gd name="T74" fmla="*/ 1332 w 3024"/>
              <a:gd name="T75" fmla="*/ 1878 h 3037"/>
              <a:gd name="T76" fmla="*/ 1454 w 3024"/>
              <a:gd name="T77" fmla="*/ 1784 h 3037"/>
              <a:gd name="T78" fmla="*/ 1569 w 3024"/>
              <a:gd name="T79" fmla="*/ 1681 h 3037"/>
              <a:gd name="T80" fmla="*/ 1678 w 3024"/>
              <a:gd name="T81" fmla="*/ 1572 h 3037"/>
              <a:gd name="T82" fmla="*/ 1779 w 3024"/>
              <a:gd name="T83" fmla="*/ 1456 h 3037"/>
              <a:gd name="T84" fmla="*/ 1875 w 3024"/>
              <a:gd name="T85" fmla="*/ 1334 h 3037"/>
              <a:gd name="T86" fmla="*/ 1961 w 3024"/>
              <a:gd name="T87" fmla="*/ 1204 h 3037"/>
              <a:gd name="T88" fmla="*/ 2038 w 3024"/>
              <a:gd name="T89" fmla="*/ 1069 h 3037"/>
              <a:gd name="T90" fmla="*/ 2108 w 3024"/>
              <a:gd name="T91" fmla="*/ 930 h 3037"/>
              <a:gd name="T92" fmla="*/ 2168 w 3024"/>
              <a:gd name="T93" fmla="*/ 785 h 3037"/>
              <a:gd name="T94" fmla="*/ 2219 w 3024"/>
              <a:gd name="T95" fmla="*/ 635 h 3037"/>
              <a:gd name="T96" fmla="*/ 2260 w 3024"/>
              <a:gd name="T97" fmla="*/ 481 h 3037"/>
              <a:gd name="T98" fmla="*/ 2292 w 3024"/>
              <a:gd name="T99" fmla="*/ 325 h 3037"/>
              <a:gd name="T100" fmla="*/ 2311 w 3024"/>
              <a:gd name="T101" fmla="*/ 163 h 3037"/>
              <a:gd name="T102" fmla="*/ 2320 w 3024"/>
              <a:gd name="T103" fmla="*/ 0 h 3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37">
                <a:moveTo>
                  <a:pt x="2320" y="0"/>
                </a:moveTo>
                <a:lnTo>
                  <a:pt x="3024" y="0"/>
                </a:lnTo>
                <a:lnTo>
                  <a:pt x="3015" y="190"/>
                </a:lnTo>
                <a:lnTo>
                  <a:pt x="2994" y="376"/>
                </a:lnTo>
                <a:lnTo>
                  <a:pt x="2962" y="560"/>
                </a:lnTo>
                <a:lnTo>
                  <a:pt x="2921" y="738"/>
                </a:lnTo>
                <a:lnTo>
                  <a:pt x="2868" y="915"/>
                </a:lnTo>
                <a:lnTo>
                  <a:pt x="2806" y="1086"/>
                </a:lnTo>
                <a:lnTo>
                  <a:pt x="2735" y="1251"/>
                </a:lnTo>
                <a:lnTo>
                  <a:pt x="2654" y="1412"/>
                </a:lnTo>
                <a:lnTo>
                  <a:pt x="2564" y="1566"/>
                </a:lnTo>
                <a:lnTo>
                  <a:pt x="2466" y="1717"/>
                </a:lnTo>
                <a:lnTo>
                  <a:pt x="2359" y="1859"/>
                </a:lnTo>
                <a:lnTo>
                  <a:pt x="2245" y="1997"/>
                </a:lnTo>
                <a:lnTo>
                  <a:pt x="2123" y="2126"/>
                </a:lnTo>
                <a:lnTo>
                  <a:pt x="1993" y="2248"/>
                </a:lnTo>
                <a:lnTo>
                  <a:pt x="1858" y="2365"/>
                </a:lnTo>
                <a:lnTo>
                  <a:pt x="1715" y="2472"/>
                </a:lnTo>
                <a:lnTo>
                  <a:pt x="1565" y="2569"/>
                </a:lnTo>
                <a:lnTo>
                  <a:pt x="1411" y="2661"/>
                </a:lnTo>
                <a:lnTo>
                  <a:pt x="1251" y="2742"/>
                </a:lnTo>
                <a:lnTo>
                  <a:pt x="1084" y="2815"/>
                </a:lnTo>
                <a:lnTo>
                  <a:pt x="915" y="2877"/>
                </a:lnTo>
                <a:lnTo>
                  <a:pt x="739" y="2930"/>
                </a:lnTo>
                <a:lnTo>
                  <a:pt x="560" y="2973"/>
                </a:lnTo>
                <a:lnTo>
                  <a:pt x="378" y="3005"/>
                </a:lnTo>
                <a:lnTo>
                  <a:pt x="190" y="3028"/>
                </a:lnTo>
                <a:lnTo>
                  <a:pt x="0" y="3037"/>
                </a:lnTo>
                <a:lnTo>
                  <a:pt x="0" y="2333"/>
                </a:lnTo>
                <a:lnTo>
                  <a:pt x="164" y="2323"/>
                </a:lnTo>
                <a:lnTo>
                  <a:pt x="325" y="2301"/>
                </a:lnTo>
                <a:lnTo>
                  <a:pt x="483" y="2269"/>
                </a:lnTo>
                <a:lnTo>
                  <a:pt x="635" y="2228"/>
                </a:lnTo>
                <a:lnTo>
                  <a:pt x="785" y="2177"/>
                </a:lnTo>
                <a:lnTo>
                  <a:pt x="930" y="2115"/>
                </a:lnTo>
                <a:lnTo>
                  <a:pt x="1069" y="2045"/>
                </a:lnTo>
                <a:lnTo>
                  <a:pt x="1202" y="1966"/>
                </a:lnTo>
                <a:lnTo>
                  <a:pt x="1332" y="1878"/>
                </a:lnTo>
                <a:lnTo>
                  <a:pt x="1454" y="1784"/>
                </a:lnTo>
                <a:lnTo>
                  <a:pt x="1569" y="1681"/>
                </a:lnTo>
                <a:lnTo>
                  <a:pt x="1678" y="1572"/>
                </a:lnTo>
                <a:lnTo>
                  <a:pt x="1779" y="1456"/>
                </a:lnTo>
                <a:lnTo>
                  <a:pt x="1875" y="1334"/>
                </a:lnTo>
                <a:lnTo>
                  <a:pt x="1961" y="1204"/>
                </a:lnTo>
                <a:lnTo>
                  <a:pt x="2038" y="1069"/>
                </a:lnTo>
                <a:lnTo>
                  <a:pt x="2108" y="930"/>
                </a:lnTo>
                <a:lnTo>
                  <a:pt x="2168" y="785"/>
                </a:lnTo>
                <a:lnTo>
                  <a:pt x="2219" y="635"/>
                </a:lnTo>
                <a:lnTo>
                  <a:pt x="2260" y="481"/>
                </a:lnTo>
                <a:lnTo>
                  <a:pt x="2292" y="325"/>
                </a:lnTo>
                <a:lnTo>
                  <a:pt x="2311" y="163"/>
                </a:lnTo>
                <a:lnTo>
                  <a:pt x="232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grpSp>
        <p:nvGrpSpPr>
          <p:cNvPr id="34" name="Group 33"/>
          <p:cNvGrpSpPr/>
          <p:nvPr/>
        </p:nvGrpSpPr>
        <p:grpSpPr>
          <a:xfrm>
            <a:off x="5384901" y="3023200"/>
            <a:ext cx="1422200" cy="1422198"/>
            <a:chOff x="5423171" y="3113777"/>
            <a:chExt cx="1342483" cy="134248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423171" y="3113777"/>
              <a:ext cx="1342483" cy="1342483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IN" sz="1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458035" y="3148643"/>
              <a:ext cx="1272754" cy="1272752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4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18957947">
            <a:off x="5114348" y="3071617"/>
            <a:ext cx="893326" cy="27995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5" name="TextBox 24"/>
          <p:cNvSpPr txBox="1"/>
          <p:nvPr/>
        </p:nvSpPr>
        <p:spPr>
          <a:xfrm rot="2804123">
            <a:off x="6195334" y="3092625"/>
            <a:ext cx="893325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85594" y="4146785"/>
            <a:ext cx="893326" cy="27995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8" name="TextBox 27"/>
          <p:cNvSpPr txBox="1"/>
          <p:nvPr/>
        </p:nvSpPr>
        <p:spPr>
          <a:xfrm rot="2859492">
            <a:off x="5074518" y="4135807"/>
            <a:ext cx="893325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9" name="TextBox 28"/>
          <p:cNvSpPr txBox="1"/>
          <p:nvPr/>
        </p:nvSpPr>
        <p:spPr>
          <a:xfrm rot="18826806">
            <a:off x="3729411" y="2126080"/>
            <a:ext cx="1936140" cy="56316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0" name="TextBox 29"/>
          <p:cNvSpPr txBox="1"/>
          <p:nvPr/>
        </p:nvSpPr>
        <p:spPr>
          <a:xfrm rot="19007380">
            <a:off x="6468285" y="4761037"/>
            <a:ext cx="1936140" cy="68920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2" name="TextBox 31"/>
          <p:cNvSpPr txBox="1"/>
          <p:nvPr/>
        </p:nvSpPr>
        <p:spPr>
          <a:xfrm rot="2626806">
            <a:off x="6388875" y="2006229"/>
            <a:ext cx="1936140" cy="56316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3" name="TextBox 32"/>
          <p:cNvSpPr txBox="1"/>
          <p:nvPr/>
        </p:nvSpPr>
        <p:spPr>
          <a:xfrm rot="2807380">
            <a:off x="3690895" y="4682081"/>
            <a:ext cx="1936140" cy="68920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8" name="TextBox 37"/>
          <p:cNvSpPr txBox="1"/>
          <p:nvPr/>
        </p:nvSpPr>
        <p:spPr>
          <a:xfrm rot="2859492">
            <a:off x="4236681" y="4725288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3" name="TextBox 42"/>
          <p:cNvSpPr txBox="1"/>
          <p:nvPr/>
        </p:nvSpPr>
        <p:spPr>
          <a:xfrm rot="18885846">
            <a:off x="6686945" y="4838450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9" name="TextBox 48"/>
          <p:cNvSpPr txBox="1"/>
          <p:nvPr/>
        </p:nvSpPr>
        <p:spPr>
          <a:xfrm rot="18726230">
            <a:off x="4277697" y="2473339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8" name="TextBox 47"/>
          <p:cNvSpPr txBox="1"/>
          <p:nvPr/>
        </p:nvSpPr>
        <p:spPr>
          <a:xfrm rot="18726230">
            <a:off x="4506442" y="2630385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7" name="TextBox 46"/>
          <p:cNvSpPr txBox="1"/>
          <p:nvPr/>
        </p:nvSpPr>
        <p:spPr>
          <a:xfrm rot="18745539">
            <a:off x="4766428" y="2810606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6" name="TextBox 55"/>
          <p:cNvSpPr txBox="1"/>
          <p:nvPr/>
        </p:nvSpPr>
        <p:spPr>
          <a:xfrm rot="2526230">
            <a:off x="6644985" y="2383465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7" name="TextBox 56"/>
          <p:cNvSpPr txBox="1"/>
          <p:nvPr/>
        </p:nvSpPr>
        <p:spPr>
          <a:xfrm rot="2526230">
            <a:off x="6512434" y="2587716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8" name="TextBox 57"/>
          <p:cNvSpPr txBox="1"/>
          <p:nvPr/>
        </p:nvSpPr>
        <p:spPr>
          <a:xfrm rot="2545539">
            <a:off x="6415023" y="2764891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7" name="TextBox 36"/>
          <p:cNvSpPr txBox="1"/>
          <p:nvPr/>
        </p:nvSpPr>
        <p:spPr>
          <a:xfrm rot="2859492">
            <a:off x="4464908" y="4560569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6" name="TextBox 35"/>
          <p:cNvSpPr txBox="1"/>
          <p:nvPr/>
        </p:nvSpPr>
        <p:spPr>
          <a:xfrm rot="2859492">
            <a:off x="4747116" y="4395851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2" name="TextBox 41"/>
          <p:cNvSpPr txBox="1"/>
          <p:nvPr/>
        </p:nvSpPr>
        <p:spPr>
          <a:xfrm rot="18885846">
            <a:off x="6536644" y="4643294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1" name="TextBox 40"/>
          <p:cNvSpPr txBox="1"/>
          <p:nvPr/>
        </p:nvSpPr>
        <p:spPr>
          <a:xfrm rot="19095660">
            <a:off x="6439532" y="4479209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8263" y="5539922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8263" y="5143864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32167" y="5539922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2167" y="5143864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8263" y="2043457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8263" y="1647398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32167" y="2043457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32167" y="1647398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Layered Quadrants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998754" y="2637017"/>
            <a:ext cx="2194495" cy="2196210"/>
          </a:xfrm>
          <a:custGeom>
            <a:avLst/>
            <a:gdLst>
              <a:gd name="T0" fmla="*/ 1180 w 2560"/>
              <a:gd name="T1" fmla="*/ 424 h 2562"/>
              <a:gd name="T2" fmla="*/ 990 w 2560"/>
              <a:gd name="T3" fmla="*/ 469 h 2562"/>
              <a:gd name="T4" fmla="*/ 819 w 2560"/>
              <a:gd name="T5" fmla="*/ 554 h 2562"/>
              <a:gd name="T6" fmla="*/ 671 w 2560"/>
              <a:gd name="T7" fmla="*/ 672 h 2562"/>
              <a:gd name="T8" fmla="*/ 554 w 2560"/>
              <a:gd name="T9" fmla="*/ 819 h 2562"/>
              <a:gd name="T10" fmla="*/ 470 w 2560"/>
              <a:gd name="T11" fmla="*/ 990 h 2562"/>
              <a:gd name="T12" fmla="*/ 425 w 2560"/>
              <a:gd name="T13" fmla="*/ 1179 h 2562"/>
              <a:gd name="T14" fmla="*/ 425 w 2560"/>
              <a:gd name="T15" fmla="*/ 1380 h 2562"/>
              <a:gd name="T16" fmla="*/ 470 w 2560"/>
              <a:gd name="T17" fmla="*/ 1570 h 2562"/>
              <a:gd name="T18" fmla="*/ 554 w 2560"/>
              <a:gd name="T19" fmla="*/ 1741 h 2562"/>
              <a:gd name="T20" fmla="*/ 671 w 2560"/>
              <a:gd name="T21" fmla="*/ 1889 h 2562"/>
              <a:gd name="T22" fmla="*/ 819 w 2560"/>
              <a:gd name="T23" fmla="*/ 2008 h 2562"/>
              <a:gd name="T24" fmla="*/ 990 w 2560"/>
              <a:gd name="T25" fmla="*/ 2090 h 2562"/>
              <a:gd name="T26" fmla="*/ 1180 w 2560"/>
              <a:gd name="T27" fmla="*/ 2135 h 2562"/>
              <a:gd name="T28" fmla="*/ 1381 w 2560"/>
              <a:gd name="T29" fmla="*/ 2135 h 2562"/>
              <a:gd name="T30" fmla="*/ 1570 w 2560"/>
              <a:gd name="T31" fmla="*/ 2090 h 2562"/>
              <a:gd name="T32" fmla="*/ 1741 w 2560"/>
              <a:gd name="T33" fmla="*/ 2008 h 2562"/>
              <a:gd name="T34" fmla="*/ 1890 w 2560"/>
              <a:gd name="T35" fmla="*/ 1889 h 2562"/>
              <a:gd name="T36" fmla="*/ 2006 w 2560"/>
              <a:gd name="T37" fmla="*/ 1741 h 2562"/>
              <a:gd name="T38" fmla="*/ 2091 w 2560"/>
              <a:gd name="T39" fmla="*/ 1570 h 2562"/>
              <a:gd name="T40" fmla="*/ 2136 w 2560"/>
              <a:gd name="T41" fmla="*/ 1380 h 2562"/>
              <a:gd name="T42" fmla="*/ 2136 w 2560"/>
              <a:gd name="T43" fmla="*/ 1179 h 2562"/>
              <a:gd name="T44" fmla="*/ 2091 w 2560"/>
              <a:gd name="T45" fmla="*/ 990 h 2562"/>
              <a:gd name="T46" fmla="*/ 2006 w 2560"/>
              <a:gd name="T47" fmla="*/ 819 h 2562"/>
              <a:gd name="T48" fmla="*/ 1890 w 2560"/>
              <a:gd name="T49" fmla="*/ 672 h 2562"/>
              <a:gd name="T50" fmla="*/ 1741 w 2560"/>
              <a:gd name="T51" fmla="*/ 554 h 2562"/>
              <a:gd name="T52" fmla="*/ 1570 w 2560"/>
              <a:gd name="T53" fmla="*/ 469 h 2562"/>
              <a:gd name="T54" fmla="*/ 1381 w 2560"/>
              <a:gd name="T55" fmla="*/ 424 h 2562"/>
              <a:gd name="T56" fmla="*/ 1279 w 2560"/>
              <a:gd name="T57" fmla="*/ 0 h 2562"/>
              <a:gd name="T58" fmla="*/ 1523 w 2560"/>
              <a:gd name="T59" fmla="*/ 22 h 2562"/>
              <a:gd name="T60" fmla="*/ 1751 w 2560"/>
              <a:gd name="T61" fmla="*/ 88 h 2562"/>
              <a:gd name="T62" fmla="*/ 1959 w 2560"/>
              <a:gd name="T63" fmla="*/ 195 h 2562"/>
              <a:gd name="T64" fmla="*/ 2143 w 2560"/>
              <a:gd name="T65" fmla="*/ 334 h 2562"/>
              <a:gd name="T66" fmla="*/ 2299 w 2560"/>
              <a:gd name="T67" fmla="*/ 505 h 2562"/>
              <a:gd name="T68" fmla="*/ 2423 w 2560"/>
              <a:gd name="T69" fmla="*/ 702 h 2562"/>
              <a:gd name="T70" fmla="*/ 2509 w 2560"/>
              <a:gd name="T71" fmla="*/ 920 h 2562"/>
              <a:gd name="T72" fmla="*/ 2554 w 2560"/>
              <a:gd name="T73" fmla="*/ 1157 h 2562"/>
              <a:gd name="T74" fmla="*/ 2554 w 2560"/>
              <a:gd name="T75" fmla="*/ 1403 h 2562"/>
              <a:gd name="T76" fmla="*/ 2509 w 2560"/>
              <a:gd name="T77" fmla="*/ 1640 h 2562"/>
              <a:gd name="T78" fmla="*/ 2423 w 2560"/>
              <a:gd name="T79" fmla="*/ 1857 h 2562"/>
              <a:gd name="T80" fmla="*/ 2299 w 2560"/>
              <a:gd name="T81" fmla="*/ 2055 h 2562"/>
              <a:gd name="T82" fmla="*/ 2143 w 2560"/>
              <a:gd name="T83" fmla="*/ 2226 h 2562"/>
              <a:gd name="T84" fmla="*/ 1959 w 2560"/>
              <a:gd name="T85" fmla="*/ 2366 h 2562"/>
              <a:gd name="T86" fmla="*/ 1751 w 2560"/>
              <a:gd name="T87" fmla="*/ 2472 h 2562"/>
              <a:gd name="T88" fmla="*/ 1523 w 2560"/>
              <a:gd name="T89" fmla="*/ 2537 h 2562"/>
              <a:gd name="T90" fmla="*/ 1279 w 2560"/>
              <a:gd name="T91" fmla="*/ 2562 h 2562"/>
              <a:gd name="T92" fmla="*/ 1037 w 2560"/>
              <a:gd name="T93" fmla="*/ 2537 h 2562"/>
              <a:gd name="T94" fmla="*/ 810 w 2560"/>
              <a:gd name="T95" fmla="*/ 2472 h 2562"/>
              <a:gd name="T96" fmla="*/ 601 w 2560"/>
              <a:gd name="T97" fmla="*/ 2366 h 2562"/>
              <a:gd name="T98" fmla="*/ 417 w 2560"/>
              <a:gd name="T99" fmla="*/ 2226 h 2562"/>
              <a:gd name="T100" fmla="*/ 261 w 2560"/>
              <a:gd name="T101" fmla="*/ 2055 h 2562"/>
              <a:gd name="T102" fmla="*/ 137 w 2560"/>
              <a:gd name="T103" fmla="*/ 1857 h 2562"/>
              <a:gd name="T104" fmla="*/ 51 w 2560"/>
              <a:gd name="T105" fmla="*/ 1640 h 2562"/>
              <a:gd name="T106" fmla="*/ 6 w 2560"/>
              <a:gd name="T107" fmla="*/ 1403 h 2562"/>
              <a:gd name="T108" fmla="*/ 6 w 2560"/>
              <a:gd name="T109" fmla="*/ 1157 h 2562"/>
              <a:gd name="T110" fmla="*/ 51 w 2560"/>
              <a:gd name="T111" fmla="*/ 920 h 2562"/>
              <a:gd name="T112" fmla="*/ 137 w 2560"/>
              <a:gd name="T113" fmla="*/ 702 h 2562"/>
              <a:gd name="T114" fmla="*/ 261 w 2560"/>
              <a:gd name="T115" fmla="*/ 505 h 2562"/>
              <a:gd name="T116" fmla="*/ 417 w 2560"/>
              <a:gd name="T117" fmla="*/ 334 h 2562"/>
              <a:gd name="T118" fmla="*/ 601 w 2560"/>
              <a:gd name="T119" fmla="*/ 195 h 2562"/>
              <a:gd name="T120" fmla="*/ 810 w 2560"/>
              <a:gd name="T121" fmla="*/ 88 h 2562"/>
              <a:gd name="T122" fmla="*/ 1037 w 2560"/>
              <a:gd name="T123" fmla="*/ 22 h 2562"/>
              <a:gd name="T124" fmla="*/ 1279 w 2560"/>
              <a:gd name="T125" fmla="*/ 0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60" h="2562">
                <a:moveTo>
                  <a:pt x="1279" y="419"/>
                </a:moveTo>
                <a:lnTo>
                  <a:pt x="1180" y="424"/>
                </a:lnTo>
                <a:lnTo>
                  <a:pt x="1082" y="441"/>
                </a:lnTo>
                <a:lnTo>
                  <a:pt x="990" y="469"/>
                </a:lnTo>
                <a:lnTo>
                  <a:pt x="902" y="507"/>
                </a:lnTo>
                <a:lnTo>
                  <a:pt x="819" y="554"/>
                </a:lnTo>
                <a:lnTo>
                  <a:pt x="742" y="608"/>
                </a:lnTo>
                <a:lnTo>
                  <a:pt x="671" y="672"/>
                </a:lnTo>
                <a:lnTo>
                  <a:pt x="609" y="742"/>
                </a:lnTo>
                <a:lnTo>
                  <a:pt x="554" y="819"/>
                </a:lnTo>
                <a:lnTo>
                  <a:pt x="507" y="901"/>
                </a:lnTo>
                <a:lnTo>
                  <a:pt x="470" y="990"/>
                </a:lnTo>
                <a:lnTo>
                  <a:pt x="442" y="1084"/>
                </a:lnTo>
                <a:lnTo>
                  <a:pt x="425" y="1179"/>
                </a:lnTo>
                <a:lnTo>
                  <a:pt x="419" y="1281"/>
                </a:lnTo>
                <a:lnTo>
                  <a:pt x="425" y="1380"/>
                </a:lnTo>
                <a:lnTo>
                  <a:pt x="442" y="1478"/>
                </a:lnTo>
                <a:lnTo>
                  <a:pt x="470" y="1570"/>
                </a:lnTo>
                <a:lnTo>
                  <a:pt x="507" y="1658"/>
                </a:lnTo>
                <a:lnTo>
                  <a:pt x="554" y="1741"/>
                </a:lnTo>
                <a:lnTo>
                  <a:pt x="609" y="1818"/>
                </a:lnTo>
                <a:lnTo>
                  <a:pt x="671" y="1889"/>
                </a:lnTo>
                <a:lnTo>
                  <a:pt x="742" y="1951"/>
                </a:lnTo>
                <a:lnTo>
                  <a:pt x="819" y="2008"/>
                </a:lnTo>
                <a:lnTo>
                  <a:pt x="902" y="2053"/>
                </a:lnTo>
                <a:lnTo>
                  <a:pt x="990" y="2090"/>
                </a:lnTo>
                <a:lnTo>
                  <a:pt x="1082" y="2118"/>
                </a:lnTo>
                <a:lnTo>
                  <a:pt x="1180" y="2135"/>
                </a:lnTo>
                <a:lnTo>
                  <a:pt x="1279" y="2141"/>
                </a:lnTo>
                <a:lnTo>
                  <a:pt x="1381" y="2135"/>
                </a:lnTo>
                <a:lnTo>
                  <a:pt x="1478" y="2118"/>
                </a:lnTo>
                <a:lnTo>
                  <a:pt x="1570" y="2090"/>
                </a:lnTo>
                <a:lnTo>
                  <a:pt x="1659" y="2053"/>
                </a:lnTo>
                <a:lnTo>
                  <a:pt x="1741" y="2008"/>
                </a:lnTo>
                <a:lnTo>
                  <a:pt x="1818" y="1951"/>
                </a:lnTo>
                <a:lnTo>
                  <a:pt x="1890" y="1889"/>
                </a:lnTo>
                <a:lnTo>
                  <a:pt x="1952" y="1818"/>
                </a:lnTo>
                <a:lnTo>
                  <a:pt x="2006" y="1741"/>
                </a:lnTo>
                <a:lnTo>
                  <a:pt x="2053" y="1658"/>
                </a:lnTo>
                <a:lnTo>
                  <a:pt x="2091" y="1570"/>
                </a:lnTo>
                <a:lnTo>
                  <a:pt x="2119" y="1478"/>
                </a:lnTo>
                <a:lnTo>
                  <a:pt x="2136" y="1380"/>
                </a:lnTo>
                <a:lnTo>
                  <a:pt x="2141" y="1281"/>
                </a:lnTo>
                <a:lnTo>
                  <a:pt x="2136" y="1179"/>
                </a:lnTo>
                <a:lnTo>
                  <a:pt x="2119" y="1084"/>
                </a:lnTo>
                <a:lnTo>
                  <a:pt x="2091" y="990"/>
                </a:lnTo>
                <a:lnTo>
                  <a:pt x="2053" y="901"/>
                </a:lnTo>
                <a:lnTo>
                  <a:pt x="2006" y="819"/>
                </a:lnTo>
                <a:lnTo>
                  <a:pt x="1952" y="742"/>
                </a:lnTo>
                <a:lnTo>
                  <a:pt x="1890" y="672"/>
                </a:lnTo>
                <a:lnTo>
                  <a:pt x="1818" y="608"/>
                </a:lnTo>
                <a:lnTo>
                  <a:pt x="1741" y="554"/>
                </a:lnTo>
                <a:lnTo>
                  <a:pt x="1659" y="507"/>
                </a:lnTo>
                <a:lnTo>
                  <a:pt x="1570" y="469"/>
                </a:lnTo>
                <a:lnTo>
                  <a:pt x="1478" y="441"/>
                </a:lnTo>
                <a:lnTo>
                  <a:pt x="1381" y="424"/>
                </a:lnTo>
                <a:lnTo>
                  <a:pt x="1279" y="419"/>
                </a:lnTo>
                <a:close/>
                <a:moveTo>
                  <a:pt x="1279" y="0"/>
                </a:moveTo>
                <a:lnTo>
                  <a:pt x="1403" y="6"/>
                </a:lnTo>
                <a:lnTo>
                  <a:pt x="1523" y="22"/>
                </a:lnTo>
                <a:lnTo>
                  <a:pt x="1640" y="51"/>
                </a:lnTo>
                <a:lnTo>
                  <a:pt x="1751" y="88"/>
                </a:lnTo>
                <a:lnTo>
                  <a:pt x="1858" y="137"/>
                </a:lnTo>
                <a:lnTo>
                  <a:pt x="1959" y="195"/>
                </a:lnTo>
                <a:lnTo>
                  <a:pt x="2055" y="261"/>
                </a:lnTo>
                <a:lnTo>
                  <a:pt x="2143" y="334"/>
                </a:lnTo>
                <a:lnTo>
                  <a:pt x="2226" y="417"/>
                </a:lnTo>
                <a:lnTo>
                  <a:pt x="2299" y="505"/>
                </a:lnTo>
                <a:lnTo>
                  <a:pt x="2367" y="601"/>
                </a:lnTo>
                <a:lnTo>
                  <a:pt x="2423" y="702"/>
                </a:lnTo>
                <a:lnTo>
                  <a:pt x="2472" y="809"/>
                </a:lnTo>
                <a:lnTo>
                  <a:pt x="2509" y="920"/>
                </a:lnTo>
                <a:lnTo>
                  <a:pt x="2538" y="1037"/>
                </a:lnTo>
                <a:lnTo>
                  <a:pt x="2554" y="1157"/>
                </a:lnTo>
                <a:lnTo>
                  <a:pt x="2560" y="1281"/>
                </a:lnTo>
                <a:lnTo>
                  <a:pt x="2554" y="1403"/>
                </a:lnTo>
                <a:lnTo>
                  <a:pt x="2538" y="1523"/>
                </a:lnTo>
                <a:lnTo>
                  <a:pt x="2509" y="1640"/>
                </a:lnTo>
                <a:lnTo>
                  <a:pt x="2472" y="1752"/>
                </a:lnTo>
                <a:lnTo>
                  <a:pt x="2423" y="1857"/>
                </a:lnTo>
                <a:lnTo>
                  <a:pt x="2367" y="1959"/>
                </a:lnTo>
                <a:lnTo>
                  <a:pt x="2299" y="2055"/>
                </a:lnTo>
                <a:lnTo>
                  <a:pt x="2226" y="2145"/>
                </a:lnTo>
                <a:lnTo>
                  <a:pt x="2143" y="2226"/>
                </a:lnTo>
                <a:lnTo>
                  <a:pt x="2055" y="2301"/>
                </a:lnTo>
                <a:lnTo>
                  <a:pt x="1959" y="2366"/>
                </a:lnTo>
                <a:lnTo>
                  <a:pt x="1858" y="2423"/>
                </a:lnTo>
                <a:lnTo>
                  <a:pt x="1751" y="2472"/>
                </a:lnTo>
                <a:lnTo>
                  <a:pt x="1640" y="2509"/>
                </a:lnTo>
                <a:lnTo>
                  <a:pt x="1523" y="2537"/>
                </a:lnTo>
                <a:lnTo>
                  <a:pt x="1403" y="2554"/>
                </a:lnTo>
                <a:lnTo>
                  <a:pt x="1279" y="2562"/>
                </a:lnTo>
                <a:lnTo>
                  <a:pt x="1157" y="2554"/>
                </a:lnTo>
                <a:lnTo>
                  <a:pt x="1037" y="2537"/>
                </a:lnTo>
                <a:lnTo>
                  <a:pt x="920" y="2509"/>
                </a:lnTo>
                <a:lnTo>
                  <a:pt x="810" y="2472"/>
                </a:lnTo>
                <a:lnTo>
                  <a:pt x="703" y="2423"/>
                </a:lnTo>
                <a:lnTo>
                  <a:pt x="601" y="2366"/>
                </a:lnTo>
                <a:lnTo>
                  <a:pt x="505" y="2301"/>
                </a:lnTo>
                <a:lnTo>
                  <a:pt x="417" y="2226"/>
                </a:lnTo>
                <a:lnTo>
                  <a:pt x="334" y="2145"/>
                </a:lnTo>
                <a:lnTo>
                  <a:pt x="261" y="2055"/>
                </a:lnTo>
                <a:lnTo>
                  <a:pt x="194" y="1959"/>
                </a:lnTo>
                <a:lnTo>
                  <a:pt x="137" y="1857"/>
                </a:lnTo>
                <a:lnTo>
                  <a:pt x="88" y="1752"/>
                </a:lnTo>
                <a:lnTo>
                  <a:pt x="51" y="1640"/>
                </a:lnTo>
                <a:lnTo>
                  <a:pt x="23" y="1523"/>
                </a:lnTo>
                <a:lnTo>
                  <a:pt x="6" y="1403"/>
                </a:lnTo>
                <a:lnTo>
                  <a:pt x="0" y="1281"/>
                </a:lnTo>
                <a:lnTo>
                  <a:pt x="6" y="1157"/>
                </a:lnTo>
                <a:lnTo>
                  <a:pt x="23" y="1037"/>
                </a:lnTo>
                <a:lnTo>
                  <a:pt x="51" y="920"/>
                </a:lnTo>
                <a:lnTo>
                  <a:pt x="88" y="809"/>
                </a:lnTo>
                <a:lnTo>
                  <a:pt x="137" y="702"/>
                </a:lnTo>
                <a:lnTo>
                  <a:pt x="194" y="601"/>
                </a:lnTo>
                <a:lnTo>
                  <a:pt x="261" y="505"/>
                </a:lnTo>
                <a:lnTo>
                  <a:pt x="334" y="417"/>
                </a:lnTo>
                <a:lnTo>
                  <a:pt x="417" y="334"/>
                </a:lnTo>
                <a:lnTo>
                  <a:pt x="505" y="261"/>
                </a:lnTo>
                <a:lnTo>
                  <a:pt x="601" y="195"/>
                </a:lnTo>
                <a:lnTo>
                  <a:pt x="703" y="137"/>
                </a:lnTo>
                <a:lnTo>
                  <a:pt x="810" y="88"/>
                </a:lnTo>
                <a:lnTo>
                  <a:pt x="920" y="51"/>
                </a:lnTo>
                <a:lnTo>
                  <a:pt x="1037" y="22"/>
                </a:lnTo>
                <a:lnTo>
                  <a:pt x="1157" y="6"/>
                </a:lnTo>
                <a:lnTo>
                  <a:pt x="127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407585" y="3783667"/>
            <a:ext cx="1629172" cy="1639046"/>
          </a:xfrm>
          <a:custGeom>
            <a:avLst/>
            <a:gdLst>
              <a:gd name="T0" fmla="*/ 0 w 1980"/>
              <a:gd name="T1" fmla="*/ 0 h 1993"/>
              <a:gd name="T2" fmla="*/ 295 w 1980"/>
              <a:gd name="T3" fmla="*/ 0 h 1993"/>
              <a:gd name="T4" fmla="*/ 306 w 1980"/>
              <a:gd name="T5" fmla="*/ 143 h 1993"/>
              <a:gd name="T6" fmla="*/ 329 w 1980"/>
              <a:gd name="T7" fmla="*/ 282 h 1993"/>
              <a:gd name="T8" fmla="*/ 361 w 1980"/>
              <a:gd name="T9" fmla="*/ 419 h 1993"/>
              <a:gd name="T10" fmla="*/ 404 w 1980"/>
              <a:gd name="T11" fmla="*/ 550 h 1993"/>
              <a:gd name="T12" fmla="*/ 457 w 1980"/>
              <a:gd name="T13" fmla="*/ 678 h 1993"/>
              <a:gd name="T14" fmla="*/ 519 w 1980"/>
              <a:gd name="T15" fmla="*/ 800 h 1993"/>
              <a:gd name="T16" fmla="*/ 590 w 1980"/>
              <a:gd name="T17" fmla="*/ 917 h 1993"/>
              <a:gd name="T18" fmla="*/ 671 w 1980"/>
              <a:gd name="T19" fmla="*/ 1026 h 1993"/>
              <a:gd name="T20" fmla="*/ 759 w 1980"/>
              <a:gd name="T21" fmla="*/ 1129 h 1993"/>
              <a:gd name="T22" fmla="*/ 855 w 1980"/>
              <a:gd name="T23" fmla="*/ 1225 h 1993"/>
              <a:gd name="T24" fmla="*/ 956 w 1980"/>
              <a:gd name="T25" fmla="*/ 1315 h 1993"/>
              <a:gd name="T26" fmla="*/ 1065 w 1980"/>
              <a:gd name="T27" fmla="*/ 1396 h 1993"/>
              <a:gd name="T28" fmla="*/ 1182 w 1980"/>
              <a:gd name="T29" fmla="*/ 1467 h 1993"/>
              <a:gd name="T30" fmla="*/ 1304 w 1980"/>
              <a:gd name="T31" fmla="*/ 1531 h 1993"/>
              <a:gd name="T32" fmla="*/ 1430 w 1980"/>
              <a:gd name="T33" fmla="*/ 1585 h 1993"/>
              <a:gd name="T34" fmla="*/ 1561 w 1980"/>
              <a:gd name="T35" fmla="*/ 1628 h 1993"/>
              <a:gd name="T36" fmla="*/ 1696 w 1980"/>
              <a:gd name="T37" fmla="*/ 1662 h 1993"/>
              <a:gd name="T38" fmla="*/ 1837 w 1980"/>
              <a:gd name="T39" fmla="*/ 1685 h 1993"/>
              <a:gd name="T40" fmla="*/ 1980 w 1980"/>
              <a:gd name="T41" fmla="*/ 1696 h 1993"/>
              <a:gd name="T42" fmla="*/ 1980 w 1980"/>
              <a:gd name="T43" fmla="*/ 1993 h 1993"/>
              <a:gd name="T44" fmla="*/ 1826 w 1980"/>
              <a:gd name="T45" fmla="*/ 1981 h 1993"/>
              <a:gd name="T46" fmla="*/ 1677 w 1980"/>
              <a:gd name="T47" fmla="*/ 1961 h 1993"/>
              <a:gd name="T48" fmla="*/ 1531 w 1980"/>
              <a:gd name="T49" fmla="*/ 1927 h 1993"/>
              <a:gd name="T50" fmla="*/ 1390 w 1980"/>
              <a:gd name="T51" fmla="*/ 1884 h 1993"/>
              <a:gd name="T52" fmla="*/ 1253 w 1980"/>
              <a:gd name="T53" fmla="*/ 1831 h 1993"/>
              <a:gd name="T54" fmla="*/ 1120 w 1980"/>
              <a:gd name="T55" fmla="*/ 1771 h 1993"/>
              <a:gd name="T56" fmla="*/ 994 w 1980"/>
              <a:gd name="T57" fmla="*/ 1700 h 1993"/>
              <a:gd name="T58" fmla="*/ 872 w 1980"/>
              <a:gd name="T59" fmla="*/ 1621 h 1993"/>
              <a:gd name="T60" fmla="*/ 757 w 1980"/>
              <a:gd name="T61" fmla="*/ 1533 h 1993"/>
              <a:gd name="T62" fmla="*/ 648 w 1980"/>
              <a:gd name="T63" fmla="*/ 1437 h 1993"/>
              <a:gd name="T64" fmla="*/ 547 w 1980"/>
              <a:gd name="T65" fmla="*/ 1335 h 1993"/>
              <a:gd name="T66" fmla="*/ 451 w 1980"/>
              <a:gd name="T67" fmla="*/ 1226 h 1993"/>
              <a:gd name="T68" fmla="*/ 365 w 1980"/>
              <a:gd name="T69" fmla="*/ 1110 h 1993"/>
              <a:gd name="T70" fmla="*/ 286 w 1980"/>
              <a:gd name="T71" fmla="*/ 988 h 1993"/>
              <a:gd name="T72" fmla="*/ 216 w 1980"/>
              <a:gd name="T73" fmla="*/ 860 h 1993"/>
              <a:gd name="T74" fmla="*/ 156 w 1980"/>
              <a:gd name="T75" fmla="*/ 729 h 1993"/>
              <a:gd name="T76" fmla="*/ 104 w 1980"/>
              <a:gd name="T77" fmla="*/ 590 h 1993"/>
              <a:gd name="T78" fmla="*/ 62 w 1980"/>
              <a:gd name="T79" fmla="*/ 449 h 1993"/>
              <a:gd name="T80" fmla="*/ 30 w 1980"/>
              <a:gd name="T81" fmla="*/ 302 h 1993"/>
              <a:gd name="T82" fmla="*/ 10 w 1980"/>
              <a:gd name="T83" fmla="*/ 152 h 1993"/>
              <a:gd name="T84" fmla="*/ 0 w 1980"/>
              <a:gd name="T85" fmla="*/ 0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93">
                <a:moveTo>
                  <a:pt x="0" y="0"/>
                </a:moveTo>
                <a:lnTo>
                  <a:pt x="295" y="0"/>
                </a:lnTo>
                <a:lnTo>
                  <a:pt x="306" y="143"/>
                </a:lnTo>
                <a:lnTo>
                  <a:pt x="329" y="282"/>
                </a:lnTo>
                <a:lnTo>
                  <a:pt x="361" y="419"/>
                </a:lnTo>
                <a:lnTo>
                  <a:pt x="404" y="550"/>
                </a:lnTo>
                <a:lnTo>
                  <a:pt x="457" y="678"/>
                </a:lnTo>
                <a:lnTo>
                  <a:pt x="519" y="800"/>
                </a:lnTo>
                <a:lnTo>
                  <a:pt x="590" y="917"/>
                </a:lnTo>
                <a:lnTo>
                  <a:pt x="671" y="1026"/>
                </a:lnTo>
                <a:lnTo>
                  <a:pt x="759" y="1129"/>
                </a:lnTo>
                <a:lnTo>
                  <a:pt x="855" y="1225"/>
                </a:lnTo>
                <a:lnTo>
                  <a:pt x="956" y="1315"/>
                </a:lnTo>
                <a:lnTo>
                  <a:pt x="1065" y="1396"/>
                </a:lnTo>
                <a:lnTo>
                  <a:pt x="1182" y="1467"/>
                </a:lnTo>
                <a:lnTo>
                  <a:pt x="1304" y="1531"/>
                </a:lnTo>
                <a:lnTo>
                  <a:pt x="1430" y="1585"/>
                </a:lnTo>
                <a:lnTo>
                  <a:pt x="1561" y="1628"/>
                </a:lnTo>
                <a:lnTo>
                  <a:pt x="1696" y="1662"/>
                </a:lnTo>
                <a:lnTo>
                  <a:pt x="1837" y="1685"/>
                </a:lnTo>
                <a:lnTo>
                  <a:pt x="1980" y="1696"/>
                </a:lnTo>
                <a:lnTo>
                  <a:pt x="1980" y="1993"/>
                </a:lnTo>
                <a:lnTo>
                  <a:pt x="1826" y="1981"/>
                </a:lnTo>
                <a:lnTo>
                  <a:pt x="1677" y="1961"/>
                </a:lnTo>
                <a:lnTo>
                  <a:pt x="1531" y="1927"/>
                </a:lnTo>
                <a:lnTo>
                  <a:pt x="1390" y="1884"/>
                </a:lnTo>
                <a:lnTo>
                  <a:pt x="1253" y="1831"/>
                </a:lnTo>
                <a:lnTo>
                  <a:pt x="1120" y="1771"/>
                </a:lnTo>
                <a:lnTo>
                  <a:pt x="994" y="1700"/>
                </a:lnTo>
                <a:lnTo>
                  <a:pt x="872" y="1621"/>
                </a:lnTo>
                <a:lnTo>
                  <a:pt x="757" y="1533"/>
                </a:lnTo>
                <a:lnTo>
                  <a:pt x="648" y="1437"/>
                </a:lnTo>
                <a:lnTo>
                  <a:pt x="547" y="1335"/>
                </a:lnTo>
                <a:lnTo>
                  <a:pt x="451" y="1226"/>
                </a:lnTo>
                <a:lnTo>
                  <a:pt x="365" y="1110"/>
                </a:lnTo>
                <a:lnTo>
                  <a:pt x="286" y="988"/>
                </a:lnTo>
                <a:lnTo>
                  <a:pt x="216" y="860"/>
                </a:lnTo>
                <a:lnTo>
                  <a:pt x="156" y="729"/>
                </a:lnTo>
                <a:lnTo>
                  <a:pt x="104" y="590"/>
                </a:lnTo>
                <a:lnTo>
                  <a:pt x="62" y="449"/>
                </a:lnTo>
                <a:lnTo>
                  <a:pt x="30" y="302"/>
                </a:lnTo>
                <a:lnTo>
                  <a:pt x="10" y="1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407585" y="2045883"/>
            <a:ext cx="1629172" cy="1616007"/>
          </a:xfrm>
          <a:custGeom>
            <a:avLst/>
            <a:gdLst>
              <a:gd name="T0" fmla="*/ 1980 w 1980"/>
              <a:gd name="T1" fmla="*/ 0 h 1965"/>
              <a:gd name="T2" fmla="*/ 1980 w 1980"/>
              <a:gd name="T3" fmla="*/ 297 h 1965"/>
              <a:gd name="T4" fmla="*/ 1837 w 1980"/>
              <a:gd name="T5" fmla="*/ 308 h 1965"/>
              <a:gd name="T6" fmla="*/ 1700 w 1980"/>
              <a:gd name="T7" fmla="*/ 331 h 1965"/>
              <a:gd name="T8" fmla="*/ 1565 w 1980"/>
              <a:gd name="T9" fmla="*/ 364 h 1965"/>
              <a:gd name="T10" fmla="*/ 1435 w 1980"/>
              <a:gd name="T11" fmla="*/ 408 h 1965"/>
              <a:gd name="T12" fmla="*/ 1309 w 1980"/>
              <a:gd name="T13" fmla="*/ 460 h 1965"/>
              <a:gd name="T14" fmla="*/ 1189 w 1980"/>
              <a:gd name="T15" fmla="*/ 522 h 1965"/>
              <a:gd name="T16" fmla="*/ 1075 w 1980"/>
              <a:gd name="T17" fmla="*/ 593 h 1965"/>
              <a:gd name="T18" fmla="*/ 966 w 1980"/>
              <a:gd name="T19" fmla="*/ 672 h 1965"/>
              <a:gd name="T20" fmla="*/ 864 w 1980"/>
              <a:gd name="T21" fmla="*/ 759 h 1965"/>
              <a:gd name="T22" fmla="*/ 768 w 1980"/>
              <a:gd name="T23" fmla="*/ 853 h 1965"/>
              <a:gd name="T24" fmla="*/ 680 w 1980"/>
              <a:gd name="T25" fmla="*/ 954 h 1965"/>
              <a:gd name="T26" fmla="*/ 601 w 1980"/>
              <a:gd name="T27" fmla="*/ 1063 h 1965"/>
              <a:gd name="T28" fmla="*/ 528 w 1980"/>
              <a:gd name="T29" fmla="*/ 1178 h 1965"/>
              <a:gd name="T30" fmla="*/ 466 w 1980"/>
              <a:gd name="T31" fmla="*/ 1296 h 1965"/>
              <a:gd name="T32" fmla="*/ 412 w 1980"/>
              <a:gd name="T33" fmla="*/ 1422 h 1965"/>
              <a:gd name="T34" fmla="*/ 368 w 1980"/>
              <a:gd name="T35" fmla="*/ 1551 h 1965"/>
              <a:gd name="T36" fmla="*/ 333 w 1980"/>
              <a:gd name="T37" fmla="*/ 1685 h 1965"/>
              <a:gd name="T38" fmla="*/ 310 w 1980"/>
              <a:gd name="T39" fmla="*/ 1824 h 1965"/>
              <a:gd name="T40" fmla="*/ 297 w 1980"/>
              <a:gd name="T41" fmla="*/ 1965 h 1965"/>
              <a:gd name="T42" fmla="*/ 0 w 1980"/>
              <a:gd name="T43" fmla="*/ 1965 h 1965"/>
              <a:gd name="T44" fmla="*/ 13 w 1980"/>
              <a:gd name="T45" fmla="*/ 1814 h 1965"/>
              <a:gd name="T46" fmla="*/ 36 w 1980"/>
              <a:gd name="T47" fmla="*/ 1666 h 1965"/>
              <a:gd name="T48" fmla="*/ 68 w 1980"/>
              <a:gd name="T49" fmla="*/ 1521 h 1965"/>
              <a:gd name="T50" fmla="*/ 111 w 1980"/>
              <a:gd name="T51" fmla="*/ 1382 h 1965"/>
              <a:gd name="T52" fmla="*/ 164 w 1980"/>
              <a:gd name="T53" fmla="*/ 1245 h 1965"/>
              <a:gd name="T54" fmla="*/ 226 w 1980"/>
              <a:gd name="T55" fmla="*/ 1116 h 1965"/>
              <a:gd name="T56" fmla="*/ 295 w 1980"/>
              <a:gd name="T57" fmla="*/ 990 h 1965"/>
              <a:gd name="T58" fmla="*/ 374 w 1980"/>
              <a:gd name="T59" fmla="*/ 870 h 1965"/>
              <a:gd name="T60" fmla="*/ 462 w 1980"/>
              <a:gd name="T61" fmla="*/ 755 h 1965"/>
              <a:gd name="T62" fmla="*/ 556 w 1980"/>
              <a:gd name="T63" fmla="*/ 648 h 1965"/>
              <a:gd name="T64" fmla="*/ 658 w 1980"/>
              <a:gd name="T65" fmla="*/ 547 h 1965"/>
              <a:gd name="T66" fmla="*/ 767 w 1980"/>
              <a:gd name="T67" fmla="*/ 453 h 1965"/>
              <a:gd name="T68" fmla="*/ 881 w 1980"/>
              <a:gd name="T69" fmla="*/ 366 h 1965"/>
              <a:gd name="T70" fmla="*/ 1001 w 1980"/>
              <a:gd name="T71" fmla="*/ 289 h 1965"/>
              <a:gd name="T72" fmla="*/ 1127 w 1980"/>
              <a:gd name="T73" fmla="*/ 220 h 1965"/>
              <a:gd name="T74" fmla="*/ 1259 w 1980"/>
              <a:gd name="T75" fmla="*/ 158 h 1965"/>
              <a:gd name="T76" fmla="*/ 1394 w 1980"/>
              <a:gd name="T77" fmla="*/ 107 h 1965"/>
              <a:gd name="T78" fmla="*/ 1535 w 1980"/>
              <a:gd name="T79" fmla="*/ 64 h 1965"/>
              <a:gd name="T80" fmla="*/ 1679 w 1980"/>
              <a:gd name="T81" fmla="*/ 32 h 1965"/>
              <a:gd name="T82" fmla="*/ 1828 w 1980"/>
              <a:gd name="T83" fmla="*/ 11 h 1965"/>
              <a:gd name="T84" fmla="*/ 198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1980" y="0"/>
                </a:moveTo>
                <a:lnTo>
                  <a:pt x="1980" y="297"/>
                </a:lnTo>
                <a:lnTo>
                  <a:pt x="1837" y="308"/>
                </a:lnTo>
                <a:lnTo>
                  <a:pt x="1700" y="331"/>
                </a:lnTo>
                <a:lnTo>
                  <a:pt x="1565" y="364"/>
                </a:lnTo>
                <a:lnTo>
                  <a:pt x="1435" y="408"/>
                </a:lnTo>
                <a:lnTo>
                  <a:pt x="1309" y="460"/>
                </a:lnTo>
                <a:lnTo>
                  <a:pt x="1189" y="522"/>
                </a:lnTo>
                <a:lnTo>
                  <a:pt x="1075" y="593"/>
                </a:lnTo>
                <a:lnTo>
                  <a:pt x="966" y="672"/>
                </a:lnTo>
                <a:lnTo>
                  <a:pt x="864" y="759"/>
                </a:lnTo>
                <a:lnTo>
                  <a:pt x="768" y="853"/>
                </a:lnTo>
                <a:lnTo>
                  <a:pt x="680" y="954"/>
                </a:lnTo>
                <a:lnTo>
                  <a:pt x="601" y="1063"/>
                </a:lnTo>
                <a:lnTo>
                  <a:pt x="528" y="1178"/>
                </a:lnTo>
                <a:lnTo>
                  <a:pt x="466" y="1296"/>
                </a:lnTo>
                <a:lnTo>
                  <a:pt x="412" y="1422"/>
                </a:lnTo>
                <a:lnTo>
                  <a:pt x="368" y="1551"/>
                </a:lnTo>
                <a:lnTo>
                  <a:pt x="333" y="1685"/>
                </a:lnTo>
                <a:lnTo>
                  <a:pt x="310" y="1824"/>
                </a:lnTo>
                <a:lnTo>
                  <a:pt x="297" y="1965"/>
                </a:lnTo>
                <a:lnTo>
                  <a:pt x="0" y="1965"/>
                </a:lnTo>
                <a:lnTo>
                  <a:pt x="13" y="1814"/>
                </a:lnTo>
                <a:lnTo>
                  <a:pt x="36" y="1666"/>
                </a:lnTo>
                <a:lnTo>
                  <a:pt x="68" y="1521"/>
                </a:lnTo>
                <a:lnTo>
                  <a:pt x="111" y="1382"/>
                </a:lnTo>
                <a:lnTo>
                  <a:pt x="164" y="1245"/>
                </a:lnTo>
                <a:lnTo>
                  <a:pt x="226" y="1116"/>
                </a:lnTo>
                <a:lnTo>
                  <a:pt x="295" y="990"/>
                </a:lnTo>
                <a:lnTo>
                  <a:pt x="374" y="870"/>
                </a:lnTo>
                <a:lnTo>
                  <a:pt x="462" y="755"/>
                </a:lnTo>
                <a:lnTo>
                  <a:pt x="556" y="648"/>
                </a:lnTo>
                <a:lnTo>
                  <a:pt x="658" y="547"/>
                </a:lnTo>
                <a:lnTo>
                  <a:pt x="767" y="453"/>
                </a:lnTo>
                <a:lnTo>
                  <a:pt x="881" y="366"/>
                </a:lnTo>
                <a:lnTo>
                  <a:pt x="1001" y="289"/>
                </a:lnTo>
                <a:lnTo>
                  <a:pt x="1127" y="220"/>
                </a:lnTo>
                <a:lnTo>
                  <a:pt x="1259" y="158"/>
                </a:lnTo>
                <a:lnTo>
                  <a:pt x="1394" y="107"/>
                </a:lnTo>
                <a:lnTo>
                  <a:pt x="1535" y="64"/>
                </a:lnTo>
                <a:lnTo>
                  <a:pt x="1679" y="32"/>
                </a:lnTo>
                <a:lnTo>
                  <a:pt x="1828" y="11"/>
                </a:lnTo>
                <a:lnTo>
                  <a:pt x="198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155244" y="2045883"/>
            <a:ext cx="1629172" cy="1616007"/>
          </a:xfrm>
          <a:custGeom>
            <a:avLst/>
            <a:gdLst>
              <a:gd name="T0" fmla="*/ 0 w 1980"/>
              <a:gd name="T1" fmla="*/ 0 h 1965"/>
              <a:gd name="T2" fmla="*/ 153 w 1980"/>
              <a:gd name="T3" fmla="*/ 11 h 1965"/>
              <a:gd name="T4" fmla="*/ 301 w 1980"/>
              <a:gd name="T5" fmla="*/ 32 h 1965"/>
              <a:gd name="T6" fmla="*/ 446 w 1980"/>
              <a:gd name="T7" fmla="*/ 64 h 1965"/>
              <a:gd name="T8" fmla="*/ 586 w 1980"/>
              <a:gd name="T9" fmla="*/ 107 h 1965"/>
              <a:gd name="T10" fmla="*/ 722 w 1980"/>
              <a:gd name="T11" fmla="*/ 158 h 1965"/>
              <a:gd name="T12" fmla="*/ 853 w 1980"/>
              <a:gd name="T13" fmla="*/ 220 h 1965"/>
              <a:gd name="T14" fmla="*/ 979 w 1980"/>
              <a:gd name="T15" fmla="*/ 289 h 1965"/>
              <a:gd name="T16" fmla="*/ 1099 w 1980"/>
              <a:gd name="T17" fmla="*/ 366 h 1965"/>
              <a:gd name="T18" fmla="*/ 1214 w 1980"/>
              <a:gd name="T19" fmla="*/ 453 h 1965"/>
              <a:gd name="T20" fmla="*/ 1323 w 1980"/>
              <a:gd name="T21" fmla="*/ 547 h 1965"/>
              <a:gd name="T22" fmla="*/ 1424 w 1980"/>
              <a:gd name="T23" fmla="*/ 648 h 1965"/>
              <a:gd name="T24" fmla="*/ 1518 w 1980"/>
              <a:gd name="T25" fmla="*/ 755 h 1965"/>
              <a:gd name="T26" fmla="*/ 1606 w 1980"/>
              <a:gd name="T27" fmla="*/ 870 h 1965"/>
              <a:gd name="T28" fmla="*/ 1683 w 1980"/>
              <a:gd name="T29" fmla="*/ 990 h 1965"/>
              <a:gd name="T30" fmla="*/ 1755 w 1980"/>
              <a:gd name="T31" fmla="*/ 1116 h 1965"/>
              <a:gd name="T32" fmla="*/ 1817 w 1980"/>
              <a:gd name="T33" fmla="*/ 1245 h 1965"/>
              <a:gd name="T34" fmla="*/ 1869 w 1980"/>
              <a:gd name="T35" fmla="*/ 1382 h 1965"/>
              <a:gd name="T36" fmla="*/ 1912 w 1980"/>
              <a:gd name="T37" fmla="*/ 1521 h 1965"/>
              <a:gd name="T38" fmla="*/ 1944 w 1980"/>
              <a:gd name="T39" fmla="*/ 1666 h 1965"/>
              <a:gd name="T40" fmla="*/ 1967 w 1980"/>
              <a:gd name="T41" fmla="*/ 1814 h 1965"/>
              <a:gd name="T42" fmla="*/ 1980 w 1980"/>
              <a:gd name="T43" fmla="*/ 1965 h 1965"/>
              <a:gd name="T44" fmla="*/ 1683 w 1980"/>
              <a:gd name="T45" fmla="*/ 1965 h 1965"/>
              <a:gd name="T46" fmla="*/ 1670 w 1980"/>
              <a:gd name="T47" fmla="*/ 1824 h 1965"/>
              <a:gd name="T48" fmla="*/ 1648 w 1980"/>
              <a:gd name="T49" fmla="*/ 1685 h 1965"/>
              <a:gd name="T50" fmla="*/ 1612 w 1980"/>
              <a:gd name="T51" fmla="*/ 1551 h 1965"/>
              <a:gd name="T52" fmla="*/ 1569 w 1980"/>
              <a:gd name="T53" fmla="*/ 1422 h 1965"/>
              <a:gd name="T54" fmla="*/ 1514 w 1980"/>
              <a:gd name="T55" fmla="*/ 1296 h 1965"/>
              <a:gd name="T56" fmla="*/ 1452 w 1980"/>
              <a:gd name="T57" fmla="*/ 1178 h 1965"/>
              <a:gd name="T58" fmla="*/ 1379 w 1980"/>
              <a:gd name="T59" fmla="*/ 1063 h 1965"/>
              <a:gd name="T60" fmla="*/ 1300 w 1980"/>
              <a:gd name="T61" fmla="*/ 954 h 1965"/>
              <a:gd name="T62" fmla="*/ 1212 w 1980"/>
              <a:gd name="T63" fmla="*/ 853 h 1965"/>
              <a:gd name="T64" fmla="*/ 1116 w 1980"/>
              <a:gd name="T65" fmla="*/ 759 h 1965"/>
              <a:gd name="T66" fmla="*/ 1015 w 1980"/>
              <a:gd name="T67" fmla="*/ 672 h 1965"/>
              <a:gd name="T68" fmla="*/ 906 w 1980"/>
              <a:gd name="T69" fmla="*/ 593 h 1965"/>
              <a:gd name="T70" fmla="*/ 791 w 1980"/>
              <a:gd name="T71" fmla="*/ 522 h 1965"/>
              <a:gd name="T72" fmla="*/ 671 w 1980"/>
              <a:gd name="T73" fmla="*/ 460 h 1965"/>
              <a:gd name="T74" fmla="*/ 545 w 1980"/>
              <a:gd name="T75" fmla="*/ 408 h 1965"/>
              <a:gd name="T76" fmla="*/ 416 w 1980"/>
              <a:gd name="T77" fmla="*/ 364 h 1965"/>
              <a:gd name="T78" fmla="*/ 280 w 1980"/>
              <a:gd name="T79" fmla="*/ 331 h 1965"/>
              <a:gd name="T80" fmla="*/ 143 w 1980"/>
              <a:gd name="T81" fmla="*/ 308 h 1965"/>
              <a:gd name="T82" fmla="*/ 0 w 1980"/>
              <a:gd name="T83" fmla="*/ 297 h 1965"/>
              <a:gd name="T84" fmla="*/ 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0" y="0"/>
                </a:moveTo>
                <a:lnTo>
                  <a:pt x="153" y="11"/>
                </a:lnTo>
                <a:lnTo>
                  <a:pt x="301" y="32"/>
                </a:lnTo>
                <a:lnTo>
                  <a:pt x="446" y="64"/>
                </a:lnTo>
                <a:lnTo>
                  <a:pt x="586" y="107"/>
                </a:lnTo>
                <a:lnTo>
                  <a:pt x="722" y="158"/>
                </a:lnTo>
                <a:lnTo>
                  <a:pt x="853" y="220"/>
                </a:lnTo>
                <a:lnTo>
                  <a:pt x="979" y="289"/>
                </a:lnTo>
                <a:lnTo>
                  <a:pt x="1099" y="366"/>
                </a:lnTo>
                <a:lnTo>
                  <a:pt x="1214" y="453"/>
                </a:lnTo>
                <a:lnTo>
                  <a:pt x="1323" y="547"/>
                </a:lnTo>
                <a:lnTo>
                  <a:pt x="1424" y="648"/>
                </a:lnTo>
                <a:lnTo>
                  <a:pt x="1518" y="755"/>
                </a:lnTo>
                <a:lnTo>
                  <a:pt x="1606" y="870"/>
                </a:lnTo>
                <a:lnTo>
                  <a:pt x="1683" y="990"/>
                </a:lnTo>
                <a:lnTo>
                  <a:pt x="1755" y="1116"/>
                </a:lnTo>
                <a:lnTo>
                  <a:pt x="1817" y="1245"/>
                </a:lnTo>
                <a:lnTo>
                  <a:pt x="1869" y="1382"/>
                </a:lnTo>
                <a:lnTo>
                  <a:pt x="1912" y="1521"/>
                </a:lnTo>
                <a:lnTo>
                  <a:pt x="1944" y="1666"/>
                </a:lnTo>
                <a:lnTo>
                  <a:pt x="1967" y="1814"/>
                </a:lnTo>
                <a:lnTo>
                  <a:pt x="1980" y="1965"/>
                </a:lnTo>
                <a:lnTo>
                  <a:pt x="1683" y="1965"/>
                </a:lnTo>
                <a:lnTo>
                  <a:pt x="1670" y="1824"/>
                </a:lnTo>
                <a:lnTo>
                  <a:pt x="1648" y="1685"/>
                </a:lnTo>
                <a:lnTo>
                  <a:pt x="1612" y="1551"/>
                </a:lnTo>
                <a:lnTo>
                  <a:pt x="1569" y="1422"/>
                </a:lnTo>
                <a:lnTo>
                  <a:pt x="1514" y="1296"/>
                </a:lnTo>
                <a:lnTo>
                  <a:pt x="1452" y="1178"/>
                </a:lnTo>
                <a:lnTo>
                  <a:pt x="1379" y="1063"/>
                </a:lnTo>
                <a:lnTo>
                  <a:pt x="1300" y="954"/>
                </a:lnTo>
                <a:lnTo>
                  <a:pt x="1212" y="853"/>
                </a:lnTo>
                <a:lnTo>
                  <a:pt x="1116" y="759"/>
                </a:lnTo>
                <a:lnTo>
                  <a:pt x="1015" y="672"/>
                </a:lnTo>
                <a:lnTo>
                  <a:pt x="906" y="593"/>
                </a:lnTo>
                <a:lnTo>
                  <a:pt x="791" y="522"/>
                </a:lnTo>
                <a:lnTo>
                  <a:pt x="671" y="460"/>
                </a:lnTo>
                <a:lnTo>
                  <a:pt x="545" y="408"/>
                </a:lnTo>
                <a:lnTo>
                  <a:pt x="416" y="364"/>
                </a:lnTo>
                <a:lnTo>
                  <a:pt x="280" y="331"/>
                </a:lnTo>
                <a:lnTo>
                  <a:pt x="143" y="308"/>
                </a:lnTo>
                <a:lnTo>
                  <a:pt x="0" y="2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55244" y="3783667"/>
            <a:ext cx="1629172" cy="1639046"/>
          </a:xfrm>
          <a:custGeom>
            <a:avLst/>
            <a:gdLst>
              <a:gd name="T0" fmla="*/ 1685 w 1980"/>
              <a:gd name="T1" fmla="*/ 0 h 1993"/>
              <a:gd name="T2" fmla="*/ 1980 w 1980"/>
              <a:gd name="T3" fmla="*/ 0 h 1993"/>
              <a:gd name="T4" fmla="*/ 1971 w 1980"/>
              <a:gd name="T5" fmla="*/ 152 h 1993"/>
              <a:gd name="T6" fmla="*/ 1950 w 1980"/>
              <a:gd name="T7" fmla="*/ 302 h 1993"/>
              <a:gd name="T8" fmla="*/ 1918 w 1980"/>
              <a:gd name="T9" fmla="*/ 449 h 1993"/>
              <a:gd name="T10" fmla="*/ 1877 w 1980"/>
              <a:gd name="T11" fmla="*/ 590 h 1993"/>
              <a:gd name="T12" fmla="*/ 1824 w 1980"/>
              <a:gd name="T13" fmla="*/ 729 h 1993"/>
              <a:gd name="T14" fmla="*/ 1764 w 1980"/>
              <a:gd name="T15" fmla="*/ 860 h 1993"/>
              <a:gd name="T16" fmla="*/ 1695 w 1980"/>
              <a:gd name="T17" fmla="*/ 988 h 1993"/>
              <a:gd name="T18" fmla="*/ 1616 w 1980"/>
              <a:gd name="T19" fmla="*/ 1110 h 1993"/>
              <a:gd name="T20" fmla="*/ 1529 w 1980"/>
              <a:gd name="T21" fmla="*/ 1226 h 1993"/>
              <a:gd name="T22" fmla="*/ 1433 w 1980"/>
              <a:gd name="T23" fmla="*/ 1335 h 1993"/>
              <a:gd name="T24" fmla="*/ 1332 w 1980"/>
              <a:gd name="T25" fmla="*/ 1437 h 1993"/>
              <a:gd name="T26" fmla="*/ 1223 w 1980"/>
              <a:gd name="T27" fmla="*/ 1533 h 1993"/>
              <a:gd name="T28" fmla="*/ 1109 w 1980"/>
              <a:gd name="T29" fmla="*/ 1621 h 1993"/>
              <a:gd name="T30" fmla="*/ 986 w 1980"/>
              <a:gd name="T31" fmla="*/ 1700 h 1993"/>
              <a:gd name="T32" fmla="*/ 861 w 1980"/>
              <a:gd name="T33" fmla="*/ 1771 h 1993"/>
              <a:gd name="T34" fmla="*/ 727 w 1980"/>
              <a:gd name="T35" fmla="*/ 1831 h 1993"/>
              <a:gd name="T36" fmla="*/ 590 w 1980"/>
              <a:gd name="T37" fmla="*/ 1884 h 1993"/>
              <a:gd name="T38" fmla="*/ 449 w 1980"/>
              <a:gd name="T39" fmla="*/ 1927 h 1993"/>
              <a:gd name="T40" fmla="*/ 303 w 1980"/>
              <a:gd name="T41" fmla="*/ 1961 h 1993"/>
              <a:gd name="T42" fmla="*/ 154 w 1980"/>
              <a:gd name="T43" fmla="*/ 1981 h 1993"/>
              <a:gd name="T44" fmla="*/ 0 w 1980"/>
              <a:gd name="T45" fmla="*/ 1993 h 1993"/>
              <a:gd name="T46" fmla="*/ 0 w 1980"/>
              <a:gd name="T47" fmla="*/ 1696 h 1993"/>
              <a:gd name="T48" fmla="*/ 143 w 1980"/>
              <a:gd name="T49" fmla="*/ 1685 h 1993"/>
              <a:gd name="T50" fmla="*/ 284 w 1980"/>
              <a:gd name="T51" fmla="*/ 1662 h 1993"/>
              <a:gd name="T52" fmla="*/ 419 w 1980"/>
              <a:gd name="T53" fmla="*/ 1628 h 1993"/>
              <a:gd name="T54" fmla="*/ 551 w 1980"/>
              <a:gd name="T55" fmla="*/ 1585 h 1993"/>
              <a:gd name="T56" fmla="*/ 677 w 1980"/>
              <a:gd name="T57" fmla="*/ 1531 h 1993"/>
              <a:gd name="T58" fmla="*/ 799 w 1980"/>
              <a:gd name="T59" fmla="*/ 1467 h 1993"/>
              <a:gd name="T60" fmla="*/ 915 w 1980"/>
              <a:gd name="T61" fmla="*/ 1396 h 1993"/>
              <a:gd name="T62" fmla="*/ 1024 w 1980"/>
              <a:gd name="T63" fmla="*/ 1315 h 1993"/>
              <a:gd name="T64" fmla="*/ 1125 w 1980"/>
              <a:gd name="T65" fmla="*/ 1225 h 1993"/>
              <a:gd name="T66" fmla="*/ 1221 w 1980"/>
              <a:gd name="T67" fmla="*/ 1129 h 1993"/>
              <a:gd name="T68" fmla="*/ 1309 w 1980"/>
              <a:gd name="T69" fmla="*/ 1026 h 1993"/>
              <a:gd name="T70" fmla="*/ 1390 w 1980"/>
              <a:gd name="T71" fmla="*/ 917 h 1993"/>
              <a:gd name="T72" fmla="*/ 1462 w 1980"/>
              <a:gd name="T73" fmla="*/ 800 h 1993"/>
              <a:gd name="T74" fmla="*/ 1524 w 1980"/>
              <a:gd name="T75" fmla="*/ 678 h 1993"/>
              <a:gd name="T76" fmla="*/ 1576 w 1980"/>
              <a:gd name="T77" fmla="*/ 550 h 1993"/>
              <a:gd name="T78" fmla="*/ 1619 w 1980"/>
              <a:gd name="T79" fmla="*/ 419 h 1993"/>
              <a:gd name="T80" fmla="*/ 1651 w 1980"/>
              <a:gd name="T81" fmla="*/ 282 h 1993"/>
              <a:gd name="T82" fmla="*/ 1674 w 1980"/>
              <a:gd name="T83" fmla="*/ 143 h 1993"/>
              <a:gd name="T84" fmla="*/ 1685 w 1980"/>
              <a:gd name="T85" fmla="*/ 0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93">
                <a:moveTo>
                  <a:pt x="1685" y="0"/>
                </a:moveTo>
                <a:lnTo>
                  <a:pt x="1980" y="0"/>
                </a:lnTo>
                <a:lnTo>
                  <a:pt x="1971" y="152"/>
                </a:lnTo>
                <a:lnTo>
                  <a:pt x="1950" y="302"/>
                </a:lnTo>
                <a:lnTo>
                  <a:pt x="1918" y="449"/>
                </a:lnTo>
                <a:lnTo>
                  <a:pt x="1877" y="590"/>
                </a:lnTo>
                <a:lnTo>
                  <a:pt x="1824" y="729"/>
                </a:lnTo>
                <a:lnTo>
                  <a:pt x="1764" y="860"/>
                </a:lnTo>
                <a:lnTo>
                  <a:pt x="1695" y="988"/>
                </a:lnTo>
                <a:lnTo>
                  <a:pt x="1616" y="1110"/>
                </a:lnTo>
                <a:lnTo>
                  <a:pt x="1529" y="1226"/>
                </a:lnTo>
                <a:lnTo>
                  <a:pt x="1433" y="1335"/>
                </a:lnTo>
                <a:lnTo>
                  <a:pt x="1332" y="1437"/>
                </a:lnTo>
                <a:lnTo>
                  <a:pt x="1223" y="1533"/>
                </a:lnTo>
                <a:lnTo>
                  <a:pt x="1109" y="1621"/>
                </a:lnTo>
                <a:lnTo>
                  <a:pt x="986" y="1700"/>
                </a:lnTo>
                <a:lnTo>
                  <a:pt x="861" y="1771"/>
                </a:lnTo>
                <a:lnTo>
                  <a:pt x="727" y="1831"/>
                </a:lnTo>
                <a:lnTo>
                  <a:pt x="590" y="1884"/>
                </a:lnTo>
                <a:lnTo>
                  <a:pt x="449" y="1927"/>
                </a:lnTo>
                <a:lnTo>
                  <a:pt x="303" y="1961"/>
                </a:lnTo>
                <a:lnTo>
                  <a:pt x="154" y="1981"/>
                </a:lnTo>
                <a:lnTo>
                  <a:pt x="0" y="1993"/>
                </a:lnTo>
                <a:lnTo>
                  <a:pt x="0" y="1696"/>
                </a:lnTo>
                <a:lnTo>
                  <a:pt x="143" y="1685"/>
                </a:lnTo>
                <a:lnTo>
                  <a:pt x="284" y="1662"/>
                </a:lnTo>
                <a:lnTo>
                  <a:pt x="419" y="1628"/>
                </a:lnTo>
                <a:lnTo>
                  <a:pt x="551" y="1585"/>
                </a:lnTo>
                <a:lnTo>
                  <a:pt x="677" y="1531"/>
                </a:lnTo>
                <a:lnTo>
                  <a:pt x="799" y="1467"/>
                </a:lnTo>
                <a:lnTo>
                  <a:pt x="915" y="1396"/>
                </a:lnTo>
                <a:lnTo>
                  <a:pt x="1024" y="1315"/>
                </a:lnTo>
                <a:lnTo>
                  <a:pt x="1125" y="1225"/>
                </a:lnTo>
                <a:lnTo>
                  <a:pt x="1221" y="1129"/>
                </a:lnTo>
                <a:lnTo>
                  <a:pt x="1309" y="1026"/>
                </a:lnTo>
                <a:lnTo>
                  <a:pt x="1390" y="917"/>
                </a:lnTo>
                <a:lnTo>
                  <a:pt x="1462" y="800"/>
                </a:lnTo>
                <a:lnTo>
                  <a:pt x="1524" y="678"/>
                </a:lnTo>
                <a:lnTo>
                  <a:pt x="1576" y="550"/>
                </a:lnTo>
                <a:lnTo>
                  <a:pt x="1619" y="419"/>
                </a:lnTo>
                <a:lnTo>
                  <a:pt x="1651" y="282"/>
                </a:lnTo>
                <a:lnTo>
                  <a:pt x="1674" y="143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672533" y="2310830"/>
            <a:ext cx="1364226" cy="1351062"/>
          </a:xfrm>
          <a:custGeom>
            <a:avLst/>
            <a:gdLst>
              <a:gd name="T0" fmla="*/ 1659 w 1659"/>
              <a:gd name="T1" fmla="*/ 0 h 1644"/>
              <a:gd name="T2" fmla="*/ 1659 w 1659"/>
              <a:gd name="T3" fmla="*/ 278 h 1644"/>
              <a:gd name="T4" fmla="*/ 1529 w 1659"/>
              <a:gd name="T5" fmla="*/ 289 h 1644"/>
              <a:gd name="T6" fmla="*/ 1403 w 1659"/>
              <a:gd name="T7" fmla="*/ 314 h 1644"/>
              <a:gd name="T8" fmla="*/ 1281 w 1659"/>
              <a:gd name="T9" fmla="*/ 348 h 1644"/>
              <a:gd name="T10" fmla="*/ 1165 w 1659"/>
              <a:gd name="T11" fmla="*/ 391 h 1644"/>
              <a:gd name="T12" fmla="*/ 1052 w 1659"/>
              <a:gd name="T13" fmla="*/ 443 h 1644"/>
              <a:gd name="T14" fmla="*/ 947 w 1659"/>
              <a:gd name="T15" fmla="*/ 505 h 1644"/>
              <a:gd name="T16" fmla="*/ 846 w 1659"/>
              <a:gd name="T17" fmla="*/ 577 h 1644"/>
              <a:gd name="T18" fmla="*/ 752 w 1659"/>
              <a:gd name="T19" fmla="*/ 656 h 1644"/>
              <a:gd name="T20" fmla="*/ 665 w 1659"/>
              <a:gd name="T21" fmla="*/ 742 h 1644"/>
              <a:gd name="T22" fmla="*/ 585 w 1659"/>
              <a:gd name="T23" fmla="*/ 834 h 1644"/>
              <a:gd name="T24" fmla="*/ 513 w 1659"/>
              <a:gd name="T25" fmla="*/ 935 h 1644"/>
              <a:gd name="T26" fmla="*/ 449 w 1659"/>
              <a:gd name="T27" fmla="*/ 1041 h 1644"/>
              <a:gd name="T28" fmla="*/ 397 w 1659"/>
              <a:gd name="T29" fmla="*/ 1151 h 1644"/>
              <a:gd name="T30" fmla="*/ 352 w 1659"/>
              <a:gd name="T31" fmla="*/ 1268 h 1644"/>
              <a:gd name="T32" fmla="*/ 316 w 1659"/>
              <a:gd name="T33" fmla="*/ 1390 h 1644"/>
              <a:gd name="T34" fmla="*/ 292 w 1659"/>
              <a:gd name="T35" fmla="*/ 1514 h 1644"/>
              <a:gd name="T36" fmla="*/ 278 w 1659"/>
              <a:gd name="T37" fmla="*/ 1644 h 1644"/>
              <a:gd name="T38" fmla="*/ 0 w 1659"/>
              <a:gd name="T39" fmla="*/ 1644 h 1644"/>
              <a:gd name="T40" fmla="*/ 14 w 1659"/>
              <a:gd name="T41" fmla="*/ 1505 h 1644"/>
              <a:gd name="T42" fmla="*/ 38 w 1659"/>
              <a:gd name="T43" fmla="*/ 1369 h 1644"/>
              <a:gd name="T44" fmla="*/ 70 w 1659"/>
              <a:gd name="T45" fmla="*/ 1236 h 1644"/>
              <a:gd name="T46" fmla="*/ 115 w 1659"/>
              <a:gd name="T47" fmla="*/ 1108 h 1644"/>
              <a:gd name="T48" fmla="*/ 168 w 1659"/>
              <a:gd name="T49" fmla="*/ 986 h 1644"/>
              <a:gd name="T50" fmla="*/ 230 w 1659"/>
              <a:gd name="T51" fmla="*/ 868 h 1644"/>
              <a:gd name="T52" fmla="*/ 301 w 1659"/>
              <a:gd name="T53" fmla="*/ 755 h 1644"/>
              <a:gd name="T54" fmla="*/ 380 w 1659"/>
              <a:gd name="T55" fmla="*/ 650 h 1644"/>
              <a:gd name="T56" fmla="*/ 466 w 1659"/>
              <a:gd name="T57" fmla="*/ 549 h 1644"/>
              <a:gd name="T58" fmla="*/ 560 w 1659"/>
              <a:gd name="T59" fmla="*/ 457 h 1644"/>
              <a:gd name="T60" fmla="*/ 660 w 1659"/>
              <a:gd name="T61" fmla="*/ 370 h 1644"/>
              <a:gd name="T62" fmla="*/ 767 w 1659"/>
              <a:gd name="T63" fmla="*/ 293 h 1644"/>
              <a:gd name="T64" fmla="*/ 879 w 1659"/>
              <a:gd name="T65" fmla="*/ 224 h 1644"/>
              <a:gd name="T66" fmla="*/ 1000 w 1659"/>
              <a:gd name="T67" fmla="*/ 162 h 1644"/>
              <a:gd name="T68" fmla="*/ 1122 w 1659"/>
              <a:gd name="T69" fmla="*/ 109 h 1644"/>
              <a:gd name="T70" fmla="*/ 1251 w 1659"/>
              <a:gd name="T71" fmla="*/ 68 h 1644"/>
              <a:gd name="T72" fmla="*/ 1383 w 1659"/>
              <a:gd name="T73" fmla="*/ 34 h 1644"/>
              <a:gd name="T74" fmla="*/ 1518 w 1659"/>
              <a:gd name="T75" fmla="*/ 11 h 1644"/>
              <a:gd name="T76" fmla="*/ 1659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1659" y="0"/>
                </a:moveTo>
                <a:lnTo>
                  <a:pt x="1659" y="278"/>
                </a:lnTo>
                <a:lnTo>
                  <a:pt x="1529" y="289"/>
                </a:lnTo>
                <a:lnTo>
                  <a:pt x="1403" y="314"/>
                </a:lnTo>
                <a:lnTo>
                  <a:pt x="1281" y="348"/>
                </a:lnTo>
                <a:lnTo>
                  <a:pt x="1165" y="391"/>
                </a:lnTo>
                <a:lnTo>
                  <a:pt x="1052" y="443"/>
                </a:lnTo>
                <a:lnTo>
                  <a:pt x="947" y="505"/>
                </a:lnTo>
                <a:lnTo>
                  <a:pt x="846" y="577"/>
                </a:lnTo>
                <a:lnTo>
                  <a:pt x="752" y="656"/>
                </a:lnTo>
                <a:lnTo>
                  <a:pt x="665" y="742"/>
                </a:lnTo>
                <a:lnTo>
                  <a:pt x="585" y="834"/>
                </a:lnTo>
                <a:lnTo>
                  <a:pt x="513" y="935"/>
                </a:lnTo>
                <a:lnTo>
                  <a:pt x="449" y="1041"/>
                </a:lnTo>
                <a:lnTo>
                  <a:pt x="397" y="1151"/>
                </a:lnTo>
                <a:lnTo>
                  <a:pt x="352" y="1268"/>
                </a:lnTo>
                <a:lnTo>
                  <a:pt x="316" y="1390"/>
                </a:lnTo>
                <a:lnTo>
                  <a:pt x="292" y="1514"/>
                </a:lnTo>
                <a:lnTo>
                  <a:pt x="278" y="1644"/>
                </a:lnTo>
                <a:lnTo>
                  <a:pt x="0" y="1644"/>
                </a:lnTo>
                <a:lnTo>
                  <a:pt x="14" y="1505"/>
                </a:lnTo>
                <a:lnTo>
                  <a:pt x="38" y="1369"/>
                </a:lnTo>
                <a:lnTo>
                  <a:pt x="70" y="1236"/>
                </a:lnTo>
                <a:lnTo>
                  <a:pt x="115" y="1108"/>
                </a:lnTo>
                <a:lnTo>
                  <a:pt x="168" y="986"/>
                </a:lnTo>
                <a:lnTo>
                  <a:pt x="230" y="868"/>
                </a:lnTo>
                <a:lnTo>
                  <a:pt x="301" y="755"/>
                </a:lnTo>
                <a:lnTo>
                  <a:pt x="380" y="650"/>
                </a:lnTo>
                <a:lnTo>
                  <a:pt x="466" y="549"/>
                </a:lnTo>
                <a:lnTo>
                  <a:pt x="560" y="457"/>
                </a:lnTo>
                <a:lnTo>
                  <a:pt x="660" y="370"/>
                </a:lnTo>
                <a:lnTo>
                  <a:pt x="767" y="293"/>
                </a:lnTo>
                <a:lnTo>
                  <a:pt x="879" y="224"/>
                </a:lnTo>
                <a:lnTo>
                  <a:pt x="1000" y="162"/>
                </a:lnTo>
                <a:lnTo>
                  <a:pt x="1122" y="109"/>
                </a:lnTo>
                <a:lnTo>
                  <a:pt x="1251" y="68"/>
                </a:lnTo>
                <a:lnTo>
                  <a:pt x="1383" y="34"/>
                </a:lnTo>
                <a:lnTo>
                  <a:pt x="1518" y="1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672533" y="3783666"/>
            <a:ext cx="1364226" cy="1374100"/>
          </a:xfrm>
          <a:custGeom>
            <a:avLst/>
            <a:gdLst>
              <a:gd name="T0" fmla="*/ 0 w 1659"/>
              <a:gd name="T1" fmla="*/ 0 h 1672"/>
              <a:gd name="T2" fmla="*/ 276 w 1659"/>
              <a:gd name="T3" fmla="*/ 0 h 1672"/>
              <a:gd name="T4" fmla="*/ 288 w 1659"/>
              <a:gd name="T5" fmla="*/ 130 h 1672"/>
              <a:gd name="T6" fmla="*/ 310 w 1659"/>
              <a:gd name="T7" fmla="*/ 257 h 1672"/>
              <a:gd name="T8" fmla="*/ 344 w 1659"/>
              <a:gd name="T9" fmla="*/ 381 h 1672"/>
              <a:gd name="T10" fmla="*/ 387 w 1659"/>
              <a:gd name="T11" fmla="*/ 500 h 1672"/>
              <a:gd name="T12" fmla="*/ 442 w 1659"/>
              <a:gd name="T13" fmla="*/ 614 h 1672"/>
              <a:gd name="T14" fmla="*/ 504 w 1659"/>
              <a:gd name="T15" fmla="*/ 723 h 1672"/>
              <a:gd name="T16" fmla="*/ 575 w 1659"/>
              <a:gd name="T17" fmla="*/ 825 h 1672"/>
              <a:gd name="T18" fmla="*/ 654 w 1659"/>
              <a:gd name="T19" fmla="*/ 920 h 1672"/>
              <a:gd name="T20" fmla="*/ 742 w 1659"/>
              <a:gd name="T21" fmla="*/ 1009 h 1672"/>
              <a:gd name="T22" fmla="*/ 836 w 1659"/>
              <a:gd name="T23" fmla="*/ 1089 h 1672"/>
              <a:gd name="T24" fmla="*/ 938 w 1659"/>
              <a:gd name="T25" fmla="*/ 1161 h 1672"/>
              <a:gd name="T26" fmla="*/ 1047 w 1659"/>
              <a:gd name="T27" fmla="*/ 1225 h 1672"/>
              <a:gd name="T28" fmla="*/ 1159 w 1659"/>
              <a:gd name="T29" fmla="*/ 1279 h 1672"/>
              <a:gd name="T30" fmla="*/ 1278 w 1659"/>
              <a:gd name="T31" fmla="*/ 1324 h 1672"/>
              <a:gd name="T32" fmla="*/ 1400 w 1659"/>
              <a:gd name="T33" fmla="*/ 1358 h 1672"/>
              <a:gd name="T34" fmla="*/ 1527 w 1659"/>
              <a:gd name="T35" fmla="*/ 1382 h 1672"/>
              <a:gd name="T36" fmla="*/ 1659 w 1659"/>
              <a:gd name="T37" fmla="*/ 1394 h 1672"/>
              <a:gd name="T38" fmla="*/ 1659 w 1659"/>
              <a:gd name="T39" fmla="*/ 1672 h 1672"/>
              <a:gd name="T40" fmla="*/ 1518 w 1659"/>
              <a:gd name="T41" fmla="*/ 1660 h 1672"/>
              <a:gd name="T42" fmla="*/ 1379 w 1659"/>
              <a:gd name="T43" fmla="*/ 1638 h 1672"/>
              <a:gd name="T44" fmla="*/ 1246 w 1659"/>
              <a:gd name="T45" fmla="*/ 1604 h 1672"/>
              <a:gd name="T46" fmla="*/ 1116 w 1659"/>
              <a:gd name="T47" fmla="*/ 1561 h 1672"/>
              <a:gd name="T48" fmla="*/ 992 w 1659"/>
              <a:gd name="T49" fmla="*/ 1508 h 1672"/>
              <a:gd name="T50" fmla="*/ 872 w 1659"/>
              <a:gd name="T51" fmla="*/ 1444 h 1672"/>
              <a:gd name="T52" fmla="*/ 759 w 1659"/>
              <a:gd name="T53" fmla="*/ 1373 h 1672"/>
              <a:gd name="T54" fmla="*/ 650 w 1659"/>
              <a:gd name="T55" fmla="*/ 1294 h 1672"/>
              <a:gd name="T56" fmla="*/ 551 w 1659"/>
              <a:gd name="T57" fmla="*/ 1208 h 1672"/>
              <a:gd name="T58" fmla="*/ 457 w 1659"/>
              <a:gd name="T59" fmla="*/ 1112 h 1672"/>
              <a:gd name="T60" fmla="*/ 369 w 1659"/>
              <a:gd name="T61" fmla="*/ 1010 h 1672"/>
              <a:gd name="T62" fmla="*/ 292 w 1659"/>
              <a:gd name="T63" fmla="*/ 902 h 1672"/>
              <a:gd name="T64" fmla="*/ 220 w 1659"/>
              <a:gd name="T65" fmla="*/ 787 h 1672"/>
              <a:gd name="T66" fmla="*/ 158 w 1659"/>
              <a:gd name="T67" fmla="*/ 667 h 1672"/>
              <a:gd name="T68" fmla="*/ 107 w 1659"/>
              <a:gd name="T69" fmla="*/ 543 h 1672"/>
              <a:gd name="T70" fmla="*/ 64 w 1659"/>
              <a:gd name="T71" fmla="*/ 413 h 1672"/>
              <a:gd name="T72" fmla="*/ 32 w 1659"/>
              <a:gd name="T73" fmla="*/ 278 h 1672"/>
              <a:gd name="T74" fmla="*/ 10 w 1659"/>
              <a:gd name="T75" fmla="*/ 141 h 1672"/>
              <a:gd name="T76" fmla="*/ 0 w 1659"/>
              <a:gd name="T7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72">
                <a:moveTo>
                  <a:pt x="0" y="0"/>
                </a:moveTo>
                <a:lnTo>
                  <a:pt x="276" y="0"/>
                </a:lnTo>
                <a:lnTo>
                  <a:pt x="288" y="130"/>
                </a:lnTo>
                <a:lnTo>
                  <a:pt x="310" y="257"/>
                </a:lnTo>
                <a:lnTo>
                  <a:pt x="344" y="381"/>
                </a:lnTo>
                <a:lnTo>
                  <a:pt x="387" y="500"/>
                </a:lnTo>
                <a:lnTo>
                  <a:pt x="442" y="614"/>
                </a:lnTo>
                <a:lnTo>
                  <a:pt x="504" y="723"/>
                </a:lnTo>
                <a:lnTo>
                  <a:pt x="575" y="825"/>
                </a:lnTo>
                <a:lnTo>
                  <a:pt x="654" y="920"/>
                </a:lnTo>
                <a:lnTo>
                  <a:pt x="742" y="1009"/>
                </a:lnTo>
                <a:lnTo>
                  <a:pt x="836" y="1089"/>
                </a:lnTo>
                <a:lnTo>
                  <a:pt x="938" y="1161"/>
                </a:lnTo>
                <a:lnTo>
                  <a:pt x="1047" y="1225"/>
                </a:lnTo>
                <a:lnTo>
                  <a:pt x="1159" y="1279"/>
                </a:lnTo>
                <a:lnTo>
                  <a:pt x="1278" y="1324"/>
                </a:lnTo>
                <a:lnTo>
                  <a:pt x="1400" y="1358"/>
                </a:lnTo>
                <a:lnTo>
                  <a:pt x="1527" y="1382"/>
                </a:lnTo>
                <a:lnTo>
                  <a:pt x="1659" y="1394"/>
                </a:lnTo>
                <a:lnTo>
                  <a:pt x="1659" y="1672"/>
                </a:lnTo>
                <a:lnTo>
                  <a:pt x="1518" y="1660"/>
                </a:lnTo>
                <a:lnTo>
                  <a:pt x="1379" y="1638"/>
                </a:lnTo>
                <a:lnTo>
                  <a:pt x="1246" y="1604"/>
                </a:lnTo>
                <a:lnTo>
                  <a:pt x="1116" y="1561"/>
                </a:lnTo>
                <a:lnTo>
                  <a:pt x="992" y="1508"/>
                </a:lnTo>
                <a:lnTo>
                  <a:pt x="872" y="1444"/>
                </a:lnTo>
                <a:lnTo>
                  <a:pt x="759" y="1373"/>
                </a:lnTo>
                <a:lnTo>
                  <a:pt x="650" y="1294"/>
                </a:lnTo>
                <a:lnTo>
                  <a:pt x="551" y="1208"/>
                </a:lnTo>
                <a:lnTo>
                  <a:pt x="457" y="1112"/>
                </a:lnTo>
                <a:lnTo>
                  <a:pt x="369" y="1010"/>
                </a:lnTo>
                <a:lnTo>
                  <a:pt x="292" y="902"/>
                </a:lnTo>
                <a:lnTo>
                  <a:pt x="220" y="787"/>
                </a:lnTo>
                <a:lnTo>
                  <a:pt x="158" y="667"/>
                </a:lnTo>
                <a:lnTo>
                  <a:pt x="107" y="543"/>
                </a:lnTo>
                <a:lnTo>
                  <a:pt x="64" y="413"/>
                </a:lnTo>
                <a:lnTo>
                  <a:pt x="32" y="278"/>
                </a:lnTo>
                <a:lnTo>
                  <a:pt x="10" y="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155244" y="2310830"/>
            <a:ext cx="1364226" cy="1351062"/>
          </a:xfrm>
          <a:custGeom>
            <a:avLst/>
            <a:gdLst>
              <a:gd name="T0" fmla="*/ 0 w 1659"/>
              <a:gd name="T1" fmla="*/ 0 h 1644"/>
              <a:gd name="T2" fmla="*/ 139 w 1659"/>
              <a:gd name="T3" fmla="*/ 11 h 1644"/>
              <a:gd name="T4" fmla="*/ 277 w 1659"/>
              <a:gd name="T5" fmla="*/ 34 h 1644"/>
              <a:gd name="T6" fmla="*/ 408 w 1659"/>
              <a:gd name="T7" fmla="*/ 68 h 1644"/>
              <a:gd name="T8" fmla="*/ 538 w 1659"/>
              <a:gd name="T9" fmla="*/ 109 h 1644"/>
              <a:gd name="T10" fmla="*/ 660 w 1659"/>
              <a:gd name="T11" fmla="*/ 162 h 1644"/>
              <a:gd name="T12" fmla="*/ 780 w 1659"/>
              <a:gd name="T13" fmla="*/ 224 h 1644"/>
              <a:gd name="T14" fmla="*/ 893 w 1659"/>
              <a:gd name="T15" fmla="*/ 293 h 1644"/>
              <a:gd name="T16" fmla="*/ 1000 w 1659"/>
              <a:gd name="T17" fmla="*/ 370 h 1644"/>
              <a:gd name="T18" fmla="*/ 1099 w 1659"/>
              <a:gd name="T19" fmla="*/ 457 h 1644"/>
              <a:gd name="T20" fmla="*/ 1193 w 1659"/>
              <a:gd name="T21" fmla="*/ 549 h 1644"/>
              <a:gd name="T22" fmla="*/ 1279 w 1659"/>
              <a:gd name="T23" fmla="*/ 650 h 1644"/>
              <a:gd name="T24" fmla="*/ 1358 w 1659"/>
              <a:gd name="T25" fmla="*/ 755 h 1644"/>
              <a:gd name="T26" fmla="*/ 1430 w 1659"/>
              <a:gd name="T27" fmla="*/ 868 h 1644"/>
              <a:gd name="T28" fmla="*/ 1492 w 1659"/>
              <a:gd name="T29" fmla="*/ 986 h 1644"/>
              <a:gd name="T30" fmla="*/ 1544 w 1659"/>
              <a:gd name="T31" fmla="*/ 1108 h 1644"/>
              <a:gd name="T32" fmla="*/ 1587 w 1659"/>
              <a:gd name="T33" fmla="*/ 1236 h 1644"/>
              <a:gd name="T34" fmla="*/ 1621 w 1659"/>
              <a:gd name="T35" fmla="*/ 1369 h 1644"/>
              <a:gd name="T36" fmla="*/ 1646 w 1659"/>
              <a:gd name="T37" fmla="*/ 1505 h 1644"/>
              <a:gd name="T38" fmla="*/ 1659 w 1659"/>
              <a:gd name="T39" fmla="*/ 1644 h 1644"/>
              <a:gd name="T40" fmla="*/ 1381 w 1659"/>
              <a:gd name="T41" fmla="*/ 1644 h 1644"/>
              <a:gd name="T42" fmla="*/ 1368 w 1659"/>
              <a:gd name="T43" fmla="*/ 1514 h 1644"/>
              <a:gd name="T44" fmla="*/ 1343 w 1659"/>
              <a:gd name="T45" fmla="*/ 1390 h 1644"/>
              <a:gd name="T46" fmla="*/ 1308 w 1659"/>
              <a:gd name="T47" fmla="*/ 1268 h 1644"/>
              <a:gd name="T48" fmla="*/ 1263 w 1659"/>
              <a:gd name="T49" fmla="*/ 1151 h 1644"/>
              <a:gd name="T50" fmla="*/ 1208 w 1659"/>
              <a:gd name="T51" fmla="*/ 1041 h 1644"/>
              <a:gd name="T52" fmla="*/ 1146 w 1659"/>
              <a:gd name="T53" fmla="*/ 935 h 1644"/>
              <a:gd name="T54" fmla="*/ 1075 w 1659"/>
              <a:gd name="T55" fmla="*/ 834 h 1644"/>
              <a:gd name="T56" fmla="*/ 994 w 1659"/>
              <a:gd name="T57" fmla="*/ 742 h 1644"/>
              <a:gd name="T58" fmla="*/ 908 w 1659"/>
              <a:gd name="T59" fmla="*/ 656 h 1644"/>
              <a:gd name="T60" fmla="*/ 814 w 1659"/>
              <a:gd name="T61" fmla="*/ 577 h 1644"/>
              <a:gd name="T62" fmla="*/ 712 w 1659"/>
              <a:gd name="T63" fmla="*/ 505 h 1644"/>
              <a:gd name="T64" fmla="*/ 607 w 1659"/>
              <a:gd name="T65" fmla="*/ 443 h 1644"/>
              <a:gd name="T66" fmla="*/ 494 w 1659"/>
              <a:gd name="T67" fmla="*/ 391 h 1644"/>
              <a:gd name="T68" fmla="*/ 378 w 1659"/>
              <a:gd name="T69" fmla="*/ 348 h 1644"/>
              <a:gd name="T70" fmla="*/ 256 w 1659"/>
              <a:gd name="T71" fmla="*/ 314 h 1644"/>
              <a:gd name="T72" fmla="*/ 130 w 1659"/>
              <a:gd name="T73" fmla="*/ 289 h 1644"/>
              <a:gd name="T74" fmla="*/ 0 w 1659"/>
              <a:gd name="T75" fmla="*/ 278 h 1644"/>
              <a:gd name="T76" fmla="*/ 0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0" y="0"/>
                </a:moveTo>
                <a:lnTo>
                  <a:pt x="139" y="11"/>
                </a:lnTo>
                <a:lnTo>
                  <a:pt x="277" y="34"/>
                </a:lnTo>
                <a:lnTo>
                  <a:pt x="408" y="68"/>
                </a:lnTo>
                <a:lnTo>
                  <a:pt x="538" y="109"/>
                </a:lnTo>
                <a:lnTo>
                  <a:pt x="660" y="162"/>
                </a:lnTo>
                <a:lnTo>
                  <a:pt x="780" y="224"/>
                </a:lnTo>
                <a:lnTo>
                  <a:pt x="893" y="293"/>
                </a:lnTo>
                <a:lnTo>
                  <a:pt x="1000" y="370"/>
                </a:lnTo>
                <a:lnTo>
                  <a:pt x="1099" y="457"/>
                </a:lnTo>
                <a:lnTo>
                  <a:pt x="1193" y="549"/>
                </a:lnTo>
                <a:lnTo>
                  <a:pt x="1279" y="650"/>
                </a:lnTo>
                <a:lnTo>
                  <a:pt x="1358" y="755"/>
                </a:lnTo>
                <a:lnTo>
                  <a:pt x="1430" y="868"/>
                </a:lnTo>
                <a:lnTo>
                  <a:pt x="1492" y="986"/>
                </a:lnTo>
                <a:lnTo>
                  <a:pt x="1544" y="1108"/>
                </a:lnTo>
                <a:lnTo>
                  <a:pt x="1587" y="1236"/>
                </a:lnTo>
                <a:lnTo>
                  <a:pt x="1621" y="1369"/>
                </a:lnTo>
                <a:lnTo>
                  <a:pt x="1646" y="1505"/>
                </a:lnTo>
                <a:lnTo>
                  <a:pt x="1659" y="1644"/>
                </a:lnTo>
                <a:lnTo>
                  <a:pt x="1381" y="1644"/>
                </a:lnTo>
                <a:lnTo>
                  <a:pt x="1368" y="1514"/>
                </a:lnTo>
                <a:lnTo>
                  <a:pt x="1343" y="1390"/>
                </a:lnTo>
                <a:lnTo>
                  <a:pt x="1308" y="1268"/>
                </a:lnTo>
                <a:lnTo>
                  <a:pt x="1263" y="1151"/>
                </a:lnTo>
                <a:lnTo>
                  <a:pt x="1208" y="1041"/>
                </a:lnTo>
                <a:lnTo>
                  <a:pt x="1146" y="935"/>
                </a:lnTo>
                <a:lnTo>
                  <a:pt x="1075" y="834"/>
                </a:lnTo>
                <a:lnTo>
                  <a:pt x="994" y="742"/>
                </a:lnTo>
                <a:lnTo>
                  <a:pt x="908" y="656"/>
                </a:lnTo>
                <a:lnTo>
                  <a:pt x="814" y="577"/>
                </a:lnTo>
                <a:lnTo>
                  <a:pt x="712" y="505"/>
                </a:lnTo>
                <a:lnTo>
                  <a:pt x="607" y="443"/>
                </a:lnTo>
                <a:lnTo>
                  <a:pt x="494" y="391"/>
                </a:lnTo>
                <a:lnTo>
                  <a:pt x="378" y="348"/>
                </a:lnTo>
                <a:lnTo>
                  <a:pt x="256" y="314"/>
                </a:lnTo>
                <a:lnTo>
                  <a:pt x="130" y="289"/>
                </a:lnTo>
                <a:lnTo>
                  <a:pt x="0" y="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155244" y="3783666"/>
            <a:ext cx="1364226" cy="1374100"/>
          </a:xfrm>
          <a:custGeom>
            <a:avLst/>
            <a:gdLst>
              <a:gd name="T0" fmla="*/ 1383 w 1659"/>
              <a:gd name="T1" fmla="*/ 0 h 1672"/>
              <a:gd name="T2" fmla="*/ 1659 w 1659"/>
              <a:gd name="T3" fmla="*/ 0 h 1672"/>
              <a:gd name="T4" fmla="*/ 1649 w 1659"/>
              <a:gd name="T5" fmla="*/ 141 h 1672"/>
              <a:gd name="T6" fmla="*/ 1627 w 1659"/>
              <a:gd name="T7" fmla="*/ 278 h 1672"/>
              <a:gd name="T8" fmla="*/ 1595 w 1659"/>
              <a:gd name="T9" fmla="*/ 413 h 1672"/>
              <a:gd name="T10" fmla="*/ 1552 w 1659"/>
              <a:gd name="T11" fmla="*/ 543 h 1672"/>
              <a:gd name="T12" fmla="*/ 1501 w 1659"/>
              <a:gd name="T13" fmla="*/ 667 h 1672"/>
              <a:gd name="T14" fmla="*/ 1439 w 1659"/>
              <a:gd name="T15" fmla="*/ 787 h 1672"/>
              <a:gd name="T16" fmla="*/ 1368 w 1659"/>
              <a:gd name="T17" fmla="*/ 902 h 1672"/>
              <a:gd name="T18" fmla="*/ 1291 w 1659"/>
              <a:gd name="T19" fmla="*/ 1010 h 1672"/>
              <a:gd name="T20" fmla="*/ 1202 w 1659"/>
              <a:gd name="T21" fmla="*/ 1112 h 1672"/>
              <a:gd name="T22" fmla="*/ 1109 w 1659"/>
              <a:gd name="T23" fmla="*/ 1208 h 1672"/>
              <a:gd name="T24" fmla="*/ 1007 w 1659"/>
              <a:gd name="T25" fmla="*/ 1294 h 1672"/>
              <a:gd name="T26" fmla="*/ 900 w 1659"/>
              <a:gd name="T27" fmla="*/ 1373 h 1672"/>
              <a:gd name="T28" fmla="*/ 787 w 1659"/>
              <a:gd name="T29" fmla="*/ 1444 h 1672"/>
              <a:gd name="T30" fmla="*/ 667 w 1659"/>
              <a:gd name="T31" fmla="*/ 1508 h 1672"/>
              <a:gd name="T32" fmla="*/ 543 w 1659"/>
              <a:gd name="T33" fmla="*/ 1561 h 1672"/>
              <a:gd name="T34" fmla="*/ 414 w 1659"/>
              <a:gd name="T35" fmla="*/ 1604 h 1672"/>
              <a:gd name="T36" fmla="*/ 280 w 1659"/>
              <a:gd name="T37" fmla="*/ 1638 h 1672"/>
              <a:gd name="T38" fmla="*/ 141 w 1659"/>
              <a:gd name="T39" fmla="*/ 1660 h 1672"/>
              <a:gd name="T40" fmla="*/ 0 w 1659"/>
              <a:gd name="T41" fmla="*/ 1672 h 1672"/>
              <a:gd name="T42" fmla="*/ 0 w 1659"/>
              <a:gd name="T43" fmla="*/ 1394 h 1672"/>
              <a:gd name="T44" fmla="*/ 132 w 1659"/>
              <a:gd name="T45" fmla="*/ 1382 h 1672"/>
              <a:gd name="T46" fmla="*/ 260 w 1659"/>
              <a:gd name="T47" fmla="*/ 1358 h 1672"/>
              <a:gd name="T48" fmla="*/ 382 w 1659"/>
              <a:gd name="T49" fmla="*/ 1324 h 1672"/>
              <a:gd name="T50" fmla="*/ 500 w 1659"/>
              <a:gd name="T51" fmla="*/ 1279 h 1672"/>
              <a:gd name="T52" fmla="*/ 613 w 1659"/>
              <a:gd name="T53" fmla="*/ 1225 h 1672"/>
              <a:gd name="T54" fmla="*/ 722 w 1659"/>
              <a:gd name="T55" fmla="*/ 1161 h 1672"/>
              <a:gd name="T56" fmla="*/ 823 w 1659"/>
              <a:gd name="T57" fmla="*/ 1089 h 1672"/>
              <a:gd name="T58" fmla="*/ 917 w 1659"/>
              <a:gd name="T59" fmla="*/ 1009 h 1672"/>
              <a:gd name="T60" fmla="*/ 1005 w 1659"/>
              <a:gd name="T61" fmla="*/ 920 h 1672"/>
              <a:gd name="T62" fmla="*/ 1084 w 1659"/>
              <a:gd name="T63" fmla="*/ 825 h 1672"/>
              <a:gd name="T64" fmla="*/ 1155 w 1659"/>
              <a:gd name="T65" fmla="*/ 723 h 1672"/>
              <a:gd name="T66" fmla="*/ 1217 w 1659"/>
              <a:gd name="T67" fmla="*/ 614 h 1672"/>
              <a:gd name="T68" fmla="*/ 1272 w 1659"/>
              <a:gd name="T69" fmla="*/ 500 h 1672"/>
              <a:gd name="T70" fmla="*/ 1315 w 1659"/>
              <a:gd name="T71" fmla="*/ 381 h 1672"/>
              <a:gd name="T72" fmla="*/ 1349 w 1659"/>
              <a:gd name="T73" fmla="*/ 257 h 1672"/>
              <a:gd name="T74" fmla="*/ 1371 w 1659"/>
              <a:gd name="T75" fmla="*/ 130 h 1672"/>
              <a:gd name="T76" fmla="*/ 1383 w 1659"/>
              <a:gd name="T7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72">
                <a:moveTo>
                  <a:pt x="1383" y="0"/>
                </a:moveTo>
                <a:lnTo>
                  <a:pt x="1659" y="0"/>
                </a:lnTo>
                <a:lnTo>
                  <a:pt x="1649" y="141"/>
                </a:lnTo>
                <a:lnTo>
                  <a:pt x="1627" y="278"/>
                </a:lnTo>
                <a:lnTo>
                  <a:pt x="1595" y="413"/>
                </a:lnTo>
                <a:lnTo>
                  <a:pt x="1552" y="543"/>
                </a:lnTo>
                <a:lnTo>
                  <a:pt x="1501" y="667"/>
                </a:lnTo>
                <a:lnTo>
                  <a:pt x="1439" y="787"/>
                </a:lnTo>
                <a:lnTo>
                  <a:pt x="1368" y="902"/>
                </a:lnTo>
                <a:lnTo>
                  <a:pt x="1291" y="1010"/>
                </a:lnTo>
                <a:lnTo>
                  <a:pt x="1202" y="1112"/>
                </a:lnTo>
                <a:lnTo>
                  <a:pt x="1109" y="1208"/>
                </a:lnTo>
                <a:lnTo>
                  <a:pt x="1007" y="1294"/>
                </a:lnTo>
                <a:lnTo>
                  <a:pt x="900" y="1373"/>
                </a:lnTo>
                <a:lnTo>
                  <a:pt x="787" y="1444"/>
                </a:lnTo>
                <a:lnTo>
                  <a:pt x="667" y="1508"/>
                </a:lnTo>
                <a:lnTo>
                  <a:pt x="543" y="1561"/>
                </a:lnTo>
                <a:lnTo>
                  <a:pt x="414" y="1604"/>
                </a:lnTo>
                <a:lnTo>
                  <a:pt x="280" y="1638"/>
                </a:lnTo>
                <a:lnTo>
                  <a:pt x="141" y="1660"/>
                </a:lnTo>
                <a:lnTo>
                  <a:pt x="0" y="1672"/>
                </a:lnTo>
                <a:lnTo>
                  <a:pt x="0" y="1394"/>
                </a:lnTo>
                <a:lnTo>
                  <a:pt x="132" y="1382"/>
                </a:lnTo>
                <a:lnTo>
                  <a:pt x="260" y="1358"/>
                </a:lnTo>
                <a:lnTo>
                  <a:pt x="382" y="1324"/>
                </a:lnTo>
                <a:lnTo>
                  <a:pt x="500" y="1279"/>
                </a:lnTo>
                <a:lnTo>
                  <a:pt x="613" y="1225"/>
                </a:lnTo>
                <a:lnTo>
                  <a:pt x="722" y="1161"/>
                </a:lnTo>
                <a:lnTo>
                  <a:pt x="823" y="1089"/>
                </a:lnTo>
                <a:lnTo>
                  <a:pt x="917" y="1009"/>
                </a:lnTo>
                <a:lnTo>
                  <a:pt x="1005" y="920"/>
                </a:lnTo>
                <a:lnTo>
                  <a:pt x="1084" y="825"/>
                </a:lnTo>
                <a:lnTo>
                  <a:pt x="1155" y="723"/>
                </a:lnTo>
                <a:lnTo>
                  <a:pt x="1217" y="614"/>
                </a:lnTo>
                <a:lnTo>
                  <a:pt x="1272" y="500"/>
                </a:lnTo>
                <a:lnTo>
                  <a:pt x="1315" y="381"/>
                </a:lnTo>
                <a:lnTo>
                  <a:pt x="1349" y="257"/>
                </a:lnTo>
                <a:lnTo>
                  <a:pt x="1371" y="130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47577" y="3783667"/>
            <a:ext cx="1889182" cy="1899056"/>
          </a:xfrm>
          <a:custGeom>
            <a:avLst/>
            <a:gdLst>
              <a:gd name="T0" fmla="*/ 0 w 2295"/>
              <a:gd name="T1" fmla="*/ 0 h 2308"/>
              <a:gd name="T2" fmla="*/ 289 w 2295"/>
              <a:gd name="T3" fmla="*/ 0 h 2308"/>
              <a:gd name="T4" fmla="*/ 300 w 2295"/>
              <a:gd name="T5" fmla="*/ 154 h 2308"/>
              <a:gd name="T6" fmla="*/ 321 w 2295"/>
              <a:gd name="T7" fmla="*/ 306 h 2308"/>
              <a:gd name="T8" fmla="*/ 353 w 2295"/>
              <a:gd name="T9" fmla="*/ 455 h 2308"/>
              <a:gd name="T10" fmla="*/ 394 w 2295"/>
              <a:gd name="T11" fmla="*/ 597 h 2308"/>
              <a:gd name="T12" fmla="*/ 447 w 2295"/>
              <a:gd name="T13" fmla="*/ 738 h 2308"/>
              <a:gd name="T14" fmla="*/ 509 w 2295"/>
              <a:gd name="T15" fmla="*/ 871 h 2308"/>
              <a:gd name="T16" fmla="*/ 580 w 2295"/>
              <a:gd name="T17" fmla="*/ 1001 h 2308"/>
              <a:gd name="T18" fmla="*/ 659 w 2295"/>
              <a:gd name="T19" fmla="*/ 1125 h 2308"/>
              <a:gd name="T20" fmla="*/ 747 w 2295"/>
              <a:gd name="T21" fmla="*/ 1241 h 2308"/>
              <a:gd name="T22" fmla="*/ 843 w 2295"/>
              <a:gd name="T23" fmla="*/ 1352 h 2308"/>
              <a:gd name="T24" fmla="*/ 946 w 2295"/>
              <a:gd name="T25" fmla="*/ 1456 h 2308"/>
              <a:gd name="T26" fmla="*/ 1055 w 2295"/>
              <a:gd name="T27" fmla="*/ 1553 h 2308"/>
              <a:gd name="T28" fmla="*/ 1172 w 2295"/>
              <a:gd name="T29" fmla="*/ 1642 h 2308"/>
              <a:gd name="T30" fmla="*/ 1296 w 2295"/>
              <a:gd name="T31" fmla="*/ 1720 h 2308"/>
              <a:gd name="T32" fmla="*/ 1423 w 2295"/>
              <a:gd name="T33" fmla="*/ 1794 h 2308"/>
              <a:gd name="T34" fmla="*/ 1559 w 2295"/>
              <a:gd name="T35" fmla="*/ 1856 h 2308"/>
              <a:gd name="T36" fmla="*/ 1698 w 2295"/>
              <a:gd name="T37" fmla="*/ 1908 h 2308"/>
              <a:gd name="T38" fmla="*/ 1840 w 2295"/>
              <a:gd name="T39" fmla="*/ 1951 h 2308"/>
              <a:gd name="T40" fmla="*/ 1989 w 2295"/>
              <a:gd name="T41" fmla="*/ 1985 h 2308"/>
              <a:gd name="T42" fmla="*/ 2139 w 2295"/>
              <a:gd name="T43" fmla="*/ 2008 h 2308"/>
              <a:gd name="T44" fmla="*/ 2295 w 2295"/>
              <a:gd name="T45" fmla="*/ 2019 h 2308"/>
              <a:gd name="T46" fmla="*/ 2295 w 2295"/>
              <a:gd name="T47" fmla="*/ 2308 h 2308"/>
              <a:gd name="T48" fmla="*/ 2131 w 2295"/>
              <a:gd name="T49" fmla="*/ 2297 h 2308"/>
              <a:gd name="T50" fmla="*/ 1974 w 2295"/>
              <a:gd name="T51" fmla="*/ 2276 h 2308"/>
              <a:gd name="T52" fmla="*/ 1818 w 2295"/>
              <a:gd name="T53" fmla="*/ 2244 h 2308"/>
              <a:gd name="T54" fmla="*/ 1666 w 2295"/>
              <a:gd name="T55" fmla="*/ 2203 h 2308"/>
              <a:gd name="T56" fmla="*/ 1519 w 2295"/>
              <a:gd name="T57" fmla="*/ 2152 h 2308"/>
              <a:gd name="T58" fmla="*/ 1376 w 2295"/>
              <a:gd name="T59" fmla="*/ 2092 h 2308"/>
              <a:gd name="T60" fmla="*/ 1237 w 2295"/>
              <a:gd name="T61" fmla="*/ 2023 h 2308"/>
              <a:gd name="T62" fmla="*/ 1106 w 2295"/>
              <a:gd name="T63" fmla="*/ 1944 h 2308"/>
              <a:gd name="T64" fmla="*/ 978 w 2295"/>
              <a:gd name="T65" fmla="*/ 1859 h 2308"/>
              <a:gd name="T66" fmla="*/ 858 w 2295"/>
              <a:gd name="T67" fmla="*/ 1765 h 2308"/>
              <a:gd name="T68" fmla="*/ 743 w 2295"/>
              <a:gd name="T69" fmla="*/ 1664 h 2308"/>
              <a:gd name="T70" fmla="*/ 635 w 2295"/>
              <a:gd name="T71" fmla="*/ 1555 h 2308"/>
              <a:gd name="T72" fmla="*/ 535 w 2295"/>
              <a:gd name="T73" fmla="*/ 1441 h 2308"/>
              <a:gd name="T74" fmla="*/ 441 w 2295"/>
              <a:gd name="T75" fmla="*/ 1318 h 2308"/>
              <a:gd name="T76" fmla="*/ 357 w 2295"/>
              <a:gd name="T77" fmla="*/ 1191 h 2308"/>
              <a:gd name="T78" fmla="*/ 280 w 2295"/>
              <a:gd name="T79" fmla="*/ 1057 h 2308"/>
              <a:gd name="T80" fmla="*/ 210 w 2295"/>
              <a:gd name="T81" fmla="*/ 920 h 2308"/>
              <a:gd name="T82" fmla="*/ 150 w 2295"/>
              <a:gd name="T83" fmla="*/ 776 h 2308"/>
              <a:gd name="T84" fmla="*/ 101 w 2295"/>
              <a:gd name="T85" fmla="*/ 629 h 2308"/>
              <a:gd name="T86" fmla="*/ 60 w 2295"/>
              <a:gd name="T87" fmla="*/ 477 h 2308"/>
              <a:gd name="T88" fmla="*/ 30 w 2295"/>
              <a:gd name="T89" fmla="*/ 321 h 2308"/>
              <a:gd name="T90" fmla="*/ 9 w 2295"/>
              <a:gd name="T91" fmla="*/ 162 h 2308"/>
              <a:gd name="T92" fmla="*/ 0 w 2295"/>
              <a:gd name="T9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5" h="2308">
                <a:moveTo>
                  <a:pt x="0" y="0"/>
                </a:moveTo>
                <a:lnTo>
                  <a:pt x="289" y="0"/>
                </a:lnTo>
                <a:lnTo>
                  <a:pt x="300" y="154"/>
                </a:lnTo>
                <a:lnTo>
                  <a:pt x="321" y="306"/>
                </a:lnTo>
                <a:lnTo>
                  <a:pt x="353" y="455"/>
                </a:lnTo>
                <a:lnTo>
                  <a:pt x="394" y="597"/>
                </a:lnTo>
                <a:lnTo>
                  <a:pt x="447" y="738"/>
                </a:lnTo>
                <a:lnTo>
                  <a:pt x="509" y="871"/>
                </a:lnTo>
                <a:lnTo>
                  <a:pt x="580" y="1001"/>
                </a:lnTo>
                <a:lnTo>
                  <a:pt x="659" y="1125"/>
                </a:lnTo>
                <a:lnTo>
                  <a:pt x="747" y="1241"/>
                </a:lnTo>
                <a:lnTo>
                  <a:pt x="843" y="1352"/>
                </a:lnTo>
                <a:lnTo>
                  <a:pt x="946" y="1456"/>
                </a:lnTo>
                <a:lnTo>
                  <a:pt x="1055" y="1553"/>
                </a:lnTo>
                <a:lnTo>
                  <a:pt x="1172" y="1642"/>
                </a:lnTo>
                <a:lnTo>
                  <a:pt x="1296" y="1720"/>
                </a:lnTo>
                <a:lnTo>
                  <a:pt x="1423" y="1794"/>
                </a:lnTo>
                <a:lnTo>
                  <a:pt x="1559" y="1856"/>
                </a:lnTo>
                <a:lnTo>
                  <a:pt x="1698" y="1908"/>
                </a:lnTo>
                <a:lnTo>
                  <a:pt x="1840" y="1951"/>
                </a:lnTo>
                <a:lnTo>
                  <a:pt x="1989" y="1985"/>
                </a:lnTo>
                <a:lnTo>
                  <a:pt x="2139" y="2008"/>
                </a:lnTo>
                <a:lnTo>
                  <a:pt x="2295" y="2019"/>
                </a:lnTo>
                <a:lnTo>
                  <a:pt x="2295" y="2308"/>
                </a:lnTo>
                <a:lnTo>
                  <a:pt x="2131" y="2297"/>
                </a:lnTo>
                <a:lnTo>
                  <a:pt x="1974" y="2276"/>
                </a:lnTo>
                <a:lnTo>
                  <a:pt x="1818" y="2244"/>
                </a:lnTo>
                <a:lnTo>
                  <a:pt x="1666" y="2203"/>
                </a:lnTo>
                <a:lnTo>
                  <a:pt x="1519" y="2152"/>
                </a:lnTo>
                <a:lnTo>
                  <a:pt x="1376" y="2092"/>
                </a:lnTo>
                <a:lnTo>
                  <a:pt x="1237" y="2023"/>
                </a:lnTo>
                <a:lnTo>
                  <a:pt x="1106" y="1944"/>
                </a:lnTo>
                <a:lnTo>
                  <a:pt x="978" y="1859"/>
                </a:lnTo>
                <a:lnTo>
                  <a:pt x="858" y="1765"/>
                </a:lnTo>
                <a:lnTo>
                  <a:pt x="743" y="1664"/>
                </a:lnTo>
                <a:lnTo>
                  <a:pt x="635" y="1555"/>
                </a:lnTo>
                <a:lnTo>
                  <a:pt x="535" y="1441"/>
                </a:lnTo>
                <a:lnTo>
                  <a:pt x="441" y="1318"/>
                </a:lnTo>
                <a:lnTo>
                  <a:pt x="357" y="1191"/>
                </a:lnTo>
                <a:lnTo>
                  <a:pt x="280" y="1057"/>
                </a:lnTo>
                <a:lnTo>
                  <a:pt x="210" y="920"/>
                </a:lnTo>
                <a:lnTo>
                  <a:pt x="150" y="776"/>
                </a:lnTo>
                <a:lnTo>
                  <a:pt x="101" y="629"/>
                </a:lnTo>
                <a:lnTo>
                  <a:pt x="60" y="477"/>
                </a:lnTo>
                <a:lnTo>
                  <a:pt x="30" y="321"/>
                </a:lnTo>
                <a:lnTo>
                  <a:pt x="9" y="1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7577" y="1785874"/>
            <a:ext cx="1889182" cy="1876017"/>
          </a:xfrm>
          <a:custGeom>
            <a:avLst/>
            <a:gdLst>
              <a:gd name="T0" fmla="*/ 2295 w 2295"/>
              <a:gd name="T1" fmla="*/ 0 h 2281"/>
              <a:gd name="T2" fmla="*/ 2295 w 2295"/>
              <a:gd name="T3" fmla="*/ 292 h 2281"/>
              <a:gd name="T4" fmla="*/ 2141 w 2295"/>
              <a:gd name="T5" fmla="*/ 303 h 2281"/>
              <a:gd name="T6" fmla="*/ 1991 w 2295"/>
              <a:gd name="T7" fmla="*/ 324 h 2281"/>
              <a:gd name="T8" fmla="*/ 1844 w 2295"/>
              <a:gd name="T9" fmla="*/ 355 h 2281"/>
              <a:gd name="T10" fmla="*/ 1701 w 2295"/>
              <a:gd name="T11" fmla="*/ 399 h 2281"/>
              <a:gd name="T12" fmla="*/ 1564 w 2295"/>
              <a:gd name="T13" fmla="*/ 451 h 2281"/>
              <a:gd name="T14" fmla="*/ 1431 w 2295"/>
              <a:gd name="T15" fmla="*/ 513 h 2281"/>
              <a:gd name="T16" fmla="*/ 1303 w 2295"/>
              <a:gd name="T17" fmla="*/ 583 h 2281"/>
              <a:gd name="T18" fmla="*/ 1181 w 2295"/>
              <a:gd name="T19" fmla="*/ 662 h 2281"/>
              <a:gd name="T20" fmla="*/ 1065 w 2295"/>
              <a:gd name="T21" fmla="*/ 750 h 2281"/>
              <a:gd name="T22" fmla="*/ 956 w 2295"/>
              <a:gd name="T23" fmla="*/ 844 h 2281"/>
              <a:gd name="T24" fmla="*/ 852 w 2295"/>
              <a:gd name="T25" fmla="*/ 947 h 2281"/>
              <a:gd name="T26" fmla="*/ 757 w 2295"/>
              <a:gd name="T27" fmla="*/ 1056 h 2281"/>
              <a:gd name="T28" fmla="*/ 668 w 2295"/>
              <a:gd name="T29" fmla="*/ 1171 h 2281"/>
              <a:gd name="T30" fmla="*/ 589 w 2295"/>
              <a:gd name="T31" fmla="*/ 1293 h 2281"/>
              <a:gd name="T32" fmla="*/ 518 w 2295"/>
              <a:gd name="T33" fmla="*/ 1420 h 2281"/>
              <a:gd name="T34" fmla="*/ 456 w 2295"/>
              <a:gd name="T35" fmla="*/ 1552 h 2281"/>
              <a:gd name="T36" fmla="*/ 402 w 2295"/>
              <a:gd name="T37" fmla="*/ 1689 h 2281"/>
              <a:gd name="T38" fmla="*/ 358 w 2295"/>
              <a:gd name="T39" fmla="*/ 1832 h 2281"/>
              <a:gd name="T40" fmla="*/ 325 w 2295"/>
              <a:gd name="T41" fmla="*/ 1978 h 2281"/>
              <a:gd name="T42" fmla="*/ 302 w 2295"/>
              <a:gd name="T43" fmla="*/ 2128 h 2281"/>
              <a:gd name="T44" fmla="*/ 291 w 2295"/>
              <a:gd name="T45" fmla="*/ 2281 h 2281"/>
              <a:gd name="T46" fmla="*/ 0 w 2295"/>
              <a:gd name="T47" fmla="*/ 2281 h 2281"/>
              <a:gd name="T48" fmla="*/ 13 w 2295"/>
              <a:gd name="T49" fmla="*/ 2113 h 2281"/>
              <a:gd name="T50" fmla="*/ 35 w 2295"/>
              <a:gd name="T51" fmla="*/ 1948 h 2281"/>
              <a:gd name="T52" fmla="*/ 71 w 2295"/>
              <a:gd name="T53" fmla="*/ 1788 h 2281"/>
              <a:gd name="T54" fmla="*/ 116 w 2295"/>
              <a:gd name="T55" fmla="*/ 1633 h 2281"/>
              <a:gd name="T56" fmla="*/ 173 w 2295"/>
              <a:gd name="T57" fmla="*/ 1480 h 2281"/>
              <a:gd name="T58" fmla="*/ 236 w 2295"/>
              <a:gd name="T59" fmla="*/ 1334 h 2281"/>
              <a:gd name="T60" fmla="*/ 311 w 2295"/>
              <a:gd name="T61" fmla="*/ 1191 h 2281"/>
              <a:gd name="T62" fmla="*/ 396 w 2295"/>
              <a:gd name="T63" fmla="*/ 1056 h 2281"/>
              <a:gd name="T64" fmla="*/ 488 w 2295"/>
              <a:gd name="T65" fmla="*/ 928 h 2281"/>
              <a:gd name="T66" fmla="*/ 589 w 2295"/>
              <a:gd name="T67" fmla="*/ 804 h 2281"/>
              <a:gd name="T68" fmla="*/ 698 w 2295"/>
              <a:gd name="T69" fmla="*/ 690 h 2281"/>
              <a:gd name="T70" fmla="*/ 815 w 2295"/>
              <a:gd name="T71" fmla="*/ 581 h 2281"/>
              <a:gd name="T72" fmla="*/ 937 w 2295"/>
              <a:gd name="T73" fmla="*/ 481 h 2281"/>
              <a:gd name="T74" fmla="*/ 1067 w 2295"/>
              <a:gd name="T75" fmla="*/ 389 h 2281"/>
              <a:gd name="T76" fmla="*/ 1204 w 2295"/>
              <a:gd name="T77" fmla="*/ 307 h 2281"/>
              <a:gd name="T78" fmla="*/ 1344 w 2295"/>
              <a:gd name="T79" fmla="*/ 231 h 2281"/>
              <a:gd name="T80" fmla="*/ 1493 w 2295"/>
              <a:gd name="T81" fmla="*/ 168 h 2281"/>
              <a:gd name="T82" fmla="*/ 1645 w 2295"/>
              <a:gd name="T83" fmla="*/ 113 h 2281"/>
              <a:gd name="T84" fmla="*/ 1801 w 2295"/>
              <a:gd name="T85" fmla="*/ 68 h 2281"/>
              <a:gd name="T86" fmla="*/ 1962 w 2295"/>
              <a:gd name="T87" fmla="*/ 34 h 2281"/>
              <a:gd name="T88" fmla="*/ 2126 w 2295"/>
              <a:gd name="T89" fmla="*/ 12 h 2281"/>
              <a:gd name="T90" fmla="*/ 2295 w 2295"/>
              <a:gd name="T91" fmla="*/ 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95" h="2281">
                <a:moveTo>
                  <a:pt x="2295" y="0"/>
                </a:moveTo>
                <a:lnTo>
                  <a:pt x="2295" y="292"/>
                </a:lnTo>
                <a:lnTo>
                  <a:pt x="2141" y="303"/>
                </a:lnTo>
                <a:lnTo>
                  <a:pt x="1991" y="324"/>
                </a:lnTo>
                <a:lnTo>
                  <a:pt x="1844" y="355"/>
                </a:lnTo>
                <a:lnTo>
                  <a:pt x="1701" y="399"/>
                </a:lnTo>
                <a:lnTo>
                  <a:pt x="1564" y="451"/>
                </a:lnTo>
                <a:lnTo>
                  <a:pt x="1431" y="513"/>
                </a:lnTo>
                <a:lnTo>
                  <a:pt x="1303" y="583"/>
                </a:lnTo>
                <a:lnTo>
                  <a:pt x="1181" y="662"/>
                </a:lnTo>
                <a:lnTo>
                  <a:pt x="1065" y="750"/>
                </a:lnTo>
                <a:lnTo>
                  <a:pt x="956" y="844"/>
                </a:lnTo>
                <a:lnTo>
                  <a:pt x="852" y="947"/>
                </a:lnTo>
                <a:lnTo>
                  <a:pt x="757" y="1056"/>
                </a:lnTo>
                <a:lnTo>
                  <a:pt x="668" y="1171"/>
                </a:lnTo>
                <a:lnTo>
                  <a:pt x="589" y="1293"/>
                </a:lnTo>
                <a:lnTo>
                  <a:pt x="518" y="1420"/>
                </a:lnTo>
                <a:lnTo>
                  <a:pt x="456" y="1552"/>
                </a:lnTo>
                <a:lnTo>
                  <a:pt x="402" y="1689"/>
                </a:lnTo>
                <a:lnTo>
                  <a:pt x="358" y="1832"/>
                </a:lnTo>
                <a:lnTo>
                  <a:pt x="325" y="1978"/>
                </a:lnTo>
                <a:lnTo>
                  <a:pt x="302" y="2128"/>
                </a:lnTo>
                <a:lnTo>
                  <a:pt x="291" y="2281"/>
                </a:lnTo>
                <a:lnTo>
                  <a:pt x="0" y="2281"/>
                </a:lnTo>
                <a:lnTo>
                  <a:pt x="13" y="2113"/>
                </a:lnTo>
                <a:lnTo>
                  <a:pt x="35" y="1948"/>
                </a:lnTo>
                <a:lnTo>
                  <a:pt x="71" y="1788"/>
                </a:lnTo>
                <a:lnTo>
                  <a:pt x="116" y="1633"/>
                </a:lnTo>
                <a:lnTo>
                  <a:pt x="173" y="1480"/>
                </a:lnTo>
                <a:lnTo>
                  <a:pt x="236" y="1334"/>
                </a:lnTo>
                <a:lnTo>
                  <a:pt x="311" y="1191"/>
                </a:lnTo>
                <a:lnTo>
                  <a:pt x="396" y="1056"/>
                </a:lnTo>
                <a:lnTo>
                  <a:pt x="488" y="928"/>
                </a:lnTo>
                <a:lnTo>
                  <a:pt x="589" y="804"/>
                </a:lnTo>
                <a:lnTo>
                  <a:pt x="698" y="690"/>
                </a:lnTo>
                <a:lnTo>
                  <a:pt x="815" y="581"/>
                </a:lnTo>
                <a:lnTo>
                  <a:pt x="937" y="481"/>
                </a:lnTo>
                <a:lnTo>
                  <a:pt x="1067" y="389"/>
                </a:lnTo>
                <a:lnTo>
                  <a:pt x="1204" y="307"/>
                </a:lnTo>
                <a:lnTo>
                  <a:pt x="1344" y="231"/>
                </a:lnTo>
                <a:lnTo>
                  <a:pt x="1493" y="168"/>
                </a:lnTo>
                <a:lnTo>
                  <a:pt x="1645" y="113"/>
                </a:lnTo>
                <a:lnTo>
                  <a:pt x="1801" y="68"/>
                </a:lnTo>
                <a:lnTo>
                  <a:pt x="1962" y="34"/>
                </a:lnTo>
                <a:lnTo>
                  <a:pt x="2126" y="12"/>
                </a:lnTo>
                <a:lnTo>
                  <a:pt x="229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155244" y="1785874"/>
            <a:ext cx="1887537" cy="1876017"/>
          </a:xfrm>
          <a:custGeom>
            <a:avLst/>
            <a:gdLst>
              <a:gd name="T0" fmla="*/ 0 w 2294"/>
              <a:gd name="T1" fmla="*/ 0 h 2281"/>
              <a:gd name="T2" fmla="*/ 169 w 2294"/>
              <a:gd name="T3" fmla="*/ 12 h 2281"/>
              <a:gd name="T4" fmla="*/ 333 w 2294"/>
              <a:gd name="T5" fmla="*/ 34 h 2281"/>
              <a:gd name="T6" fmla="*/ 494 w 2294"/>
              <a:gd name="T7" fmla="*/ 68 h 2281"/>
              <a:gd name="T8" fmla="*/ 650 w 2294"/>
              <a:gd name="T9" fmla="*/ 113 h 2281"/>
              <a:gd name="T10" fmla="*/ 802 w 2294"/>
              <a:gd name="T11" fmla="*/ 168 h 2281"/>
              <a:gd name="T12" fmla="*/ 951 w 2294"/>
              <a:gd name="T13" fmla="*/ 231 h 2281"/>
              <a:gd name="T14" fmla="*/ 1092 w 2294"/>
              <a:gd name="T15" fmla="*/ 307 h 2281"/>
              <a:gd name="T16" fmla="*/ 1229 w 2294"/>
              <a:gd name="T17" fmla="*/ 389 h 2281"/>
              <a:gd name="T18" fmla="*/ 1358 w 2294"/>
              <a:gd name="T19" fmla="*/ 481 h 2281"/>
              <a:gd name="T20" fmla="*/ 1480 w 2294"/>
              <a:gd name="T21" fmla="*/ 581 h 2281"/>
              <a:gd name="T22" fmla="*/ 1597 w 2294"/>
              <a:gd name="T23" fmla="*/ 690 h 2281"/>
              <a:gd name="T24" fmla="*/ 1706 w 2294"/>
              <a:gd name="T25" fmla="*/ 804 h 2281"/>
              <a:gd name="T26" fmla="*/ 1807 w 2294"/>
              <a:gd name="T27" fmla="*/ 928 h 2281"/>
              <a:gd name="T28" fmla="*/ 1899 w 2294"/>
              <a:gd name="T29" fmla="*/ 1056 h 2281"/>
              <a:gd name="T30" fmla="*/ 1984 w 2294"/>
              <a:gd name="T31" fmla="*/ 1191 h 2281"/>
              <a:gd name="T32" fmla="*/ 2059 w 2294"/>
              <a:gd name="T33" fmla="*/ 1334 h 2281"/>
              <a:gd name="T34" fmla="*/ 2123 w 2294"/>
              <a:gd name="T35" fmla="*/ 1480 h 2281"/>
              <a:gd name="T36" fmla="*/ 2179 w 2294"/>
              <a:gd name="T37" fmla="*/ 1633 h 2281"/>
              <a:gd name="T38" fmla="*/ 2224 w 2294"/>
              <a:gd name="T39" fmla="*/ 1788 h 2281"/>
              <a:gd name="T40" fmla="*/ 2260 w 2294"/>
              <a:gd name="T41" fmla="*/ 1948 h 2281"/>
              <a:gd name="T42" fmla="*/ 2282 w 2294"/>
              <a:gd name="T43" fmla="*/ 2113 h 2281"/>
              <a:gd name="T44" fmla="*/ 2294 w 2294"/>
              <a:gd name="T45" fmla="*/ 2281 h 2281"/>
              <a:gd name="T46" fmla="*/ 2004 w 2294"/>
              <a:gd name="T47" fmla="*/ 2281 h 2281"/>
              <a:gd name="T48" fmla="*/ 1993 w 2294"/>
              <a:gd name="T49" fmla="*/ 2128 h 2281"/>
              <a:gd name="T50" fmla="*/ 1971 w 2294"/>
              <a:gd name="T51" fmla="*/ 1978 h 2281"/>
              <a:gd name="T52" fmla="*/ 1937 w 2294"/>
              <a:gd name="T53" fmla="*/ 1832 h 2281"/>
              <a:gd name="T54" fmla="*/ 1894 w 2294"/>
              <a:gd name="T55" fmla="*/ 1689 h 2281"/>
              <a:gd name="T56" fmla="*/ 1839 w 2294"/>
              <a:gd name="T57" fmla="*/ 1552 h 2281"/>
              <a:gd name="T58" fmla="*/ 1777 w 2294"/>
              <a:gd name="T59" fmla="*/ 1420 h 2281"/>
              <a:gd name="T60" fmla="*/ 1706 w 2294"/>
              <a:gd name="T61" fmla="*/ 1293 h 2281"/>
              <a:gd name="T62" fmla="*/ 1627 w 2294"/>
              <a:gd name="T63" fmla="*/ 1171 h 2281"/>
              <a:gd name="T64" fmla="*/ 1539 w 2294"/>
              <a:gd name="T65" fmla="*/ 1056 h 2281"/>
              <a:gd name="T66" fmla="*/ 1443 w 2294"/>
              <a:gd name="T67" fmla="*/ 947 h 2281"/>
              <a:gd name="T68" fmla="*/ 1340 w 2294"/>
              <a:gd name="T69" fmla="*/ 844 h 2281"/>
              <a:gd name="T70" fmla="*/ 1231 w 2294"/>
              <a:gd name="T71" fmla="*/ 750 h 2281"/>
              <a:gd name="T72" fmla="*/ 1114 w 2294"/>
              <a:gd name="T73" fmla="*/ 662 h 2281"/>
              <a:gd name="T74" fmla="*/ 992 w 2294"/>
              <a:gd name="T75" fmla="*/ 583 h 2281"/>
              <a:gd name="T76" fmla="*/ 864 w 2294"/>
              <a:gd name="T77" fmla="*/ 513 h 2281"/>
              <a:gd name="T78" fmla="*/ 731 w 2294"/>
              <a:gd name="T79" fmla="*/ 451 h 2281"/>
              <a:gd name="T80" fmla="*/ 594 w 2294"/>
              <a:gd name="T81" fmla="*/ 399 h 2281"/>
              <a:gd name="T82" fmla="*/ 451 w 2294"/>
              <a:gd name="T83" fmla="*/ 355 h 2281"/>
              <a:gd name="T84" fmla="*/ 305 w 2294"/>
              <a:gd name="T85" fmla="*/ 324 h 2281"/>
              <a:gd name="T86" fmla="*/ 154 w 2294"/>
              <a:gd name="T87" fmla="*/ 303 h 2281"/>
              <a:gd name="T88" fmla="*/ 0 w 2294"/>
              <a:gd name="T89" fmla="*/ 292 h 2281"/>
              <a:gd name="T90" fmla="*/ 0 w 2294"/>
              <a:gd name="T91" fmla="*/ 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94" h="2281">
                <a:moveTo>
                  <a:pt x="0" y="0"/>
                </a:moveTo>
                <a:lnTo>
                  <a:pt x="169" y="12"/>
                </a:lnTo>
                <a:lnTo>
                  <a:pt x="333" y="34"/>
                </a:lnTo>
                <a:lnTo>
                  <a:pt x="494" y="68"/>
                </a:lnTo>
                <a:lnTo>
                  <a:pt x="650" y="113"/>
                </a:lnTo>
                <a:lnTo>
                  <a:pt x="802" y="168"/>
                </a:lnTo>
                <a:lnTo>
                  <a:pt x="951" y="231"/>
                </a:lnTo>
                <a:lnTo>
                  <a:pt x="1092" y="307"/>
                </a:lnTo>
                <a:lnTo>
                  <a:pt x="1229" y="389"/>
                </a:lnTo>
                <a:lnTo>
                  <a:pt x="1358" y="481"/>
                </a:lnTo>
                <a:lnTo>
                  <a:pt x="1480" y="581"/>
                </a:lnTo>
                <a:lnTo>
                  <a:pt x="1597" y="690"/>
                </a:lnTo>
                <a:lnTo>
                  <a:pt x="1706" y="804"/>
                </a:lnTo>
                <a:lnTo>
                  <a:pt x="1807" y="928"/>
                </a:lnTo>
                <a:lnTo>
                  <a:pt x="1899" y="1056"/>
                </a:lnTo>
                <a:lnTo>
                  <a:pt x="1984" y="1191"/>
                </a:lnTo>
                <a:lnTo>
                  <a:pt x="2059" y="1334"/>
                </a:lnTo>
                <a:lnTo>
                  <a:pt x="2123" y="1480"/>
                </a:lnTo>
                <a:lnTo>
                  <a:pt x="2179" y="1633"/>
                </a:lnTo>
                <a:lnTo>
                  <a:pt x="2224" y="1788"/>
                </a:lnTo>
                <a:lnTo>
                  <a:pt x="2260" y="1948"/>
                </a:lnTo>
                <a:lnTo>
                  <a:pt x="2282" y="2113"/>
                </a:lnTo>
                <a:lnTo>
                  <a:pt x="2294" y="2281"/>
                </a:lnTo>
                <a:lnTo>
                  <a:pt x="2004" y="2281"/>
                </a:lnTo>
                <a:lnTo>
                  <a:pt x="1993" y="2128"/>
                </a:lnTo>
                <a:lnTo>
                  <a:pt x="1971" y="1978"/>
                </a:lnTo>
                <a:lnTo>
                  <a:pt x="1937" y="1832"/>
                </a:lnTo>
                <a:lnTo>
                  <a:pt x="1894" y="1689"/>
                </a:lnTo>
                <a:lnTo>
                  <a:pt x="1839" y="1552"/>
                </a:lnTo>
                <a:lnTo>
                  <a:pt x="1777" y="1420"/>
                </a:lnTo>
                <a:lnTo>
                  <a:pt x="1706" y="1293"/>
                </a:lnTo>
                <a:lnTo>
                  <a:pt x="1627" y="1171"/>
                </a:lnTo>
                <a:lnTo>
                  <a:pt x="1539" y="1056"/>
                </a:lnTo>
                <a:lnTo>
                  <a:pt x="1443" y="947"/>
                </a:lnTo>
                <a:lnTo>
                  <a:pt x="1340" y="844"/>
                </a:lnTo>
                <a:lnTo>
                  <a:pt x="1231" y="750"/>
                </a:lnTo>
                <a:lnTo>
                  <a:pt x="1114" y="662"/>
                </a:lnTo>
                <a:lnTo>
                  <a:pt x="992" y="583"/>
                </a:lnTo>
                <a:lnTo>
                  <a:pt x="864" y="513"/>
                </a:lnTo>
                <a:lnTo>
                  <a:pt x="731" y="451"/>
                </a:lnTo>
                <a:lnTo>
                  <a:pt x="594" y="399"/>
                </a:lnTo>
                <a:lnTo>
                  <a:pt x="451" y="355"/>
                </a:lnTo>
                <a:lnTo>
                  <a:pt x="305" y="324"/>
                </a:lnTo>
                <a:lnTo>
                  <a:pt x="154" y="303"/>
                </a:lnTo>
                <a:lnTo>
                  <a:pt x="0" y="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155243" y="3783667"/>
            <a:ext cx="1889182" cy="1899056"/>
          </a:xfrm>
          <a:custGeom>
            <a:avLst/>
            <a:gdLst>
              <a:gd name="T0" fmla="*/ 2006 w 2296"/>
              <a:gd name="T1" fmla="*/ 0 h 2308"/>
              <a:gd name="T2" fmla="*/ 2296 w 2296"/>
              <a:gd name="T3" fmla="*/ 0 h 2308"/>
              <a:gd name="T4" fmla="*/ 2286 w 2296"/>
              <a:gd name="T5" fmla="*/ 162 h 2308"/>
              <a:gd name="T6" fmla="*/ 2265 w 2296"/>
              <a:gd name="T7" fmla="*/ 321 h 2308"/>
              <a:gd name="T8" fmla="*/ 2235 w 2296"/>
              <a:gd name="T9" fmla="*/ 477 h 2308"/>
              <a:gd name="T10" fmla="*/ 2194 w 2296"/>
              <a:gd name="T11" fmla="*/ 629 h 2308"/>
              <a:gd name="T12" fmla="*/ 2143 w 2296"/>
              <a:gd name="T13" fmla="*/ 776 h 2308"/>
              <a:gd name="T14" fmla="*/ 2085 w 2296"/>
              <a:gd name="T15" fmla="*/ 920 h 2308"/>
              <a:gd name="T16" fmla="*/ 2016 w 2296"/>
              <a:gd name="T17" fmla="*/ 1057 h 2308"/>
              <a:gd name="T18" fmla="*/ 1939 w 2296"/>
              <a:gd name="T19" fmla="*/ 1191 h 2308"/>
              <a:gd name="T20" fmla="*/ 1854 w 2296"/>
              <a:gd name="T21" fmla="*/ 1318 h 2308"/>
              <a:gd name="T22" fmla="*/ 1760 w 2296"/>
              <a:gd name="T23" fmla="*/ 1441 h 2308"/>
              <a:gd name="T24" fmla="*/ 1661 w 2296"/>
              <a:gd name="T25" fmla="*/ 1555 h 2308"/>
              <a:gd name="T26" fmla="*/ 1552 w 2296"/>
              <a:gd name="T27" fmla="*/ 1664 h 2308"/>
              <a:gd name="T28" fmla="*/ 1437 w 2296"/>
              <a:gd name="T29" fmla="*/ 1765 h 2308"/>
              <a:gd name="T30" fmla="*/ 1317 w 2296"/>
              <a:gd name="T31" fmla="*/ 1859 h 2308"/>
              <a:gd name="T32" fmla="*/ 1189 w 2296"/>
              <a:gd name="T33" fmla="*/ 1944 h 2308"/>
              <a:gd name="T34" fmla="*/ 1058 w 2296"/>
              <a:gd name="T35" fmla="*/ 2023 h 2308"/>
              <a:gd name="T36" fmla="*/ 919 w 2296"/>
              <a:gd name="T37" fmla="*/ 2092 h 2308"/>
              <a:gd name="T38" fmla="*/ 776 w 2296"/>
              <a:gd name="T39" fmla="*/ 2152 h 2308"/>
              <a:gd name="T40" fmla="*/ 630 w 2296"/>
              <a:gd name="T41" fmla="*/ 2203 h 2308"/>
              <a:gd name="T42" fmla="*/ 477 w 2296"/>
              <a:gd name="T43" fmla="*/ 2244 h 2308"/>
              <a:gd name="T44" fmla="*/ 322 w 2296"/>
              <a:gd name="T45" fmla="*/ 2276 h 2308"/>
              <a:gd name="T46" fmla="*/ 164 w 2296"/>
              <a:gd name="T47" fmla="*/ 2297 h 2308"/>
              <a:gd name="T48" fmla="*/ 0 w 2296"/>
              <a:gd name="T49" fmla="*/ 2308 h 2308"/>
              <a:gd name="T50" fmla="*/ 0 w 2296"/>
              <a:gd name="T51" fmla="*/ 2019 h 2308"/>
              <a:gd name="T52" fmla="*/ 156 w 2296"/>
              <a:gd name="T53" fmla="*/ 2008 h 2308"/>
              <a:gd name="T54" fmla="*/ 307 w 2296"/>
              <a:gd name="T55" fmla="*/ 1985 h 2308"/>
              <a:gd name="T56" fmla="*/ 455 w 2296"/>
              <a:gd name="T57" fmla="*/ 1951 h 2308"/>
              <a:gd name="T58" fmla="*/ 598 w 2296"/>
              <a:gd name="T59" fmla="*/ 1908 h 2308"/>
              <a:gd name="T60" fmla="*/ 737 w 2296"/>
              <a:gd name="T61" fmla="*/ 1856 h 2308"/>
              <a:gd name="T62" fmla="*/ 872 w 2296"/>
              <a:gd name="T63" fmla="*/ 1794 h 2308"/>
              <a:gd name="T64" fmla="*/ 1000 w 2296"/>
              <a:gd name="T65" fmla="*/ 1720 h 2308"/>
              <a:gd name="T66" fmla="*/ 1124 w 2296"/>
              <a:gd name="T67" fmla="*/ 1642 h 2308"/>
              <a:gd name="T68" fmla="*/ 1240 w 2296"/>
              <a:gd name="T69" fmla="*/ 1553 h 2308"/>
              <a:gd name="T70" fmla="*/ 1349 w 2296"/>
              <a:gd name="T71" fmla="*/ 1456 h 2308"/>
              <a:gd name="T72" fmla="*/ 1452 w 2296"/>
              <a:gd name="T73" fmla="*/ 1352 h 2308"/>
              <a:gd name="T74" fmla="*/ 1548 w 2296"/>
              <a:gd name="T75" fmla="*/ 1241 h 2308"/>
              <a:gd name="T76" fmla="*/ 1636 w 2296"/>
              <a:gd name="T77" fmla="*/ 1125 h 2308"/>
              <a:gd name="T78" fmla="*/ 1715 w 2296"/>
              <a:gd name="T79" fmla="*/ 1001 h 2308"/>
              <a:gd name="T80" fmla="*/ 1787 w 2296"/>
              <a:gd name="T81" fmla="*/ 871 h 2308"/>
              <a:gd name="T82" fmla="*/ 1849 w 2296"/>
              <a:gd name="T83" fmla="*/ 738 h 2308"/>
              <a:gd name="T84" fmla="*/ 1901 w 2296"/>
              <a:gd name="T85" fmla="*/ 597 h 2308"/>
              <a:gd name="T86" fmla="*/ 1942 w 2296"/>
              <a:gd name="T87" fmla="*/ 455 h 2308"/>
              <a:gd name="T88" fmla="*/ 1974 w 2296"/>
              <a:gd name="T89" fmla="*/ 306 h 2308"/>
              <a:gd name="T90" fmla="*/ 1995 w 2296"/>
              <a:gd name="T91" fmla="*/ 154 h 2308"/>
              <a:gd name="T92" fmla="*/ 2006 w 2296"/>
              <a:gd name="T9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6" h="2308">
                <a:moveTo>
                  <a:pt x="2006" y="0"/>
                </a:moveTo>
                <a:lnTo>
                  <a:pt x="2296" y="0"/>
                </a:lnTo>
                <a:lnTo>
                  <a:pt x="2286" y="162"/>
                </a:lnTo>
                <a:lnTo>
                  <a:pt x="2265" y="321"/>
                </a:lnTo>
                <a:lnTo>
                  <a:pt x="2235" y="477"/>
                </a:lnTo>
                <a:lnTo>
                  <a:pt x="2194" y="629"/>
                </a:lnTo>
                <a:lnTo>
                  <a:pt x="2143" y="776"/>
                </a:lnTo>
                <a:lnTo>
                  <a:pt x="2085" y="920"/>
                </a:lnTo>
                <a:lnTo>
                  <a:pt x="2016" y="1057"/>
                </a:lnTo>
                <a:lnTo>
                  <a:pt x="1939" y="1191"/>
                </a:lnTo>
                <a:lnTo>
                  <a:pt x="1854" y="1318"/>
                </a:lnTo>
                <a:lnTo>
                  <a:pt x="1760" y="1441"/>
                </a:lnTo>
                <a:lnTo>
                  <a:pt x="1661" y="1555"/>
                </a:lnTo>
                <a:lnTo>
                  <a:pt x="1552" y="1664"/>
                </a:lnTo>
                <a:lnTo>
                  <a:pt x="1437" y="1765"/>
                </a:lnTo>
                <a:lnTo>
                  <a:pt x="1317" y="1859"/>
                </a:lnTo>
                <a:lnTo>
                  <a:pt x="1189" y="1944"/>
                </a:lnTo>
                <a:lnTo>
                  <a:pt x="1058" y="2023"/>
                </a:lnTo>
                <a:lnTo>
                  <a:pt x="919" y="2092"/>
                </a:lnTo>
                <a:lnTo>
                  <a:pt x="776" y="2152"/>
                </a:lnTo>
                <a:lnTo>
                  <a:pt x="630" y="2203"/>
                </a:lnTo>
                <a:lnTo>
                  <a:pt x="477" y="2244"/>
                </a:lnTo>
                <a:lnTo>
                  <a:pt x="322" y="2276"/>
                </a:lnTo>
                <a:lnTo>
                  <a:pt x="164" y="2297"/>
                </a:lnTo>
                <a:lnTo>
                  <a:pt x="0" y="2308"/>
                </a:lnTo>
                <a:lnTo>
                  <a:pt x="0" y="2019"/>
                </a:lnTo>
                <a:lnTo>
                  <a:pt x="156" y="2008"/>
                </a:lnTo>
                <a:lnTo>
                  <a:pt x="307" y="1985"/>
                </a:lnTo>
                <a:lnTo>
                  <a:pt x="455" y="1951"/>
                </a:lnTo>
                <a:lnTo>
                  <a:pt x="598" y="1908"/>
                </a:lnTo>
                <a:lnTo>
                  <a:pt x="737" y="1856"/>
                </a:lnTo>
                <a:lnTo>
                  <a:pt x="872" y="1794"/>
                </a:lnTo>
                <a:lnTo>
                  <a:pt x="1000" y="1720"/>
                </a:lnTo>
                <a:lnTo>
                  <a:pt x="1124" y="1642"/>
                </a:lnTo>
                <a:lnTo>
                  <a:pt x="1240" y="1553"/>
                </a:lnTo>
                <a:lnTo>
                  <a:pt x="1349" y="1456"/>
                </a:lnTo>
                <a:lnTo>
                  <a:pt x="1452" y="1352"/>
                </a:lnTo>
                <a:lnTo>
                  <a:pt x="1548" y="1241"/>
                </a:lnTo>
                <a:lnTo>
                  <a:pt x="1636" y="1125"/>
                </a:lnTo>
                <a:lnTo>
                  <a:pt x="1715" y="1001"/>
                </a:lnTo>
                <a:lnTo>
                  <a:pt x="1787" y="871"/>
                </a:lnTo>
                <a:lnTo>
                  <a:pt x="1849" y="738"/>
                </a:lnTo>
                <a:lnTo>
                  <a:pt x="1901" y="597"/>
                </a:lnTo>
                <a:lnTo>
                  <a:pt x="1942" y="455"/>
                </a:lnTo>
                <a:lnTo>
                  <a:pt x="1974" y="306"/>
                </a:lnTo>
                <a:lnTo>
                  <a:pt x="1995" y="154"/>
                </a:lnTo>
                <a:lnTo>
                  <a:pt x="2006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3548568" y="3783666"/>
            <a:ext cx="2488190" cy="2498065"/>
          </a:xfrm>
          <a:custGeom>
            <a:avLst/>
            <a:gdLst>
              <a:gd name="T0" fmla="*/ 0 w 3024"/>
              <a:gd name="T1" fmla="*/ 0 h 3037"/>
              <a:gd name="T2" fmla="*/ 702 w 3024"/>
              <a:gd name="T3" fmla="*/ 0 h 3037"/>
              <a:gd name="T4" fmla="*/ 714 w 3024"/>
              <a:gd name="T5" fmla="*/ 163 h 3037"/>
              <a:gd name="T6" fmla="*/ 732 w 3024"/>
              <a:gd name="T7" fmla="*/ 325 h 3037"/>
              <a:gd name="T8" fmla="*/ 764 w 3024"/>
              <a:gd name="T9" fmla="*/ 481 h 3037"/>
              <a:gd name="T10" fmla="*/ 806 w 3024"/>
              <a:gd name="T11" fmla="*/ 635 h 3037"/>
              <a:gd name="T12" fmla="*/ 856 w 3024"/>
              <a:gd name="T13" fmla="*/ 785 h 3037"/>
              <a:gd name="T14" fmla="*/ 917 w 3024"/>
              <a:gd name="T15" fmla="*/ 930 h 3037"/>
              <a:gd name="T16" fmla="*/ 986 w 3024"/>
              <a:gd name="T17" fmla="*/ 1069 h 3037"/>
              <a:gd name="T18" fmla="*/ 1063 w 3024"/>
              <a:gd name="T19" fmla="*/ 1204 h 3037"/>
              <a:gd name="T20" fmla="*/ 1149 w 3024"/>
              <a:gd name="T21" fmla="*/ 1334 h 3037"/>
              <a:gd name="T22" fmla="*/ 1243 w 3024"/>
              <a:gd name="T23" fmla="*/ 1456 h 3037"/>
              <a:gd name="T24" fmla="*/ 1347 w 3024"/>
              <a:gd name="T25" fmla="*/ 1572 h 3037"/>
              <a:gd name="T26" fmla="*/ 1456 w 3024"/>
              <a:gd name="T27" fmla="*/ 1681 h 3037"/>
              <a:gd name="T28" fmla="*/ 1570 w 3024"/>
              <a:gd name="T29" fmla="*/ 1784 h 3037"/>
              <a:gd name="T30" fmla="*/ 1692 w 3024"/>
              <a:gd name="T31" fmla="*/ 1878 h 3037"/>
              <a:gd name="T32" fmla="*/ 1822 w 3024"/>
              <a:gd name="T33" fmla="*/ 1966 h 3037"/>
              <a:gd name="T34" fmla="*/ 1955 w 3024"/>
              <a:gd name="T35" fmla="*/ 2045 h 3037"/>
              <a:gd name="T36" fmla="*/ 2094 w 3024"/>
              <a:gd name="T37" fmla="*/ 2115 h 3037"/>
              <a:gd name="T38" fmla="*/ 2239 w 3024"/>
              <a:gd name="T39" fmla="*/ 2177 h 3037"/>
              <a:gd name="T40" fmla="*/ 2389 w 3024"/>
              <a:gd name="T41" fmla="*/ 2228 h 3037"/>
              <a:gd name="T42" fmla="*/ 2541 w 3024"/>
              <a:gd name="T43" fmla="*/ 2269 h 3037"/>
              <a:gd name="T44" fmla="*/ 2699 w 3024"/>
              <a:gd name="T45" fmla="*/ 2301 h 3037"/>
              <a:gd name="T46" fmla="*/ 2859 w 3024"/>
              <a:gd name="T47" fmla="*/ 2323 h 3037"/>
              <a:gd name="T48" fmla="*/ 3024 w 3024"/>
              <a:gd name="T49" fmla="*/ 2333 h 3037"/>
              <a:gd name="T50" fmla="*/ 3024 w 3024"/>
              <a:gd name="T51" fmla="*/ 3037 h 3037"/>
              <a:gd name="T52" fmla="*/ 2834 w 3024"/>
              <a:gd name="T53" fmla="*/ 3028 h 3037"/>
              <a:gd name="T54" fmla="*/ 2646 w 3024"/>
              <a:gd name="T55" fmla="*/ 3005 h 3037"/>
              <a:gd name="T56" fmla="*/ 2464 w 3024"/>
              <a:gd name="T57" fmla="*/ 2973 h 3037"/>
              <a:gd name="T58" fmla="*/ 2284 w 3024"/>
              <a:gd name="T59" fmla="*/ 2930 h 3037"/>
              <a:gd name="T60" fmla="*/ 2109 w 3024"/>
              <a:gd name="T61" fmla="*/ 2877 h 3037"/>
              <a:gd name="T62" fmla="*/ 1940 w 3024"/>
              <a:gd name="T63" fmla="*/ 2815 h 3037"/>
              <a:gd name="T64" fmla="*/ 1773 w 3024"/>
              <a:gd name="T65" fmla="*/ 2742 h 3037"/>
              <a:gd name="T66" fmla="*/ 1613 w 3024"/>
              <a:gd name="T67" fmla="*/ 2661 h 3037"/>
              <a:gd name="T68" fmla="*/ 1459 w 3024"/>
              <a:gd name="T69" fmla="*/ 2569 h 3037"/>
              <a:gd name="T70" fmla="*/ 1309 w 3024"/>
              <a:gd name="T71" fmla="*/ 2472 h 3037"/>
              <a:gd name="T72" fmla="*/ 1166 w 3024"/>
              <a:gd name="T73" fmla="*/ 2365 h 3037"/>
              <a:gd name="T74" fmla="*/ 1031 w 3024"/>
              <a:gd name="T75" fmla="*/ 2248 h 3037"/>
              <a:gd name="T76" fmla="*/ 902 w 3024"/>
              <a:gd name="T77" fmla="*/ 2126 h 3037"/>
              <a:gd name="T78" fmla="*/ 779 w 3024"/>
              <a:gd name="T79" fmla="*/ 1997 h 3037"/>
              <a:gd name="T80" fmla="*/ 665 w 3024"/>
              <a:gd name="T81" fmla="*/ 1859 h 3037"/>
              <a:gd name="T82" fmla="*/ 558 w 3024"/>
              <a:gd name="T83" fmla="*/ 1717 h 3037"/>
              <a:gd name="T84" fmla="*/ 460 w 3024"/>
              <a:gd name="T85" fmla="*/ 1566 h 3037"/>
              <a:gd name="T86" fmla="*/ 370 w 3024"/>
              <a:gd name="T87" fmla="*/ 1412 h 3037"/>
              <a:gd name="T88" fmla="*/ 289 w 3024"/>
              <a:gd name="T89" fmla="*/ 1251 h 3037"/>
              <a:gd name="T90" fmla="*/ 218 w 3024"/>
              <a:gd name="T91" fmla="*/ 1086 h 3037"/>
              <a:gd name="T92" fmla="*/ 156 w 3024"/>
              <a:gd name="T93" fmla="*/ 915 h 3037"/>
              <a:gd name="T94" fmla="*/ 103 w 3024"/>
              <a:gd name="T95" fmla="*/ 738 h 3037"/>
              <a:gd name="T96" fmla="*/ 62 w 3024"/>
              <a:gd name="T97" fmla="*/ 560 h 3037"/>
              <a:gd name="T98" fmla="*/ 30 w 3024"/>
              <a:gd name="T99" fmla="*/ 376 h 3037"/>
              <a:gd name="T100" fmla="*/ 9 w 3024"/>
              <a:gd name="T101" fmla="*/ 190 h 3037"/>
              <a:gd name="T102" fmla="*/ 0 w 3024"/>
              <a:gd name="T103" fmla="*/ 0 h 3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37">
                <a:moveTo>
                  <a:pt x="0" y="0"/>
                </a:moveTo>
                <a:lnTo>
                  <a:pt x="702" y="0"/>
                </a:lnTo>
                <a:lnTo>
                  <a:pt x="714" y="163"/>
                </a:lnTo>
                <a:lnTo>
                  <a:pt x="732" y="325"/>
                </a:lnTo>
                <a:lnTo>
                  <a:pt x="764" y="481"/>
                </a:lnTo>
                <a:lnTo>
                  <a:pt x="806" y="635"/>
                </a:lnTo>
                <a:lnTo>
                  <a:pt x="856" y="785"/>
                </a:lnTo>
                <a:lnTo>
                  <a:pt x="917" y="930"/>
                </a:lnTo>
                <a:lnTo>
                  <a:pt x="986" y="1069"/>
                </a:lnTo>
                <a:lnTo>
                  <a:pt x="1063" y="1204"/>
                </a:lnTo>
                <a:lnTo>
                  <a:pt x="1149" y="1334"/>
                </a:lnTo>
                <a:lnTo>
                  <a:pt x="1243" y="1456"/>
                </a:lnTo>
                <a:lnTo>
                  <a:pt x="1347" y="1572"/>
                </a:lnTo>
                <a:lnTo>
                  <a:pt x="1456" y="1681"/>
                </a:lnTo>
                <a:lnTo>
                  <a:pt x="1570" y="1784"/>
                </a:lnTo>
                <a:lnTo>
                  <a:pt x="1692" y="1878"/>
                </a:lnTo>
                <a:lnTo>
                  <a:pt x="1822" y="1966"/>
                </a:lnTo>
                <a:lnTo>
                  <a:pt x="1955" y="2045"/>
                </a:lnTo>
                <a:lnTo>
                  <a:pt x="2094" y="2115"/>
                </a:lnTo>
                <a:lnTo>
                  <a:pt x="2239" y="2177"/>
                </a:lnTo>
                <a:lnTo>
                  <a:pt x="2389" y="2228"/>
                </a:lnTo>
                <a:lnTo>
                  <a:pt x="2541" y="2269"/>
                </a:lnTo>
                <a:lnTo>
                  <a:pt x="2699" y="2301"/>
                </a:lnTo>
                <a:lnTo>
                  <a:pt x="2859" y="2323"/>
                </a:lnTo>
                <a:lnTo>
                  <a:pt x="3024" y="2333"/>
                </a:lnTo>
                <a:lnTo>
                  <a:pt x="3024" y="3037"/>
                </a:lnTo>
                <a:lnTo>
                  <a:pt x="2834" y="3028"/>
                </a:lnTo>
                <a:lnTo>
                  <a:pt x="2646" y="3005"/>
                </a:lnTo>
                <a:lnTo>
                  <a:pt x="2464" y="2973"/>
                </a:lnTo>
                <a:lnTo>
                  <a:pt x="2284" y="2930"/>
                </a:lnTo>
                <a:lnTo>
                  <a:pt x="2109" y="2877"/>
                </a:lnTo>
                <a:lnTo>
                  <a:pt x="1940" y="2815"/>
                </a:lnTo>
                <a:lnTo>
                  <a:pt x="1773" y="2742"/>
                </a:lnTo>
                <a:lnTo>
                  <a:pt x="1613" y="2661"/>
                </a:lnTo>
                <a:lnTo>
                  <a:pt x="1459" y="2569"/>
                </a:lnTo>
                <a:lnTo>
                  <a:pt x="1309" y="2472"/>
                </a:lnTo>
                <a:lnTo>
                  <a:pt x="1166" y="2365"/>
                </a:lnTo>
                <a:lnTo>
                  <a:pt x="1031" y="2248"/>
                </a:lnTo>
                <a:lnTo>
                  <a:pt x="902" y="2126"/>
                </a:lnTo>
                <a:lnTo>
                  <a:pt x="779" y="1997"/>
                </a:lnTo>
                <a:lnTo>
                  <a:pt x="665" y="1859"/>
                </a:lnTo>
                <a:lnTo>
                  <a:pt x="558" y="1717"/>
                </a:lnTo>
                <a:lnTo>
                  <a:pt x="460" y="1566"/>
                </a:lnTo>
                <a:lnTo>
                  <a:pt x="370" y="1412"/>
                </a:lnTo>
                <a:lnTo>
                  <a:pt x="289" y="1251"/>
                </a:lnTo>
                <a:lnTo>
                  <a:pt x="218" y="1086"/>
                </a:lnTo>
                <a:lnTo>
                  <a:pt x="156" y="915"/>
                </a:lnTo>
                <a:lnTo>
                  <a:pt x="103" y="738"/>
                </a:lnTo>
                <a:lnTo>
                  <a:pt x="62" y="560"/>
                </a:lnTo>
                <a:lnTo>
                  <a:pt x="30" y="376"/>
                </a:lnTo>
                <a:lnTo>
                  <a:pt x="9" y="1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548568" y="1186865"/>
            <a:ext cx="2488190" cy="2475026"/>
          </a:xfrm>
          <a:custGeom>
            <a:avLst/>
            <a:gdLst>
              <a:gd name="T0" fmla="*/ 3024 w 3024"/>
              <a:gd name="T1" fmla="*/ 0 h 3009"/>
              <a:gd name="T2" fmla="*/ 3024 w 3024"/>
              <a:gd name="T3" fmla="*/ 704 h 3009"/>
              <a:gd name="T4" fmla="*/ 2860 w 3024"/>
              <a:gd name="T5" fmla="*/ 713 h 3009"/>
              <a:gd name="T6" fmla="*/ 2701 w 3024"/>
              <a:gd name="T7" fmla="*/ 736 h 3009"/>
              <a:gd name="T8" fmla="*/ 2545 w 3024"/>
              <a:gd name="T9" fmla="*/ 766 h 3009"/>
              <a:gd name="T10" fmla="*/ 2393 w 3024"/>
              <a:gd name="T11" fmla="*/ 807 h 3009"/>
              <a:gd name="T12" fmla="*/ 2244 w 3024"/>
              <a:gd name="T13" fmla="*/ 860 h 3009"/>
              <a:gd name="T14" fmla="*/ 2102 w 3024"/>
              <a:gd name="T15" fmla="*/ 920 h 3009"/>
              <a:gd name="T16" fmla="*/ 1963 w 3024"/>
              <a:gd name="T17" fmla="*/ 988 h 3009"/>
              <a:gd name="T18" fmla="*/ 1829 w 3024"/>
              <a:gd name="T19" fmla="*/ 1067 h 3009"/>
              <a:gd name="T20" fmla="*/ 1702 w 3024"/>
              <a:gd name="T21" fmla="*/ 1151 h 3009"/>
              <a:gd name="T22" fmla="*/ 1580 w 3024"/>
              <a:gd name="T23" fmla="*/ 1245 h 3009"/>
              <a:gd name="T24" fmla="*/ 1465 w 3024"/>
              <a:gd name="T25" fmla="*/ 1346 h 3009"/>
              <a:gd name="T26" fmla="*/ 1356 w 3024"/>
              <a:gd name="T27" fmla="*/ 1455 h 3009"/>
              <a:gd name="T28" fmla="*/ 1255 w 3024"/>
              <a:gd name="T29" fmla="*/ 1570 h 3009"/>
              <a:gd name="T30" fmla="*/ 1161 w 3024"/>
              <a:gd name="T31" fmla="*/ 1690 h 3009"/>
              <a:gd name="T32" fmla="*/ 1074 w 3024"/>
              <a:gd name="T33" fmla="*/ 1818 h 3009"/>
              <a:gd name="T34" fmla="*/ 995 w 3024"/>
              <a:gd name="T35" fmla="*/ 1951 h 3009"/>
              <a:gd name="T36" fmla="*/ 926 w 3024"/>
              <a:gd name="T37" fmla="*/ 2088 h 3009"/>
              <a:gd name="T38" fmla="*/ 864 w 3024"/>
              <a:gd name="T39" fmla="*/ 2233 h 3009"/>
              <a:gd name="T40" fmla="*/ 813 w 3024"/>
              <a:gd name="T41" fmla="*/ 2379 h 3009"/>
              <a:gd name="T42" fmla="*/ 770 w 3024"/>
              <a:gd name="T43" fmla="*/ 2531 h 3009"/>
              <a:gd name="T44" fmla="*/ 738 w 3024"/>
              <a:gd name="T45" fmla="*/ 2687 h 3009"/>
              <a:gd name="T46" fmla="*/ 716 w 3024"/>
              <a:gd name="T47" fmla="*/ 2847 h 3009"/>
              <a:gd name="T48" fmla="*/ 704 w 3024"/>
              <a:gd name="T49" fmla="*/ 3009 h 3009"/>
              <a:gd name="T50" fmla="*/ 0 w 3024"/>
              <a:gd name="T51" fmla="*/ 3009 h 3009"/>
              <a:gd name="T52" fmla="*/ 11 w 3024"/>
              <a:gd name="T53" fmla="*/ 2821 h 3009"/>
              <a:gd name="T54" fmla="*/ 34 w 3024"/>
              <a:gd name="T55" fmla="*/ 2635 h 3009"/>
              <a:gd name="T56" fmla="*/ 66 w 3024"/>
              <a:gd name="T57" fmla="*/ 2453 h 3009"/>
              <a:gd name="T58" fmla="*/ 109 w 3024"/>
              <a:gd name="T59" fmla="*/ 2276 h 3009"/>
              <a:gd name="T60" fmla="*/ 163 w 3024"/>
              <a:gd name="T61" fmla="*/ 2101 h 3009"/>
              <a:gd name="T62" fmla="*/ 225 w 3024"/>
              <a:gd name="T63" fmla="*/ 1932 h 3009"/>
              <a:gd name="T64" fmla="*/ 299 w 3024"/>
              <a:gd name="T65" fmla="*/ 1767 h 3009"/>
              <a:gd name="T66" fmla="*/ 379 w 3024"/>
              <a:gd name="T67" fmla="*/ 1609 h 3009"/>
              <a:gd name="T68" fmla="*/ 470 w 3024"/>
              <a:gd name="T69" fmla="*/ 1455 h 3009"/>
              <a:gd name="T70" fmla="*/ 567 w 3024"/>
              <a:gd name="T71" fmla="*/ 1307 h 3009"/>
              <a:gd name="T72" fmla="*/ 674 w 3024"/>
              <a:gd name="T73" fmla="*/ 1166 h 3009"/>
              <a:gd name="T74" fmla="*/ 789 w 3024"/>
              <a:gd name="T75" fmla="*/ 1031 h 3009"/>
              <a:gd name="T76" fmla="*/ 911 w 3024"/>
              <a:gd name="T77" fmla="*/ 901 h 3009"/>
              <a:gd name="T78" fmla="*/ 1040 w 3024"/>
              <a:gd name="T79" fmla="*/ 781 h 3009"/>
              <a:gd name="T80" fmla="*/ 1176 w 3024"/>
              <a:gd name="T81" fmla="*/ 666 h 3009"/>
              <a:gd name="T82" fmla="*/ 1318 w 3024"/>
              <a:gd name="T83" fmla="*/ 559 h 3009"/>
              <a:gd name="T84" fmla="*/ 1467 w 3024"/>
              <a:gd name="T85" fmla="*/ 462 h 3009"/>
              <a:gd name="T86" fmla="*/ 1621 w 3024"/>
              <a:gd name="T87" fmla="*/ 374 h 3009"/>
              <a:gd name="T88" fmla="*/ 1780 w 3024"/>
              <a:gd name="T89" fmla="*/ 293 h 3009"/>
              <a:gd name="T90" fmla="*/ 1946 w 3024"/>
              <a:gd name="T91" fmla="*/ 219 h 3009"/>
              <a:gd name="T92" fmla="*/ 2115 w 3024"/>
              <a:gd name="T93" fmla="*/ 158 h 3009"/>
              <a:gd name="T94" fmla="*/ 2289 w 3024"/>
              <a:gd name="T95" fmla="*/ 105 h 3009"/>
              <a:gd name="T96" fmla="*/ 2468 w 3024"/>
              <a:gd name="T97" fmla="*/ 64 h 3009"/>
              <a:gd name="T98" fmla="*/ 2648 w 3024"/>
              <a:gd name="T99" fmla="*/ 32 h 3009"/>
              <a:gd name="T100" fmla="*/ 2834 w 3024"/>
              <a:gd name="T101" fmla="*/ 11 h 3009"/>
              <a:gd name="T102" fmla="*/ 3024 w 3024"/>
              <a:gd name="T103" fmla="*/ 0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09">
                <a:moveTo>
                  <a:pt x="3024" y="0"/>
                </a:moveTo>
                <a:lnTo>
                  <a:pt x="3024" y="704"/>
                </a:lnTo>
                <a:lnTo>
                  <a:pt x="2860" y="713"/>
                </a:lnTo>
                <a:lnTo>
                  <a:pt x="2701" y="736"/>
                </a:lnTo>
                <a:lnTo>
                  <a:pt x="2545" y="766"/>
                </a:lnTo>
                <a:lnTo>
                  <a:pt x="2393" y="807"/>
                </a:lnTo>
                <a:lnTo>
                  <a:pt x="2244" y="860"/>
                </a:lnTo>
                <a:lnTo>
                  <a:pt x="2102" y="920"/>
                </a:lnTo>
                <a:lnTo>
                  <a:pt x="1963" y="988"/>
                </a:lnTo>
                <a:lnTo>
                  <a:pt x="1829" y="1067"/>
                </a:lnTo>
                <a:lnTo>
                  <a:pt x="1702" y="1151"/>
                </a:lnTo>
                <a:lnTo>
                  <a:pt x="1580" y="1245"/>
                </a:lnTo>
                <a:lnTo>
                  <a:pt x="1465" y="1346"/>
                </a:lnTo>
                <a:lnTo>
                  <a:pt x="1356" y="1455"/>
                </a:lnTo>
                <a:lnTo>
                  <a:pt x="1255" y="1570"/>
                </a:lnTo>
                <a:lnTo>
                  <a:pt x="1161" y="1690"/>
                </a:lnTo>
                <a:lnTo>
                  <a:pt x="1074" y="1818"/>
                </a:lnTo>
                <a:lnTo>
                  <a:pt x="995" y="1951"/>
                </a:lnTo>
                <a:lnTo>
                  <a:pt x="926" y="2088"/>
                </a:lnTo>
                <a:lnTo>
                  <a:pt x="864" y="2233"/>
                </a:lnTo>
                <a:lnTo>
                  <a:pt x="813" y="2379"/>
                </a:lnTo>
                <a:lnTo>
                  <a:pt x="770" y="2531"/>
                </a:lnTo>
                <a:lnTo>
                  <a:pt x="738" y="2687"/>
                </a:lnTo>
                <a:lnTo>
                  <a:pt x="716" y="2847"/>
                </a:lnTo>
                <a:lnTo>
                  <a:pt x="704" y="3009"/>
                </a:lnTo>
                <a:lnTo>
                  <a:pt x="0" y="3009"/>
                </a:lnTo>
                <a:lnTo>
                  <a:pt x="11" y="2821"/>
                </a:lnTo>
                <a:lnTo>
                  <a:pt x="34" y="2635"/>
                </a:lnTo>
                <a:lnTo>
                  <a:pt x="66" y="2453"/>
                </a:lnTo>
                <a:lnTo>
                  <a:pt x="109" y="2276"/>
                </a:lnTo>
                <a:lnTo>
                  <a:pt x="163" y="2101"/>
                </a:lnTo>
                <a:lnTo>
                  <a:pt x="225" y="1932"/>
                </a:lnTo>
                <a:lnTo>
                  <a:pt x="299" y="1767"/>
                </a:lnTo>
                <a:lnTo>
                  <a:pt x="379" y="1609"/>
                </a:lnTo>
                <a:lnTo>
                  <a:pt x="470" y="1455"/>
                </a:lnTo>
                <a:lnTo>
                  <a:pt x="567" y="1307"/>
                </a:lnTo>
                <a:lnTo>
                  <a:pt x="674" y="1166"/>
                </a:lnTo>
                <a:lnTo>
                  <a:pt x="789" y="1031"/>
                </a:lnTo>
                <a:lnTo>
                  <a:pt x="911" y="901"/>
                </a:lnTo>
                <a:lnTo>
                  <a:pt x="1040" y="781"/>
                </a:lnTo>
                <a:lnTo>
                  <a:pt x="1176" y="666"/>
                </a:lnTo>
                <a:lnTo>
                  <a:pt x="1318" y="559"/>
                </a:lnTo>
                <a:lnTo>
                  <a:pt x="1467" y="462"/>
                </a:lnTo>
                <a:lnTo>
                  <a:pt x="1621" y="374"/>
                </a:lnTo>
                <a:lnTo>
                  <a:pt x="1780" y="293"/>
                </a:lnTo>
                <a:lnTo>
                  <a:pt x="1946" y="219"/>
                </a:lnTo>
                <a:lnTo>
                  <a:pt x="2115" y="158"/>
                </a:lnTo>
                <a:lnTo>
                  <a:pt x="2289" y="105"/>
                </a:lnTo>
                <a:lnTo>
                  <a:pt x="2468" y="64"/>
                </a:lnTo>
                <a:lnTo>
                  <a:pt x="2648" y="32"/>
                </a:lnTo>
                <a:lnTo>
                  <a:pt x="2834" y="11"/>
                </a:lnTo>
                <a:lnTo>
                  <a:pt x="30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155243" y="1186865"/>
            <a:ext cx="2488190" cy="2475026"/>
          </a:xfrm>
          <a:custGeom>
            <a:avLst/>
            <a:gdLst>
              <a:gd name="T0" fmla="*/ 0 w 3024"/>
              <a:gd name="T1" fmla="*/ 0 h 3009"/>
              <a:gd name="T2" fmla="*/ 190 w 3024"/>
              <a:gd name="T3" fmla="*/ 11 h 3009"/>
              <a:gd name="T4" fmla="*/ 374 w 3024"/>
              <a:gd name="T5" fmla="*/ 32 h 3009"/>
              <a:gd name="T6" fmla="*/ 556 w 3024"/>
              <a:gd name="T7" fmla="*/ 64 h 3009"/>
              <a:gd name="T8" fmla="*/ 735 w 3024"/>
              <a:gd name="T9" fmla="*/ 105 h 3009"/>
              <a:gd name="T10" fmla="*/ 909 w 3024"/>
              <a:gd name="T11" fmla="*/ 158 h 3009"/>
              <a:gd name="T12" fmla="*/ 1078 w 3024"/>
              <a:gd name="T13" fmla="*/ 219 h 3009"/>
              <a:gd name="T14" fmla="*/ 1244 w 3024"/>
              <a:gd name="T15" fmla="*/ 293 h 3009"/>
              <a:gd name="T16" fmla="*/ 1403 w 3024"/>
              <a:gd name="T17" fmla="*/ 374 h 3009"/>
              <a:gd name="T18" fmla="*/ 1557 w 3024"/>
              <a:gd name="T19" fmla="*/ 462 h 3009"/>
              <a:gd name="T20" fmla="*/ 1706 w 3024"/>
              <a:gd name="T21" fmla="*/ 559 h 3009"/>
              <a:gd name="T22" fmla="*/ 1849 w 3024"/>
              <a:gd name="T23" fmla="*/ 666 h 3009"/>
              <a:gd name="T24" fmla="*/ 1984 w 3024"/>
              <a:gd name="T25" fmla="*/ 781 h 3009"/>
              <a:gd name="T26" fmla="*/ 2113 w 3024"/>
              <a:gd name="T27" fmla="*/ 901 h 3009"/>
              <a:gd name="T28" fmla="*/ 2235 w 3024"/>
              <a:gd name="T29" fmla="*/ 1031 h 3009"/>
              <a:gd name="T30" fmla="*/ 2350 w 3024"/>
              <a:gd name="T31" fmla="*/ 1166 h 3009"/>
              <a:gd name="T32" fmla="*/ 2457 w 3024"/>
              <a:gd name="T33" fmla="*/ 1307 h 3009"/>
              <a:gd name="T34" fmla="*/ 2555 w 3024"/>
              <a:gd name="T35" fmla="*/ 1455 h 3009"/>
              <a:gd name="T36" fmla="*/ 2645 w 3024"/>
              <a:gd name="T37" fmla="*/ 1609 h 3009"/>
              <a:gd name="T38" fmla="*/ 2726 w 3024"/>
              <a:gd name="T39" fmla="*/ 1767 h 3009"/>
              <a:gd name="T40" fmla="*/ 2799 w 3024"/>
              <a:gd name="T41" fmla="*/ 1932 h 3009"/>
              <a:gd name="T42" fmla="*/ 2861 w 3024"/>
              <a:gd name="T43" fmla="*/ 2101 h 3009"/>
              <a:gd name="T44" fmla="*/ 2915 w 3024"/>
              <a:gd name="T45" fmla="*/ 2276 h 3009"/>
              <a:gd name="T46" fmla="*/ 2959 w 3024"/>
              <a:gd name="T47" fmla="*/ 2453 h 3009"/>
              <a:gd name="T48" fmla="*/ 2990 w 3024"/>
              <a:gd name="T49" fmla="*/ 2635 h 3009"/>
              <a:gd name="T50" fmla="*/ 3013 w 3024"/>
              <a:gd name="T51" fmla="*/ 2821 h 3009"/>
              <a:gd name="T52" fmla="*/ 3024 w 3024"/>
              <a:gd name="T53" fmla="*/ 3009 h 3009"/>
              <a:gd name="T54" fmla="*/ 2320 w 3024"/>
              <a:gd name="T55" fmla="*/ 3009 h 3009"/>
              <a:gd name="T56" fmla="*/ 2309 w 3024"/>
              <a:gd name="T57" fmla="*/ 2847 h 3009"/>
              <a:gd name="T58" fmla="*/ 2286 w 3024"/>
              <a:gd name="T59" fmla="*/ 2687 h 3009"/>
              <a:gd name="T60" fmla="*/ 2254 w 3024"/>
              <a:gd name="T61" fmla="*/ 2531 h 3009"/>
              <a:gd name="T62" fmla="*/ 2211 w 3024"/>
              <a:gd name="T63" fmla="*/ 2379 h 3009"/>
              <a:gd name="T64" fmla="*/ 2160 w 3024"/>
              <a:gd name="T65" fmla="*/ 2233 h 3009"/>
              <a:gd name="T66" fmla="*/ 2098 w 3024"/>
              <a:gd name="T67" fmla="*/ 2088 h 3009"/>
              <a:gd name="T68" fmla="*/ 2029 w 3024"/>
              <a:gd name="T69" fmla="*/ 1951 h 3009"/>
              <a:gd name="T70" fmla="*/ 1950 w 3024"/>
              <a:gd name="T71" fmla="*/ 1818 h 3009"/>
              <a:gd name="T72" fmla="*/ 1864 w 3024"/>
              <a:gd name="T73" fmla="*/ 1690 h 3009"/>
              <a:gd name="T74" fmla="*/ 1770 w 3024"/>
              <a:gd name="T75" fmla="*/ 1570 h 3009"/>
              <a:gd name="T76" fmla="*/ 1668 w 3024"/>
              <a:gd name="T77" fmla="*/ 1455 h 3009"/>
              <a:gd name="T78" fmla="*/ 1559 w 3024"/>
              <a:gd name="T79" fmla="*/ 1346 h 3009"/>
              <a:gd name="T80" fmla="*/ 1445 w 3024"/>
              <a:gd name="T81" fmla="*/ 1245 h 3009"/>
              <a:gd name="T82" fmla="*/ 1323 w 3024"/>
              <a:gd name="T83" fmla="*/ 1151 h 3009"/>
              <a:gd name="T84" fmla="*/ 1195 w 3024"/>
              <a:gd name="T85" fmla="*/ 1067 h 3009"/>
              <a:gd name="T86" fmla="*/ 1062 w 3024"/>
              <a:gd name="T87" fmla="*/ 988 h 3009"/>
              <a:gd name="T88" fmla="*/ 923 w 3024"/>
              <a:gd name="T89" fmla="*/ 920 h 3009"/>
              <a:gd name="T90" fmla="*/ 780 w 3024"/>
              <a:gd name="T91" fmla="*/ 860 h 3009"/>
              <a:gd name="T92" fmla="*/ 631 w 3024"/>
              <a:gd name="T93" fmla="*/ 807 h 3009"/>
              <a:gd name="T94" fmla="*/ 479 w 3024"/>
              <a:gd name="T95" fmla="*/ 766 h 3009"/>
              <a:gd name="T96" fmla="*/ 323 w 3024"/>
              <a:gd name="T97" fmla="*/ 736 h 3009"/>
              <a:gd name="T98" fmla="*/ 164 w 3024"/>
              <a:gd name="T99" fmla="*/ 713 h 3009"/>
              <a:gd name="T100" fmla="*/ 0 w 3024"/>
              <a:gd name="T101" fmla="*/ 704 h 3009"/>
              <a:gd name="T102" fmla="*/ 0 w 3024"/>
              <a:gd name="T103" fmla="*/ 0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09">
                <a:moveTo>
                  <a:pt x="0" y="0"/>
                </a:moveTo>
                <a:lnTo>
                  <a:pt x="190" y="11"/>
                </a:lnTo>
                <a:lnTo>
                  <a:pt x="374" y="32"/>
                </a:lnTo>
                <a:lnTo>
                  <a:pt x="556" y="64"/>
                </a:lnTo>
                <a:lnTo>
                  <a:pt x="735" y="105"/>
                </a:lnTo>
                <a:lnTo>
                  <a:pt x="909" y="158"/>
                </a:lnTo>
                <a:lnTo>
                  <a:pt x="1078" y="219"/>
                </a:lnTo>
                <a:lnTo>
                  <a:pt x="1244" y="293"/>
                </a:lnTo>
                <a:lnTo>
                  <a:pt x="1403" y="374"/>
                </a:lnTo>
                <a:lnTo>
                  <a:pt x="1557" y="462"/>
                </a:lnTo>
                <a:lnTo>
                  <a:pt x="1706" y="559"/>
                </a:lnTo>
                <a:lnTo>
                  <a:pt x="1849" y="666"/>
                </a:lnTo>
                <a:lnTo>
                  <a:pt x="1984" y="781"/>
                </a:lnTo>
                <a:lnTo>
                  <a:pt x="2113" y="901"/>
                </a:lnTo>
                <a:lnTo>
                  <a:pt x="2235" y="1031"/>
                </a:lnTo>
                <a:lnTo>
                  <a:pt x="2350" y="1166"/>
                </a:lnTo>
                <a:lnTo>
                  <a:pt x="2457" y="1307"/>
                </a:lnTo>
                <a:lnTo>
                  <a:pt x="2555" y="1455"/>
                </a:lnTo>
                <a:lnTo>
                  <a:pt x="2645" y="1609"/>
                </a:lnTo>
                <a:lnTo>
                  <a:pt x="2726" y="1767"/>
                </a:lnTo>
                <a:lnTo>
                  <a:pt x="2799" y="1932"/>
                </a:lnTo>
                <a:lnTo>
                  <a:pt x="2861" y="2101"/>
                </a:lnTo>
                <a:lnTo>
                  <a:pt x="2915" y="2276"/>
                </a:lnTo>
                <a:lnTo>
                  <a:pt x="2959" y="2453"/>
                </a:lnTo>
                <a:lnTo>
                  <a:pt x="2990" y="2635"/>
                </a:lnTo>
                <a:lnTo>
                  <a:pt x="3013" y="2821"/>
                </a:lnTo>
                <a:lnTo>
                  <a:pt x="3024" y="3009"/>
                </a:lnTo>
                <a:lnTo>
                  <a:pt x="2320" y="3009"/>
                </a:lnTo>
                <a:lnTo>
                  <a:pt x="2309" y="2847"/>
                </a:lnTo>
                <a:lnTo>
                  <a:pt x="2286" y="2687"/>
                </a:lnTo>
                <a:lnTo>
                  <a:pt x="2254" y="2531"/>
                </a:lnTo>
                <a:lnTo>
                  <a:pt x="2211" y="2379"/>
                </a:lnTo>
                <a:lnTo>
                  <a:pt x="2160" y="2233"/>
                </a:lnTo>
                <a:lnTo>
                  <a:pt x="2098" y="2088"/>
                </a:lnTo>
                <a:lnTo>
                  <a:pt x="2029" y="1951"/>
                </a:lnTo>
                <a:lnTo>
                  <a:pt x="1950" y="1818"/>
                </a:lnTo>
                <a:lnTo>
                  <a:pt x="1864" y="1690"/>
                </a:lnTo>
                <a:lnTo>
                  <a:pt x="1770" y="1570"/>
                </a:lnTo>
                <a:lnTo>
                  <a:pt x="1668" y="1455"/>
                </a:lnTo>
                <a:lnTo>
                  <a:pt x="1559" y="1346"/>
                </a:lnTo>
                <a:lnTo>
                  <a:pt x="1445" y="1245"/>
                </a:lnTo>
                <a:lnTo>
                  <a:pt x="1323" y="1151"/>
                </a:lnTo>
                <a:lnTo>
                  <a:pt x="1195" y="1067"/>
                </a:lnTo>
                <a:lnTo>
                  <a:pt x="1062" y="988"/>
                </a:lnTo>
                <a:lnTo>
                  <a:pt x="923" y="920"/>
                </a:lnTo>
                <a:lnTo>
                  <a:pt x="780" y="860"/>
                </a:lnTo>
                <a:lnTo>
                  <a:pt x="631" y="807"/>
                </a:lnTo>
                <a:lnTo>
                  <a:pt x="479" y="766"/>
                </a:lnTo>
                <a:lnTo>
                  <a:pt x="323" y="736"/>
                </a:lnTo>
                <a:lnTo>
                  <a:pt x="164" y="713"/>
                </a:lnTo>
                <a:lnTo>
                  <a:pt x="0" y="7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155243" y="3783666"/>
            <a:ext cx="2488190" cy="2498065"/>
          </a:xfrm>
          <a:custGeom>
            <a:avLst/>
            <a:gdLst>
              <a:gd name="T0" fmla="*/ 2320 w 3024"/>
              <a:gd name="T1" fmla="*/ 0 h 3037"/>
              <a:gd name="T2" fmla="*/ 3024 w 3024"/>
              <a:gd name="T3" fmla="*/ 0 h 3037"/>
              <a:gd name="T4" fmla="*/ 3015 w 3024"/>
              <a:gd name="T5" fmla="*/ 190 h 3037"/>
              <a:gd name="T6" fmla="*/ 2994 w 3024"/>
              <a:gd name="T7" fmla="*/ 376 h 3037"/>
              <a:gd name="T8" fmla="*/ 2962 w 3024"/>
              <a:gd name="T9" fmla="*/ 560 h 3037"/>
              <a:gd name="T10" fmla="*/ 2921 w 3024"/>
              <a:gd name="T11" fmla="*/ 738 h 3037"/>
              <a:gd name="T12" fmla="*/ 2868 w 3024"/>
              <a:gd name="T13" fmla="*/ 915 h 3037"/>
              <a:gd name="T14" fmla="*/ 2806 w 3024"/>
              <a:gd name="T15" fmla="*/ 1086 h 3037"/>
              <a:gd name="T16" fmla="*/ 2735 w 3024"/>
              <a:gd name="T17" fmla="*/ 1251 h 3037"/>
              <a:gd name="T18" fmla="*/ 2654 w 3024"/>
              <a:gd name="T19" fmla="*/ 1412 h 3037"/>
              <a:gd name="T20" fmla="*/ 2564 w 3024"/>
              <a:gd name="T21" fmla="*/ 1566 h 3037"/>
              <a:gd name="T22" fmla="*/ 2466 w 3024"/>
              <a:gd name="T23" fmla="*/ 1717 h 3037"/>
              <a:gd name="T24" fmla="*/ 2359 w 3024"/>
              <a:gd name="T25" fmla="*/ 1859 h 3037"/>
              <a:gd name="T26" fmla="*/ 2245 w 3024"/>
              <a:gd name="T27" fmla="*/ 1997 h 3037"/>
              <a:gd name="T28" fmla="*/ 2123 w 3024"/>
              <a:gd name="T29" fmla="*/ 2126 h 3037"/>
              <a:gd name="T30" fmla="*/ 1993 w 3024"/>
              <a:gd name="T31" fmla="*/ 2248 h 3037"/>
              <a:gd name="T32" fmla="*/ 1858 w 3024"/>
              <a:gd name="T33" fmla="*/ 2365 h 3037"/>
              <a:gd name="T34" fmla="*/ 1715 w 3024"/>
              <a:gd name="T35" fmla="*/ 2472 h 3037"/>
              <a:gd name="T36" fmla="*/ 1565 w 3024"/>
              <a:gd name="T37" fmla="*/ 2569 h 3037"/>
              <a:gd name="T38" fmla="*/ 1411 w 3024"/>
              <a:gd name="T39" fmla="*/ 2661 h 3037"/>
              <a:gd name="T40" fmla="*/ 1251 w 3024"/>
              <a:gd name="T41" fmla="*/ 2742 h 3037"/>
              <a:gd name="T42" fmla="*/ 1084 w 3024"/>
              <a:gd name="T43" fmla="*/ 2815 h 3037"/>
              <a:gd name="T44" fmla="*/ 915 w 3024"/>
              <a:gd name="T45" fmla="*/ 2877 h 3037"/>
              <a:gd name="T46" fmla="*/ 739 w 3024"/>
              <a:gd name="T47" fmla="*/ 2930 h 3037"/>
              <a:gd name="T48" fmla="*/ 560 w 3024"/>
              <a:gd name="T49" fmla="*/ 2973 h 3037"/>
              <a:gd name="T50" fmla="*/ 378 w 3024"/>
              <a:gd name="T51" fmla="*/ 3005 h 3037"/>
              <a:gd name="T52" fmla="*/ 190 w 3024"/>
              <a:gd name="T53" fmla="*/ 3028 h 3037"/>
              <a:gd name="T54" fmla="*/ 0 w 3024"/>
              <a:gd name="T55" fmla="*/ 3037 h 3037"/>
              <a:gd name="T56" fmla="*/ 0 w 3024"/>
              <a:gd name="T57" fmla="*/ 2333 h 3037"/>
              <a:gd name="T58" fmla="*/ 164 w 3024"/>
              <a:gd name="T59" fmla="*/ 2323 h 3037"/>
              <a:gd name="T60" fmla="*/ 325 w 3024"/>
              <a:gd name="T61" fmla="*/ 2301 h 3037"/>
              <a:gd name="T62" fmla="*/ 483 w 3024"/>
              <a:gd name="T63" fmla="*/ 2269 h 3037"/>
              <a:gd name="T64" fmla="*/ 635 w 3024"/>
              <a:gd name="T65" fmla="*/ 2228 h 3037"/>
              <a:gd name="T66" fmla="*/ 785 w 3024"/>
              <a:gd name="T67" fmla="*/ 2177 h 3037"/>
              <a:gd name="T68" fmla="*/ 930 w 3024"/>
              <a:gd name="T69" fmla="*/ 2115 h 3037"/>
              <a:gd name="T70" fmla="*/ 1069 w 3024"/>
              <a:gd name="T71" fmla="*/ 2045 h 3037"/>
              <a:gd name="T72" fmla="*/ 1202 w 3024"/>
              <a:gd name="T73" fmla="*/ 1966 h 3037"/>
              <a:gd name="T74" fmla="*/ 1332 w 3024"/>
              <a:gd name="T75" fmla="*/ 1878 h 3037"/>
              <a:gd name="T76" fmla="*/ 1454 w 3024"/>
              <a:gd name="T77" fmla="*/ 1784 h 3037"/>
              <a:gd name="T78" fmla="*/ 1569 w 3024"/>
              <a:gd name="T79" fmla="*/ 1681 h 3037"/>
              <a:gd name="T80" fmla="*/ 1678 w 3024"/>
              <a:gd name="T81" fmla="*/ 1572 h 3037"/>
              <a:gd name="T82" fmla="*/ 1779 w 3024"/>
              <a:gd name="T83" fmla="*/ 1456 h 3037"/>
              <a:gd name="T84" fmla="*/ 1875 w 3024"/>
              <a:gd name="T85" fmla="*/ 1334 h 3037"/>
              <a:gd name="T86" fmla="*/ 1961 w 3024"/>
              <a:gd name="T87" fmla="*/ 1204 h 3037"/>
              <a:gd name="T88" fmla="*/ 2038 w 3024"/>
              <a:gd name="T89" fmla="*/ 1069 h 3037"/>
              <a:gd name="T90" fmla="*/ 2108 w 3024"/>
              <a:gd name="T91" fmla="*/ 930 h 3037"/>
              <a:gd name="T92" fmla="*/ 2168 w 3024"/>
              <a:gd name="T93" fmla="*/ 785 h 3037"/>
              <a:gd name="T94" fmla="*/ 2219 w 3024"/>
              <a:gd name="T95" fmla="*/ 635 h 3037"/>
              <a:gd name="T96" fmla="*/ 2260 w 3024"/>
              <a:gd name="T97" fmla="*/ 481 h 3037"/>
              <a:gd name="T98" fmla="*/ 2292 w 3024"/>
              <a:gd name="T99" fmla="*/ 325 h 3037"/>
              <a:gd name="T100" fmla="*/ 2311 w 3024"/>
              <a:gd name="T101" fmla="*/ 163 h 3037"/>
              <a:gd name="T102" fmla="*/ 2320 w 3024"/>
              <a:gd name="T103" fmla="*/ 0 h 3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24" h="3037">
                <a:moveTo>
                  <a:pt x="2320" y="0"/>
                </a:moveTo>
                <a:lnTo>
                  <a:pt x="3024" y="0"/>
                </a:lnTo>
                <a:lnTo>
                  <a:pt x="3015" y="190"/>
                </a:lnTo>
                <a:lnTo>
                  <a:pt x="2994" y="376"/>
                </a:lnTo>
                <a:lnTo>
                  <a:pt x="2962" y="560"/>
                </a:lnTo>
                <a:lnTo>
                  <a:pt x="2921" y="738"/>
                </a:lnTo>
                <a:lnTo>
                  <a:pt x="2868" y="915"/>
                </a:lnTo>
                <a:lnTo>
                  <a:pt x="2806" y="1086"/>
                </a:lnTo>
                <a:lnTo>
                  <a:pt x="2735" y="1251"/>
                </a:lnTo>
                <a:lnTo>
                  <a:pt x="2654" y="1412"/>
                </a:lnTo>
                <a:lnTo>
                  <a:pt x="2564" y="1566"/>
                </a:lnTo>
                <a:lnTo>
                  <a:pt x="2466" y="1717"/>
                </a:lnTo>
                <a:lnTo>
                  <a:pt x="2359" y="1859"/>
                </a:lnTo>
                <a:lnTo>
                  <a:pt x="2245" y="1997"/>
                </a:lnTo>
                <a:lnTo>
                  <a:pt x="2123" y="2126"/>
                </a:lnTo>
                <a:lnTo>
                  <a:pt x="1993" y="2248"/>
                </a:lnTo>
                <a:lnTo>
                  <a:pt x="1858" y="2365"/>
                </a:lnTo>
                <a:lnTo>
                  <a:pt x="1715" y="2472"/>
                </a:lnTo>
                <a:lnTo>
                  <a:pt x="1565" y="2569"/>
                </a:lnTo>
                <a:lnTo>
                  <a:pt x="1411" y="2661"/>
                </a:lnTo>
                <a:lnTo>
                  <a:pt x="1251" y="2742"/>
                </a:lnTo>
                <a:lnTo>
                  <a:pt x="1084" y="2815"/>
                </a:lnTo>
                <a:lnTo>
                  <a:pt x="915" y="2877"/>
                </a:lnTo>
                <a:lnTo>
                  <a:pt x="739" y="2930"/>
                </a:lnTo>
                <a:lnTo>
                  <a:pt x="560" y="2973"/>
                </a:lnTo>
                <a:lnTo>
                  <a:pt x="378" y="3005"/>
                </a:lnTo>
                <a:lnTo>
                  <a:pt x="190" y="3028"/>
                </a:lnTo>
                <a:lnTo>
                  <a:pt x="0" y="3037"/>
                </a:lnTo>
                <a:lnTo>
                  <a:pt x="0" y="2333"/>
                </a:lnTo>
                <a:lnTo>
                  <a:pt x="164" y="2323"/>
                </a:lnTo>
                <a:lnTo>
                  <a:pt x="325" y="2301"/>
                </a:lnTo>
                <a:lnTo>
                  <a:pt x="483" y="2269"/>
                </a:lnTo>
                <a:lnTo>
                  <a:pt x="635" y="2228"/>
                </a:lnTo>
                <a:lnTo>
                  <a:pt x="785" y="2177"/>
                </a:lnTo>
                <a:lnTo>
                  <a:pt x="930" y="2115"/>
                </a:lnTo>
                <a:lnTo>
                  <a:pt x="1069" y="2045"/>
                </a:lnTo>
                <a:lnTo>
                  <a:pt x="1202" y="1966"/>
                </a:lnTo>
                <a:lnTo>
                  <a:pt x="1332" y="1878"/>
                </a:lnTo>
                <a:lnTo>
                  <a:pt x="1454" y="1784"/>
                </a:lnTo>
                <a:lnTo>
                  <a:pt x="1569" y="1681"/>
                </a:lnTo>
                <a:lnTo>
                  <a:pt x="1678" y="1572"/>
                </a:lnTo>
                <a:lnTo>
                  <a:pt x="1779" y="1456"/>
                </a:lnTo>
                <a:lnTo>
                  <a:pt x="1875" y="1334"/>
                </a:lnTo>
                <a:lnTo>
                  <a:pt x="1961" y="1204"/>
                </a:lnTo>
                <a:lnTo>
                  <a:pt x="2038" y="1069"/>
                </a:lnTo>
                <a:lnTo>
                  <a:pt x="2108" y="930"/>
                </a:lnTo>
                <a:lnTo>
                  <a:pt x="2168" y="785"/>
                </a:lnTo>
                <a:lnTo>
                  <a:pt x="2219" y="635"/>
                </a:lnTo>
                <a:lnTo>
                  <a:pt x="2260" y="481"/>
                </a:lnTo>
                <a:lnTo>
                  <a:pt x="2292" y="325"/>
                </a:lnTo>
                <a:lnTo>
                  <a:pt x="2311" y="163"/>
                </a:lnTo>
                <a:lnTo>
                  <a:pt x="232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4" tIns="45732" rIns="91464" bIns="45732" numCol="1" anchor="t" anchorCtr="0" compatLnSpc="1">
            <a:prstTxWarp prst="textNoShape">
              <a:avLst/>
            </a:prstTxWarp>
          </a:bodyPr>
          <a:lstStyle/>
          <a:p>
            <a:endParaRPr lang="en-IN" sz="2401"/>
          </a:p>
        </p:txBody>
      </p:sp>
      <p:grpSp>
        <p:nvGrpSpPr>
          <p:cNvPr id="34" name="Group 33"/>
          <p:cNvGrpSpPr/>
          <p:nvPr/>
        </p:nvGrpSpPr>
        <p:grpSpPr>
          <a:xfrm>
            <a:off x="5384901" y="3023200"/>
            <a:ext cx="1422200" cy="1422198"/>
            <a:chOff x="5423171" y="3113777"/>
            <a:chExt cx="1342483" cy="134248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423171" y="3113777"/>
              <a:ext cx="1342483" cy="1342483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IN" sz="1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458035" y="3148643"/>
              <a:ext cx="1272754" cy="1272752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4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18957947">
            <a:off x="5114348" y="3071617"/>
            <a:ext cx="893326" cy="27995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5" name="TextBox 24"/>
          <p:cNvSpPr txBox="1"/>
          <p:nvPr/>
        </p:nvSpPr>
        <p:spPr>
          <a:xfrm rot="2804123">
            <a:off x="6195334" y="3092625"/>
            <a:ext cx="893325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85594" y="4146785"/>
            <a:ext cx="893326" cy="27995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8" name="TextBox 27"/>
          <p:cNvSpPr txBox="1"/>
          <p:nvPr/>
        </p:nvSpPr>
        <p:spPr>
          <a:xfrm rot="2859492">
            <a:off x="5074518" y="4135807"/>
            <a:ext cx="893325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29" name="TextBox 28"/>
          <p:cNvSpPr txBox="1"/>
          <p:nvPr/>
        </p:nvSpPr>
        <p:spPr>
          <a:xfrm rot="18826806">
            <a:off x="3729411" y="2126080"/>
            <a:ext cx="1936140" cy="56316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0" name="TextBox 29"/>
          <p:cNvSpPr txBox="1"/>
          <p:nvPr/>
        </p:nvSpPr>
        <p:spPr>
          <a:xfrm rot="19007380">
            <a:off x="6468285" y="4761037"/>
            <a:ext cx="1936140" cy="68920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2" name="TextBox 31"/>
          <p:cNvSpPr txBox="1"/>
          <p:nvPr/>
        </p:nvSpPr>
        <p:spPr>
          <a:xfrm rot="2626806">
            <a:off x="6388875" y="2006229"/>
            <a:ext cx="1936140" cy="56316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3" name="TextBox 32"/>
          <p:cNvSpPr txBox="1"/>
          <p:nvPr/>
        </p:nvSpPr>
        <p:spPr>
          <a:xfrm rot="2807380">
            <a:off x="3690895" y="4682081"/>
            <a:ext cx="1936140" cy="68920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8" name="TextBox 37"/>
          <p:cNvSpPr txBox="1"/>
          <p:nvPr/>
        </p:nvSpPr>
        <p:spPr>
          <a:xfrm rot="2859492">
            <a:off x="4236681" y="4725288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3" name="TextBox 42"/>
          <p:cNvSpPr txBox="1"/>
          <p:nvPr/>
        </p:nvSpPr>
        <p:spPr>
          <a:xfrm rot="18885846">
            <a:off x="6686945" y="4838450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9" name="TextBox 48"/>
          <p:cNvSpPr txBox="1"/>
          <p:nvPr/>
        </p:nvSpPr>
        <p:spPr>
          <a:xfrm rot="18726230">
            <a:off x="4277697" y="2473339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8" name="TextBox 47"/>
          <p:cNvSpPr txBox="1"/>
          <p:nvPr/>
        </p:nvSpPr>
        <p:spPr>
          <a:xfrm rot="18726230">
            <a:off x="4506442" y="2630385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7" name="TextBox 46"/>
          <p:cNvSpPr txBox="1"/>
          <p:nvPr/>
        </p:nvSpPr>
        <p:spPr>
          <a:xfrm rot="18745539">
            <a:off x="4766428" y="2810606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6" name="TextBox 55"/>
          <p:cNvSpPr txBox="1"/>
          <p:nvPr/>
        </p:nvSpPr>
        <p:spPr>
          <a:xfrm rot="2526230">
            <a:off x="6644985" y="2383465"/>
            <a:ext cx="115298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7" name="TextBox 56"/>
          <p:cNvSpPr txBox="1"/>
          <p:nvPr/>
        </p:nvSpPr>
        <p:spPr>
          <a:xfrm rot="2526230">
            <a:off x="6512434" y="2587716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8" name="TextBox 57"/>
          <p:cNvSpPr txBox="1"/>
          <p:nvPr/>
        </p:nvSpPr>
        <p:spPr>
          <a:xfrm rot="2545539">
            <a:off x="6415023" y="2764891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7" name="TextBox 36"/>
          <p:cNvSpPr txBox="1"/>
          <p:nvPr/>
        </p:nvSpPr>
        <p:spPr>
          <a:xfrm rot="2859492">
            <a:off x="4464908" y="4560569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36" name="TextBox 35"/>
          <p:cNvSpPr txBox="1"/>
          <p:nvPr/>
        </p:nvSpPr>
        <p:spPr>
          <a:xfrm rot="2859492">
            <a:off x="4747116" y="4395851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2" name="TextBox 41"/>
          <p:cNvSpPr txBox="1"/>
          <p:nvPr/>
        </p:nvSpPr>
        <p:spPr>
          <a:xfrm rot="18885846">
            <a:off x="6536644" y="4643294"/>
            <a:ext cx="1103991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41" name="TextBox 40"/>
          <p:cNvSpPr txBox="1"/>
          <p:nvPr/>
        </p:nvSpPr>
        <p:spPr>
          <a:xfrm rot="19095660">
            <a:off x="6439532" y="4479209"/>
            <a:ext cx="938370" cy="2799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8263" y="5539922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8263" y="5143864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32167" y="5539922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2167" y="5143864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8263" y="2043457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8263" y="1647398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32167" y="2043457"/>
            <a:ext cx="2461571" cy="48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32167" y="1647398"/>
            <a:ext cx="24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5861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13739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1993" y="711181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500223" y="3656101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3102" y="4153913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1993" y="762697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3391" y="3345668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5956" y="3447747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5110" y="795082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0216" y="923730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2635" y="3104251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912646" y="1041474"/>
            <a:ext cx="2092913" cy="2117574"/>
            <a:chOff x="3548568" y="1186865"/>
            <a:chExt cx="5094865" cy="5094866"/>
          </a:xfrm>
        </p:grpSpPr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998754" y="2637017"/>
              <a:ext cx="2194495" cy="2196210"/>
            </a:xfrm>
            <a:custGeom>
              <a:avLst/>
              <a:gdLst>
                <a:gd name="T0" fmla="*/ 1180 w 2560"/>
                <a:gd name="T1" fmla="*/ 424 h 2562"/>
                <a:gd name="T2" fmla="*/ 990 w 2560"/>
                <a:gd name="T3" fmla="*/ 469 h 2562"/>
                <a:gd name="T4" fmla="*/ 819 w 2560"/>
                <a:gd name="T5" fmla="*/ 554 h 2562"/>
                <a:gd name="T6" fmla="*/ 671 w 2560"/>
                <a:gd name="T7" fmla="*/ 672 h 2562"/>
                <a:gd name="T8" fmla="*/ 554 w 2560"/>
                <a:gd name="T9" fmla="*/ 819 h 2562"/>
                <a:gd name="T10" fmla="*/ 470 w 2560"/>
                <a:gd name="T11" fmla="*/ 990 h 2562"/>
                <a:gd name="T12" fmla="*/ 425 w 2560"/>
                <a:gd name="T13" fmla="*/ 1179 h 2562"/>
                <a:gd name="T14" fmla="*/ 425 w 2560"/>
                <a:gd name="T15" fmla="*/ 1380 h 2562"/>
                <a:gd name="T16" fmla="*/ 470 w 2560"/>
                <a:gd name="T17" fmla="*/ 1570 h 2562"/>
                <a:gd name="T18" fmla="*/ 554 w 2560"/>
                <a:gd name="T19" fmla="*/ 1741 h 2562"/>
                <a:gd name="T20" fmla="*/ 671 w 2560"/>
                <a:gd name="T21" fmla="*/ 1889 h 2562"/>
                <a:gd name="T22" fmla="*/ 819 w 2560"/>
                <a:gd name="T23" fmla="*/ 2008 h 2562"/>
                <a:gd name="T24" fmla="*/ 990 w 2560"/>
                <a:gd name="T25" fmla="*/ 2090 h 2562"/>
                <a:gd name="T26" fmla="*/ 1180 w 2560"/>
                <a:gd name="T27" fmla="*/ 2135 h 2562"/>
                <a:gd name="T28" fmla="*/ 1381 w 2560"/>
                <a:gd name="T29" fmla="*/ 2135 h 2562"/>
                <a:gd name="T30" fmla="*/ 1570 w 2560"/>
                <a:gd name="T31" fmla="*/ 2090 h 2562"/>
                <a:gd name="T32" fmla="*/ 1741 w 2560"/>
                <a:gd name="T33" fmla="*/ 2008 h 2562"/>
                <a:gd name="T34" fmla="*/ 1890 w 2560"/>
                <a:gd name="T35" fmla="*/ 1889 h 2562"/>
                <a:gd name="T36" fmla="*/ 2006 w 2560"/>
                <a:gd name="T37" fmla="*/ 1741 h 2562"/>
                <a:gd name="T38" fmla="*/ 2091 w 2560"/>
                <a:gd name="T39" fmla="*/ 1570 h 2562"/>
                <a:gd name="T40" fmla="*/ 2136 w 2560"/>
                <a:gd name="T41" fmla="*/ 1380 h 2562"/>
                <a:gd name="T42" fmla="*/ 2136 w 2560"/>
                <a:gd name="T43" fmla="*/ 1179 h 2562"/>
                <a:gd name="T44" fmla="*/ 2091 w 2560"/>
                <a:gd name="T45" fmla="*/ 990 h 2562"/>
                <a:gd name="T46" fmla="*/ 2006 w 2560"/>
                <a:gd name="T47" fmla="*/ 819 h 2562"/>
                <a:gd name="T48" fmla="*/ 1890 w 2560"/>
                <a:gd name="T49" fmla="*/ 672 h 2562"/>
                <a:gd name="T50" fmla="*/ 1741 w 2560"/>
                <a:gd name="T51" fmla="*/ 554 h 2562"/>
                <a:gd name="T52" fmla="*/ 1570 w 2560"/>
                <a:gd name="T53" fmla="*/ 469 h 2562"/>
                <a:gd name="T54" fmla="*/ 1381 w 2560"/>
                <a:gd name="T55" fmla="*/ 424 h 2562"/>
                <a:gd name="T56" fmla="*/ 1279 w 2560"/>
                <a:gd name="T57" fmla="*/ 0 h 2562"/>
                <a:gd name="T58" fmla="*/ 1523 w 2560"/>
                <a:gd name="T59" fmla="*/ 22 h 2562"/>
                <a:gd name="T60" fmla="*/ 1751 w 2560"/>
                <a:gd name="T61" fmla="*/ 88 h 2562"/>
                <a:gd name="T62" fmla="*/ 1959 w 2560"/>
                <a:gd name="T63" fmla="*/ 195 h 2562"/>
                <a:gd name="T64" fmla="*/ 2143 w 2560"/>
                <a:gd name="T65" fmla="*/ 334 h 2562"/>
                <a:gd name="T66" fmla="*/ 2299 w 2560"/>
                <a:gd name="T67" fmla="*/ 505 h 2562"/>
                <a:gd name="T68" fmla="*/ 2423 w 2560"/>
                <a:gd name="T69" fmla="*/ 702 h 2562"/>
                <a:gd name="T70" fmla="*/ 2509 w 2560"/>
                <a:gd name="T71" fmla="*/ 920 h 2562"/>
                <a:gd name="T72" fmla="*/ 2554 w 2560"/>
                <a:gd name="T73" fmla="*/ 1157 h 2562"/>
                <a:gd name="T74" fmla="*/ 2554 w 2560"/>
                <a:gd name="T75" fmla="*/ 1403 h 2562"/>
                <a:gd name="T76" fmla="*/ 2509 w 2560"/>
                <a:gd name="T77" fmla="*/ 1640 h 2562"/>
                <a:gd name="T78" fmla="*/ 2423 w 2560"/>
                <a:gd name="T79" fmla="*/ 1857 h 2562"/>
                <a:gd name="T80" fmla="*/ 2299 w 2560"/>
                <a:gd name="T81" fmla="*/ 2055 h 2562"/>
                <a:gd name="T82" fmla="*/ 2143 w 2560"/>
                <a:gd name="T83" fmla="*/ 2226 h 2562"/>
                <a:gd name="T84" fmla="*/ 1959 w 2560"/>
                <a:gd name="T85" fmla="*/ 2366 h 2562"/>
                <a:gd name="T86" fmla="*/ 1751 w 2560"/>
                <a:gd name="T87" fmla="*/ 2472 h 2562"/>
                <a:gd name="T88" fmla="*/ 1523 w 2560"/>
                <a:gd name="T89" fmla="*/ 2537 h 2562"/>
                <a:gd name="T90" fmla="*/ 1279 w 2560"/>
                <a:gd name="T91" fmla="*/ 2562 h 2562"/>
                <a:gd name="T92" fmla="*/ 1037 w 2560"/>
                <a:gd name="T93" fmla="*/ 2537 h 2562"/>
                <a:gd name="T94" fmla="*/ 810 w 2560"/>
                <a:gd name="T95" fmla="*/ 2472 h 2562"/>
                <a:gd name="T96" fmla="*/ 601 w 2560"/>
                <a:gd name="T97" fmla="*/ 2366 h 2562"/>
                <a:gd name="T98" fmla="*/ 417 w 2560"/>
                <a:gd name="T99" fmla="*/ 2226 h 2562"/>
                <a:gd name="T100" fmla="*/ 261 w 2560"/>
                <a:gd name="T101" fmla="*/ 2055 h 2562"/>
                <a:gd name="T102" fmla="*/ 137 w 2560"/>
                <a:gd name="T103" fmla="*/ 1857 h 2562"/>
                <a:gd name="T104" fmla="*/ 51 w 2560"/>
                <a:gd name="T105" fmla="*/ 1640 h 2562"/>
                <a:gd name="T106" fmla="*/ 6 w 2560"/>
                <a:gd name="T107" fmla="*/ 1403 h 2562"/>
                <a:gd name="T108" fmla="*/ 6 w 2560"/>
                <a:gd name="T109" fmla="*/ 1157 h 2562"/>
                <a:gd name="T110" fmla="*/ 51 w 2560"/>
                <a:gd name="T111" fmla="*/ 920 h 2562"/>
                <a:gd name="T112" fmla="*/ 137 w 2560"/>
                <a:gd name="T113" fmla="*/ 702 h 2562"/>
                <a:gd name="T114" fmla="*/ 261 w 2560"/>
                <a:gd name="T115" fmla="*/ 505 h 2562"/>
                <a:gd name="T116" fmla="*/ 417 w 2560"/>
                <a:gd name="T117" fmla="*/ 334 h 2562"/>
                <a:gd name="T118" fmla="*/ 601 w 2560"/>
                <a:gd name="T119" fmla="*/ 195 h 2562"/>
                <a:gd name="T120" fmla="*/ 810 w 2560"/>
                <a:gd name="T121" fmla="*/ 88 h 2562"/>
                <a:gd name="T122" fmla="*/ 1037 w 2560"/>
                <a:gd name="T123" fmla="*/ 22 h 2562"/>
                <a:gd name="T124" fmla="*/ 1279 w 2560"/>
                <a:gd name="T125" fmla="*/ 0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60" h="2562">
                  <a:moveTo>
                    <a:pt x="1279" y="419"/>
                  </a:moveTo>
                  <a:lnTo>
                    <a:pt x="1180" y="424"/>
                  </a:lnTo>
                  <a:lnTo>
                    <a:pt x="1082" y="441"/>
                  </a:lnTo>
                  <a:lnTo>
                    <a:pt x="990" y="469"/>
                  </a:lnTo>
                  <a:lnTo>
                    <a:pt x="902" y="507"/>
                  </a:lnTo>
                  <a:lnTo>
                    <a:pt x="819" y="554"/>
                  </a:lnTo>
                  <a:lnTo>
                    <a:pt x="742" y="608"/>
                  </a:lnTo>
                  <a:lnTo>
                    <a:pt x="671" y="672"/>
                  </a:lnTo>
                  <a:lnTo>
                    <a:pt x="609" y="742"/>
                  </a:lnTo>
                  <a:lnTo>
                    <a:pt x="554" y="819"/>
                  </a:lnTo>
                  <a:lnTo>
                    <a:pt x="507" y="901"/>
                  </a:lnTo>
                  <a:lnTo>
                    <a:pt x="470" y="990"/>
                  </a:lnTo>
                  <a:lnTo>
                    <a:pt x="442" y="1084"/>
                  </a:lnTo>
                  <a:lnTo>
                    <a:pt x="425" y="1179"/>
                  </a:lnTo>
                  <a:lnTo>
                    <a:pt x="419" y="1281"/>
                  </a:lnTo>
                  <a:lnTo>
                    <a:pt x="425" y="1380"/>
                  </a:lnTo>
                  <a:lnTo>
                    <a:pt x="442" y="1478"/>
                  </a:lnTo>
                  <a:lnTo>
                    <a:pt x="470" y="1570"/>
                  </a:lnTo>
                  <a:lnTo>
                    <a:pt x="507" y="1658"/>
                  </a:lnTo>
                  <a:lnTo>
                    <a:pt x="554" y="1741"/>
                  </a:lnTo>
                  <a:lnTo>
                    <a:pt x="609" y="1818"/>
                  </a:lnTo>
                  <a:lnTo>
                    <a:pt x="671" y="1889"/>
                  </a:lnTo>
                  <a:lnTo>
                    <a:pt x="742" y="1951"/>
                  </a:lnTo>
                  <a:lnTo>
                    <a:pt x="819" y="2008"/>
                  </a:lnTo>
                  <a:lnTo>
                    <a:pt x="902" y="2053"/>
                  </a:lnTo>
                  <a:lnTo>
                    <a:pt x="990" y="2090"/>
                  </a:lnTo>
                  <a:lnTo>
                    <a:pt x="1082" y="2118"/>
                  </a:lnTo>
                  <a:lnTo>
                    <a:pt x="1180" y="2135"/>
                  </a:lnTo>
                  <a:lnTo>
                    <a:pt x="1279" y="2141"/>
                  </a:lnTo>
                  <a:lnTo>
                    <a:pt x="1381" y="2135"/>
                  </a:lnTo>
                  <a:lnTo>
                    <a:pt x="1478" y="2118"/>
                  </a:lnTo>
                  <a:lnTo>
                    <a:pt x="1570" y="2090"/>
                  </a:lnTo>
                  <a:lnTo>
                    <a:pt x="1659" y="2053"/>
                  </a:lnTo>
                  <a:lnTo>
                    <a:pt x="1741" y="2008"/>
                  </a:lnTo>
                  <a:lnTo>
                    <a:pt x="1818" y="1951"/>
                  </a:lnTo>
                  <a:lnTo>
                    <a:pt x="1890" y="1889"/>
                  </a:lnTo>
                  <a:lnTo>
                    <a:pt x="1952" y="1818"/>
                  </a:lnTo>
                  <a:lnTo>
                    <a:pt x="2006" y="1741"/>
                  </a:lnTo>
                  <a:lnTo>
                    <a:pt x="2053" y="1658"/>
                  </a:lnTo>
                  <a:lnTo>
                    <a:pt x="2091" y="1570"/>
                  </a:lnTo>
                  <a:lnTo>
                    <a:pt x="2119" y="1478"/>
                  </a:lnTo>
                  <a:lnTo>
                    <a:pt x="2136" y="1380"/>
                  </a:lnTo>
                  <a:lnTo>
                    <a:pt x="2141" y="1281"/>
                  </a:lnTo>
                  <a:lnTo>
                    <a:pt x="2136" y="1179"/>
                  </a:lnTo>
                  <a:lnTo>
                    <a:pt x="2119" y="1084"/>
                  </a:lnTo>
                  <a:lnTo>
                    <a:pt x="2091" y="990"/>
                  </a:lnTo>
                  <a:lnTo>
                    <a:pt x="2053" y="901"/>
                  </a:lnTo>
                  <a:lnTo>
                    <a:pt x="2006" y="819"/>
                  </a:lnTo>
                  <a:lnTo>
                    <a:pt x="1952" y="742"/>
                  </a:lnTo>
                  <a:lnTo>
                    <a:pt x="1890" y="672"/>
                  </a:lnTo>
                  <a:lnTo>
                    <a:pt x="1818" y="608"/>
                  </a:lnTo>
                  <a:lnTo>
                    <a:pt x="1741" y="554"/>
                  </a:lnTo>
                  <a:lnTo>
                    <a:pt x="1659" y="507"/>
                  </a:lnTo>
                  <a:lnTo>
                    <a:pt x="1570" y="469"/>
                  </a:lnTo>
                  <a:lnTo>
                    <a:pt x="1478" y="441"/>
                  </a:lnTo>
                  <a:lnTo>
                    <a:pt x="1381" y="424"/>
                  </a:lnTo>
                  <a:lnTo>
                    <a:pt x="1279" y="419"/>
                  </a:lnTo>
                  <a:close/>
                  <a:moveTo>
                    <a:pt x="1279" y="0"/>
                  </a:moveTo>
                  <a:lnTo>
                    <a:pt x="1403" y="6"/>
                  </a:lnTo>
                  <a:lnTo>
                    <a:pt x="1523" y="22"/>
                  </a:lnTo>
                  <a:lnTo>
                    <a:pt x="1640" y="51"/>
                  </a:lnTo>
                  <a:lnTo>
                    <a:pt x="1751" y="88"/>
                  </a:lnTo>
                  <a:lnTo>
                    <a:pt x="1858" y="137"/>
                  </a:lnTo>
                  <a:lnTo>
                    <a:pt x="1959" y="195"/>
                  </a:lnTo>
                  <a:lnTo>
                    <a:pt x="2055" y="261"/>
                  </a:lnTo>
                  <a:lnTo>
                    <a:pt x="2143" y="334"/>
                  </a:lnTo>
                  <a:lnTo>
                    <a:pt x="2226" y="417"/>
                  </a:lnTo>
                  <a:lnTo>
                    <a:pt x="2299" y="505"/>
                  </a:lnTo>
                  <a:lnTo>
                    <a:pt x="2367" y="601"/>
                  </a:lnTo>
                  <a:lnTo>
                    <a:pt x="2423" y="702"/>
                  </a:lnTo>
                  <a:lnTo>
                    <a:pt x="2472" y="809"/>
                  </a:lnTo>
                  <a:lnTo>
                    <a:pt x="2509" y="920"/>
                  </a:lnTo>
                  <a:lnTo>
                    <a:pt x="2538" y="1037"/>
                  </a:lnTo>
                  <a:lnTo>
                    <a:pt x="2554" y="1157"/>
                  </a:lnTo>
                  <a:lnTo>
                    <a:pt x="2560" y="1281"/>
                  </a:lnTo>
                  <a:lnTo>
                    <a:pt x="2554" y="1403"/>
                  </a:lnTo>
                  <a:lnTo>
                    <a:pt x="2538" y="1523"/>
                  </a:lnTo>
                  <a:lnTo>
                    <a:pt x="2509" y="1640"/>
                  </a:lnTo>
                  <a:lnTo>
                    <a:pt x="2472" y="1752"/>
                  </a:lnTo>
                  <a:lnTo>
                    <a:pt x="2423" y="1857"/>
                  </a:lnTo>
                  <a:lnTo>
                    <a:pt x="2367" y="1959"/>
                  </a:lnTo>
                  <a:lnTo>
                    <a:pt x="2299" y="2055"/>
                  </a:lnTo>
                  <a:lnTo>
                    <a:pt x="2226" y="2145"/>
                  </a:lnTo>
                  <a:lnTo>
                    <a:pt x="2143" y="2226"/>
                  </a:lnTo>
                  <a:lnTo>
                    <a:pt x="2055" y="2301"/>
                  </a:lnTo>
                  <a:lnTo>
                    <a:pt x="1959" y="2366"/>
                  </a:lnTo>
                  <a:lnTo>
                    <a:pt x="1858" y="2423"/>
                  </a:lnTo>
                  <a:lnTo>
                    <a:pt x="1751" y="2472"/>
                  </a:lnTo>
                  <a:lnTo>
                    <a:pt x="1640" y="2509"/>
                  </a:lnTo>
                  <a:lnTo>
                    <a:pt x="1523" y="2537"/>
                  </a:lnTo>
                  <a:lnTo>
                    <a:pt x="1403" y="2554"/>
                  </a:lnTo>
                  <a:lnTo>
                    <a:pt x="1279" y="2562"/>
                  </a:lnTo>
                  <a:lnTo>
                    <a:pt x="1157" y="2554"/>
                  </a:lnTo>
                  <a:lnTo>
                    <a:pt x="1037" y="2537"/>
                  </a:lnTo>
                  <a:lnTo>
                    <a:pt x="920" y="2509"/>
                  </a:lnTo>
                  <a:lnTo>
                    <a:pt x="810" y="2472"/>
                  </a:lnTo>
                  <a:lnTo>
                    <a:pt x="703" y="2423"/>
                  </a:lnTo>
                  <a:lnTo>
                    <a:pt x="601" y="2366"/>
                  </a:lnTo>
                  <a:lnTo>
                    <a:pt x="505" y="2301"/>
                  </a:lnTo>
                  <a:lnTo>
                    <a:pt x="417" y="2226"/>
                  </a:lnTo>
                  <a:lnTo>
                    <a:pt x="334" y="2145"/>
                  </a:lnTo>
                  <a:lnTo>
                    <a:pt x="261" y="2055"/>
                  </a:lnTo>
                  <a:lnTo>
                    <a:pt x="194" y="1959"/>
                  </a:lnTo>
                  <a:lnTo>
                    <a:pt x="137" y="1857"/>
                  </a:lnTo>
                  <a:lnTo>
                    <a:pt x="88" y="1752"/>
                  </a:lnTo>
                  <a:lnTo>
                    <a:pt x="51" y="1640"/>
                  </a:lnTo>
                  <a:lnTo>
                    <a:pt x="23" y="1523"/>
                  </a:lnTo>
                  <a:lnTo>
                    <a:pt x="6" y="1403"/>
                  </a:lnTo>
                  <a:lnTo>
                    <a:pt x="0" y="1281"/>
                  </a:lnTo>
                  <a:lnTo>
                    <a:pt x="6" y="1157"/>
                  </a:lnTo>
                  <a:lnTo>
                    <a:pt x="23" y="1037"/>
                  </a:lnTo>
                  <a:lnTo>
                    <a:pt x="51" y="920"/>
                  </a:lnTo>
                  <a:lnTo>
                    <a:pt x="88" y="809"/>
                  </a:lnTo>
                  <a:lnTo>
                    <a:pt x="137" y="702"/>
                  </a:lnTo>
                  <a:lnTo>
                    <a:pt x="194" y="601"/>
                  </a:lnTo>
                  <a:lnTo>
                    <a:pt x="261" y="505"/>
                  </a:lnTo>
                  <a:lnTo>
                    <a:pt x="334" y="417"/>
                  </a:lnTo>
                  <a:lnTo>
                    <a:pt x="417" y="334"/>
                  </a:lnTo>
                  <a:lnTo>
                    <a:pt x="505" y="261"/>
                  </a:lnTo>
                  <a:lnTo>
                    <a:pt x="601" y="195"/>
                  </a:lnTo>
                  <a:lnTo>
                    <a:pt x="703" y="137"/>
                  </a:lnTo>
                  <a:lnTo>
                    <a:pt x="810" y="88"/>
                  </a:lnTo>
                  <a:lnTo>
                    <a:pt x="920" y="51"/>
                  </a:lnTo>
                  <a:lnTo>
                    <a:pt x="1037" y="22"/>
                  </a:lnTo>
                  <a:lnTo>
                    <a:pt x="1157" y="6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407585" y="3783667"/>
              <a:ext cx="1629172" cy="1639046"/>
            </a:xfrm>
            <a:custGeom>
              <a:avLst/>
              <a:gdLst>
                <a:gd name="T0" fmla="*/ 0 w 1980"/>
                <a:gd name="T1" fmla="*/ 0 h 1993"/>
                <a:gd name="T2" fmla="*/ 295 w 1980"/>
                <a:gd name="T3" fmla="*/ 0 h 1993"/>
                <a:gd name="T4" fmla="*/ 306 w 1980"/>
                <a:gd name="T5" fmla="*/ 143 h 1993"/>
                <a:gd name="T6" fmla="*/ 329 w 1980"/>
                <a:gd name="T7" fmla="*/ 282 h 1993"/>
                <a:gd name="T8" fmla="*/ 361 w 1980"/>
                <a:gd name="T9" fmla="*/ 419 h 1993"/>
                <a:gd name="T10" fmla="*/ 404 w 1980"/>
                <a:gd name="T11" fmla="*/ 550 h 1993"/>
                <a:gd name="T12" fmla="*/ 457 w 1980"/>
                <a:gd name="T13" fmla="*/ 678 h 1993"/>
                <a:gd name="T14" fmla="*/ 519 w 1980"/>
                <a:gd name="T15" fmla="*/ 800 h 1993"/>
                <a:gd name="T16" fmla="*/ 590 w 1980"/>
                <a:gd name="T17" fmla="*/ 917 h 1993"/>
                <a:gd name="T18" fmla="*/ 671 w 1980"/>
                <a:gd name="T19" fmla="*/ 1026 h 1993"/>
                <a:gd name="T20" fmla="*/ 759 w 1980"/>
                <a:gd name="T21" fmla="*/ 1129 h 1993"/>
                <a:gd name="T22" fmla="*/ 855 w 1980"/>
                <a:gd name="T23" fmla="*/ 1225 h 1993"/>
                <a:gd name="T24" fmla="*/ 956 w 1980"/>
                <a:gd name="T25" fmla="*/ 1315 h 1993"/>
                <a:gd name="T26" fmla="*/ 1065 w 1980"/>
                <a:gd name="T27" fmla="*/ 1396 h 1993"/>
                <a:gd name="T28" fmla="*/ 1182 w 1980"/>
                <a:gd name="T29" fmla="*/ 1467 h 1993"/>
                <a:gd name="T30" fmla="*/ 1304 w 1980"/>
                <a:gd name="T31" fmla="*/ 1531 h 1993"/>
                <a:gd name="T32" fmla="*/ 1430 w 1980"/>
                <a:gd name="T33" fmla="*/ 1585 h 1993"/>
                <a:gd name="T34" fmla="*/ 1561 w 1980"/>
                <a:gd name="T35" fmla="*/ 1628 h 1993"/>
                <a:gd name="T36" fmla="*/ 1696 w 1980"/>
                <a:gd name="T37" fmla="*/ 1662 h 1993"/>
                <a:gd name="T38" fmla="*/ 1837 w 1980"/>
                <a:gd name="T39" fmla="*/ 1685 h 1993"/>
                <a:gd name="T40" fmla="*/ 1980 w 1980"/>
                <a:gd name="T41" fmla="*/ 1696 h 1993"/>
                <a:gd name="T42" fmla="*/ 1980 w 1980"/>
                <a:gd name="T43" fmla="*/ 1993 h 1993"/>
                <a:gd name="T44" fmla="*/ 1826 w 1980"/>
                <a:gd name="T45" fmla="*/ 1981 h 1993"/>
                <a:gd name="T46" fmla="*/ 1677 w 1980"/>
                <a:gd name="T47" fmla="*/ 1961 h 1993"/>
                <a:gd name="T48" fmla="*/ 1531 w 1980"/>
                <a:gd name="T49" fmla="*/ 1927 h 1993"/>
                <a:gd name="T50" fmla="*/ 1390 w 1980"/>
                <a:gd name="T51" fmla="*/ 1884 h 1993"/>
                <a:gd name="T52" fmla="*/ 1253 w 1980"/>
                <a:gd name="T53" fmla="*/ 1831 h 1993"/>
                <a:gd name="T54" fmla="*/ 1120 w 1980"/>
                <a:gd name="T55" fmla="*/ 1771 h 1993"/>
                <a:gd name="T56" fmla="*/ 994 w 1980"/>
                <a:gd name="T57" fmla="*/ 1700 h 1993"/>
                <a:gd name="T58" fmla="*/ 872 w 1980"/>
                <a:gd name="T59" fmla="*/ 1621 h 1993"/>
                <a:gd name="T60" fmla="*/ 757 w 1980"/>
                <a:gd name="T61" fmla="*/ 1533 h 1993"/>
                <a:gd name="T62" fmla="*/ 648 w 1980"/>
                <a:gd name="T63" fmla="*/ 1437 h 1993"/>
                <a:gd name="T64" fmla="*/ 547 w 1980"/>
                <a:gd name="T65" fmla="*/ 1335 h 1993"/>
                <a:gd name="T66" fmla="*/ 451 w 1980"/>
                <a:gd name="T67" fmla="*/ 1226 h 1993"/>
                <a:gd name="T68" fmla="*/ 365 w 1980"/>
                <a:gd name="T69" fmla="*/ 1110 h 1993"/>
                <a:gd name="T70" fmla="*/ 286 w 1980"/>
                <a:gd name="T71" fmla="*/ 988 h 1993"/>
                <a:gd name="T72" fmla="*/ 216 w 1980"/>
                <a:gd name="T73" fmla="*/ 860 h 1993"/>
                <a:gd name="T74" fmla="*/ 156 w 1980"/>
                <a:gd name="T75" fmla="*/ 729 h 1993"/>
                <a:gd name="T76" fmla="*/ 104 w 1980"/>
                <a:gd name="T77" fmla="*/ 590 h 1993"/>
                <a:gd name="T78" fmla="*/ 62 w 1980"/>
                <a:gd name="T79" fmla="*/ 449 h 1993"/>
                <a:gd name="T80" fmla="*/ 30 w 1980"/>
                <a:gd name="T81" fmla="*/ 302 h 1993"/>
                <a:gd name="T82" fmla="*/ 10 w 1980"/>
                <a:gd name="T83" fmla="*/ 152 h 1993"/>
                <a:gd name="T84" fmla="*/ 0 w 1980"/>
                <a:gd name="T85" fmla="*/ 0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0" h="1993">
                  <a:moveTo>
                    <a:pt x="0" y="0"/>
                  </a:moveTo>
                  <a:lnTo>
                    <a:pt x="295" y="0"/>
                  </a:lnTo>
                  <a:lnTo>
                    <a:pt x="306" y="143"/>
                  </a:lnTo>
                  <a:lnTo>
                    <a:pt x="329" y="282"/>
                  </a:lnTo>
                  <a:lnTo>
                    <a:pt x="361" y="419"/>
                  </a:lnTo>
                  <a:lnTo>
                    <a:pt x="404" y="550"/>
                  </a:lnTo>
                  <a:lnTo>
                    <a:pt x="457" y="678"/>
                  </a:lnTo>
                  <a:lnTo>
                    <a:pt x="519" y="800"/>
                  </a:lnTo>
                  <a:lnTo>
                    <a:pt x="590" y="917"/>
                  </a:lnTo>
                  <a:lnTo>
                    <a:pt x="671" y="1026"/>
                  </a:lnTo>
                  <a:lnTo>
                    <a:pt x="759" y="1129"/>
                  </a:lnTo>
                  <a:lnTo>
                    <a:pt x="855" y="1225"/>
                  </a:lnTo>
                  <a:lnTo>
                    <a:pt x="956" y="1315"/>
                  </a:lnTo>
                  <a:lnTo>
                    <a:pt x="1065" y="1396"/>
                  </a:lnTo>
                  <a:lnTo>
                    <a:pt x="1182" y="1467"/>
                  </a:lnTo>
                  <a:lnTo>
                    <a:pt x="1304" y="1531"/>
                  </a:lnTo>
                  <a:lnTo>
                    <a:pt x="1430" y="1585"/>
                  </a:lnTo>
                  <a:lnTo>
                    <a:pt x="1561" y="1628"/>
                  </a:lnTo>
                  <a:lnTo>
                    <a:pt x="1696" y="1662"/>
                  </a:lnTo>
                  <a:lnTo>
                    <a:pt x="1837" y="1685"/>
                  </a:lnTo>
                  <a:lnTo>
                    <a:pt x="1980" y="1696"/>
                  </a:lnTo>
                  <a:lnTo>
                    <a:pt x="1980" y="1993"/>
                  </a:lnTo>
                  <a:lnTo>
                    <a:pt x="1826" y="1981"/>
                  </a:lnTo>
                  <a:lnTo>
                    <a:pt x="1677" y="1961"/>
                  </a:lnTo>
                  <a:lnTo>
                    <a:pt x="1531" y="1927"/>
                  </a:lnTo>
                  <a:lnTo>
                    <a:pt x="1390" y="1884"/>
                  </a:lnTo>
                  <a:lnTo>
                    <a:pt x="1253" y="1831"/>
                  </a:lnTo>
                  <a:lnTo>
                    <a:pt x="1120" y="1771"/>
                  </a:lnTo>
                  <a:lnTo>
                    <a:pt x="994" y="1700"/>
                  </a:lnTo>
                  <a:lnTo>
                    <a:pt x="872" y="1621"/>
                  </a:lnTo>
                  <a:lnTo>
                    <a:pt x="757" y="1533"/>
                  </a:lnTo>
                  <a:lnTo>
                    <a:pt x="648" y="1437"/>
                  </a:lnTo>
                  <a:lnTo>
                    <a:pt x="547" y="1335"/>
                  </a:lnTo>
                  <a:lnTo>
                    <a:pt x="451" y="1226"/>
                  </a:lnTo>
                  <a:lnTo>
                    <a:pt x="365" y="1110"/>
                  </a:lnTo>
                  <a:lnTo>
                    <a:pt x="286" y="988"/>
                  </a:lnTo>
                  <a:lnTo>
                    <a:pt x="216" y="860"/>
                  </a:lnTo>
                  <a:lnTo>
                    <a:pt x="156" y="729"/>
                  </a:lnTo>
                  <a:lnTo>
                    <a:pt x="104" y="590"/>
                  </a:lnTo>
                  <a:lnTo>
                    <a:pt x="62" y="449"/>
                  </a:lnTo>
                  <a:lnTo>
                    <a:pt x="30" y="302"/>
                  </a:lnTo>
                  <a:lnTo>
                    <a:pt x="1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4407585" y="2045883"/>
              <a:ext cx="1629172" cy="1616007"/>
            </a:xfrm>
            <a:custGeom>
              <a:avLst/>
              <a:gdLst>
                <a:gd name="T0" fmla="*/ 1980 w 1980"/>
                <a:gd name="T1" fmla="*/ 0 h 1965"/>
                <a:gd name="T2" fmla="*/ 1980 w 1980"/>
                <a:gd name="T3" fmla="*/ 297 h 1965"/>
                <a:gd name="T4" fmla="*/ 1837 w 1980"/>
                <a:gd name="T5" fmla="*/ 308 h 1965"/>
                <a:gd name="T6" fmla="*/ 1700 w 1980"/>
                <a:gd name="T7" fmla="*/ 331 h 1965"/>
                <a:gd name="T8" fmla="*/ 1565 w 1980"/>
                <a:gd name="T9" fmla="*/ 364 h 1965"/>
                <a:gd name="T10" fmla="*/ 1435 w 1980"/>
                <a:gd name="T11" fmla="*/ 408 h 1965"/>
                <a:gd name="T12" fmla="*/ 1309 w 1980"/>
                <a:gd name="T13" fmla="*/ 460 h 1965"/>
                <a:gd name="T14" fmla="*/ 1189 w 1980"/>
                <a:gd name="T15" fmla="*/ 522 h 1965"/>
                <a:gd name="T16" fmla="*/ 1075 w 1980"/>
                <a:gd name="T17" fmla="*/ 593 h 1965"/>
                <a:gd name="T18" fmla="*/ 966 w 1980"/>
                <a:gd name="T19" fmla="*/ 672 h 1965"/>
                <a:gd name="T20" fmla="*/ 864 w 1980"/>
                <a:gd name="T21" fmla="*/ 759 h 1965"/>
                <a:gd name="T22" fmla="*/ 768 w 1980"/>
                <a:gd name="T23" fmla="*/ 853 h 1965"/>
                <a:gd name="T24" fmla="*/ 680 w 1980"/>
                <a:gd name="T25" fmla="*/ 954 h 1965"/>
                <a:gd name="T26" fmla="*/ 601 w 1980"/>
                <a:gd name="T27" fmla="*/ 1063 h 1965"/>
                <a:gd name="T28" fmla="*/ 528 w 1980"/>
                <a:gd name="T29" fmla="*/ 1178 h 1965"/>
                <a:gd name="T30" fmla="*/ 466 w 1980"/>
                <a:gd name="T31" fmla="*/ 1296 h 1965"/>
                <a:gd name="T32" fmla="*/ 412 w 1980"/>
                <a:gd name="T33" fmla="*/ 1422 h 1965"/>
                <a:gd name="T34" fmla="*/ 368 w 1980"/>
                <a:gd name="T35" fmla="*/ 1551 h 1965"/>
                <a:gd name="T36" fmla="*/ 333 w 1980"/>
                <a:gd name="T37" fmla="*/ 1685 h 1965"/>
                <a:gd name="T38" fmla="*/ 310 w 1980"/>
                <a:gd name="T39" fmla="*/ 1824 h 1965"/>
                <a:gd name="T40" fmla="*/ 297 w 1980"/>
                <a:gd name="T41" fmla="*/ 1965 h 1965"/>
                <a:gd name="T42" fmla="*/ 0 w 1980"/>
                <a:gd name="T43" fmla="*/ 1965 h 1965"/>
                <a:gd name="T44" fmla="*/ 13 w 1980"/>
                <a:gd name="T45" fmla="*/ 1814 h 1965"/>
                <a:gd name="T46" fmla="*/ 36 w 1980"/>
                <a:gd name="T47" fmla="*/ 1666 h 1965"/>
                <a:gd name="T48" fmla="*/ 68 w 1980"/>
                <a:gd name="T49" fmla="*/ 1521 h 1965"/>
                <a:gd name="T50" fmla="*/ 111 w 1980"/>
                <a:gd name="T51" fmla="*/ 1382 h 1965"/>
                <a:gd name="T52" fmla="*/ 164 w 1980"/>
                <a:gd name="T53" fmla="*/ 1245 h 1965"/>
                <a:gd name="T54" fmla="*/ 226 w 1980"/>
                <a:gd name="T55" fmla="*/ 1116 h 1965"/>
                <a:gd name="T56" fmla="*/ 295 w 1980"/>
                <a:gd name="T57" fmla="*/ 990 h 1965"/>
                <a:gd name="T58" fmla="*/ 374 w 1980"/>
                <a:gd name="T59" fmla="*/ 870 h 1965"/>
                <a:gd name="T60" fmla="*/ 462 w 1980"/>
                <a:gd name="T61" fmla="*/ 755 h 1965"/>
                <a:gd name="T62" fmla="*/ 556 w 1980"/>
                <a:gd name="T63" fmla="*/ 648 h 1965"/>
                <a:gd name="T64" fmla="*/ 658 w 1980"/>
                <a:gd name="T65" fmla="*/ 547 h 1965"/>
                <a:gd name="T66" fmla="*/ 767 w 1980"/>
                <a:gd name="T67" fmla="*/ 453 h 1965"/>
                <a:gd name="T68" fmla="*/ 881 w 1980"/>
                <a:gd name="T69" fmla="*/ 366 h 1965"/>
                <a:gd name="T70" fmla="*/ 1001 w 1980"/>
                <a:gd name="T71" fmla="*/ 289 h 1965"/>
                <a:gd name="T72" fmla="*/ 1127 w 1980"/>
                <a:gd name="T73" fmla="*/ 220 h 1965"/>
                <a:gd name="T74" fmla="*/ 1259 w 1980"/>
                <a:gd name="T75" fmla="*/ 158 h 1965"/>
                <a:gd name="T76" fmla="*/ 1394 w 1980"/>
                <a:gd name="T77" fmla="*/ 107 h 1965"/>
                <a:gd name="T78" fmla="*/ 1535 w 1980"/>
                <a:gd name="T79" fmla="*/ 64 h 1965"/>
                <a:gd name="T80" fmla="*/ 1679 w 1980"/>
                <a:gd name="T81" fmla="*/ 32 h 1965"/>
                <a:gd name="T82" fmla="*/ 1828 w 1980"/>
                <a:gd name="T83" fmla="*/ 11 h 1965"/>
                <a:gd name="T84" fmla="*/ 1980 w 1980"/>
                <a:gd name="T85" fmla="*/ 0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0" h="1965">
                  <a:moveTo>
                    <a:pt x="1980" y="0"/>
                  </a:moveTo>
                  <a:lnTo>
                    <a:pt x="1980" y="297"/>
                  </a:lnTo>
                  <a:lnTo>
                    <a:pt x="1837" y="308"/>
                  </a:lnTo>
                  <a:lnTo>
                    <a:pt x="1700" y="331"/>
                  </a:lnTo>
                  <a:lnTo>
                    <a:pt x="1565" y="364"/>
                  </a:lnTo>
                  <a:lnTo>
                    <a:pt x="1435" y="408"/>
                  </a:lnTo>
                  <a:lnTo>
                    <a:pt x="1309" y="460"/>
                  </a:lnTo>
                  <a:lnTo>
                    <a:pt x="1189" y="522"/>
                  </a:lnTo>
                  <a:lnTo>
                    <a:pt x="1075" y="593"/>
                  </a:lnTo>
                  <a:lnTo>
                    <a:pt x="966" y="672"/>
                  </a:lnTo>
                  <a:lnTo>
                    <a:pt x="864" y="759"/>
                  </a:lnTo>
                  <a:lnTo>
                    <a:pt x="768" y="853"/>
                  </a:lnTo>
                  <a:lnTo>
                    <a:pt x="680" y="954"/>
                  </a:lnTo>
                  <a:lnTo>
                    <a:pt x="601" y="1063"/>
                  </a:lnTo>
                  <a:lnTo>
                    <a:pt x="528" y="1178"/>
                  </a:lnTo>
                  <a:lnTo>
                    <a:pt x="466" y="1296"/>
                  </a:lnTo>
                  <a:lnTo>
                    <a:pt x="412" y="1422"/>
                  </a:lnTo>
                  <a:lnTo>
                    <a:pt x="368" y="1551"/>
                  </a:lnTo>
                  <a:lnTo>
                    <a:pt x="333" y="1685"/>
                  </a:lnTo>
                  <a:lnTo>
                    <a:pt x="310" y="1824"/>
                  </a:lnTo>
                  <a:lnTo>
                    <a:pt x="297" y="1965"/>
                  </a:lnTo>
                  <a:lnTo>
                    <a:pt x="0" y="1965"/>
                  </a:lnTo>
                  <a:lnTo>
                    <a:pt x="13" y="1814"/>
                  </a:lnTo>
                  <a:lnTo>
                    <a:pt x="36" y="1666"/>
                  </a:lnTo>
                  <a:lnTo>
                    <a:pt x="68" y="1521"/>
                  </a:lnTo>
                  <a:lnTo>
                    <a:pt x="111" y="1382"/>
                  </a:lnTo>
                  <a:lnTo>
                    <a:pt x="164" y="1245"/>
                  </a:lnTo>
                  <a:lnTo>
                    <a:pt x="226" y="1116"/>
                  </a:lnTo>
                  <a:lnTo>
                    <a:pt x="295" y="990"/>
                  </a:lnTo>
                  <a:lnTo>
                    <a:pt x="374" y="870"/>
                  </a:lnTo>
                  <a:lnTo>
                    <a:pt x="462" y="755"/>
                  </a:lnTo>
                  <a:lnTo>
                    <a:pt x="556" y="648"/>
                  </a:lnTo>
                  <a:lnTo>
                    <a:pt x="658" y="547"/>
                  </a:lnTo>
                  <a:lnTo>
                    <a:pt x="767" y="453"/>
                  </a:lnTo>
                  <a:lnTo>
                    <a:pt x="881" y="366"/>
                  </a:lnTo>
                  <a:lnTo>
                    <a:pt x="1001" y="289"/>
                  </a:lnTo>
                  <a:lnTo>
                    <a:pt x="1127" y="220"/>
                  </a:lnTo>
                  <a:lnTo>
                    <a:pt x="1259" y="158"/>
                  </a:lnTo>
                  <a:lnTo>
                    <a:pt x="1394" y="107"/>
                  </a:lnTo>
                  <a:lnTo>
                    <a:pt x="1535" y="64"/>
                  </a:lnTo>
                  <a:lnTo>
                    <a:pt x="1679" y="32"/>
                  </a:lnTo>
                  <a:lnTo>
                    <a:pt x="1828" y="1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155244" y="2045883"/>
              <a:ext cx="1629172" cy="1616007"/>
            </a:xfrm>
            <a:custGeom>
              <a:avLst/>
              <a:gdLst>
                <a:gd name="T0" fmla="*/ 0 w 1980"/>
                <a:gd name="T1" fmla="*/ 0 h 1965"/>
                <a:gd name="T2" fmla="*/ 153 w 1980"/>
                <a:gd name="T3" fmla="*/ 11 h 1965"/>
                <a:gd name="T4" fmla="*/ 301 w 1980"/>
                <a:gd name="T5" fmla="*/ 32 h 1965"/>
                <a:gd name="T6" fmla="*/ 446 w 1980"/>
                <a:gd name="T7" fmla="*/ 64 h 1965"/>
                <a:gd name="T8" fmla="*/ 586 w 1980"/>
                <a:gd name="T9" fmla="*/ 107 h 1965"/>
                <a:gd name="T10" fmla="*/ 722 w 1980"/>
                <a:gd name="T11" fmla="*/ 158 h 1965"/>
                <a:gd name="T12" fmla="*/ 853 w 1980"/>
                <a:gd name="T13" fmla="*/ 220 h 1965"/>
                <a:gd name="T14" fmla="*/ 979 w 1980"/>
                <a:gd name="T15" fmla="*/ 289 h 1965"/>
                <a:gd name="T16" fmla="*/ 1099 w 1980"/>
                <a:gd name="T17" fmla="*/ 366 h 1965"/>
                <a:gd name="T18" fmla="*/ 1214 w 1980"/>
                <a:gd name="T19" fmla="*/ 453 h 1965"/>
                <a:gd name="T20" fmla="*/ 1323 w 1980"/>
                <a:gd name="T21" fmla="*/ 547 h 1965"/>
                <a:gd name="T22" fmla="*/ 1424 w 1980"/>
                <a:gd name="T23" fmla="*/ 648 h 1965"/>
                <a:gd name="T24" fmla="*/ 1518 w 1980"/>
                <a:gd name="T25" fmla="*/ 755 h 1965"/>
                <a:gd name="T26" fmla="*/ 1606 w 1980"/>
                <a:gd name="T27" fmla="*/ 870 h 1965"/>
                <a:gd name="T28" fmla="*/ 1683 w 1980"/>
                <a:gd name="T29" fmla="*/ 990 h 1965"/>
                <a:gd name="T30" fmla="*/ 1755 w 1980"/>
                <a:gd name="T31" fmla="*/ 1116 h 1965"/>
                <a:gd name="T32" fmla="*/ 1817 w 1980"/>
                <a:gd name="T33" fmla="*/ 1245 h 1965"/>
                <a:gd name="T34" fmla="*/ 1869 w 1980"/>
                <a:gd name="T35" fmla="*/ 1382 h 1965"/>
                <a:gd name="T36" fmla="*/ 1912 w 1980"/>
                <a:gd name="T37" fmla="*/ 1521 h 1965"/>
                <a:gd name="T38" fmla="*/ 1944 w 1980"/>
                <a:gd name="T39" fmla="*/ 1666 h 1965"/>
                <a:gd name="T40" fmla="*/ 1967 w 1980"/>
                <a:gd name="T41" fmla="*/ 1814 h 1965"/>
                <a:gd name="T42" fmla="*/ 1980 w 1980"/>
                <a:gd name="T43" fmla="*/ 1965 h 1965"/>
                <a:gd name="T44" fmla="*/ 1683 w 1980"/>
                <a:gd name="T45" fmla="*/ 1965 h 1965"/>
                <a:gd name="T46" fmla="*/ 1670 w 1980"/>
                <a:gd name="T47" fmla="*/ 1824 h 1965"/>
                <a:gd name="T48" fmla="*/ 1648 w 1980"/>
                <a:gd name="T49" fmla="*/ 1685 h 1965"/>
                <a:gd name="T50" fmla="*/ 1612 w 1980"/>
                <a:gd name="T51" fmla="*/ 1551 h 1965"/>
                <a:gd name="T52" fmla="*/ 1569 w 1980"/>
                <a:gd name="T53" fmla="*/ 1422 h 1965"/>
                <a:gd name="T54" fmla="*/ 1514 w 1980"/>
                <a:gd name="T55" fmla="*/ 1296 h 1965"/>
                <a:gd name="T56" fmla="*/ 1452 w 1980"/>
                <a:gd name="T57" fmla="*/ 1178 h 1965"/>
                <a:gd name="T58" fmla="*/ 1379 w 1980"/>
                <a:gd name="T59" fmla="*/ 1063 h 1965"/>
                <a:gd name="T60" fmla="*/ 1300 w 1980"/>
                <a:gd name="T61" fmla="*/ 954 h 1965"/>
                <a:gd name="T62" fmla="*/ 1212 w 1980"/>
                <a:gd name="T63" fmla="*/ 853 h 1965"/>
                <a:gd name="T64" fmla="*/ 1116 w 1980"/>
                <a:gd name="T65" fmla="*/ 759 h 1965"/>
                <a:gd name="T66" fmla="*/ 1015 w 1980"/>
                <a:gd name="T67" fmla="*/ 672 h 1965"/>
                <a:gd name="T68" fmla="*/ 906 w 1980"/>
                <a:gd name="T69" fmla="*/ 593 h 1965"/>
                <a:gd name="T70" fmla="*/ 791 w 1980"/>
                <a:gd name="T71" fmla="*/ 522 h 1965"/>
                <a:gd name="T72" fmla="*/ 671 w 1980"/>
                <a:gd name="T73" fmla="*/ 460 h 1965"/>
                <a:gd name="T74" fmla="*/ 545 w 1980"/>
                <a:gd name="T75" fmla="*/ 408 h 1965"/>
                <a:gd name="T76" fmla="*/ 416 w 1980"/>
                <a:gd name="T77" fmla="*/ 364 h 1965"/>
                <a:gd name="T78" fmla="*/ 280 w 1980"/>
                <a:gd name="T79" fmla="*/ 331 h 1965"/>
                <a:gd name="T80" fmla="*/ 143 w 1980"/>
                <a:gd name="T81" fmla="*/ 308 h 1965"/>
                <a:gd name="T82" fmla="*/ 0 w 1980"/>
                <a:gd name="T83" fmla="*/ 297 h 1965"/>
                <a:gd name="T84" fmla="*/ 0 w 1980"/>
                <a:gd name="T85" fmla="*/ 0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0" h="1965">
                  <a:moveTo>
                    <a:pt x="0" y="0"/>
                  </a:moveTo>
                  <a:lnTo>
                    <a:pt x="153" y="11"/>
                  </a:lnTo>
                  <a:lnTo>
                    <a:pt x="301" y="32"/>
                  </a:lnTo>
                  <a:lnTo>
                    <a:pt x="446" y="64"/>
                  </a:lnTo>
                  <a:lnTo>
                    <a:pt x="586" y="107"/>
                  </a:lnTo>
                  <a:lnTo>
                    <a:pt x="722" y="158"/>
                  </a:lnTo>
                  <a:lnTo>
                    <a:pt x="853" y="220"/>
                  </a:lnTo>
                  <a:lnTo>
                    <a:pt x="979" y="289"/>
                  </a:lnTo>
                  <a:lnTo>
                    <a:pt x="1099" y="366"/>
                  </a:lnTo>
                  <a:lnTo>
                    <a:pt x="1214" y="453"/>
                  </a:lnTo>
                  <a:lnTo>
                    <a:pt x="1323" y="547"/>
                  </a:lnTo>
                  <a:lnTo>
                    <a:pt x="1424" y="648"/>
                  </a:lnTo>
                  <a:lnTo>
                    <a:pt x="1518" y="755"/>
                  </a:lnTo>
                  <a:lnTo>
                    <a:pt x="1606" y="870"/>
                  </a:lnTo>
                  <a:lnTo>
                    <a:pt x="1683" y="990"/>
                  </a:lnTo>
                  <a:lnTo>
                    <a:pt x="1755" y="1116"/>
                  </a:lnTo>
                  <a:lnTo>
                    <a:pt x="1817" y="1245"/>
                  </a:lnTo>
                  <a:lnTo>
                    <a:pt x="1869" y="1382"/>
                  </a:lnTo>
                  <a:lnTo>
                    <a:pt x="1912" y="1521"/>
                  </a:lnTo>
                  <a:lnTo>
                    <a:pt x="1944" y="1666"/>
                  </a:lnTo>
                  <a:lnTo>
                    <a:pt x="1967" y="1814"/>
                  </a:lnTo>
                  <a:lnTo>
                    <a:pt x="1980" y="1965"/>
                  </a:lnTo>
                  <a:lnTo>
                    <a:pt x="1683" y="1965"/>
                  </a:lnTo>
                  <a:lnTo>
                    <a:pt x="1670" y="1824"/>
                  </a:lnTo>
                  <a:lnTo>
                    <a:pt x="1648" y="1685"/>
                  </a:lnTo>
                  <a:lnTo>
                    <a:pt x="1612" y="1551"/>
                  </a:lnTo>
                  <a:lnTo>
                    <a:pt x="1569" y="1422"/>
                  </a:lnTo>
                  <a:lnTo>
                    <a:pt x="1514" y="1296"/>
                  </a:lnTo>
                  <a:lnTo>
                    <a:pt x="1452" y="1178"/>
                  </a:lnTo>
                  <a:lnTo>
                    <a:pt x="1379" y="1063"/>
                  </a:lnTo>
                  <a:lnTo>
                    <a:pt x="1300" y="954"/>
                  </a:lnTo>
                  <a:lnTo>
                    <a:pt x="1212" y="853"/>
                  </a:lnTo>
                  <a:lnTo>
                    <a:pt x="1116" y="759"/>
                  </a:lnTo>
                  <a:lnTo>
                    <a:pt x="1015" y="672"/>
                  </a:lnTo>
                  <a:lnTo>
                    <a:pt x="906" y="593"/>
                  </a:lnTo>
                  <a:lnTo>
                    <a:pt x="791" y="522"/>
                  </a:lnTo>
                  <a:lnTo>
                    <a:pt x="671" y="460"/>
                  </a:lnTo>
                  <a:lnTo>
                    <a:pt x="545" y="408"/>
                  </a:lnTo>
                  <a:lnTo>
                    <a:pt x="416" y="364"/>
                  </a:lnTo>
                  <a:lnTo>
                    <a:pt x="280" y="331"/>
                  </a:lnTo>
                  <a:lnTo>
                    <a:pt x="143" y="308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6155244" y="3783667"/>
              <a:ext cx="1629172" cy="1639046"/>
            </a:xfrm>
            <a:custGeom>
              <a:avLst/>
              <a:gdLst>
                <a:gd name="T0" fmla="*/ 1685 w 1980"/>
                <a:gd name="T1" fmla="*/ 0 h 1993"/>
                <a:gd name="T2" fmla="*/ 1980 w 1980"/>
                <a:gd name="T3" fmla="*/ 0 h 1993"/>
                <a:gd name="T4" fmla="*/ 1971 w 1980"/>
                <a:gd name="T5" fmla="*/ 152 h 1993"/>
                <a:gd name="T6" fmla="*/ 1950 w 1980"/>
                <a:gd name="T7" fmla="*/ 302 h 1993"/>
                <a:gd name="T8" fmla="*/ 1918 w 1980"/>
                <a:gd name="T9" fmla="*/ 449 h 1993"/>
                <a:gd name="T10" fmla="*/ 1877 w 1980"/>
                <a:gd name="T11" fmla="*/ 590 h 1993"/>
                <a:gd name="T12" fmla="*/ 1824 w 1980"/>
                <a:gd name="T13" fmla="*/ 729 h 1993"/>
                <a:gd name="T14" fmla="*/ 1764 w 1980"/>
                <a:gd name="T15" fmla="*/ 860 h 1993"/>
                <a:gd name="T16" fmla="*/ 1695 w 1980"/>
                <a:gd name="T17" fmla="*/ 988 h 1993"/>
                <a:gd name="T18" fmla="*/ 1616 w 1980"/>
                <a:gd name="T19" fmla="*/ 1110 h 1993"/>
                <a:gd name="T20" fmla="*/ 1529 w 1980"/>
                <a:gd name="T21" fmla="*/ 1226 h 1993"/>
                <a:gd name="T22" fmla="*/ 1433 w 1980"/>
                <a:gd name="T23" fmla="*/ 1335 h 1993"/>
                <a:gd name="T24" fmla="*/ 1332 w 1980"/>
                <a:gd name="T25" fmla="*/ 1437 h 1993"/>
                <a:gd name="T26" fmla="*/ 1223 w 1980"/>
                <a:gd name="T27" fmla="*/ 1533 h 1993"/>
                <a:gd name="T28" fmla="*/ 1109 w 1980"/>
                <a:gd name="T29" fmla="*/ 1621 h 1993"/>
                <a:gd name="T30" fmla="*/ 986 w 1980"/>
                <a:gd name="T31" fmla="*/ 1700 h 1993"/>
                <a:gd name="T32" fmla="*/ 861 w 1980"/>
                <a:gd name="T33" fmla="*/ 1771 h 1993"/>
                <a:gd name="T34" fmla="*/ 727 w 1980"/>
                <a:gd name="T35" fmla="*/ 1831 h 1993"/>
                <a:gd name="T36" fmla="*/ 590 w 1980"/>
                <a:gd name="T37" fmla="*/ 1884 h 1993"/>
                <a:gd name="T38" fmla="*/ 449 w 1980"/>
                <a:gd name="T39" fmla="*/ 1927 h 1993"/>
                <a:gd name="T40" fmla="*/ 303 w 1980"/>
                <a:gd name="T41" fmla="*/ 1961 h 1993"/>
                <a:gd name="T42" fmla="*/ 154 w 1980"/>
                <a:gd name="T43" fmla="*/ 1981 h 1993"/>
                <a:gd name="T44" fmla="*/ 0 w 1980"/>
                <a:gd name="T45" fmla="*/ 1993 h 1993"/>
                <a:gd name="T46" fmla="*/ 0 w 1980"/>
                <a:gd name="T47" fmla="*/ 1696 h 1993"/>
                <a:gd name="T48" fmla="*/ 143 w 1980"/>
                <a:gd name="T49" fmla="*/ 1685 h 1993"/>
                <a:gd name="T50" fmla="*/ 284 w 1980"/>
                <a:gd name="T51" fmla="*/ 1662 h 1993"/>
                <a:gd name="T52" fmla="*/ 419 w 1980"/>
                <a:gd name="T53" fmla="*/ 1628 h 1993"/>
                <a:gd name="T54" fmla="*/ 551 w 1980"/>
                <a:gd name="T55" fmla="*/ 1585 h 1993"/>
                <a:gd name="T56" fmla="*/ 677 w 1980"/>
                <a:gd name="T57" fmla="*/ 1531 h 1993"/>
                <a:gd name="T58" fmla="*/ 799 w 1980"/>
                <a:gd name="T59" fmla="*/ 1467 h 1993"/>
                <a:gd name="T60" fmla="*/ 915 w 1980"/>
                <a:gd name="T61" fmla="*/ 1396 h 1993"/>
                <a:gd name="T62" fmla="*/ 1024 w 1980"/>
                <a:gd name="T63" fmla="*/ 1315 h 1993"/>
                <a:gd name="T64" fmla="*/ 1125 w 1980"/>
                <a:gd name="T65" fmla="*/ 1225 h 1993"/>
                <a:gd name="T66" fmla="*/ 1221 w 1980"/>
                <a:gd name="T67" fmla="*/ 1129 h 1993"/>
                <a:gd name="T68" fmla="*/ 1309 w 1980"/>
                <a:gd name="T69" fmla="*/ 1026 h 1993"/>
                <a:gd name="T70" fmla="*/ 1390 w 1980"/>
                <a:gd name="T71" fmla="*/ 917 h 1993"/>
                <a:gd name="T72" fmla="*/ 1462 w 1980"/>
                <a:gd name="T73" fmla="*/ 800 h 1993"/>
                <a:gd name="T74" fmla="*/ 1524 w 1980"/>
                <a:gd name="T75" fmla="*/ 678 h 1993"/>
                <a:gd name="T76" fmla="*/ 1576 w 1980"/>
                <a:gd name="T77" fmla="*/ 550 h 1993"/>
                <a:gd name="T78" fmla="*/ 1619 w 1980"/>
                <a:gd name="T79" fmla="*/ 419 h 1993"/>
                <a:gd name="T80" fmla="*/ 1651 w 1980"/>
                <a:gd name="T81" fmla="*/ 282 h 1993"/>
                <a:gd name="T82" fmla="*/ 1674 w 1980"/>
                <a:gd name="T83" fmla="*/ 143 h 1993"/>
                <a:gd name="T84" fmla="*/ 1685 w 1980"/>
                <a:gd name="T85" fmla="*/ 0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0" h="1993">
                  <a:moveTo>
                    <a:pt x="1685" y="0"/>
                  </a:moveTo>
                  <a:lnTo>
                    <a:pt x="1980" y="0"/>
                  </a:lnTo>
                  <a:lnTo>
                    <a:pt x="1971" y="152"/>
                  </a:lnTo>
                  <a:lnTo>
                    <a:pt x="1950" y="302"/>
                  </a:lnTo>
                  <a:lnTo>
                    <a:pt x="1918" y="449"/>
                  </a:lnTo>
                  <a:lnTo>
                    <a:pt x="1877" y="590"/>
                  </a:lnTo>
                  <a:lnTo>
                    <a:pt x="1824" y="729"/>
                  </a:lnTo>
                  <a:lnTo>
                    <a:pt x="1764" y="860"/>
                  </a:lnTo>
                  <a:lnTo>
                    <a:pt x="1695" y="988"/>
                  </a:lnTo>
                  <a:lnTo>
                    <a:pt x="1616" y="1110"/>
                  </a:lnTo>
                  <a:lnTo>
                    <a:pt x="1529" y="1226"/>
                  </a:lnTo>
                  <a:lnTo>
                    <a:pt x="1433" y="1335"/>
                  </a:lnTo>
                  <a:lnTo>
                    <a:pt x="1332" y="1437"/>
                  </a:lnTo>
                  <a:lnTo>
                    <a:pt x="1223" y="1533"/>
                  </a:lnTo>
                  <a:lnTo>
                    <a:pt x="1109" y="1621"/>
                  </a:lnTo>
                  <a:lnTo>
                    <a:pt x="986" y="1700"/>
                  </a:lnTo>
                  <a:lnTo>
                    <a:pt x="861" y="1771"/>
                  </a:lnTo>
                  <a:lnTo>
                    <a:pt x="727" y="1831"/>
                  </a:lnTo>
                  <a:lnTo>
                    <a:pt x="590" y="1884"/>
                  </a:lnTo>
                  <a:lnTo>
                    <a:pt x="449" y="1927"/>
                  </a:lnTo>
                  <a:lnTo>
                    <a:pt x="303" y="1961"/>
                  </a:lnTo>
                  <a:lnTo>
                    <a:pt x="154" y="1981"/>
                  </a:lnTo>
                  <a:lnTo>
                    <a:pt x="0" y="1993"/>
                  </a:lnTo>
                  <a:lnTo>
                    <a:pt x="0" y="1696"/>
                  </a:lnTo>
                  <a:lnTo>
                    <a:pt x="143" y="1685"/>
                  </a:lnTo>
                  <a:lnTo>
                    <a:pt x="284" y="1662"/>
                  </a:lnTo>
                  <a:lnTo>
                    <a:pt x="419" y="1628"/>
                  </a:lnTo>
                  <a:lnTo>
                    <a:pt x="551" y="1585"/>
                  </a:lnTo>
                  <a:lnTo>
                    <a:pt x="677" y="1531"/>
                  </a:lnTo>
                  <a:lnTo>
                    <a:pt x="799" y="1467"/>
                  </a:lnTo>
                  <a:lnTo>
                    <a:pt x="915" y="1396"/>
                  </a:lnTo>
                  <a:lnTo>
                    <a:pt x="1024" y="1315"/>
                  </a:lnTo>
                  <a:lnTo>
                    <a:pt x="1125" y="1225"/>
                  </a:lnTo>
                  <a:lnTo>
                    <a:pt x="1221" y="1129"/>
                  </a:lnTo>
                  <a:lnTo>
                    <a:pt x="1309" y="1026"/>
                  </a:lnTo>
                  <a:lnTo>
                    <a:pt x="1390" y="917"/>
                  </a:lnTo>
                  <a:lnTo>
                    <a:pt x="1462" y="800"/>
                  </a:lnTo>
                  <a:lnTo>
                    <a:pt x="1524" y="678"/>
                  </a:lnTo>
                  <a:lnTo>
                    <a:pt x="1576" y="550"/>
                  </a:lnTo>
                  <a:lnTo>
                    <a:pt x="1619" y="419"/>
                  </a:lnTo>
                  <a:lnTo>
                    <a:pt x="1651" y="282"/>
                  </a:lnTo>
                  <a:lnTo>
                    <a:pt x="1674" y="143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672533" y="2310830"/>
              <a:ext cx="1364226" cy="1351062"/>
            </a:xfrm>
            <a:custGeom>
              <a:avLst/>
              <a:gdLst>
                <a:gd name="T0" fmla="*/ 1659 w 1659"/>
                <a:gd name="T1" fmla="*/ 0 h 1644"/>
                <a:gd name="T2" fmla="*/ 1659 w 1659"/>
                <a:gd name="T3" fmla="*/ 278 h 1644"/>
                <a:gd name="T4" fmla="*/ 1529 w 1659"/>
                <a:gd name="T5" fmla="*/ 289 h 1644"/>
                <a:gd name="T6" fmla="*/ 1403 w 1659"/>
                <a:gd name="T7" fmla="*/ 314 h 1644"/>
                <a:gd name="T8" fmla="*/ 1281 w 1659"/>
                <a:gd name="T9" fmla="*/ 348 h 1644"/>
                <a:gd name="T10" fmla="*/ 1165 w 1659"/>
                <a:gd name="T11" fmla="*/ 391 h 1644"/>
                <a:gd name="T12" fmla="*/ 1052 w 1659"/>
                <a:gd name="T13" fmla="*/ 443 h 1644"/>
                <a:gd name="T14" fmla="*/ 947 w 1659"/>
                <a:gd name="T15" fmla="*/ 505 h 1644"/>
                <a:gd name="T16" fmla="*/ 846 w 1659"/>
                <a:gd name="T17" fmla="*/ 577 h 1644"/>
                <a:gd name="T18" fmla="*/ 752 w 1659"/>
                <a:gd name="T19" fmla="*/ 656 h 1644"/>
                <a:gd name="T20" fmla="*/ 665 w 1659"/>
                <a:gd name="T21" fmla="*/ 742 h 1644"/>
                <a:gd name="T22" fmla="*/ 585 w 1659"/>
                <a:gd name="T23" fmla="*/ 834 h 1644"/>
                <a:gd name="T24" fmla="*/ 513 w 1659"/>
                <a:gd name="T25" fmla="*/ 935 h 1644"/>
                <a:gd name="T26" fmla="*/ 449 w 1659"/>
                <a:gd name="T27" fmla="*/ 1041 h 1644"/>
                <a:gd name="T28" fmla="*/ 397 w 1659"/>
                <a:gd name="T29" fmla="*/ 1151 h 1644"/>
                <a:gd name="T30" fmla="*/ 352 w 1659"/>
                <a:gd name="T31" fmla="*/ 1268 h 1644"/>
                <a:gd name="T32" fmla="*/ 316 w 1659"/>
                <a:gd name="T33" fmla="*/ 1390 h 1644"/>
                <a:gd name="T34" fmla="*/ 292 w 1659"/>
                <a:gd name="T35" fmla="*/ 1514 h 1644"/>
                <a:gd name="T36" fmla="*/ 278 w 1659"/>
                <a:gd name="T37" fmla="*/ 1644 h 1644"/>
                <a:gd name="T38" fmla="*/ 0 w 1659"/>
                <a:gd name="T39" fmla="*/ 1644 h 1644"/>
                <a:gd name="T40" fmla="*/ 14 w 1659"/>
                <a:gd name="T41" fmla="*/ 1505 h 1644"/>
                <a:gd name="T42" fmla="*/ 38 w 1659"/>
                <a:gd name="T43" fmla="*/ 1369 h 1644"/>
                <a:gd name="T44" fmla="*/ 70 w 1659"/>
                <a:gd name="T45" fmla="*/ 1236 h 1644"/>
                <a:gd name="T46" fmla="*/ 115 w 1659"/>
                <a:gd name="T47" fmla="*/ 1108 h 1644"/>
                <a:gd name="T48" fmla="*/ 168 w 1659"/>
                <a:gd name="T49" fmla="*/ 986 h 1644"/>
                <a:gd name="T50" fmla="*/ 230 w 1659"/>
                <a:gd name="T51" fmla="*/ 868 h 1644"/>
                <a:gd name="T52" fmla="*/ 301 w 1659"/>
                <a:gd name="T53" fmla="*/ 755 h 1644"/>
                <a:gd name="T54" fmla="*/ 380 w 1659"/>
                <a:gd name="T55" fmla="*/ 650 h 1644"/>
                <a:gd name="T56" fmla="*/ 466 w 1659"/>
                <a:gd name="T57" fmla="*/ 549 h 1644"/>
                <a:gd name="T58" fmla="*/ 560 w 1659"/>
                <a:gd name="T59" fmla="*/ 457 h 1644"/>
                <a:gd name="T60" fmla="*/ 660 w 1659"/>
                <a:gd name="T61" fmla="*/ 370 h 1644"/>
                <a:gd name="T62" fmla="*/ 767 w 1659"/>
                <a:gd name="T63" fmla="*/ 293 h 1644"/>
                <a:gd name="T64" fmla="*/ 879 w 1659"/>
                <a:gd name="T65" fmla="*/ 224 h 1644"/>
                <a:gd name="T66" fmla="*/ 1000 w 1659"/>
                <a:gd name="T67" fmla="*/ 162 h 1644"/>
                <a:gd name="T68" fmla="*/ 1122 w 1659"/>
                <a:gd name="T69" fmla="*/ 109 h 1644"/>
                <a:gd name="T70" fmla="*/ 1251 w 1659"/>
                <a:gd name="T71" fmla="*/ 68 h 1644"/>
                <a:gd name="T72" fmla="*/ 1383 w 1659"/>
                <a:gd name="T73" fmla="*/ 34 h 1644"/>
                <a:gd name="T74" fmla="*/ 1518 w 1659"/>
                <a:gd name="T75" fmla="*/ 11 h 1644"/>
                <a:gd name="T76" fmla="*/ 1659 w 1659"/>
                <a:gd name="T77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9" h="1644">
                  <a:moveTo>
                    <a:pt x="1659" y="0"/>
                  </a:moveTo>
                  <a:lnTo>
                    <a:pt x="1659" y="278"/>
                  </a:lnTo>
                  <a:lnTo>
                    <a:pt x="1529" y="289"/>
                  </a:lnTo>
                  <a:lnTo>
                    <a:pt x="1403" y="314"/>
                  </a:lnTo>
                  <a:lnTo>
                    <a:pt x="1281" y="348"/>
                  </a:lnTo>
                  <a:lnTo>
                    <a:pt x="1165" y="391"/>
                  </a:lnTo>
                  <a:lnTo>
                    <a:pt x="1052" y="443"/>
                  </a:lnTo>
                  <a:lnTo>
                    <a:pt x="947" y="505"/>
                  </a:lnTo>
                  <a:lnTo>
                    <a:pt x="846" y="577"/>
                  </a:lnTo>
                  <a:lnTo>
                    <a:pt x="752" y="656"/>
                  </a:lnTo>
                  <a:lnTo>
                    <a:pt x="665" y="742"/>
                  </a:lnTo>
                  <a:lnTo>
                    <a:pt x="585" y="834"/>
                  </a:lnTo>
                  <a:lnTo>
                    <a:pt x="513" y="935"/>
                  </a:lnTo>
                  <a:lnTo>
                    <a:pt x="449" y="1041"/>
                  </a:lnTo>
                  <a:lnTo>
                    <a:pt x="397" y="1151"/>
                  </a:lnTo>
                  <a:lnTo>
                    <a:pt x="352" y="1268"/>
                  </a:lnTo>
                  <a:lnTo>
                    <a:pt x="316" y="1390"/>
                  </a:lnTo>
                  <a:lnTo>
                    <a:pt x="292" y="1514"/>
                  </a:lnTo>
                  <a:lnTo>
                    <a:pt x="278" y="1644"/>
                  </a:lnTo>
                  <a:lnTo>
                    <a:pt x="0" y="1644"/>
                  </a:lnTo>
                  <a:lnTo>
                    <a:pt x="14" y="1505"/>
                  </a:lnTo>
                  <a:lnTo>
                    <a:pt x="38" y="1369"/>
                  </a:lnTo>
                  <a:lnTo>
                    <a:pt x="70" y="1236"/>
                  </a:lnTo>
                  <a:lnTo>
                    <a:pt x="115" y="1108"/>
                  </a:lnTo>
                  <a:lnTo>
                    <a:pt x="168" y="986"/>
                  </a:lnTo>
                  <a:lnTo>
                    <a:pt x="230" y="868"/>
                  </a:lnTo>
                  <a:lnTo>
                    <a:pt x="301" y="755"/>
                  </a:lnTo>
                  <a:lnTo>
                    <a:pt x="380" y="650"/>
                  </a:lnTo>
                  <a:lnTo>
                    <a:pt x="466" y="549"/>
                  </a:lnTo>
                  <a:lnTo>
                    <a:pt x="560" y="457"/>
                  </a:lnTo>
                  <a:lnTo>
                    <a:pt x="660" y="370"/>
                  </a:lnTo>
                  <a:lnTo>
                    <a:pt x="767" y="293"/>
                  </a:lnTo>
                  <a:lnTo>
                    <a:pt x="879" y="224"/>
                  </a:lnTo>
                  <a:lnTo>
                    <a:pt x="1000" y="162"/>
                  </a:lnTo>
                  <a:lnTo>
                    <a:pt x="1122" y="109"/>
                  </a:lnTo>
                  <a:lnTo>
                    <a:pt x="1251" y="68"/>
                  </a:lnTo>
                  <a:lnTo>
                    <a:pt x="1383" y="34"/>
                  </a:lnTo>
                  <a:lnTo>
                    <a:pt x="1518" y="1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4672533" y="3783666"/>
              <a:ext cx="1364226" cy="1374100"/>
            </a:xfrm>
            <a:custGeom>
              <a:avLst/>
              <a:gdLst>
                <a:gd name="T0" fmla="*/ 0 w 1659"/>
                <a:gd name="T1" fmla="*/ 0 h 1672"/>
                <a:gd name="T2" fmla="*/ 276 w 1659"/>
                <a:gd name="T3" fmla="*/ 0 h 1672"/>
                <a:gd name="T4" fmla="*/ 288 w 1659"/>
                <a:gd name="T5" fmla="*/ 130 h 1672"/>
                <a:gd name="T6" fmla="*/ 310 w 1659"/>
                <a:gd name="T7" fmla="*/ 257 h 1672"/>
                <a:gd name="T8" fmla="*/ 344 w 1659"/>
                <a:gd name="T9" fmla="*/ 381 h 1672"/>
                <a:gd name="T10" fmla="*/ 387 w 1659"/>
                <a:gd name="T11" fmla="*/ 500 h 1672"/>
                <a:gd name="T12" fmla="*/ 442 w 1659"/>
                <a:gd name="T13" fmla="*/ 614 h 1672"/>
                <a:gd name="T14" fmla="*/ 504 w 1659"/>
                <a:gd name="T15" fmla="*/ 723 h 1672"/>
                <a:gd name="T16" fmla="*/ 575 w 1659"/>
                <a:gd name="T17" fmla="*/ 825 h 1672"/>
                <a:gd name="T18" fmla="*/ 654 w 1659"/>
                <a:gd name="T19" fmla="*/ 920 h 1672"/>
                <a:gd name="T20" fmla="*/ 742 w 1659"/>
                <a:gd name="T21" fmla="*/ 1009 h 1672"/>
                <a:gd name="T22" fmla="*/ 836 w 1659"/>
                <a:gd name="T23" fmla="*/ 1089 h 1672"/>
                <a:gd name="T24" fmla="*/ 938 w 1659"/>
                <a:gd name="T25" fmla="*/ 1161 h 1672"/>
                <a:gd name="T26" fmla="*/ 1047 w 1659"/>
                <a:gd name="T27" fmla="*/ 1225 h 1672"/>
                <a:gd name="T28" fmla="*/ 1159 w 1659"/>
                <a:gd name="T29" fmla="*/ 1279 h 1672"/>
                <a:gd name="T30" fmla="*/ 1278 w 1659"/>
                <a:gd name="T31" fmla="*/ 1324 h 1672"/>
                <a:gd name="T32" fmla="*/ 1400 w 1659"/>
                <a:gd name="T33" fmla="*/ 1358 h 1672"/>
                <a:gd name="T34" fmla="*/ 1527 w 1659"/>
                <a:gd name="T35" fmla="*/ 1382 h 1672"/>
                <a:gd name="T36" fmla="*/ 1659 w 1659"/>
                <a:gd name="T37" fmla="*/ 1394 h 1672"/>
                <a:gd name="T38" fmla="*/ 1659 w 1659"/>
                <a:gd name="T39" fmla="*/ 1672 h 1672"/>
                <a:gd name="T40" fmla="*/ 1518 w 1659"/>
                <a:gd name="T41" fmla="*/ 1660 h 1672"/>
                <a:gd name="T42" fmla="*/ 1379 w 1659"/>
                <a:gd name="T43" fmla="*/ 1638 h 1672"/>
                <a:gd name="T44" fmla="*/ 1246 w 1659"/>
                <a:gd name="T45" fmla="*/ 1604 h 1672"/>
                <a:gd name="T46" fmla="*/ 1116 w 1659"/>
                <a:gd name="T47" fmla="*/ 1561 h 1672"/>
                <a:gd name="T48" fmla="*/ 992 w 1659"/>
                <a:gd name="T49" fmla="*/ 1508 h 1672"/>
                <a:gd name="T50" fmla="*/ 872 w 1659"/>
                <a:gd name="T51" fmla="*/ 1444 h 1672"/>
                <a:gd name="T52" fmla="*/ 759 w 1659"/>
                <a:gd name="T53" fmla="*/ 1373 h 1672"/>
                <a:gd name="T54" fmla="*/ 650 w 1659"/>
                <a:gd name="T55" fmla="*/ 1294 h 1672"/>
                <a:gd name="T56" fmla="*/ 551 w 1659"/>
                <a:gd name="T57" fmla="*/ 1208 h 1672"/>
                <a:gd name="T58" fmla="*/ 457 w 1659"/>
                <a:gd name="T59" fmla="*/ 1112 h 1672"/>
                <a:gd name="T60" fmla="*/ 369 w 1659"/>
                <a:gd name="T61" fmla="*/ 1010 h 1672"/>
                <a:gd name="T62" fmla="*/ 292 w 1659"/>
                <a:gd name="T63" fmla="*/ 902 h 1672"/>
                <a:gd name="T64" fmla="*/ 220 w 1659"/>
                <a:gd name="T65" fmla="*/ 787 h 1672"/>
                <a:gd name="T66" fmla="*/ 158 w 1659"/>
                <a:gd name="T67" fmla="*/ 667 h 1672"/>
                <a:gd name="T68" fmla="*/ 107 w 1659"/>
                <a:gd name="T69" fmla="*/ 543 h 1672"/>
                <a:gd name="T70" fmla="*/ 64 w 1659"/>
                <a:gd name="T71" fmla="*/ 413 h 1672"/>
                <a:gd name="T72" fmla="*/ 32 w 1659"/>
                <a:gd name="T73" fmla="*/ 278 h 1672"/>
                <a:gd name="T74" fmla="*/ 10 w 1659"/>
                <a:gd name="T75" fmla="*/ 141 h 1672"/>
                <a:gd name="T76" fmla="*/ 0 w 1659"/>
                <a:gd name="T77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9" h="1672">
                  <a:moveTo>
                    <a:pt x="0" y="0"/>
                  </a:moveTo>
                  <a:lnTo>
                    <a:pt x="276" y="0"/>
                  </a:lnTo>
                  <a:lnTo>
                    <a:pt x="288" y="130"/>
                  </a:lnTo>
                  <a:lnTo>
                    <a:pt x="310" y="257"/>
                  </a:lnTo>
                  <a:lnTo>
                    <a:pt x="344" y="381"/>
                  </a:lnTo>
                  <a:lnTo>
                    <a:pt x="387" y="500"/>
                  </a:lnTo>
                  <a:lnTo>
                    <a:pt x="442" y="614"/>
                  </a:lnTo>
                  <a:lnTo>
                    <a:pt x="504" y="723"/>
                  </a:lnTo>
                  <a:lnTo>
                    <a:pt x="575" y="825"/>
                  </a:lnTo>
                  <a:lnTo>
                    <a:pt x="654" y="920"/>
                  </a:lnTo>
                  <a:lnTo>
                    <a:pt x="742" y="1009"/>
                  </a:lnTo>
                  <a:lnTo>
                    <a:pt x="836" y="1089"/>
                  </a:lnTo>
                  <a:lnTo>
                    <a:pt x="938" y="1161"/>
                  </a:lnTo>
                  <a:lnTo>
                    <a:pt x="1047" y="1225"/>
                  </a:lnTo>
                  <a:lnTo>
                    <a:pt x="1159" y="1279"/>
                  </a:lnTo>
                  <a:lnTo>
                    <a:pt x="1278" y="1324"/>
                  </a:lnTo>
                  <a:lnTo>
                    <a:pt x="1400" y="1358"/>
                  </a:lnTo>
                  <a:lnTo>
                    <a:pt x="1527" y="1382"/>
                  </a:lnTo>
                  <a:lnTo>
                    <a:pt x="1659" y="1394"/>
                  </a:lnTo>
                  <a:lnTo>
                    <a:pt x="1659" y="1672"/>
                  </a:lnTo>
                  <a:lnTo>
                    <a:pt x="1518" y="1660"/>
                  </a:lnTo>
                  <a:lnTo>
                    <a:pt x="1379" y="1638"/>
                  </a:lnTo>
                  <a:lnTo>
                    <a:pt x="1246" y="1604"/>
                  </a:lnTo>
                  <a:lnTo>
                    <a:pt x="1116" y="1561"/>
                  </a:lnTo>
                  <a:lnTo>
                    <a:pt x="992" y="1508"/>
                  </a:lnTo>
                  <a:lnTo>
                    <a:pt x="872" y="1444"/>
                  </a:lnTo>
                  <a:lnTo>
                    <a:pt x="759" y="1373"/>
                  </a:lnTo>
                  <a:lnTo>
                    <a:pt x="650" y="1294"/>
                  </a:lnTo>
                  <a:lnTo>
                    <a:pt x="551" y="1208"/>
                  </a:lnTo>
                  <a:lnTo>
                    <a:pt x="457" y="1112"/>
                  </a:lnTo>
                  <a:lnTo>
                    <a:pt x="369" y="1010"/>
                  </a:lnTo>
                  <a:lnTo>
                    <a:pt x="292" y="902"/>
                  </a:lnTo>
                  <a:lnTo>
                    <a:pt x="220" y="787"/>
                  </a:lnTo>
                  <a:lnTo>
                    <a:pt x="158" y="667"/>
                  </a:lnTo>
                  <a:lnTo>
                    <a:pt x="107" y="543"/>
                  </a:lnTo>
                  <a:lnTo>
                    <a:pt x="64" y="413"/>
                  </a:lnTo>
                  <a:lnTo>
                    <a:pt x="32" y="278"/>
                  </a:lnTo>
                  <a:lnTo>
                    <a:pt x="1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6155244" y="2310830"/>
              <a:ext cx="1364226" cy="1351062"/>
            </a:xfrm>
            <a:custGeom>
              <a:avLst/>
              <a:gdLst>
                <a:gd name="T0" fmla="*/ 0 w 1659"/>
                <a:gd name="T1" fmla="*/ 0 h 1644"/>
                <a:gd name="T2" fmla="*/ 139 w 1659"/>
                <a:gd name="T3" fmla="*/ 11 h 1644"/>
                <a:gd name="T4" fmla="*/ 277 w 1659"/>
                <a:gd name="T5" fmla="*/ 34 h 1644"/>
                <a:gd name="T6" fmla="*/ 408 w 1659"/>
                <a:gd name="T7" fmla="*/ 68 h 1644"/>
                <a:gd name="T8" fmla="*/ 538 w 1659"/>
                <a:gd name="T9" fmla="*/ 109 h 1644"/>
                <a:gd name="T10" fmla="*/ 660 w 1659"/>
                <a:gd name="T11" fmla="*/ 162 h 1644"/>
                <a:gd name="T12" fmla="*/ 780 w 1659"/>
                <a:gd name="T13" fmla="*/ 224 h 1644"/>
                <a:gd name="T14" fmla="*/ 893 w 1659"/>
                <a:gd name="T15" fmla="*/ 293 h 1644"/>
                <a:gd name="T16" fmla="*/ 1000 w 1659"/>
                <a:gd name="T17" fmla="*/ 370 h 1644"/>
                <a:gd name="T18" fmla="*/ 1099 w 1659"/>
                <a:gd name="T19" fmla="*/ 457 h 1644"/>
                <a:gd name="T20" fmla="*/ 1193 w 1659"/>
                <a:gd name="T21" fmla="*/ 549 h 1644"/>
                <a:gd name="T22" fmla="*/ 1279 w 1659"/>
                <a:gd name="T23" fmla="*/ 650 h 1644"/>
                <a:gd name="T24" fmla="*/ 1358 w 1659"/>
                <a:gd name="T25" fmla="*/ 755 h 1644"/>
                <a:gd name="T26" fmla="*/ 1430 w 1659"/>
                <a:gd name="T27" fmla="*/ 868 h 1644"/>
                <a:gd name="T28" fmla="*/ 1492 w 1659"/>
                <a:gd name="T29" fmla="*/ 986 h 1644"/>
                <a:gd name="T30" fmla="*/ 1544 w 1659"/>
                <a:gd name="T31" fmla="*/ 1108 h 1644"/>
                <a:gd name="T32" fmla="*/ 1587 w 1659"/>
                <a:gd name="T33" fmla="*/ 1236 h 1644"/>
                <a:gd name="T34" fmla="*/ 1621 w 1659"/>
                <a:gd name="T35" fmla="*/ 1369 h 1644"/>
                <a:gd name="T36" fmla="*/ 1646 w 1659"/>
                <a:gd name="T37" fmla="*/ 1505 h 1644"/>
                <a:gd name="T38" fmla="*/ 1659 w 1659"/>
                <a:gd name="T39" fmla="*/ 1644 h 1644"/>
                <a:gd name="T40" fmla="*/ 1381 w 1659"/>
                <a:gd name="T41" fmla="*/ 1644 h 1644"/>
                <a:gd name="T42" fmla="*/ 1368 w 1659"/>
                <a:gd name="T43" fmla="*/ 1514 h 1644"/>
                <a:gd name="T44" fmla="*/ 1343 w 1659"/>
                <a:gd name="T45" fmla="*/ 1390 h 1644"/>
                <a:gd name="T46" fmla="*/ 1308 w 1659"/>
                <a:gd name="T47" fmla="*/ 1268 h 1644"/>
                <a:gd name="T48" fmla="*/ 1263 w 1659"/>
                <a:gd name="T49" fmla="*/ 1151 h 1644"/>
                <a:gd name="T50" fmla="*/ 1208 w 1659"/>
                <a:gd name="T51" fmla="*/ 1041 h 1644"/>
                <a:gd name="T52" fmla="*/ 1146 w 1659"/>
                <a:gd name="T53" fmla="*/ 935 h 1644"/>
                <a:gd name="T54" fmla="*/ 1075 w 1659"/>
                <a:gd name="T55" fmla="*/ 834 h 1644"/>
                <a:gd name="T56" fmla="*/ 994 w 1659"/>
                <a:gd name="T57" fmla="*/ 742 h 1644"/>
                <a:gd name="T58" fmla="*/ 908 w 1659"/>
                <a:gd name="T59" fmla="*/ 656 h 1644"/>
                <a:gd name="T60" fmla="*/ 814 w 1659"/>
                <a:gd name="T61" fmla="*/ 577 h 1644"/>
                <a:gd name="T62" fmla="*/ 712 w 1659"/>
                <a:gd name="T63" fmla="*/ 505 h 1644"/>
                <a:gd name="T64" fmla="*/ 607 w 1659"/>
                <a:gd name="T65" fmla="*/ 443 h 1644"/>
                <a:gd name="T66" fmla="*/ 494 w 1659"/>
                <a:gd name="T67" fmla="*/ 391 h 1644"/>
                <a:gd name="T68" fmla="*/ 378 w 1659"/>
                <a:gd name="T69" fmla="*/ 348 h 1644"/>
                <a:gd name="T70" fmla="*/ 256 w 1659"/>
                <a:gd name="T71" fmla="*/ 314 h 1644"/>
                <a:gd name="T72" fmla="*/ 130 w 1659"/>
                <a:gd name="T73" fmla="*/ 289 h 1644"/>
                <a:gd name="T74" fmla="*/ 0 w 1659"/>
                <a:gd name="T75" fmla="*/ 278 h 1644"/>
                <a:gd name="T76" fmla="*/ 0 w 1659"/>
                <a:gd name="T77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9" h="1644">
                  <a:moveTo>
                    <a:pt x="0" y="0"/>
                  </a:moveTo>
                  <a:lnTo>
                    <a:pt x="139" y="11"/>
                  </a:lnTo>
                  <a:lnTo>
                    <a:pt x="277" y="34"/>
                  </a:lnTo>
                  <a:lnTo>
                    <a:pt x="408" y="68"/>
                  </a:lnTo>
                  <a:lnTo>
                    <a:pt x="538" y="109"/>
                  </a:lnTo>
                  <a:lnTo>
                    <a:pt x="660" y="162"/>
                  </a:lnTo>
                  <a:lnTo>
                    <a:pt x="780" y="224"/>
                  </a:lnTo>
                  <a:lnTo>
                    <a:pt x="893" y="293"/>
                  </a:lnTo>
                  <a:lnTo>
                    <a:pt x="1000" y="370"/>
                  </a:lnTo>
                  <a:lnTo>
                    <a:pt x="1099" y="457"/>
                  </a:lnTo>
                  <a:lnTo>
                    <a:pt x="1193" y="549"/>
                  </a:lnTo>
                  <a:lnTo>
                    <a:pt x="1279" y="650"/>
                  </a:lnTo>
                  <a:lnTo>
                    <a:pt x="1358" y="755"/>
                  </a:lnTo>
                  <a:lnTo>
                    <a:pt x="1430" y="868"/>
                  </a:lnTo>
                  <a:lnTo>
                    <a:pt x="1492" y="986"/>
                  </a:lnTo>
                  <a:lnTo>
                    <a:pt x="1544" y="1108"/>
                  </a:lnTo>
                  <a:lnTo>
                    <a:pt x="1587" y="1236"/>
                  </a:lnTo>
                  <a:lnTo>
                    <a:pt x="1621" y="1369"/>
                  </a:lnTo>
                  <a:lnTo>
                    <a:pt x="1646" y="1505"/>
                  </a:lnTo>
                  <a:lnTo>
                    <a:pt x="1659" y="1644"/>
                  </a:lnTo>
                  <a:lnTo>
                    <a:pt x="1381" y="1644"/>
                  </a:lnTo>
                  <a:lnTo>
                    <a:pt x="1368" y="1514"/>
                  </a:lnTo>
                  <a:lnTo>
                    <a:pt x="1343" y="1390"/>
                  </a:lnTo>
                  <a:lnTo>
                    <a:pt x="1308" y="1268"/>
                  </a:lnTo>
                  <a:lnTo>
                    <a:pt x="1263" y="1151"/>
                  </a:lnTo>
                  <a:lnTo>
                    <a:pt x="1208" y="1041"/>
                  </a:lnTo>
                  <a:lnTo>
                    <a:pt x="1146" y="935"/>
                  </a:lnTo>
                  <a:lnTo>
                    <a:pt x="1075" y="834"/>
                  </a:lnTo>
                  <a:lnTo>
                    <a:pt x="994" y="742"/>
                  </a:lnTo>
                  <a:lnTo>
                    <a:pt x="908" y="656"/>
                  </a:lnTo>
                  <a:lnTo>
                    <a:pt x="814" y="577"/>
                  </a:lnTo>
                  <a:lnTo>
                    <a:pt x="712" y="505"/>
                  </a:lnTo>
                  <a:lnTo>
                    <a:pt x="607" y="443"/>
                  </a:lnTo>
                  <a:lnTo>
                    <a:pt x="494" y="391"/>
                  </a:lnTo>
                  <a:lnTo>
                    <a:pt x="378" y="348"/>
                  </a:lnTo>
                  <a:lnTo>
                    <a:pt x="256" y="314"/>
                  </a:lnTo>
                  <a:lnTo>
                    <a:pt x="130" y="289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6155244" y="3783666"/>
              <a:ext cx="1364226" cy="1374100"/>
            </a:xfrm>
            <a:custGeom>
              <a:avLst/>
              <a:gdLst>
                <a:gd name="T0" fmla="*/ 1383 w 1659"/>
                <a:gd name="T1" fmla="*/ 0 h 1672"/>
                <a:gd name="T2" fmla="*/ 1659 w 1659"/>
                <a:gd name="T3" fmla="*/ 0 h 1672"/>
                <a:gd name="T4" fmla="*/ 1649 w 1659"/>
                <a:gd name="T5" fmla="*/ 141 h 1672"/>
                <a:gd name="T6" fmla="*/ 1627 w 1659"/>
                <a:gd name="T7" fmla="*/ 278 h 1672"/>
                <a:gd name="T8" fmla="*/ 1595 w 1659"/>
                <a:gd name="T9" fmla="*/ 413 h 1672"/>
                <a:gd name="T10" fmla="*/ 1552 w 1659"/>
                <a:gd name="T11" fmla="*/ 543 h 1672"/>
                <a:gd name="T12" fmla="*/ 1501 w 1659"/>
                <a:gd name="T13" fmla="*/ 667 h 1672"/>
                <a:gd name="T14" fmla="*/ 1439 w 1659"/>
                <a:gd name="T15" fmla="*/ 787 h 1672"/>
                <a:gd name="T16" fmla="*/ 1368 w 1659"/>
                <a:gd name="T17" fmla="*/ 902 h 1672"/>
                <a:gd name="T18" fmla="*/ 1291 w 1659"/>
                <a:gd name="T19" fmla="*/ 1010 h 1672"/>
                <a:gd name="T20" fmla="*/ 1202 w 1659"/>
                <a:gd name="T21" fmla="*/ 1112 h 1672"/>
                <a:gd name="T22" fmla="*/ 1109 w 1659"/>
                <a:gd name="T23" fmla="*/ 1208 h 1672"/>
                <a:gd name="T24" fmla="*/ 1007 w 1659"/>
                <a:gd name="T25" fmla="*/ 1294 h 1672"/>
                <a:gd name="T26" fmla="*/ 900 w 1659"/>
                <a:gd name="T27" fmla="*/ 1373 h 1672"/>
                <a:gd name="T28" fmla="*/ 787 w 1659"/>
                <a:gd name="T29" fmla="*/ 1444 h 1672"/>
                <a:gd name="T30" fmla="*/ 667 w 1659"/>
                <a:gd name="T31" fmla="*/ 1508 h 1672"/>
                <a:gd name="T32" fmla="*/ 543 w 1659"/>
                <a:gd name="T33" fmla="*/ 1561 h 1672"/>
                <a:gd name="T34" fmla="*/ 414 w 1659"/>
                <a:gd name="T35" fmla="*/ 1604 h 1672"/>
                <a:gd name="T36" fmla="*/ 280 w 1659"/>
                <a:gd name="T37" fmla="*/ 1638 h 1672"/>
                <a:gd name="T38" fmla="*/ 141 w 1659"/>
                <a:gd name="T39" fmla="*/ 1660 h 1672"/>
                <a:gd name="T40" fmla="*/ 0 w 1659"/>
                <a:gd name="T41" fmla="*/ 1672 h 1672"/>
                <a:gd name="T42" fmla="*/ 0 w 1659"/>
                <a:gd name="T43" fmla="*/ 1394 h 1672"/>
                <a:gd name="T44" fmla="*/ 132 w 1659"/>
                <a:gd name="T45" fmla="*/ 1382 h 1672"/>
                <a:gd name="T46" fmla="*/ 260 w 1659"/>
                <a:gd name="T47" fmla="*/ 1358 h 1672"/>
                <a:gd name="T48" fmla="*/ 382 w 1659"/>
                <a:gd name="T49" fmla="*/ 1324 h 1672"/>
                <a:gd name="T50" fmla="*/ 500 w 1659"/>
                <a:gd name="T51" fmla="*/ 1279 h 1672"/>
                <a:gd name="T52" fmla="*/ 613 w 1659"/>
                <a:gd name="T53" fmla="*/ 1225 h 1672"/>
                <a:gd name="T54" fmla="*/ 722 w 1659"/>
                <a:gd name="T55" fmla="*/ 1161 h 1672"/>
                <a:gd name="T56" fmla="*/ 823 w 1659"/>
                <a:gd name="T57" fmla="*/ 1089 h 1672"/>
                <a:gd name="T58" fmla="*/ 917 w 1659"/>
                <a:gd name="T59" fmla="*/ 1009 h 1672"/>
                <a:gd name="T60" fmla="*/ 1005 w 1659"/>
                <a:gd name="T61" fmla="*/ 920 h 1672"/>
                <a:gd name="T62" fmla="*/ 1084 w 1659"/>
                <a:gd name="T63" fmla="*/ 825 h 1672"/>
                <a:gd name="T64" fmla="*/ 1155 w 1659"/>
                <a:gd name="T65" fmla="*/ 723 h 1672"/>
                <a:gd name="T66" fmla="*/ 1217 w 1659"/>
                <a:gd name="T67" fmla="*/ 614 h 1672"/>
                <a:gd name="T68" fmla="*/ 1272 w 1659"/>
                <a:gd name="T69" fmla="*/ 500 h 1672"/>
                <a:gd name="T70" fmla="*/ 1315 w 1659"/>
                <a:gd name="T71" fmla="*/ 381 h 1672"/>
                <a:gd name="T72" fmla="*/ 1349 w 1659"/>
                <a:gd name="T73" fmla="*/ 257 h 1672"/>
                <a:gd name="T74" fmla="*/ 1371 w 1659"/>
                <a:gd name="T75" fmla="*/ 130 h 1672"/>
                <a:gd name="T76" fmla="*/ 1383 w 1659"/>
                <a:gd name="T77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9" h="1672">
                  <a:moveTo>
                    <a:pt x="1383" y="0"/>
                  </a:moveTo>
                  <a:lnTo>
                    <a:pt x="1659" y="0"/>
                  </a:lnTo>
                  <a:lnTo>
                    <a:pt x="1649" y="141"/>
                  </a:lnTo>
                  <a:lnTo>
                    <a:pt x="1627" y="278"/>
                  </a:lnTo>
                  <a:lnTo>
                    <a:pt x="1595" y="413"/>
                  </a:lnTo>
                  <a:lnTo>
                    <a:pt x="1552" y="543"/>
                  </a:lnTo>
                  <a:lnTo>
                    <a:pt x="1501" y="667"/>
                  </a:lnTo>
                  <a:lnTo>
                    <a:pt x="1439" y="787"/>
                  </a:lnTo>
                  <a:lnTo>
                    <a:pt x="1368" y="902"/>
                  </a:lnTo>
                  <a:lnTo>
                    <a:pt x="1291" y="1010"/>
                  </a:lnTo>
                  <a:lnTo>
                    <a:pt x="1202" y="1112"/>
                  </a:lnTo>
                  <a:lnTo>
                    <a:pt x="1109" y="1208"/>
                  </a:lnTo>
                  <a:lnTo>
                    <a:pt x="1007" y="1294"/>
                  </a:lnTo>
                  <a:lnTo>
                    <a:pt x="900" y="1373"/>
                  </a:lnTo>
                  <a:lnTo>
                    <a:pt x="787" y="1444"/>
                  </a:lnTo>
                  <a:lnTo>
                    <a:pt x="667" y="1508"/>
                  </a:lnTo>
                  <a:lnTo>
                    <a:pt x="543" y="1561"/>
                  </a:lnTo>
                  <a:lnTo>
                    <a:pt x="414" y="1604"/>
                  </a:lnTo>
                  <a:lnTo>
                    <a:pt x="280" y="1638"/>
                  </a:lnTo>
                  <a:lnTo>
                    <a:pt x="141" y="1660"/>
                  </a:lnTo>
                  <a:lnTo>
                    <a:pt x="0" y="1672"/>
                  </a:lnTo>
                  <a:lnTo>
                    <a:pt x="0" y="1394"/>
                  </a:lnTo>
                  <a:lnTo>
                    <a:pt x="132" y="1382"/>
                  </a:lnTo>
                  <a:lnTo>
                    <a:pt x="260" y="1358"/>
                  </a:lnTo>
                  <a:lnTo>
                    <a:pt x="382" y="1324"/>
                  </a:lnTo>
                  <a:lnTo>
                    <a:pt x="500" y="1279"/>
                  </a:lnTo>
                  <a:lnTo>
                    <a:pt x="613" y="1225"/>
                  </a:lnTo>
                  <a:lnTo>
                    <a:pt x="722" y="1161"/>
                  </a:lnTo>
                  <a:lnTo>
                    <a:pt x="823" y="1089"/>
                  </a:lnTo>
                  <a:lnTo>
                    <a:pt x="917" y="1009"/>
                  </a:lnTo>
                  <a:lnTo>
                    <a:pt x="1005" y="920"/>
                  </a:lnTo>
                  <a:lnTo>
                    <a:pt x="1084" y="825"/>
                  </a:lnTo>
                  <a:lnTo>
                    <a:pt x="1155" y="723"/>
                  </a:lnTo>
                  <a:lnTo>
                    <a:pt x="1217" y="614"/>
                  </a:lnTo>
                  <a:lnTo>
                    <a:pt x="1272" y="500"/>
                  </a:lnTo>
                  <a:lnTo>
                    <a:pt x="1315" y="381"/>
                  </a:lnTo>
                  <a:lnTo>
                    <a:pt x="1349" y="257"/>
                  </a:lnTo>
                  <a:lnTo>
                    <a:pt x="1371" y="13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147577" y="3783667"/>
              <a:ext cx="1889182" cy="1899056"/>
            </a:xfrm>
            <a:custGeom>
              <a:avLst/>
              <a:gdLst>
                <a:gd name="T0" fmla="*/ 0 w 2295"/>
                <a:gd name="T1" fmla="*/ 0 h 2308"/>
                <a:gd name="T2" fmla="*/ 289 w 2295"/>
                <a:gd name="T3" fmla="*/ 0 h 2308"/>
                <a:gd name="T4" fmla="*/ 300 w 2295"/>
                <a:gd name="T5" fmla="*/ 154 h 2308"/>
                <a:gd name="T6" fmla="*/ 321 w 2295"/>
                <a:gd name="T7" fmla="*/ 306 h 2308"/>
                <a:gd name="T8" fmla="*/ 353 w 2295"/>
                <a:gd name="T9" fmla="*/ 455 h 2308"/>
                <a:gd name="T10" fmla="*/ 394 w 2295"/>
                <a:gd name="T11" fmla="*/ 597 h 2308"/>
                <a:gd name="T12" fmla="*/ 447 w 2295"/>
                <a:gd name="T13" fmla="*/ 738 h 2308"/>
                <a:gd name="T14" fmla="*/ 509 w 2295"/>
                <a:gd name="T15" fmla="*/ 871 h 2308"/>
                <a:gd name="T16" fmla="*/ 580 w 2295"/>
                <a:gd name="T17" fmla="*/ 1001 h 2308"/>
                <a:gd name="T18" fmla="*/ 659 w 2295"/>
                <a:gd name="T19" fmla="*/ 1125 h 2308"/>
                <a:gd name="T20" fmla="*/ 747 w 2295"/>
                <a:gd name="T21" fmla="*/ 1241 h 2308"/>
                <a:gd name="T22" fmla="*/ 843 w 2295"/>
                <a:gd name="T23" fmla="*/ 1352 h 2308"/>
                <a:gd name="T24" fmla="*/ 946 w 2295"/>
                <a:gd name="T25" fmla="*/ 1456 h 2308"/>
                <a:gd name="T26" fmla="*/ 1055 w 2295"/>
                <a:gd name="T27" fmla="*/ 1553 h 2308"/>
                <a:gd name="T28" fmla="*/ 1172 w 2295"/>
                <a:gd name="T29" fmla="*/ 1642 h 2308"/>
                <a:gd name="T30" fmla="*/ 1296 w 2295"/>
                <a:gd name="T31" fmla="*/ 1720 h 2308"/>
                <a:gd name="T32" fmla="*/ 1423 w 2295"/>
                <a:gd name="T33" fmla="*/ 1794 h 2308"/>
                <a:gd name="T34" fmla="*/ 1559 w 2295"/>
                <a:gd name="T35" fmla="*/ 1856 h 2308"/>
                <a:gd name="T36" fmla="*/ 1698 w 2295"/>
                <a:gd name="T37" fmla="*/ 1908 h 2308"/>
                <a:gd name="T38" fmla="*/ 1840 w 2295"/>
                <a:gd name="T39" fmla="*/ 1951 h 2308"/>
                <a:gd name="T40" fmla="*/ 1989 w 2295"/>
                <a:gd name="T41" fmla="*/ 1985 h 2308"/>
                <a:gd name="T42" fmla="*/ 2139 w 2295"/>
                <a:gd name="T43" fmla="*/ 2008 h 2308"/>
                <a:gd name="T44" fmla="*/ 2295 w 2295"/>
                <a:gd name="T45" fmla="*/ 2019 h 2308"/>
                <a:gd name="T46" fmla="*/ 2295 w 2295"/>
                <a:gd name="T47" fmla="*/ 2308 h 2308"/>
                <a:gd name="T48" fmla="*/ 2131 w 2295"/>
                <a:gd name="T49" fmla="*/ 2297 h 2308"/>
                <a:gd name="T50" fmla="*/ 1974 w 2295"/>
                <a:gd name="T51" fmla="*/ 2276 h 2308"/>
                <a:gd name="T52" fmla="*/ 1818 w 2295"/>
                <a:gd name="T53" fmla="*/ 2244 h 2308"/>
                <a:gd name="T54" fmla="*/ 1666 w 2295"/>
                <a:gd name="T55" fmla="*/ 2203 h 2308"/>
                <a:gd name="T56" fmla="*/ 1519 w 2295"/>
                <a:gd name="T57" fmla="*/ 2152 h 2308"/>
                <a:gd name="T58" fmla="*/ 1376 w 2295"/>
                <a:gd name="T59" fmla="*/ 2092 h 2308"/>
                <a:gd name="T60" fmla="*/ 1237 w 2295"/>
                <a:gd name="T61" fmla="*/ 2023 h 2308"/>
                <a:gd name="T62" fmla="*/ 1106 w 2295"/>
                <a:gd name="T63" fmla="*/ 1944 h 2308"/>
                <a:gd name="T64" fmla="*/ 978 w 2295"/>
                <a:gd name="T65" fmla="*/ 1859 h 2308"/>
                <a:gd name="T66" fmla="*/ 858 w 2295"/>
                <a:gd name="T67" fmla="*/ 1765 h 2308"/>
                <a:gd name="T68" fmla="*/ 743 w 2295"/>
                <a:gd name="T69" fmla="*/ 1664 h 2308"/>
                <a:gd name="T70" fmla="*/ 635 w 2295"/>
                <a:gd name="T71" fmla="*/ 1555 h 2308"/>
                <a:gd name="T72" fmla="*/ 535 w 2295"/>
                <a:gd name="T73" fmla="*/ 1441 h 2308"/>
                <a:gd name="T74" fmla="*/ 441 w 2295"/>
                <a:gd name="T75" fmla="*/ 1318 h 2308"/>
                <a:gd name="T76" fmla="*/ 357 w 2295"/>
                <a:gd name="T77" fmla="*/ 1191 h 2308"/>
                <a:gd name="T78" fmla="*/ 280 w 2295"/>
                <a:gd name="T79" fmla="*/ 1057 h 2308"/>
                <a:gd name="T80" fmla="*/ 210 w 2295"/>
                <a:gd name="T81" fmla="*/ 920 h 2308"/>
                <a:gd name="T82" fmla="*/ 150 w 2295"/>
                <a:gd name="T83" fmla="*/ 776 h 2308"/>
                <a:gd name="T84" fmla="*/ 101 w 2295"/>
                <a:gd name="T85" fmla="*/ 629 h 2308"/>
                <a:gd name="T86" fmla="*/ 60 w 2295"/>
                <a:gd name="T87" fmla="*/ 477 h 2308"/>
                <a:gd name="T88" fmla="*/ 30 w 2295"/>
                <a:gd name="T89" fmla="*/ 321 h 2308"/>
                <a:gd name="T90" fmla="*/ 9 w 2295"/>
                <a:gd name="T91" fmla="*/ 162 h 2308"/>
                <a:gd name="T92" fmla="*/ 0 w 2295"/>
                <a:gd name="T93" fmla="*/ 0 h 2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5" h="2308">
                  <a:moveTo>
                    <a:pt x="0" y="0"/>
                  </a:moveTo>
                  <a:lnTo>
                    <a:pt x="289" y="0"/>
                  </a:lnTo>
                  <a:lnTo>
                    <a:pt x="300" y="154"/>
                  </a:lnTo>
                  <a:lnTo>
                    <a:pt x="321" y="306"/>
                  </a:lnTo>
                  <a:lnTo>
                    <a:pt x="353" y="455"/>
                  </a:lnTo>
                  <a:lnTo>
                    <a:pt x="394" y="597"/>
                  </a:lnTo>
                  <a:lnTo>
                    <a:pt x="447" y="738"/>
                  </a:lnTo>
                  <a:lnTo>
                    <a:pt x="509" y="871"/>
                  </a:lnTo>
                  <a:lnTo>
                    <a:pt x="580" y="1001"/>
                  </a:lnTo>
                  <a:lnTo>
                    <a:pt x="659" y="1125"/>
                  </a:lnTo>
                  <a:lnTo>
                    <a:pt x="747" y="1241"/>
                  </a:lnTo>
                  <a:lnTo>
                    <a:pt x="843" y="1352"/>
                  </a:lnTo>
                  <a:lnTo>
                    <a:pt x="946" y="1456"/>
                  </a:lnTo>
                  <a:lnTo>
                    <a:pt x="1055" y="1553"/>
                  </a:lnTo>
                  <a:lnTo>
                    <a:pt x="1172" y="1642"/>
                  </a:lnTo>
                  <a:lnTo>
                    <a:pt x="1296" y="1720"/>
                  </a:lnTo>
                  <a:lnTo>
                    <a:pt x="1423" y="1794"/>
                  </a:lnTo>
                  <a:lnTo>
                    <a:pt x="1559" y="1856"/>
                  </a:lnTo>
                  <a:lnTo>
                    <a:pt x="1698" y="1908"/>
                  </a:lnTo>
                  <a:lnTo>
                    <a:pt x="1840" y="1951"/>
                  </a:lnTo>
                  <a:lnTo>
                    <a:pt x="1989" y="1985"/>
                  </a:lnTo>
                  <a:lnTo>
                    <a:pt x="2139" y="2008"/>
                  </a:lnTo>
                  <a:lnTo>
                    <a:pt x="2295" y="2019"/>
                  </a:lnTo>
                  <a:lnTo>
                    <a:pt x="2295" y="2308"/>
                  </a:lnTo>
                  <a:lnTo>
                    <a:pt x="2131" y="2297"/>
                  </a:lnTo>
                  <a:lnTo>
                    <a:pt x="1974" y="2276"/>
                  </a:lnTo>
                  <a:lnTo>
                    <a:pt x="1818" y="2244"/>
                  </a:lnTo>
                  <a:lnTo>
                    <a:pt x="1666" y="2203"/>
                  </a:lnTo>
                  <a:lnTo>
                    <a:pt x="1519" y="2152"/>
                  </a:lnTo>
                  <a:lnTo>
                    <a:pt x="1376" y="2092"/>
                  </a:lnTo>
                  <a:lnTo>
                    <a:pt x="1237" y="2023"/>
                  </a:lnTo>
                  <a:lnTo>
                    <a:pt x="1106" y="1944"/>
                  </a:lnTo>
                  <a:lnTo>
                    <a:pt x="978" y="1859"/>
                  </a:lnTo>
                  <a:lnTo>
                    <a:pt x="858" y="1765"/>
                  </a:lnTo>
                  <a:lnTo>
                    <a:pt x="743" y="1664"/>
                  </a:lnTo>
                  <a:lnTo>
                    <a:pt x="635" y="1555"/>
                  </a:lnTo>
                  <a:lnTo>
                    <a:pt x="535" y="1441"/>
                  </a:lnTo>
                  <a:lnTo>
                    <a:pt x="441" y="1318"/>
                  </a:lnTo>
                  <a:lnTo>
                    <a:pt x="357" y="1191"/>
                  </a:lnTo>
                  <a:lnTo>
                    <a:pt x="280" y="1057"/>
                  </a:lnTo>
                  <a:lnTo>
                    <a:pt x="210" y="920"/>
                  </a:lnTo>
                  <a:lnTo>
                    <a:pt x="150" y="776"/>
                  </a:lnTo>
                  <a:lnTo>
                    <a:pt x="101" y="629"/>
                  </a:lnTo>
                  <a:lnTo>
                    <a:pt x="60" y="477"/>
                  </a:lnTo>
                  <a:lnTo>
                    <a:pt x="30" y="321"/>
                  </a:lnTo>
                  <a:lnTo>
                    <a:pt x="9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147577" y="1785874"/>
              <a:ext cx="1889182" cy="1876017"/>
            </a:xfrm>
            <a:custGeom>
              <a:avLst/>
              <a:gdLst>
                <a:gd name="T0" fmla="*/ 2295 w 2295"/>
                <a:gd name="T1" fmla="*/ 0 h 2281"/>
                <a:gd name="T2" fmla="*/ 2295 w 2295"/>
                <a:gd name="T3" fmla="*/ 292 h 2281"/>
                <a:gd name="T4" fmla="*/ 2141 w 2295"/>
                <a:gd name="T5" fmla="*/ 303 h 2281"/>
                <a:gd name="T6" fmla="*/ 1991 w 2295"/>
                <a:gd name="T7" fmla="*/ 324 h 2281"/>
                <a:gd name="T8" fmla="*/ 1844 w 2295"/>
                <a:gd name="T9" fmla="*/ 355 h 2281"/>
                <a:gd name="T10" fmla="*/ 1701 w 2295"/>
                <a:gd name="T11" fmla="*/ 399 h 2281"/>
                <a:gd name="T12" fmla="*/ 1564 w 2295"/>
                <a:gd name="T13" fmla="*/ 451 h 2281"/>
                <a:gd name="T14" fmla="*/ 1431 w 2295"/>
                <a:gd name="T15" fmla="*/ 513 h 2281"/>
                <a:gd name="T16" fmla="*/ 1303 w 2295"/>
                <a:gd name="T17" fmla="*/ 583 h 2281"/>
                <a:gd name="T18" fmla="*/ 1181 w 2295"/>
                <a:gd name="T19" fmla="*/ 662 h 2281"/>
                <a:gd name="T20" fmla="*/ 1065 w 2295"/>
                <a:gd name="T21" fmla="*/ 750 h 2281"/>
                <a:gd name="T22" fmla="*/ 956 w 2295"/>
                <a:gd name="T23" fmla="*/ 844 h 2281"/>
                <a:gd name="T24" fmla="*/ 852 w 2295"/>
                <a:gd name="T25" fmla="*/ 947 h 2281"/>
                <a:gd name="T26" fmla="*/ 757 w 2295"/>
                <a:gd name="T27" fmla="*/ 1056 h 2281"/>
                <a:gd name="T28" fmla="*/ 668 w 2295"/>
                <a:gd name="T29" fmla="*/ 1171 h 2281"/>
                <a:gd name="T30" fmla="*/ 589 w 2295"/>
                <a:gd name="T31" fmla="*/ 1293 h 2281"/>
                <a:gd name="T32" fmla="*/ 518 w 2295"/>
                <a:gd name="T33" fmla="*/ 1420 h 2281"/>
                <a:gd name="T34" fmla="*/ 456 w 2295"/>
                <a:gd name="T35" fmla="*/ 1552 h 2281"/>
                <a:gd name="T36" fmla="*/ 402 w 2295"/>
                <a:gd name="T37" fmla="*/ 1689 h 2281"/>
                <a:gd name="T38" fmla="*/ 358 w 2295"/>
                <a:gd name="T39" fmla="*/ 1832 h 2281"/>
                <a:gd name="T40" fmla="*/ 325 w 2295"/>
                <a:gd name="T41" fmla="*/ 1978 h 2281"/>
                <a:gd name="T42" fmla="*/ 302 w 2295"/>
                <a:gd name="T43" fmla="*/ 2128 h 2281"/>
                <a:gd name="T44" fmla="*/ 291 w 2295"/>
                <a:gd name="T45" fmla="*/ 2281 h 2281"/>
                <a:gd name="T46" fmla="*/ 0 w 2295"/>
                <a:gd name="T47" fmla="*/ 2281 h 2281"/>
                <a:gd name="T48" fmla="*/ 13 w 2295"/>
                <a:gd name="T49" fmla="*/ 2113 h 2281"/>
                <a:gd name="T50" fmla="*/ 35 w 2295"/>
                <a:gd name="T51" fmla="*/ 1948 h 2281"/>
                <a:gd name="T52" fmla="*/ 71 w 2295"/>
                <a:gd name="T53" fmla="*/ 1788 h 2281"/>
                <a:gd name="T54" fmla="*/ 116 w 2295"/>
                <a:gd name="T55" fmla="*/ 1633 h 2281"/>
                <a:gd name="T56" fmla="*/ 173 w 2295"/>
                <a:gd name="T57" fmla="*/ 1480 h 2281"/>
                <a:gd name="T58" fmla="*/ 236 w 2295"/>
                <a:gd name="T59" fmla="*/ 1334 h 2281"/>
                <a:gd name="T60" fmla="*/ 311 w 2295"/>
                <a:gd name="T61" fmla="*/ 1191 h 2281"/>
                <a:gd name="T62" fmla="*/ 396 w 2295"/>
                <a:gd name="T63" fmla="*/ 1056 h 2281"/>
                <a:gd name="T64" fmla="*/ 488 w 2295"/>
                <a:gd name="T65" fmla="*/ 928 h 2281"/>
                <a:gd name="T66" fmla="*/ 589 w 2295"/>
                <a:gd name="T67" fmla="*/ 804 h 2281"/>
                <a:gd name="T68" fmla="*/ 698 w 2295"/>
                <a:gd name="T69" fmla="*/ 690 h 2281"/>
                <a:gd name="T70" fmla="*/ 815 w 2295"/>
                <a:gd name="T71" fmla="*/ 581 h 2281"/>
                <a:gd name="T72" fmla="*/ 937 w 2295"/>
                <a:gd name="T73" fmla="*/ 481 h 2281"/>
                <a:gd name="T74" fmla="*/ 1067 w 2295"/>
                <a:gd name="T75" fmla="*/ 389 h 2281"/>
                <a:gd name="T76" fmla="*/ 1204 w 2295"/>
                <a:gd name="T77" fmla="*/ 307 h 2281"/>
                <a:gd name="T78" fmla="*/ 1344 w 2295"/>
                <a:gd name="T79" fmla="*/ 231 h 2281"/>
                <a:gd name="T80" fmla="*/ 1493 w 2295"/>
                <a:gd name="T81" fmla="*/ 168 h 2281"/>
                <a:gd name="T82" fmla="*/ 1645 w 2295"/>
                <a:gd name="T83" fmla="*/ 113 h 2281"/>
                <a:gd name="T84" fmla="*/ 1801 w 2295"/>
                <a:gd name="T85" fmla="*/ 68 h 2281"/>
                <a:gd name="T86" fmla="*/ 1962 w 2295"/>
                <a:gd name="T87" fmla="*/ 34 h 2281"/>
                <a:gd name="T88" fmla="*/ 2126 w 2295"/>
                <a:gd name="T89" fmla="*/ 12 h 2281"/>
                <a:gd name="T90" fmla="*/ 2295 w 2295"/>
                <a:gd name="T91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95" h="2281">
                  <a:moveTo>
                    <a:pt x="2295" y="0"/>
                  </a:moveTo>
                  <a:lnTo>
                    <a:pt x="2295" y="292"/>
                  </a:lnTo>
                  <a:lnTo>
                    <a:pt x="2141" y="303"/>
                  </a:lnTo>
                  <a:lnTo>
                    <a:pt x="1991" y="324"/>
                  </a:lnTo>
                  <a:lnTo>
                    <a:pt x="1844" y="355"/>
                  </a:lnTo>
                  <a:lnTo>
                    <a:pt x="1701" y="399"/>
                  </a:lnTo>
                  <a:lnTo>
                    <a:pt x="1564" y="451"/>
                  </a:lnTo>
                  <a:lnTo>
                    <a:pt x="1431" y="513"/>
                  </a:lnTo>
                  <a:lnTo>
                    <a:pt x="1303" y="583"/>
                  </a:lnTo>
                  <a:lnTo>
                    <a:pt x="1181" y="662"/>
                  </a:lnTo>
                  <a:lnTo>
                    <a:pt x="1065" y="750"/>
                  </a:lnTo>
                  <a:lnTo>
                    <a:pt x="956" y="844"/>
                  </a:lnTo>
                  <a:lnTo>
                    <a:pt x="852" y="947"/>
                  </a:lnTo>
                  <a:lnTo>
                    <a:pt x="757" y="1056"/>
                  </a:lnTo>
                  <a:lnTo>
                    <a:pt x="668" y="1171"/>
                  </a:lnTo>
                  <a:lnTo>
                    <a:pt x="589" y="1293"/>
                  </a:lnTo>
                  <a:lnTo>
                    <a:pt x="518" y="1420"/>
                  </a:lnTo>
                  <a:lnTo>
                    <a:pt x="456" y="1552"/>
                  </a:lnTo>
                  <a:lnTo>
                    <a:pt x="402" y="1689"/>
                  </a:lnTo>
                  <a:lnTo>
                    <a:pt x="358" y="1832"/>
                  </a:lnTo>
                  <a:lnTo>
                    <a:pt x="325" y="1978"/>
                  </a:lnTo>
                  <a:lnTo>
                    <a:pt x="302" y="2128"/>
                  </a:lnTo>
                  <a:lnTo>
                    <a:pt x="291" y="2281"/>
                  </a:lnTo>
                  <a:lnTo>
                    <a:pt x="0" y="2281"/>
                  </a:lnTo>
                  <a:lnTo>
                    <a:pt x="13" y="2113"/>
                  </a:lnTo>
                  <a:lnTo>
                    <a:pt x="35" y="1948"/>
                  </a:lnTo>
                  <a:lnTo>
                    <a:pt x="71" y="1788"/>
                  </a:lnTo>
                  <a:lnTo>
                    <a:pt x="116" y="1633"/>
                  </a:lnTo>
                  <a:lnTo>
                    <a:pt x="173" y="1480"/>
                  </a:lnTo>
                  <a:lnTo>
                    <a:pt x="236" y="1334"/>
                  </a:lnTo>
                  <a:lnTo>
                    <a:pt x="311" y="1191"/>
                  </a:lnTo>
                  <a:lnTo>
                    <a:pt x="396" y="1056"/>
                  </a:lnTo>
                  <a:lnTo>
                    <a:pt x="488" y="928"/>
                  </a:lnTo>
                  <a:lnTo>
                    <a:pt x="589" y="804"/>
                  </a:lnTo>
                  <a:lnTo>
                    <a:pt x="698" y="690"/>
                  </a:lnTo>
                  <a:lnTo>
                    <a:pt x="815" y="581"/>
                  </a:lnTo>
                  <a:lnTo>
                    <a:pt x="937" y="481"/>
                  </a:lnTo>
                  <a:lnTo>
                    <a:pt x="1067" y="389"/>
                  </a:lnTo>
                  <a:lnTo>
                    <a:pt x="1204" y="307"/>
                  </a:lnTo>
                  <a:lnTo>
                    <a:pt x="1344" y="231"/>
                  </a:lnTo>
                  <a:lnTo>
                    <a:pt x="1493" y="168"/>
                  </a:lnTo>
                  <a:lnTo>
                    <a:pt x="1645" y="113"/>
                  </a:lnTo>
                  <a:lnTo>
                    <a:pt x="1801" y="68"/>
                  </a:lnTo>
                  <a:lnTo>
                    <a:pt x="1962" y="34"/>
                  </a:lnTo>
                  <a:lnTo>
                    <a:pt x="2126" y="1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6155244" y="1785874"/>
              <a:ext cx="1887537" cy="1876017"/>
            </a:xfrm>
            <a:custGeom>
              <a:avLst/>
              <a:gdLst>
                <a:gd name="T0" fmla="*/ 0 w 2294"/>
                <a:gd name="T1" fmla="*/ 0 h 2281"/>
                <a:gd name="T2" fmla="*/ 169 w 2294"/>
                <a:gd name="T3" fmla="*/ 12 h 2281"/>
                <a:gd name="T4" fmla="*/ 333 w 2294"/>
                <a:gd name="T5" fmla="*/ 34 h 2281"/>
                <a:gd name="T6" fmla="*/ 494 w 2294"/>
                <a:gd name="T7" fmla="*/ 68 h 2281"/>
                <a:gd name="T8" fmla="*/ 650 w 2294"/>
                <a:gd name="T9" fmla="*/ 113 h 2281"/>
                <a:gd name="T10" fmla="*/ 802 w 2294"/>
                <a:gd name="T11" fmla="*/ 168 h 2281"/>
                <a:gd name="T12" fmla="*/ 951 w 2294"/>
                <a:gd name="T13" fmla="*/ 231 h 2281"/>
                <a:gd name="T14" fmla="*/ 1092 w 2294"/>
                <a:gd name="T15" fmla="*/ 307 h 2281"/>
                <a:gd name="T16" fmla="*/ 1229 w 2294"/>
                <a:gd name="T17" fmla="*/ 389 h 2281"/>
                <a:gd name="T18" fmla="*/ 1358 w 2294"/>
                <a:gd name="T19" fmla="*/ 481 h 2281"/>
                <a:gd name="T20" fmla="*/ 1480 w 2294"/>
                <a:gd name="T21" fmla="*/ 581 h 2281"/>
                <a:gd name="T22" fmla="*/ 1597 w 2294"/>
                <a:gd name="T23" fmla="*/ 690 h 2281"/>
                <a:gd name="T24" fmla="*/ 1706 w 2294"/>
                <a:gd name="T25" fmla="*/ 804 h 2281"/>
                <a:gd name="T26" fmla="*/ 1807 w 2294"/>
                <a:gd name="T27" fmla="*/ 928 h 2281"/>
                <a:gd name="T28" fmla="*/ 1899 w 2294"/>
                <a:gd name="T29" fmla="*/ 1056 h 2281"/>
                <a:gd name="T30" fmla="*/ 1984 w 2294"/>
                <a:gd name="T31" fmla="*/ 1191 h 2281"/>
                <a:gd name="T32" fmla="*/ 2059 w 2294"/>
                <a:gd name="T33" fmla="*/ 1334 h 2281"/>
                <a:gd name="T34" fmla="*/ 2123 w 2294"/>
                <a:gd name="T35" fmla="*/ 1480 h 2281"/>
                <a:gd name="T36" fmla="*/ 2179 w 2294"/>
                <a:gd name="T37" fmla="*/ 1633 h 2281"/>
                <a:gd name="T38" fmla="*/ 2224 w 2294"/>
                <a:gd name="T39" fmla="*/ 1788 h 2281"/>
                <a:gd name="T40" fmla="*/ 2260 w 2294"/>
                <a:gd name="T41" fmla="*/ 1948 h 2281"/>
                <a:gd name="T42" fmla="*/ 2282 w 2294"/>
                <a:gd name="T43" fmla="*/ 2113 h 2281"/>
                <a:gd name="T44" fmla="*/ 2294 w 2294"/>
                <a:gd name="T45" fmla="*/ 2281 h 2281"/>
                <a:gd name="T46" fmla="*/ 2004 w 2294"/>
                <a:gd name="T47" fmla="*/ 2281 h 2281"/>
                <a:gd name="T48" fmla="*/ 1993 w 2294"/>
                <a:gd name="T49" fmla="*/ 2128 h 2281"/>
                <a:gd name="T50" fmla="*/ 1971 w 2294"/>
                <a:gd name="T51" fmla="*/ 1978 h 2281"/>
                <a:gd name="T52" fmla="*/ 1937 w 2294"/>
                <a:gd name="T53" fmla="*/ 1832 h 2281"/>
                <a:gd name="T54" fmla="*/ 1894 w 2294"/>
                <a:gd name="T55" fmla="*/ 1689 h 2281"/>
                <a:gd name="T56" fmla="*/ 1839 w 2294"/>
                <a:gd name="T57" fmla="*/ 1552 h 2281"/>
                <a:gd name="T58" fmla="*/ 1777 w 2294"/>
                <a:gd name="T59" fmla="*/ 1420 h 2281"/>
                <a:gd name="T60" fmla="*/ 1706 w 2294"/>
                <a:gd name="T61" fmla="*/ 1293 h 2281"/>
                <a:gd name="T62" fmla="*/ 1627 w 2294"/>
                <a:gd name="T63" fmla="*/ 1171 h 2281"/>
                <a:gd name="T64" fmla="*/ 1539 w 2294"/>
                <a:gd name="T65" fmla="*/ 1056 h 2281"/>
                <a:gd name="T66" fmla="*/ 1443 w 2294"/>
                <a:gd name="T67" fmla="*/ 947 h 2281"/>
                <a:gd name="T68" fmla="*/ 1340 w 2294"/>
                <a:gd name="T69" fmla="*/ 844 h 2281"/>
                <a:gd name="T70" fmla="*/ 1231 w 2294"/>
                <a:gd name="T71" fmla="*/ 750 h 2281"/>
                <a:gd name="T72" fmla="*/ 1114 w 2294"/>
                <a:gd name="T73" fmla="*/ 662 h 2281"/>
                <a:gd name="T74" fmla="*/ 992 w 2294"/>
                <a:gd name="T75" fmla="*/ 583 h 2281"/>
                <a:gd name="T76" fmla="*/ 864 w 2294"/>
                <a:gd name="T77" fmla="*/ 513 h 2281"/>
                <a:gd name="T78" fmla="*/ 731 w 2294"/>
                <a:gd name="T79" fmla="*/ 451 h 2281"/>
                <a:gd name="T80" fmla="*/ 594 w 2294"/>
                <a:gd name="T81" fmla="*/ 399 h 2281"/>
                <a:gd name="T82" fmla="*/ 451 w 2294"/>
                <a:gd name="T83" fmla="*/ 355 h 2281"/>
                <a:gd name="T84" fmla="*/ 305 w 2294"/>
                <a:gd name="T85" fmla="*/ 324 h 2281"/>
                <a:gd name="T86" fmla="*/ 154 w 2294"/>
                <a:gd name="T87" fmla="*/ 303 h 2281"/>
                <a:gd name="T88" fmla="*/ 0 w 2294"/>
                <a:gd name="T89" fmla="*/ 292 h 2281"/>
                <a:gd name="T90" fmla="*/ 0 w 2294"/>
                <a:gd name="T91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94" h="2281">
                  <a:moveTo>
                    <a:pt x="0" y="0"/>
                  </a:moveTo>
                  <a:lnTo>
                    <a:pt x="169" y="12"/>
                  </a:lnTo>
                  <a:lnTo>
                    <a:pt x="333" y="34"/>
                  </a:lnTo>
                  <a:lnTo>
                    <a:pt x="494" y="68"/>
                  </a:lnTo>
                  <a:lnTo>
                    <a:pt x="650" y="113"/>
                  </a:lnTo>
                  <a:lnTo>
                    <a:pt x="802" y="168"/>
                  </a:lnTo>
                  <a:lnTo>
                    <a:pt x="951" y="231"/>
                  </a:lnTo>
                  <a:lnTo>
                    <a:pt x="1092" y="307"/>
                  </a:lnTo>
                  <a:lnTo>
                    <a:pt x="1229" y="389"/>
                  </a:lnTo>
                  <a:lnTo>
                    <a:pt x="1358" y="481"/>
                  </a:lnTo>
                  <a:lnTo>
                    <a:pt x="1480" y="581"/>
                  </a:lnTo>
                  <a:lnTo>
                    <a:pt x="1597" y="690"/>
                  </a:lnTo>
                  <a:lnTo>
                    <a:pt x="1706" y="804"/>
                  </a:lnTo>
                  <a:lnTo>
                    <a:pt x="1807" y="928"/>
                  </a:lnTo>
                  <a:lnTo>
                    <a:pt x="1899" y="1056"/>
                  </a:lnTo>
                  <a:lnTo>
                    <a:pt x="1984" y="1191"/>
                  </a:lnTo>
                  <a:lnTo>
                    <a:pt x="2059" y="1334"/>
                  </a:lnTo>
                  <a:lnTo>
                    <a:pt x="2123" y="1480"/>
                  </a:lnTo>
                  <a:lnTo>
                    <a:pt x="2179" y="1633"/>
                  </a:lnTo>
                  <a:lnTo>
                    <a:pt x="2224" y="1788"/>
                  </a:lnTo>
                  <a:lnTo>
                    <a:pt x="2260" y="1948"/>
                  </a:lnTo>
                  <a:lnTo>
                    <a:pt x="2282" y="2113"/>
                  </a:lnTo>
                  <a:lnTo>
                    <a:pt x="2294" y="2281"/>
                  </a:lnTo>
                  <a:lnTo>
                    <a:pt x="2004" y="2281"/>
                  </a:lnTo>
                  <a:lnTo>
                    <a:pt x="1993" y="2128"/>
                  </a:lnTo>
                  <a:lnTo>
                    <a:pt x="1971" y="1978"/>
                  </a:lnTo>
                  <a:lnTo>
                    <a:pt x="1937" y="1832"/>
                  </a:lnTo>
                  <a:lnTo>
                    <a:pt x="1894" y="1689"/>
                  </a:lnTo>
                  <a:lnTo>
                    <a:pt x="1839" y="1552"/>
                  </a:lnTo>
                  <a:lnTo>
                    <a:pt x="1777" y="1420"/>
                  </a:lnTo>
                  <a:lnTo>
                    <a:pt x="1706" y="1293"/>
                  </a:lnTo>
                  <a:lnTo>
                    <a:pt x="1627" y="1171"/>
                  </a:lnTo>
                  <a:lnTo>
                    <a:pt x="1539" y="1056"/>
                  </a:lnTo>
                  <a:lnTo>
                    <a:pt x="1443" y="947"/>
                  </a:lnTo>
                  <a:lnTo>
                    <a:pt x="1340" y="844"/>
                  </a:lnTo>
                  <a:lnTo>
                    <a:pt x="1231" y="750"/>
                  </a:lnTo>
                  <a:lnTo>
                    <a:pt x="1114" y="662"/>
                  </a:lnTo>
                  <a:lnTo>
                    <a:pt x="992" y="583"/>
                  </a:lnTo>
                  <a:lnTo>
                    <a:pt x="864" y="513"/>
                  </a:lnTo>
                  <a:lnTo>
                    <a:pt x="731" y="451"/>
                  </a:lnTo>
                  <a:lnTo>
                    <a:pt x="594" y="399"/>
                  </a:lnTo>
                  <a:lnTo>
                    <a:pt x="451" y="355"/>
                  </a:lnTo>
                  <a:lnTo>
                    <a:pt x="305" y="324"/>
                  </a:lnTo>
                  <a:lnTo>
                    <a:pt x="154" y="303"/>
                  </a:lnTo>
                  <a:lnTo>
                    <a:pt x="0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155243" y="3783667"/>
              <a:ext cx="1889182" cy="1899056"/>
            </a:xfrm>
            <a:custGeom>
              <a:avLst/>
              <a:gdLst>
                <a:gd name="T0" fmla="*/ 2006 w 2296"/>
                <a:gd name="T1" fmla="*/ 0 h 2308"/>
                <a:gd name="T2" fmla="*/ 2296 w 2296"/>
                <a:gd name="T3" fmla="*/ 0 h 2308"/>
                <a:gd name="T4" fmla="*/ 2286 w 2296"/>
                <a:gd name="T5" fmla="*/ 162 h 2308"/>
                <a:gd name="T6" fmla="*/ 2265 w 2296"/>
                <a:gd name="T7" fmla="*/ 321 h 2308"/>
                <a:gd name="T8" fmla="*/ 2235 w 2296"/>
                <a:gd name="T9" fmla="*/ 477 h 2308"/>
                <a:gd name="T10" fmla="*/ 2194 w 2296"/>
                <a:gd name="T11" fmla="*/ 629 h 2308"/>
                <a:gd name="T12" fmla="*/ 2143 w 2296"/>
                <a:gd name="T13" fmla="*/ 776 h 2308"/>
                <a:gd name="T14" fmla="*/ 2085 w 2296"/>
                <a:gd name="T15" fmla="*/ 920 h 2308"/>
                <a:gd name="T16" fmla="*/ 2016 w 2296"/>
                <a:gd name="T17" fmla="*/ 1057 h 2308"/>
                <a:gd name="T18" fmla="*/ 1939 w 2296"/>
                <a:gd name="T19" fmla="*/ 1191 h 2308"/>
                <a:gd name="T20" fmla="*/ 1854 w 2296"/>
                <a:gd name="T21" fmla="*/ 1318 h 2308"/>
                <a:gd name="T22" fmla="*/ 1760 w 2296"/>
                <a:gd name="T23" fmla="*/ 1441 h 2308"/>
                <a:gd name="T24" fmla="*/ 1661 w 2296"/>
                <a:gd name="T25" fmla="*/ 1555 h 2308"/>
                <a:gd name="T26" fmla="*/ 1552 w 2296"/>
                <a:gd name="T27" fmla="*/ 1664 h 2308"/>
                <a:gd name="T28" fmla="*/ 1437 w 2296"/>
                <a:gd name="T29" fmla="*/ 1765 h 2308"/>
                <a:gd name="T30" fmla="*/ 1317 w 2296"/>
                <a:gd name="T31" fmla="*/ 1859 h 2308"/>
                <a:gd name="T32" fmla="*/ 1189 w 2296"/>
                <a:gd name="T33" fmla="*/ 1944 h 2308"/>
                <a:gd name="T34" fmla="*/ 1058 w 2296"/>
                <a:gd name="T35" fmla="*/ 2023 h 2308"/>
                <a:gd name="T36" fmla="*/ 919 w 2296"/>
                <a:gd name="T37" fmla="*/ 2092 h 2308"/>
                <a:gd name="T38" fmla="*/ 776 w 2296"/>
                <a:gd name="T39" fmla="*/ 2152 h 2308"/>
                <a:gd name="T40" fmla="*/ 630 w 2296"/>
                <a:gd name="T41" fmla="*/ 2203 h 2308"/>
                <a:gd name="T42" fmla="*/ 477 w 2296"/>
                <a:gd name="T43" fmla="*/ 2244 h 2308"/>
                <a:gd name="T44" fmla="*/ 322 w 2296"/>
                <a:gd name="T45" fmla="*/ 2276 h 2308"/>
                <a:gd name="T46" fmla="*/ 164 w 2296"/>
                <a:gd name="T47" fmla="*/ 2297 h 2308"/>
                <a:gd name="T48" fmla="*/ 0 w 2296"/>
                <a:gd name="T49" fmla="*/ 2308 h 2308"/>
                <a:gd name="T50" fmla="*/ 0 w 2296"/>
                <a:gd name="T51" fmla="*/ 2019 h 2308"/>
                <a:gd name="T52" fmla="*/ 156 w 2296"/>
                <a:gd name="T53" fmla="*/ 2008 h 2308"/>
                <a:gd name="T54" fmla="*/ 307 w 2296"/>
                <a:gd name="T55" fmla="*/ 1985 h 2308"/>
                <a:gd name="T56" fmla="*/ 455 w 2296"/>
                <a:gd name="T57" fmla="*/ 1951 h 2308"/>
                <a:gd name="T58" fmla="*/ 598 w 2296"/>
                <a:gd name="T59" fmla="*/ 1908 h 2308"/>
                <a:gd name="T60" fmla="*/ 737 w 2296"/>
                <a:gd name="T61" fmla="*/ 1856 h 2308"/>
                <a:gd name="T62" fmla="*/ 872 w 2296"/>
                <a:gd name="T63" fmla="*/ 1794 h 2308"/>
                <a:gd name="T64" fmla="*/ 1000 w 2296"/>
                <a:gd name="T65" fmla="*/ 1720 h 2308"/>
                <a:gd name="T66" fmla="*/ 1124 w 2296"/>
                <a:gd name="T67" fmla="*/ 1642 h 2308"/>
                <a:gd name="T68" fmla="*/ 1240 w 2296"/>
                <a:gd name="T69" fmla="*/ 1553 h 2308"/>
                <a:gd name="T70" fmla="*/ 1349 w 2296"/>
                <a:gd name="T71" fmla="*/ 1456 h 2308"/>
                <a:gd name="T72" fmla="*/ 1452 w 2296"/>
                <a:gd name="T73" fmla="*/ 1352 h 2308"/>
                <a:gd name="T74" fmla="*/ 1548 w 2296"/>
                <a:gd name="T75" fmla="*/ 1241 h 2308"/>
                <a:gd name="T76" fmla="*/ 1636 w 2296"/>
                <a:gd name="T77" fmla="*/ 1125 h 2308"/>
                <a:gd name="T78" fmla="*/ 1715 w 2296"/>
                <a:gd name="T79" fmla="*/ 1001 h 2308"/>
                <a:gd name="T80" fmla="*/ 1787 w 2296"/>
                <a:gd name="T81" fmla="*/ 871 h 2308"/>
                <a:gd name="T82" fmla="*/ 1849 w 2296"/>
                <a:gd name="T83" fmla="*/ 738 h 2308"/>
                <a:gd name="T84" fmla="*/ 1901 w 2296"/>
                <a:gd name="T85" fmla="*/ 597 h 2308"/>
                <a:gd name="T86" fmla="*/ 1942 w 2296"/>
                <a:gd name="T87" fmla="*/ 455 h 2308"/>
                <a:gd name="T88" fmla="*/ 1974 w 2296"/>
                <a:gd name="T89" fmla="*/ 306 h 2308"/>
                <a:gd name="T90" fmla="*/ 1995 w 2296"/>
                <a:gd name="T91" fmla="*/ 154 h 2308"/>
                <a:gd name="T92" fmla="*/ 2006 w 2296"/>
                <a:gd name="T93" fmla="*/ 0 h 2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2308">
                  <a:moveTo>
                    <a:pt x="2006" y="0"/>
                  </a:moveTo>
                  <a:lnTo>
                    <a:pt x="2296" y="0"/>
                  </a:lnTo>
                  <a:lnTo>
                    <a:pt x="2286" y="162"/>
                  </a:lnTo>
                  <a:lnTo>
                    <a:pt x="2265" y="321"/>
                  </a:lnTo>
                  <a:lnTo>
                    <a:pt x="2235" y="477"/>
                  </a:lnTo>
                  <a:lnTo>
                    <a:pt x="2194" y="629"/>
                  </a:lnTo>
                  <a:lnTo>
                    <a:pt x="2143" y="776"/>
                  </a:lnTo>
                  <a:lnTo>
                    <a:pt x="2085" y="920"/>
                  </a:lnTo>
                  <a:lnTo>
                    <a:pt x="2016" y="1057"/>
                  </a:lnTo>
                  <a:lnTo>
                    <a:pt x="1939" y="1191"/>
                  </a:lnTo>
                  <a:lnTo>
                    <a:pt x="1854" y="1318"/>
                  </a:lnTo>
                  <a:lnTo>
                    <a:pt x="1760" y="1441"/>
                  </a:lnTo>
                  <a:lnTo>
                    <a:pt x="1661" y="1555"/>
                  </a:lnTo>
                  <a:lnTo>
                    <a:pt x="1552" y="1664"/>
                  </a:lnTo>
                  <a:lnTo>
                    <a:pt x="1437" y="1765"/>
                  </a:lnTo>
                  <a:lnTo>
                    <a:pt x="1317" y="1859"/>
                  </a:lnTo>
                  <a:lnTo>
                    <a:pt x="1189" y="1944"/>
                  </a:lnTo>
                  <a:lnTo>
                    <a:pt x="1058" y="2023"/>
                  </a:lnTo>
                  <a:lnTo>
                    <a:pt x="919" y="2092"/>
                  </a:lnTo>
                  <a:lnTo>
                    <a:pt x="776" y="2152"/>
                  </a:lnTo>
                  <a:lnTo>
                    <a:pt x="630" y="2203"/>
                  </a:lnTo>
                  <a:lnTo>
                    <a:pt x="477" y="2244"/>
                  </a:lnTo>
                  <a:lnTo>
                    <a:pt x="322" y="2276"/>
                  </a:lnTo>
                  <a:lnTo>
                    <a:pt x="164" y="2297"/>
                  </a:lnTo>
                  <a:lnTo>
                    <a:pt x="0" y="2308"/>
                  </a:lnTo>
                  <a:lnTo>
                    <a:pt x="0" y="2019"/>
                  </a:lnTo>
                  <a:lnTo>
                    <a:pt x="156" y="2008"/>
                  </a:lnTo>
                  <a:lnTo>
                    <a:pt x="307" y="1985"/>
                  </a:lnTo>
                  <a:lnTo>
                    <a:pt x="455" y="1951"/>
                  </a:lnTo>
                  <a:lnTo>
                    <a:pt x="598" y="1908"/>
                  </a:lnTo>
                  <a:lnTo>
                    <a:pt x="737" y="1856"/>
                  </a:lnTo>
                  <a:lnTo>
                    <a:pt x="872" y="1794"/>
                  </a:lnTo>
                  <a:lnTo>
                    <a:pt x="1000" y="1720"/>
                  </a:lnTo>
                  <a:lnTo>
                    <a:pt x="1124" y="1642"/>
                  </a:lnTo>
                  <a:lnTo>
                    <a:pt x="1240" y="1553"/>
                  </a:lnTo>
                  <a:lnTo>
                    <a:pt x="1349" y="1456"/>
                  </a:lnTo>
                  <a:lnTo>
                    <a:pt x="1452" y="1352"/>
                  </a:lnTo>
                  <a:lnTo>
                    <a:pt x="1548" y="1241"/>
                  </a:lnTo>
                  <a:lnTo>
                    <a:pt x="1636" y="1125"/>
                  </a:lnTo>
                  <a:lnTo>
                    <a:pt x="1715" y="1001"/>
                  </a:lnTo>
                  <a:lnTo>
                    <a:pt x="1787" y="871"/>
                  </a:lnTo>
                  <a:lnTo>
                    <a:pt x="1849" y="738"/>
                  </a:lnTo>
                  <a:lnTo>
                    <a:pt x="1901" y="597"/>
                  </a:lnTo>
                  <a:lnTo>
                    <a:pt x="1942" y="455"/>
                  </a:lnTo>
                  <a:lnTo>
                    <a:pt x="1974" y="306"/>
                  </a:lnTo>
                  <a:lnTo>
                    <a:pt x="1995" y="154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548568" y="3783666"/>
              <a:ext cx="2488190" cy="2498065"/>
            </a:xfrm>
            <a:custGeom>
              <a:avLst/>
              <a:gdLst>
                <a:gd name="T0" fmla="*/ 0 w 3024"/>
                <a:gd name="T1" fmla="*/ 0 h 3037"/>
                <a:gd name="T2" fmla="*/ 702 w 3024"/>
                <a:gd name="T3" fmla="*/ 0 h 3037"/>
                <a:gd name="T4" fmla="*/ 714 w 3024"/>
                <a:gd name="T5" fmla="*/ 163 h 3037"/>
                <a:gd name="T6" fmla="*/ 732 w 3024"/>
                <a:gd name="T7" fmla="*/ 325 h 3037"/>
                <a:gd name="T8" fmla="*/ 764 w 3024"/>
                <a:gd name="T9" fmla="*/ 481 h 3037"/>
                <a:gd name="T10" fmla="*/ 806 w 3024"/>
                <a:gd name="T11" fmla="*/ 635 h 3037"/>
                <a:gd name="T12" fmla="*/ 856 w 3024"/>
                <a:gd name="T13" fmla="*/ 785 h 3037"/>
                <a:gd name="T14" fmla="*/ 917 w 3024"/>
                <a:gd name="T15" fmla="*/ 930 h 3037"/>
                <a:gd name="T16" fmla="*/ 986 w 3024"/>
                <a:gd name="T17" fmla="*/ 1069 h 3037"/>
                <a:gd name="T18" fmla="*/ 1063 w 3024"/>
                <a:gd name="T19" fmla="*/ 1204 h 3037"/>
                <a:gd name="T20" fmla="*/ 1149 w 3024"/>
                <a:gd name="T21" fmla="*/ 1334 h 3037"/>
                <a:gd name="T22" fmla="*/ 1243 w 3024"/>
                <a:gd name="T23" fmla="*/ 1456 h 3037"/>
                <a:gd name="T24" fmla="*/ 1347 w 3024"/>
                <a:gd name="T25" fmla="*/ 1572 h 3037"/>
                <a:gd name="T26" fmla="*/ 1456 w 3024"/>
                <a:gd name="T27" fmla="*/ 1681 h 3037"/>
                <a:gd name="T28" fmla="*/ 1570 w 3024"/>
                <a:gd name="T29" fmla="*/ 1784 h 3037"/>
                <a:gd name="T30" fmla="*/ 1692 w 3024"/>
                <a:gd name="T31" fmla="*/ 1878 h 3037"/>
                <a:gd name="T32" fmla="*/ 1822 w 3024"/>
                <a:gd name="T33" fmla="*/ 1966 h 3037"/>
                <a:gd name="T34" fmla="*/ 1955 w 3024"/>
                <a:gd name="T35" fmla="*/ 2045 h 3037"/>
                <a:gd name="T36" fmla="*/ 2094 w 3024"/>
                <a:gd name="T37" fmla="*/ 2115 h 3037"/>
                <a:gd name="T38" fmla="*/ 2239 w 3024"/>
                <a:gd name="T39" fmla="*/ 2177 h 3037"/>
                <a:gd name="T40" fmla="*/ 2389 w 3024"/>
                <a:gd name="T41" fmla="*/ 2228 h 3037"/>
                <a:gd name="T42" fmla="*/ 2541 w 3024"/>
                <a:gd name="T43" fmla="*/ 2269 h 3037"/>
                <a:gd name="T44" fmla="*/ 2699 w 3024"/>
                <a:gd name="T45" fmla="*/ 2301 h 3037"/>
                <a:gd name="T46" fmla="*/ 2859 w 3024"/>
                <a:gd name="T47" fmla="*/ 2323 h 3037"/>
                <a:gd name="T48" fmla="*/ 3024 w 3024"/>
                <a:gd name="T49" fmla="*/ 2333 h 3037"/>
                <a:gd name="T50" fmla="*/ 3024 w 3024"/>
                <a:gd name="T51" fmla="*/ 3037 h 3037"/>
                <a:gd name="T52" fmla="*/ 2834 w 3024"/>
                <a:gd name="T53" fmla="*/ 3028 h 3037"/>
                <a:gd name="T54" fmla="*/ 2646 w 3024"/>
                <a:gd name="T55" fmla="*/ 3005 h 3037"/>
                <a:gd name="T56" fmla="*/ 2464 w 3024"/>
                <a:gd name="T57" fmla="*/ 2973 h 3037"/>
                <a:gd name="T58" fmla="*/ 2284 w 3024"/>
                <a:gd name="T59" fmla="*/ 2930 h 3037"/>
                <a:gd name="T60" fmla="*/ 2109 w 3024"/>
                <a:gd name="T61" fmla="*/ 2877 h 3037"/>
                <a:gd name="T62" fmla="*/ 1940 w 3024"/>
                <a:gd name="T63" fmla="*/ 2815 h 3037"/>
                <a:gd name="T64" fmla="*/ 1773 w 3024"/>
                <a:gd name="T65" fmla="*/ 2742 h 3037"/>
                <a:gd name="T66" fmla="*/ 1613 w 3024"/>
                <a:gd name="T67" fmla="*/ 2661 h 3037"/>
                <a:gd name="T68" fmla="*/ 1459 w 3024"/>
                <a:gd name="T69" fmla="*/ 2569 h 3037"/>
                <a:gd name="T70" fmla="*/ 1309 w 3024"/>
                <a:gd name="T71" fmla="*/ 2472 h 3037"/>
                <a:gd name="T72" fmla="*/ 1166 w 3024"/>
                <a:gd name="T73" fmla="*/ 2365 h 3037"/>
                <a:gd name="T74" fmla="*/ 1031 w 3024"/>
                <a:gd name="T75" fmla="*/ 2248 h 3037"/>
                <a:gd name="T76" fmla="*/ 902 w 3024"/>
                <a:gd name="T77" fmla="*/ 2126 h 3037"/>
                <a:gd name="T78" fmla="*/ 779 w 3024"/>
                <a:gd name="T79" fmla="*/ 1997 h 3037"/>
                <a:gd name="T80" fmla="*/ 665 w 3024"/>
                <a:gd name="T81" fmla="*/ 1859 h 3037"/>
                <a:gd name="T82" fmla="*/ 558 w 3024"/>
                <a:gd name="T83" fmla="*/ 1717 h 3037"/>
                <a:gd name="T84" fmla="*/ 460 w 3024"/>
                <a:gd name="T85" fmla="*/ 1566 h 3037"/>
                <a:gd name="T86" fmla="*/ 370 w 3024"/>
                <a:gd name="T87" fmla="*/ 1412 h 3037"/>
                <a:gd name="T88" fmla="*/ 289 w 3024"/>
                <a:gd name="T89" fmla="*/ 1251 h 3037"/>
                <a:gd name="T90" fmla="*/ 218 w 3024"/>
                <a:gd name="T91" fmla="*/ 1086 h 3037"/>
                <a:gd name="T92" fmla="*/ 156 w 3024"/>
                <a:gd name="T93" fmla="*/ 915 h 3037"/>
                <a:gd name="T94" fmla="*/ 103 w 3024"/>
                <a:gd name="T95" fmla="*/ 738 h 3037"/>
                <a:gd name="T96" fmla="*/ 62 w 3024"/>
                <a:gd name="T97" fmla="*/ 560 h 3037"/>
                <a:gd name="T98" fmla="*/ 30 w 3024"/>
                <a:gd name="T99" fmla="*/ 376 h 3037"/>
                <a:gd name="T100" fmla="*/ 9 w 3024"/>
                <a:gd name="T101" fmla="*/ 190 h 3037"/>
                <a:gd name="T102" fmla="*/ 0 w 3024"/>
                <a:gd name="T103" fmla="*/ 0 h 3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4" h="3037">
                  <a:moveTo>
                    <a:pt x="0" y="0"/>
                  </a:moveTo>
                  <a:lnTo>
                    <a:pt x="702" y="0"/>
                  </a:lnTo>
                  <a:lnTo>
                    <a:pt x="714" y="163"/>
                  </a:lnTo>
                  <a:lnTo>
                    <a:pt x="732" y="325"/>
                  </a:lnTo>
                  <a:lnTo>
                    <a:pt x="764" y="481"/>
                  </a:lnTo>
                  <a:lnTo>
                    <a:pt x="806" y="635"/>
                  </a:lnTo>
                  <a:lnTo>
                    <a:pt x="856" y="785"/>
                  </a:lnTo>
                  <a:lnTo>
                    <a:pt x="917" y="930"/>
                  </a:lnTo>
                  <a:lnTo>
                    <a:pt x="986" y="1069"/>
                  </a:lnTo>
                  <a:lnTo>
                    <a:pt x="1063" y="1204"/>
                  </a:lnTo>
                  <a:lnTo>
                    <a:pt x="1149" y="1334"/>
                  </a:lnTo>
                  <a:lnTo>
                    <a:pt x="1243" y="1456"/>
                  </a:lnTo>
                  <a:lnTo>
                    <a:pt x="1347" y="1572"/>
                  </a:lnTo>
                  <a:lnTo>
                    <a:pt x="1456" y="1681"/>
                  </a:lnTo>
                  <a:lnTo>
                    <a:pt x="1570" y="1784"/>
                  </a:lnTo>
                  <a:lnTo>
                    <a:pt x="1692" y="1878"/>
                  </a:lnTo>
                  <a:lnTo>
                    <a:pt x="1822" y="1966"/>
                  </a:lnTo>
                  <a:lnTo>
                    <a:pt x="1955" y="2045"/>
                  </a:lnTo>
                  <a:lnTo>
                    <a:pt x="2094" y="2115"/>
                  </a:lnTo>
                  <a:lnTo>
                    <a:pt x="2239" y="2177"/>
                  </a:lnTo>
                  <a:lnTo>
                    <a:pt x="2389" y="2228"/>
                  </a:lnTo>
                  <a:lnTo>
                    <a:pt x="2541" y="2269"/>
                  </a:lnTo>
                  <a:lnTo>
                    <a:pt x="2699" y="2301"/>
                  </a:lnTo>
                  <a:lnTo>
                    <a:pt x="2859" y="2323"/>
                  </a:lnTo>
                  <a:lnTo>
                    <a:pt x="3024" y="2333"/>
                  </a:lnTo>
                  <a:lnTo>
                    <a:pt x="3024" y="3037"/>
                  </a:lnTo>
                  <a:lnTo>
                    <a:pt x="2834" y="3028"/>
                  </a:lnTo>
                  <a:lnTo>
                    <a:pt x="2646" y="3005"/>
                  </a:lnTo>
                  <a:lnTo>
                    <a:pt x="2464" y="2973"/>
                  </a:lnTo>
                  <a:lnTo>
                    <a:pt x="2284" y="2930"/>
                  </a:lnTo>
                  <a:lnTo>
                    <a:pt x="2109" y="2877"/>
                  </a:lnTo>
                  <a:lnTo>
                    <a:pt x="1940" y="2815"/>
                  </a:lnTo>
                  <a:lnTo>
                    <a:pt x="1773" y="2742"/>
                  </a:lnTo>
                  <a:lnTo>
                    <a:pt x="1613" y="2661"/>
                  </a:lnTo>
                  <a:lnTo>
                    <a:pt x="1459" y="2569"/>
                  </a:lnTo>
                  <a:lnTo>
                    <a:pt x="1309" y="2472"/>
                  </a:lnTo>
                  <a:lnTo>
                    <a:pt x="1166" y="2365"/>
                  </a:lnTo>
                  <a:lnTo>
                    <a:pt x="1031" y="2248"/>
                  </a:lnTo>
                  <a:lnTo>
                    <a:pt x="902" y="2126"/>
                  </a:lnTo>
                  <a:lnTo>
                    <a:pt x="779" y="1997"/>
                  </a:lnTo>
                  <a:lnTo>
                    <a:pt x="665" y="1859"/>
                  </a:lnTo>
                  <a:lnTo>
                    <a:pt x="558" y="1717"/>
                  </a:lnTo>
                  <a:lnTo>
                    <a:pt x="460" y="1566"/>
                  </a:lnTo>
                  <a:lnTo>
                    <a:pt x="370" y="1412"/>
                  </a:lnTo>
                  <a:lnTo>
                    <a:pt x="289" y="1251"/>
                  </a:lnTo>
                  <a:lnTo>
                    <a:pt x="218" y="1086"/>
                  </a:lnTo>
                  <a:lnTo>
                    <a:pt x="156" y="915"/>
                  </a:lnTo>
                  <a:lnTo>
                    <a:pt x="103" y="738"/>
                  </a:lnTo>
                  <a:lnTo>
                    <a:pt x="62" y="560"/>
                  </a:lnTo>
                  <a:lnTo>
                    <a:pt x="30" y="376"/>
                  </a:lnTo>
                  <a:lnTo>
                    <a:pt x="9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3548568" y="1186865"/>
              <a:ext cx="2488190" cy="2475026"/>
            </a:xfrm>
            <a:custGeom>
              <a:avLst/>
              <a:gdLst>
                <a:gd name="T0" fmla="*/ 3024 w 3024"/>
                <a:gd name="T1" fmla="*/ 0 h 3009"/>
                <a:gd name="T2" fmla="*/ 3024 w 3024"/>
                <a:gd name="T3" fmla="*/ 704 h 3009"/>
                <a:gd name="T4" fmla="*/ 2860 w 3024"/>
                <a:gd name="T5" fmla="*/ 713 h 3009"/>
                <a:gd name="T6" fmla="*/ 2701 w 3024"/>
                <a:gd name="T7" fmla="*/ 736 h 3009"/>
                <a:gd name="T8" fmla="*/ 2545 w 3024"/>
                <a:gd name="T9" fmla="*/ 766 h 3009"/>
                <a:gd name="T10" fmla="*/ 2393 w 3024"/>
                <a:gd name="T11" fmla="*/ 807 h 3009"/>
                <a:gd name="T12" fmla="*/ 2244 w 3024"/>
                <a:gd name="T13" fmla="*/ 860 h 3009"/>
                <a:gd name="T14" fmla="*/ 2102 w 3024"/>
                <a:gd name="T15" fmla="*/ 920 h 3009"/>
                <a:gd name="T16" fmla="*/ 1963 w 3024"/>
                <a:gd name="T17" fmla="*/ 988 h 3009"/>
                <a:gd name="T18" fmla="*/ 1829 w 3024"/>
                <a:gd name="T19" fmla="*/ 1067 h 3009"/>
                <a:gd name="T20" fmla="*/ 1702 w 3024"/>
                <a:gd name="T21" fmla="*/ 1151 h 3009"/>
                <a:gd name="T22" fmla="*/ 1580 w 3024"/>
                <a:gd name="T23" fmla="*/ 1245 h 3009"/>
                <a:gd name="T24" fmla="*/ 1465 w 3024"/>
                <a:gd name="T25" fmla="*/ 1346 h 3009"/>
                <a:gd name="T26" fmla="*/ 1356 w 3024"/>
                <a:gd name="T27" fmla="*/ 1455 h 3009"/>
                <a:gd name="T28" fmla="*/ 1255 w 3024"/>
                <a:gd name="T29" fmla="*/ 1570 h 3009"/>
                <a:gd name="T30" fmla="*/ 1161 w 3024"/>
                <a:gd name="T31" fmla="*/ 1690 h 3009"/>
                <a:gd name="T32" fmla="*/ 1074 w 3024"/>
                <a:gd name="T33" fmla="*/ 1818 h 3009"/>
                <a:gd name="T34" fmla="*/ 995 w 3024"/>
                <a:gd name="T35" fmla="*/ 1951 h 3009"/>
                <a:gd name="T36" fmla="*/ 926 w 3024"/>
                <a:gd name="T37" fmla="*/ 2088 h 3009"/>
                <a:gd name="T38" fmla="*/ 864 w 3024"/>
                <a:gd name="T39" fmla="*/ 2233 h 3009"/>
                <a:gd name="T40" fmla="*/ 813 w 3024"/>
                <a:gd name="T41" fmla="*/ 2379 h 3009"/>
                <a:gd name="T42" fmla="*/ 770 w 3024"/>
                <a:gd name="T43" fmla="*/ 2531 h 3009"/>
                <a:gd name="T44" fmla="*/ 738 w 3024"/>
                <a:gd name="T45" fmla="*/ 2687 h 3009"/>
                <a:gd name="T46" fmla="*/ 716 w 3024"/>
                <a:gd name="T47" fmla="*/ 2847 h 3009"/>
                <a:gd name="T48" fmla="*/ 704 w 3024"/>
                <a:gd name="T49" fmla="*/ 3009 h 3009"/>
                <a:gd name="T50" fmla="*/ 0 w 3024"/>
                <a:gd name="T51" fmla="*/ 3009 h 3009"/>
                <a:gd name="T52" fmla="*/ 11 w 3024"/>
                <a:gd name="T53" fmla="*/ 2821 h 3009"/>
                <a:gd name="T54" fmla="*/ 34 w 3024"/>
                <a:gd name="T55" fmla="*/ 2635 h 3009"/>
                <a:gd name="T56" fmla="*/ 66 w 3024"/>
                <a:gd name="T57" fmla="*/ 2453 h 3009"/>
                <a:gd name="T58" fmla="*/ 109 w 3024"/>
                <a:gd name="T59" fmla="*/ 2276 h 3009"/>
                <a:gd name="T60" fmla="*/ 163 w 3024"/>
                <a:gd name="T61" fmla="*/ 2101 h 3009"/>
                <a:gd name="T62" fmla="*/ 225 w 3024"/>
                <a:gd name="T63" fmla="*/ 1932 h 3009"/>
                <a:gd name="T64" fmla="*/ 299 w 3024"/>
                <a:gd name="T65" fmla="*/ 1767 h 3009"/>
                <a:gd name="T66" fmla="*/ 379 w 3024"/>
                <a:gd name="T67" fmla="*/ 1609 h 3009"/>
                <a:gd name="T68" fmla="*/ 470 w 3024"/>
                <a:gd name="T69" fmla="*/ 1455 h 3009"/>
                <a:gd name="T70" fmla="*/ 567 w 3024"/>
                <a:gd name="T71" fmla="*/ 1307 h 3009"/>
                <a:gd name="T72" fmla="*/ 674 w 3024"/>
                <a:gd name="T73" fmla="*/ 1166 h 3009"/>
                <a:gd name="T74" fmla="*/ 789 w 3024"/>
                <a:gd name="T75" fmla="*/ 1031 h 3009"/>
                <a:gd name="T76" fmla="*/ 911 w 3024"/>
                <a:gd name="T77" fmla="*/ 901 h 3009"/>
                <a:gd name="T78" fmla="*/ 1040 w 3024"/>
                <a:gd name="T79" fmla="*/ 781 h 3009"/>
                <a:gd name="T80" fmla="*/ 1176 w 3024"/>
                <a:gd name="T81" fmla="*/ 666 h 3009"/>
                <a:gd name="T82" fmla="*/ 1318 w 3024"/>
                <a:gd name="T83" fmla="*/ 559 h 3009"/>
                <a:gd name="T84" fmla="*/ 1467 w 3024"/>
                <a:gd name="T85" fmla="*/ 462 h 3009"/>
                <a:gd name="T86" fmla="*/ 1621 w 3024"/>
                <a:gd name="T87" fmla="*/ 374 h 3009"/>
                <a:gd name="T88" fmla="*/ 1780 w 3024"/>
                <a:gd name="T89" fmla="*/ 293 h 3009"/>
                <a:gd name="T90" fmla="*/ 1946 w 3024"/>
                <a:gd name="T91" fmla="*/ 219 h 3009"/>
                <a:gd name="T92" fmla="*/ 2115 w 3024"/>
                <a:gd name="T93" fmla="*/ 158 h 3009"/>
                <a:gd name="T94" fmla="*/ 2289 w 3024"/>
                <a:gd name="T95" fmla="*/ 105 h 3009"/>
                <a:gd name="T96" fmla="*/ 2468 w 3024"/>
                <a:gd name="T97" fmla="*/ 64 h 3009"/>
                <a:gd name="T98" fmla="*/ 2648 w 3024"/>
                <a:gd name="T99" fmla="*/ 32 h 3009"/>
                <a:gd name="T100" fmla="*/ 2834 w 3024"/>
                <a:gd name="T101" fmla="*/ 11 h 3009"/>
                <a:gd name="T102" fmla="*/ 3024 w 3024"/>
                <a:gd name="T103" fmla="*/ 0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4" h="3009">
                  <a:moveTo>
                    <a:pt x="3024" y="0"/>
                  </a:moveTo>
                  <a:lnTo>
                    <a:pt x="3024" y="704"/>
                  </a:lnTo>
                  <a:lnTo>
                    <a:pt x="2860" y="713"/>
                  </a:lnTo>
                  <a:lnTo>
                    <a:pt x="2701" y="736"/>
                  </a:lnTo>
                  <a:lnTo>
                    <a:pt x="2545" y="766"/>
                  </a:lnTo>
                  <a:lnTo>
                    <a:pt x="2393" y="807"/>
                  </a:lnTo>
                  <a:lnTo>
                    <a:pt x="2244" y="860"/>
                  </a:lnTo>
                  <a:lnTo>
                    <a:pt x="2102" y="920"/>
                  </a:lnTo>
                  <a:lnTo>
                    <a:pt x="1963" y="988"/>
                  </a:lnTo>
                  <a:lnTo>
                    <a:pt x="1829" y="1067"/>
                  </a:lnTo>
                  <a:lnTo>
                    <a:pt x="1702" y="1151"/>
                  </a:lnTo>
                  <a:lnTo>
                    <a:pt x="1580" y="1245"/>
                  </a:lnTo>
                  <a:lnTo>
                    <a:pt x="1465" y="1346"/>
                  </a:lnTo>
                  <a:lnTo>
                    <a:pt x="1356" y="1455"/>
                  </a:lnTo>
                  <a:lnTo>
                    <a:pt x="1255" y="1570"/>
                  </a:lnTo>
                  <a:lnTo>
                    <a:pt x="1161" y="1690"/>
                  </a:lnTo>
                  <a:lnTo>
                    <a:pt x="1074" y="1818"/>
                  </a:lnTo>
                  <a:lnTo>
                    <a:pt x="995" y="1951"/>
                  </a:lnTo>
                  <a:lnTo>
                    <a:pt x="926" y="2088"/>
                  </a:lnTo>
                  <a:lnTo>
                    <a:pt x="864" y="2233"/>
                  </a:lnTo>
                  <a:lnTo>
                    <a:pt x="813" y="2379"/>
                  </a:lnTo>
                  <a:lnTo>
                    <a:pt x="770" y="2531"/>
                  </a:lnTo>
                  <a:lnTo>
                    <a:pt x="738" y="2687"/>
                  </a:lnTo>
                  <a:lnTo>
                    <a:pt x="716" y="2847"/>
                  </a:lnTo>
                  <a:lnTo>
                    <a:pt x="704" y="3009"/>
                  </a:lnTo>
                  <a:lnTo>
                    <a:pt x="0" y="3009"/>
                  </a:lnTo>
                  <a:lnTo>
                    <a:pt x="11" y="2821"/>
                  </a:lnTo>
                  <a:lnTo>
                    <a:pt x="34" y="2635"/>
                  </a:lnTo>
                  <a:lnTo>
                    <a:pt x="66" y="2453"/>
                  </a:lnTo>
                  <a:lnTo>
                    <a:pt x="109" y="2276"/>
                  </a:lnTo>
                  <a:lnTo>
                    <a:pt x="163" y="2101"/>
                  </a:lnTo>
                  <a:lnTo>
                    <a:pt x="225" y="1932"/>
                  </a:lnTo>
                  <a:lnTo>
                    <a:pt x="299" y="1767"/>
                  </a:lnTo>
                  <a:lnTo>
                    <a:pt x="379" y="1609"/>
                  </a:lnTo>
                  <a:lnTo>
                    <a:pt x="470" y="1455"/>
                  </a:lnTo>
                  <a:lnTo>
                    <a:pt x="567" y="1307"/>
                  </a:lnTo>
                  <a:lnTo>
                    <a:pt x="674" y="1166"/>
                  </a:lnTo>
                  <a:lnTo>
                    <a:pt x="789" y="1031"/>
                  </a:lnTo>
                  <a:lnTo>
                    <a:pt x="911" y="901"/>
                  </a:lnTo>
                  <a:lnTo>
                    <a:pt x="1040" y="781"/>
                  </a:lnTo>
                  <a:lnTo>
                    <a:pt x="1176" y="666"/>
                  </a:lnTo>
                  <a:lnTo>
                    <a:pt x="1318" y="559"/>
                  </a:lnTo>
                  <a:lnTo>
                    <a:pt x="1467" y="462"/>
                  </a:lnTo>
                  <a:lnTo>
                    <a:pt x="1621" y="374"/>
                  </a:lnTo>
                  <a:lnTo>
                    <a:pt x="1780" y="293"/>
                  </a:lnTo>
                  <a:lnTo>
                    <a:pt x="1946" y="219"/>
                  </a:lnTo>
                  <a:lnTo>
                    <a:pt x="2115" y="158"/>
                  </a:lnTo>
                  <a:lnTo>
                    <a:pt x="2289" y="105"/>
                  </a:lnTo>
                  <a:lnTo>
                    <a:pt x="2468" y="64"/>
                  </a:lnTo>
                  <a:lnTo>
                    <a:pt x="2648" y="32"/>
                  </a:lnTo>
                  <a:lnTo>
                    <a:pt x="2834" y="11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155243" y="1186865"/>
              <a:ext cx="2488190" cy="2475026"/>
            </a:xfrm>
            <a:custGeom>
              <a:avLst/>
              <a:gdLst>
                <a:gd name="T0" fmla="*/ 0 w 3024"/>
                <a:gd name="T1" fmla="*/ 0 h 3009"/>
                <a:gd name="T2" fmla="*/ 190 w 3024"/>
                <a:gd name="T3" fmla="*/ 11 h 3009"/>
                <a:gd name="T4" fmla="*/ 374 w 3024"/>
                <a:gd name="T5" fmla="*/ 32 h 3009"/>
                <a:gd name="T6" fmla="*/ 556 w 3024"/>
                <a:gd name="T7" fmla="*/ 64 h 3009"/>
                <a:gd name="T8" fmla="*/ 735 w 3024"/>
                <a:gd name="T9" fmla="*/ 105 h 3009"/>
                <a:gd name="T10" fmla="*/ 909 w 3024"/>
                <a:gd name="T11" fmla="*/ 158 h 3009"/>
                <a:gd name="T12" fmla="*/ 1078 w 3024"/>
                <a:gd name="T13" fmla="*/ 219 h 3009"/>
                <a:gd name="T14" fmla="*/ 1244 w 3024"/>
                <a:gd name="T15" fmla="*/ 293 h 3009"/>
                <a:gd name="T16" fmla="*/ 1403 w 3024"/>
                <a:gd name="T17" fmla="*/ 374 h 3009"/>
                <a:gd name="T18" fmla="*/ 1557 w 3024"/>
                <a:gd name="T19" fmla="*/ 462 h 3009"/>
                <a:gd name="T20" fmla="*/ 1706 w 3024"/>
                <a:gd name="T21" fmla="*/ 559 h 3009"/>
                <a:gd name="T22" fmla="*/ 1849 w 3024"/>
                <a:gd name="T23" fmla="*/ 666 h 3009"/>
                <a:gd name="T24" fmla="*/ 1984 w 3024"/>
                <a:gd name="T25" fmla="*/ 781 h 3009"/>
                <a:gd name="T26" fmla="*/ 2113 w 3024"/>
                <a:gd name="T27" fmla="*/ 901 h 3009"/>
                <a:gd name="T28" fmla="*/ 2235 w 3024"/>
                <a:gd name="T29" fmla="*/ 1031 h 3009"/>
                <a:gd name="T30" fmla="*/ 2350 w 3024"/>
                <a:gd name="T31" fmla="*/ 1166 h 3009"/>
                <a:gd name="T32" fmla="*/ 2457 w 3024"/>
                <a:gd name="T33" fmla="*/ 1307 h 3009"/>
                <a:gd name="T34" fmla="*/ 2555 w 3024"/>
                <a:gd name="T35" fmla="*/ 1455 h 3009"/>
                <a:gd name="T36" fmla="*/ 2645 w 3024"/>
                <a:gd name="T37" fmla="*/ 1609 h 3009"/>
                <a:gd name="T38" fmla="*/ 2726 w 3024"/>
                <a:gd name="T39" fmla="*/ 1767 h 3009"/>
                <a:gd name="T40" fmla="*/ 2799 w 3024"/>
                <a:gd name="T41" fmla="*/ 1932 h 3009"/>
                <a:gd name="T42" fmla="*/ 2861 w 3024"/>
                <a:gd name="T43" fmla="*/ 2101 h 3009"/>
                <a:gd name="T44" fmla="*/ 2915 w 3024"/>
                <a:gd name="T45" fmla="*/ 2276 h 3009"/>
                <a:gd name="T46" fmla="*/ 2959 w 3024"/>
                <a:gd name="T47" fmla="*/ 2453 h 3009"/>
                <a:gd name="T48" fmla="*/ 2990 w 3024"/>
                <a:gd name="T49" fmla="*/ 2635 h 3009"/>
                <a:gd name="T50" fmla="*/ 3013 w 3024"/>
                <a:gd name="T51" fmla="*/ 2821 h 3009"/>
                <a:gd name="T52" fmla="*/ 3024 w 3024"/>
                <a:gd name="T53" fmla="*/ 3009 h 3009"/>
                <a:gd name="T54" fmla="*/ 2320 w 3024"/>
                <a:gd name="T55" fmla="*/ 3009 h 3009"/>
                <a:gd name="T56" fmla="*/ 2309 w 3024"/>
                <a:gd name="T57" fmla="*/ 2847 h 3009"/>
                <a:gd name="T58" fmla="*/ 2286 w 3024"/>
                <a:gd name="T59" fmla="*/ 2687 h 3009"/>
                <a:gd name="T60" fmla="*/ 2254 w 3024"/>
                <a:gd name="T61" fmla="*/ 2531 h 3009"/>
                <a:gd name="T62" fmla="*/ 2211 w 3024"/>
                <a:gd name="T63" fmla="*/ 2379 h 3009"/>
                <a:gd name="T64" fmla="*/ 2160 w 3024"/>
                <a:gd name="T65" fmla="*/ 2233 h 3009"/>
                <a:gd name="T66" fmla="*/ 2098 w 3024"/>
                <a:gd name="T67" fmla="*/ 2088 h 3009"/>
                <a:gd name="T68" fmla="*/ 2029 w 3024"/>
                <a:gd name="T69" fmla="*/ 1951 h 3009"/>
                <a:gd name="T70" fmla="*/ 1950 w 3024"/>
                <a:gd name="T71" fmla="*/ 1818 h 3009"/>
                <a:gd name="T72" fmla="*/ 1864 w 3024"/>
                <a:gd name="T73" fmla="*/ 1690 h 3009"/>
                <a:gd name="T74" fmla="*/ 1770 w 3024"/>
                <a:gd name="T75" fmla="*/ 1570 h 3009"/>
                <a:gd name="T76" fmla="*/ 1668 w 3024"/>
                <a:gd name="T77" fmla="*/ 1455 h 3009"/>
                <a:gd name="T78" fmla="*/ 1559 w 3024"/>
                <a:gd name="T79" fmla="*/ 1346 h 3009"/>
                <a:gd name="T80" fmla="*/ 1445 w 3024"/>
                <a:gd name="T81" fmla="*/ 1245 h 3009"/>
                <a:gd name="T82" fmla="*/ 1323 w 3024"/>
                <a:gd name="T83" fmla="*/ 1151 h 3009"/>
                <a:gd name="T84" fmla="*/ 1195 w 3024"/>
                <a:gd name="T85" fmla="*/ 1067 h 3009"/>
                <a:gd name="T86" fmla="*/ 1062 w 3024"/>
                <a:gd name="T87" fmla="*/ 988 h 3009"/>
                <a:gd name="T88" fmla="*/ 923 w 3024"/>
                <a:gd name="T89" fmla="*/ 920 h 3009"/>
                <a:gd name="T90" fmla="*/ 780 w 3024"/>
                <a:gd name="T91" fmla="*/ 860 h 3009"/>
                <a:gd name="T92" fmla="*/ 631 w 3024"/>
                <a:gd name="T93" fmla="*/ 807 h 3009"/>
                <a:gd name="T94" fmla="*/ 479 w 3024"/>
                <a:gd name="T95" fmla="*/ 766 h 3009"/>
                <a:gd name="T96" fmla="*/ 323 w 3024"/>
                <a:gd name="T97" fmla="*/ 736 h 3009"/>
                <a:gd name="T98" fmla="*/ 164 w 3024"/>
                <a:gd name="T99" fmla="*/ 713 h 3009"/>
                <a:gd name="T100" fmla="*/ 0 w 3024"/>
                <a:gd name="T101" fmla="*/ 704 h 3009"/>
                <a:gd name="T102" fmla="*/ 0 w 3024"/>
                <a:gd name="T103" fmla="*/ 0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4" h="3009">
                  <a:moveTo>
                    <a:pt x="0" y="0"/>
                  </a:moveTo>
                  <a:lnTo>
                    <a:pt x="190" y="11"/>
                  </a:lnTo>
                  <a:lnTo>
                    <a:pt x="374" y="32"/>
                  </a:lnTo>
                  <a:lnTo>
                    <a:pt x="556" y="64"/>
                  </a:lnTo>
                  <a:lnTo>
                    <a:pt x="735" y="105"/>
                  </a:lnTo>
                  <a:lnTo>
                    <a:pt x="909" y="158"/>
                  </a:lnTo>
                  <a:lnTo>
                    <a:pt x="1078" y="219"/>
                  </a:lnTo>
                  <a:lnTo>
                    <a:pt x="1244" y="293"/>
                  </a:lnTo>
                  <a:lnTo>
                    <a:pt x="1403" y="374"/>
                  </a:lnTo>
                  <a:lnTo>
                    <a:pt x="1557" y="462"/>
                  </a:lnTo>
                  <a:lnTo>
                    <a:pt x="1706" y="559"/>
                  </a:lnTo>
                  <a:lnTo>
                    <a:pt x="1849" y="666"/>
                  </a:lnTo>
                  <a:lnTo>
                    <a:pt x="1984" y="781"/>
                  </a:lnTo>
                  <a:lnTo>
                    <a:pt x="2113" y="901"/>
                  </a:lnTo>
                  <a:lnTo>
                    <a:pt x="2235" y="1031"/>
                  </a:lnTo>
                  <a:lnTo>
                    <a:pt x="2350" y="1166"/>
                  </a:lnTo>
                  <a:lnTo>
                    <a:pt x="2457" y="1307"/>
                  </a:lnTo>
                  <a:lnTo>
                    <a:pt x="2555" y="1455"/>
                  </a:lnTo>
                  <a:lnTo>
                    <a:pt x="2645" y="1609"/>
                  </a:lnTo>
                  <a:lnTo>
                    <a:pt x="2726" y="1767"/>
                  </a:lnTo>
                  <a:lnTo>
                    <a:pt x="2799" y="1932"/>
                  </a:lnTo>
                  <a:lnTo>
                    <a:pt x="2861" y="2101"/>
                  </a:lnTo>
                  <a:lnTo>
                    <a:pt x="2915" y="2276"/>
                  </a:lnTo>
                  <a:lnTo>
                    <a:pt x="2959" y="2453"/>
                  </a:lnTo>
                  <a:lnTo>
                    <a:pt x="2990" y="2635"/>
                  </a:lnTo>
                  <a:lnTo>
                    <a:pt x="3013" y="2821"/>
                  </a:lnTo>
                  <a:lnTo>
                    <a:pt x="3024" y="3009"/>
                  </a:lnTo>
                  <a:lnTo>
                    <a:pt x="2320" y="3009"/>
                  </a:lnTo>
                  <a:lnTo>
                    <a:pt x="2309" y="2847"/>
                  </a:lnTo>
                  <a:lnTo>
                    <a:pt x="2286" y="2687"/>
                  </a:lnTo>
                  <a:lnTo>
                    <a:pt x="2254" y="2531"/>
                  </a:lnTo>
                  <a:lnTo>
                    <a:pt x="2211" y="2379"/>
                  </a:lnTo>
                  <a:lnTo>
                    <a:pt x="2160" y="2233"/>
                  </a:lnTo>
                  <a:lnTo>
                    <a:pt x="2098" y="2088"/>
                  </a:lnTo>
                  <a:lnTo>
                    <a:pt x="2029" y="1951"/>
                  </a:lnTo>
                  <a:lnTo>
                    <a:pt x="1950" y="1818"/>
                  </a:lnTo>
                  <a:lnTo>
                    <a:pt x="1864" y="1690"/>
                  </a:lnTo>
                  <a:lnTo>
                    <a:pt x="1770" y="1570"/>
                  </a:lnTo>
                  <a:lnTo>
                    <a:pt x="1668" y="1455"/>
                  </a:lnTo>
                  <a:lnTo>
                    <a:pt x="1559" y="1346"/>
                  </a:lnTo>
                  <a:lnTo>
                    <a:pt x="1445" y="1245"/>
                  </a:lnTo>
                  <a:lnTo>
                    <a:pt x="1323" y="1151"/>
                  </a:lnTo>
                  <a:lnTo>
                    <a:pt x="1195" y="1067"/>
                  </a:lnTo>
                  <a:lnTo>
                    <a:pt x="1062" y="988"/>
                  </a:lnTo>
                  <a:lnTo>
                    <a:pt x="923" y="920"/>
                  </a:lnTo>
                  <a:lnTo>
                    <a:pt x="780" y="860"/>
                  </a:lnTo>
                  <a:lnTo>
                    <a:pt x="631" y="807"/>
                  </a:lnTo>
                  <a:lnTo>
                    <a:pt x="479" y="766"/>
                  </a:lnTo>
                  <a:lnTo>
                    <a:pt x="323" y="736"/>
                  </a:lnTo>
                  <a:lnTo>
                    <a:pt x="164" y="713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6155243" y="3783666"/>
              <a:ext cx="2488190" cy="2498065"/>
            </a:xfrm>
            <a:custGeom>
              <a:avLst/>
              <a:gdLst>
                <a:gd name="T0" fmla="*/ 2320 w 3024"/>
                <a:gd name="T1" fmla="*/ 0 h 3037"/>
                <a:gd name="T2" fmla="*/ 3024 w 3024"/>
                <a:gd name="T3" fmla="*/ 0 h 3037"/>
                <a:gd name="T4" fmla="*/ 3015 w 3024"/>
                <a:gd name="T5" fmla="*/ 190 h 3037"/>
                <a:gd name="T6" fmla="*/ 2994 w 3024"/>
                <a:gd name="T7" fmla="*/ 376 h 3037"/>
                <a:gd name="T8" fmla="*/ 2962 w 3024"/>
                <a:gd name="T9" fmla="*/ 560 h 3037"/>
                <a:gd name="T10" fmla="*/ 2921 w 3024"/>
                <a:gd name="T11" fmla="*/ 738 h 3037"/>
                <a:gd name="T12" fmla="*/ 2868 w 3024"/>
                <a:gd name="T13" fmla="*/ 915 h 3037"/>
                <a:gd name="T14" fmla="*/ 2806 w 3024"/>
                <a:gd name="T15" fmla="*/ 1086 h 3037"/>
                <a:gd name="T16" fmla="*/ 2735 w 3024"/>
                <a:gd name="T17" fmla="*/ 1251 h 3037"/>
                <a:gd name="T18" fmla="*/ 2654 w 3024"/>
                <a:gd name="T19" fmla="*/ 1412 h 3037"/>
                <a:gd name="T20" fmla="*/ 2564 w 3024"/>
                <a:gd name="T21" fmla="*/ 1566 h 3037"/>
                <a:gd name="T22" fmla="*/ 2466 w 3024"/>
                <a:gd name="T23" fmla="*/ 1717 h 3037"/>
                <a:gd name="T24" fmla="*/ 2359 w 3024"/>
                <a:gd name="T25" fmla="*/ 1859 h 3037"/>
                <a:gd name="T26" fmla="*/ 2245 w 3024"/>
                <a:gd name="T27" fmla="*/ 1997 h 3037"/>
                <a:gd name="T28" fmla="*/ 2123 w 3024"/>
                <a:gd name="T29" fmla="*/ 2126 h 3037"/>
                <a:gd name="T30" fmla="*/ 1993 w 3024"/>
                <a:gd name="T31" fmla="*/ 2248 h 3037"/>
                <a:gd name="T32" fmla="*/ 1858 w 3024"/>
                <a:gd name="T33" fmla="*/ 2365 h 3037"/>
                <a:gd name="T34" fmla="*/ 1715 w 3024"/>
                <a:gd name="T35" fmla="*/ 2472 h 3037"/>
                <a:gd name="T36" fmla="*/ 1565 w 3024"/>
                <a:gd name="T37" fmla="*/ 2569 h 3037"/>
                <a:gd name="T38" fmla="*/ 1411 w 3024"/>
                <a:gd name="T39" fmla="*/ 2661 h 3037"/>
                <a:gd name="T40" fmla="*/ 1251 w 3024"/>
                <a:gd name="T41" fmla="*/ 2742 h 3037"/>
                <a:gd name="T42" fmla="*/ 1084 w 3024"/>
                <a:gd name="T43" fmla="*/ 2815 h 3037"/>
                <a:gd name="T44" fmla="*/ 915 w 3024"/>
                <a:gd name="T45" fmla="*/ 2877 h 3037"/>
                <a:gd name="T46" fmla="*/ 739 w 3024"/>
                <a:gd name="T47" fmla="*/ 2930 h 3037"/>
                <a:gd name="T48" fmla="*/ 560 w 3024"/>
                <a:gd name="T49" fmla="*/ 2973 h 3037"/>
                <a:gd name="T50" fmla="*/ 378 w 3024"/>
                <a:gd name="T51" fmla="*/ 3005 h 3037"/>
                <a:gd name="T52" fmla="*/ 190 w 3024"/>
                <a:gd name="T53" fmla="*/ 3028 h 3037"/>
                <a:gd name="T54" fmla="*/ 0 w 3024"/>
                <a:gd name="T55" fmla="*/ 3037 h 3037"/>
                <a:gd name="T56" fmla="*/ 0 w 3024"/>
                <a:gd name="T57" fmla="*/ 2333 h 3037"/>
                <a:gd name="T58" fmla="*/ 164 w 3024"/>
                <a:gd name="T59" fmla="*/ 2323 h 3037"/>
                <a:gd name="T60" fmla="*/ 325 w 3024"/>
                <a:gd name="T61" fmla="*/ 2301 h 3037"/>
                <a:gd name="T62" fmla="*/ 483 w 3024"/>
                <a:gd name="T63" fmla="*/ 2269 h 3037"/>
                <a:gd name="T64" fmla="*/ 635 w 3024"/>
                <a:gd name="T65" fmla="*/ 2228 h 3037"/>
                <a:gd name="T66" fmla="*/ 785 w 3024"/>
                <a:gd name="T67" fmla="*/ 2177 h 3037"/>
                <a:gd name="T68" fmla="*/ 930 w 3024"/>
                <a:gd name="T69" fmla="*/ 2115 h 3037"/>
                <a:gd name="T70" fmla="*/ 1069 w 3024"/>
                <a:gd name="T71" fmla="*/ 2045 h 3037"/>
                <a:gd name="T72" fmla="*/ 1202 w 3024"/>
                <a:gd name="T73" fmla="*/ 1966 h 3037"/>
                <a:gd name="T74" fmla="*/ 1332 w 3024"/>
                <a:gd name="T75" fmla="*/ 1878 h 3037"/>
                <a:gd name="T76" fmla="*/ 1454 w 3024"/>
                <a:gd name="T77" fmla="*/ 1784 h 3037"/>
                <a:gd name="T78" fmla="*/ 1569 w 3024"/>
                <a:gd name="T79" fmla="*/ 1681 h 3037"/>
                <a:gd name="T80" fmla="*/ 1678 w 3024"/>
                <a:gd name="T81" fmla="*/ 1572 h 3037"/>
                <a:gd name="T82" fmla="*/ 1779 w 3024"/>
                <a:gd name="T83" fmla="*/ 1456 h 3037"/>
                <a:gd name="T84" fmla="*/ 1875 w 3024"/>
                <a:gd name="T85" fmla="*/ 1334 h 3037"/>
                <a:gd name="T86" fmla="*/ 1961 w 3024"/>
                <a:gd name="T87" fmla="*/ 1204 h 3037"/>
                <a:gd name="T88" fmla="*/ 2038 w 3024"/>
                <a:gd name="T89" fmla="*/ 1069 h 3037"/>
                <a:gd name="T90" fmla="*/ 2108 w 3024"/>
                <a:gd name="T91" fmla="*/ 930 h 3037"/>
                <a:gd name="T92" fmla="*/ 2168 w 3024"/>
                <a:gd name="T93" fmla="*/ 785 h 3037"/>
                <a:gd name="T94" fmla="*/ 2219 w 3024"/>
                <a:gd name="T95" fmla="*/ 635 h 3037"/>
                <a:gd name="T96" fmla="*/ 2260 w 3024"/>
                <a:gd name="T97" fmla="*/ 481 h 3037"/>
                <a:gd name="T98" fmla="*/ 2292 w 3024"/>
                <a:gd name="T99" fmla="*/ 325 h 3037"/>
                <a:gd name="T100" fmla="*/ 2311 w 3024"/>
                <a:gd name="T101" fmla="*/ 163 h 3037"/>
                <a:gd name="T102" fmla="*/ 2320 w 3024"/>
                <a:gd name="T103" fmla="*/ 0 h 3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4" h="3037">
                  <a:moveTo>
                    <a:pt x="2320" y="0"/>
                  </a:moveTo>
                  <a:lnTo>
                    <a:pt x="3024" y="0"/>
                  </a:lnTo>
                  <a:lnTo>
                    <a:pt x="3015" y="190"/>
                  </a:lnTo>
                  <a:lnTo>
                    <a:pt x="2994" y="376"/>
                  </a:lnTo>
                  <a:lnTo>
                    <a:pt x="2962" y="560"/>
                  </a:lnTo>
                  <a:lnTo>
                    <a:pt x="2921" y="738"/>
                  </a:lnTo>
                  <a:lnTo>
                    <a:pt x="2868" y="915"/>
                  </a:lnTo>
                  <a:lnTo>
                    <a:pt x="2806" y="1086"/>
                  </a:lnTo>
                  <a:lnTo>
                    <a:pt x="2735" y="1251"/>
                  </a:lnTo>
                  <a:lnTo>
                    <a:pt x="2654" y="1412"/>
                  </a:lnTo>
                  <a:lnTo>
                    <a:pt x="2564" y="1566"/>
                  </a:lnTo>
                  <a:lnTo>
                    <a:pt x="2466" y="1717"/>
                  </a:lnTo>
                  <a:lnTo>
                    <a:pt x="2359" y="1859"/>
                  </a:lnTo>
                  <a:lnTo>
                    <a:pt x="2245" y="1997"/>
                  </a:lnTo>
                  <a:lnTo>
                    <a:pt x="2123" y="2126"/>
                  </a:lnTo>
                  <a:lnTo>
                    <a:pt x="1993" y="2248"/>
                  </a:lnTo>
                  <a:lnTo>
                    <a:pt x="1858" y="2365"/>
                  </a:lnTo>
                  <a:lnTo>
                    <a:pt x="1715" y="2472"/>
                  </a:lnTo>
                  <a:lnTo>
                    <a:pt x="1565" y="2569"/>
                  </a:lnTo>
                  <a:lnTo>
                    <a:pt x="1411" y="2661"/>
                  </a:lnTo>
                  <a:lnTo>
                    <a:pt x="1251" y="2742"/>
                  </a:lnTo>
                  <a:lnTo>
                    <a:pt x="1084" y="2815"/>
                  </a:lnTo>
                  <a:lnTo>
                    <a:pt x="915" y="2877"/>
                  </a:lnTo>
                  <a:lnTo>
                    <a:pt x="739" y="2930"/>
                  </a:lnTo>
                  <a:lnTo>
                    <a:pt x="560" y="2973"/>
                  </a:lnTo>
                  <a:lnTo>
                    <a:pt x="378" y="3005"/>
                  </a:lnTo>
                  <a:lnTo>
                    <a:pt x="190" y="3028"/>
                  </a:lnTo>
                  <a:lnTo>
                    <a:pt x="0" y="3037"/>
                  </a:lnTo>
                  <a:lnTo>
                    <a:pt x="0" y="2333"/>
                  </a:lnTo>
                  <a:lnTo>
                    <a:pt x="164" y="2323"/>
                  </a:lnTo>
                  <a:lnTo>
                    <a:pt x="325" y="2301"/>
                  </a:lnTo>
                  <a:lnTo>
                    <a:pt x="483" y="2269"/>
                  </a:lnTo>
                  <a:lnTo>
                    <a:pt x="635" y="2228"/>
                  </a:lnTo>
                  <a:lnTo>
                    <a:pt x="785" y="2177"/>
                  </a:lnTo>
                  <a:lnTo>
                    <a:pt x="930" y="2115"/>
                  </a:lnTo>
                  <a:lnTo>
                    <a:pt x="1069" y="2045"/>
                  </a:lnTo>
                  <a:lnTo>
                    <a:pt x="1202" y="1966"/>
                  </a:lnTo>
                  <a:lnTo>
                    <a:pt x="1332" y="1878"/>
                  </a:lnTo>
                  <a:lnTo>
                    <a:pt x="1454" y="1784"/>
                  </a:lnTo>
                  <a:lnTo>
                    <a:pt x="1569" y="1681"/>
                  </a:lnTo>
                  <a:lnTo>
                    <a:pt x="1678" y="1572"/>
                  </a:lnTo>
                  <a:lnTo>
                    <a:pt x="1779" y="1456"/>
                  </a:lnTo>
                  <a:lnTo>
                    <a:pt x="1875" y="1334"/>
                  </a:lnTo>
                  <a:lnTo>
                    <a:pt x="1961" y="1204"/>
                  </a:lnTo>
                  <a:lnTo>
                    <a:pt x="2038" y="1069"/>
                  </a:lnTo>
                  <a:lnTo>
                    <a:pt x="2108" y="930"/>
                  </a:lnTo>
                  <a:lnTo>
                    <a:pt x="2168" y="785"/>
                  </a:lnTo>
                  <a:lnTo>
                    <a:pt x="2219" y="635"/>
                  </a:lnTo>
                  <a:lnTo>
                    <a:pt x="2260" y="481"/>
                  </a:lnTo>
                  <a:lnTo>
                    <a:pt x="2292" y="325"/>
                  </a:lnTo>
                  <a:lnTo>
                    <a:pt x="2311" y="163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IN" sz="2401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384901" y="3023200"/>
              <a:ext cx="1422200" cy="1422198"/>
              <a:chOff x="5423171" y="3113777"/>
              <a:chExt cx="1342483" cy="1342483"/>
            </a:xfrm>
          </p:grpSpPr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5423171" y="3113777"/>
                <a:ext cx="1342483" cy="1342483"/>
              </a:xfrm>
              <a:custGeom>
                <a:avLst/>
                <a:gdLst>
                  <a:gd name="T0" fmla="*/ 815 w 1632"/>
                  <a:gd name="T1" fmla="*/ 0 h 1632"/>
                  <a:gd name="T2" fmla="*/ 911 w 1632"/>
                  <a:gd name="T3" fmla="*/ 5 h 1632"/>
                  <a:gd name="T4" fmla="*/ 1003 w 1632"/>
                  <a:gd name="T5" fmla="*/ 20 h 1632"/>
                  <a:gd name="T6" fmla="*/ 1091 w 1632"/>
                  <a:gd name="T7" fmla="*/ 47 h 1632"/>
                  <a:gd name="T8" fmla="*/ 1176 w 1632"/>
                  <a:gd name="T9" fmla="*/ 82 h 1632"/>
                  <a:gd name="T10" fmla="*/ 1255 w 1632"/>
                  <a:gd name="T11" fmla="*/ 126 h 1632"/>
                  <a:gd name="T12" fmla="*/ 1326 w 1632"/>
                  <a:gd name="T13" fmla="*/ 178 h 1632"/>
                  <a:gd name="T14" fmla="*/ 1394 w 1632"/>
                  <a:gd name="T15" fmla="*/ 238 h 1632"/>
                  <a:gd name="T16" fmla="*/ 1454 w 1632"/>
                  <a:gd name="T17" fmla="*/ 306 h 1632"/>
                  <a:gd name="T18" fmla="*/ 1506 w 1632"/>
                  <a:gd name="T19" fmla="*/ 377 h 1632"/>
                  <a:gd name="T20" fmla="*/ 1550 w 1632"/>
                  <a:gd name="T21" fmla="*/ 456 h 1632"/>
                  <a:gd name="T22" fmla="*/ 1585 w 1632"/>
                  <a:gd name="T23" fmla="*/ 541 h 1632"/>
                  <a:gd name="T24" fmla="*/ 1612 w 1632"/>
                  <a:gd name="T25" fmla="*/ 629 h 1632"/>
                  <a:gd name="T26" fmla="*/ 1627 w 1632"/>
                  <a:gd name="T27" fmla="*/ 721 h 1632"/>
                  <a:gd name="T28" fmla="*/ 1632 w 1632"/>
                  <a:gd name="T29" fmla="*/ 817 h 1632"/>
                  <a:gd name="T30" fmla="*/ 1627 w 1632"/>
                  <a:gd name="T31" fmla="*/ 911 h 1632"/>
                  <a:gd name="T32" fmla="*/ 1612 w 1632"/>
                  <a:gd name="T33" fmla="*/ 1003 h 1632"/>
                  <a:gd name="T34" fmla="*/ 1585 w 1632"/>
                  <a:gd name="T35" fmla="*/ 1091 h 1632"/>
                  <a:gd name="T36" fmla="*/ 1550 w 1632"/>
                  <a:gd name="T37" fmla="*/ 1176 h 1632"/>
                  <a:gd name="T38" fmla="*/ 1506 w 1632"/>
                  <a:gd name="T39" fmla="*/ 1254 h 1632"/>
                  <a:gd name="T40" fmla="*/ 1454 w 1632"/>
                  <a:gd name="T41" fmla="*/ 1328 h 1632"/>
                  <a:gd name="T42" fmla="*/ 1394 w 1632"/>
                  <a:gd name="T43" fmla="*/ 1393 h 1632"/>
                  <a:gd name="T44" fmla="*/ 1326 w 1632"/>
                  <a:gd name="T45" fmla="*/ 1454 h 1632"/>
                  <a:gd name="T46" fmla="*/ 1255 w 1632"/>
                  <a:gd name="T47" fmla="*/ 1506 h 1632"/>
                  <a:gd name="T48" fmla="*/ 1176 w 1632"/>
                  <a:gd name="T49" fmla="*/ 1549 h 1632"/>
                  <a:gd name="T50" fmla="*/ 1091 w 1632"/>
                  <a:gd name="T51" fmla="*/ 1585 h 1632"/>
                  <a:gd name="T52" fmla="*/ 1003 w 1632"/>
                  <a:gd name="T53" fmla="*/ 1611 h 1632"/>
                  <a:gd name="T54" fmla="*/ 911 w 1632"/>
                  <a:gd name="T55" fmla="*/ 1628 h 1632"/>
                  <a:gd name="T56" fmla="*/ 815 w 1632"/>
                  <a:gd name="T57" fmla="*/ 1632 h 1632"/>
                  <a:gd name="T58" fmla="*/ 721 w 1632"/>
                  <a:gd name="T59" fmla="*/ 1628 h 1632"/>
                  <a:gd name="T60" fmla="*/ 629 w 1632"/>
                  <a:gd name="T61" fmla="*/ 1611 h 1632"/>
                  <a:gd name="T62" fmla="*/ 541 w 1632"/>
                  <a:gd name="T63" fmla="*/ 1585 h 1632"/>
                  <a:gd name="T64" fmla="*/ 456 w 1632"/>
                  <a:gd name="T65" fmla="*/ 1549 h 1632"/>
                  <a:gd name="T66" fmla="*/ 378 w 1632"/>
                  <a:gd name="T67" fmla="*/ 1506 h 1632"/>
                  <a:gd name="T68" fmla="*/ 306 w 1632"/>
                  <a:gd name="T69" fmla="*/ 1454 h 1632"/>
                  <a:gd name="T70" fmla="*/ 239 w 1632"/>
                  <a:gd name="T71" fmla="*/ 1393 h 1632"/>
                  <a:gd name="T72" fmla="*/ 178 w 1632"/>
                  <a:gd name="T73" fmla="*/ 1328 h 1632"/>
                  <a:gd name="T74" fmla="*/ 126 w 1632"/>
                  <a:gd name="T75" fmla="*/ 1254 h 1632"/>
                  <a:gd name="T76" fmla="*/ 83 w 1632"/>
                  <a:gd name="T77" fmla="*/ 1176 h 1632"/>
                  <a:gd name="T78" fmla="*/ 47 w 1632"/>
                  <a:gd name="T79" fmla="*/ 1091 h 1632"/>
                  <a:gd name="T80" fmla="*/ 21 w 1632"/>
                  <a:gd name="T81" fmla="*/ 1003 h 1632"/>
                  <a:gd name="T82" fmla="*/ 6 w 1632"/>
                  <a:gd name="T83" fmla="*/ 911 h 1632"/>
                  <a:gd name="T84" fmla="*/ 0 w 1632"/>
                  <a:gd name="T85" fmla="*/ 817 h 1632"/>
                  <a:gd name="T86" fmla="*/ 6 w 1632"/>
                  <a:gd name="T87" fmla="*/ 721 h 1632"/>
                  <a:gd name="T88" fmla="*/ 21 w 1632"/>
                  <a:gd name="T89" fmla="*/ 629 h 1632"/>
                  <a:gd name="T90" fmla="*/ 47 w 1632"/>
                  <a:gd name="T91" fmla="*/ 541 h 1632"/>
                  <a:gd name="T92" fmla="*/ 83 w 1632"/>
                  <a:gd name="T93" fmla="*/ 456 h 1632"/>
                  <a:gd name="T94" fmla="*/ 126 w 1632"/>
                  <a:gd name="T95" fmla="*/ 377 h 1632"/>
                  <a:gd name="T96" fmla="*/ 178 w 1632"/>
                  <a:gd name="T97" fmla="*/ 306 h 1632"/>
                  <a:gd name="T98" fmla="*/ 239 w 1632"/>
                  <a:gd name="T99" fmla="*/ 238 h 1632"/>
                  <a:gd name="T100" fmla="*/ 306 w 1632"/>
                  <a:gd name="T101" fmla="*/ 178 h 1632"/>
                  <a:gd name="T102" fmla="*/ 378 w 1632"/>
                  <a:gd name="T103" fmla="*/ 126 h 1632"/>
                  <a:gd name="T104" fmla="*/ 456 w 1632"/>
                  <a:gd name="T105" fmla="*/ 82 h 1632"/>
                  <a:gd name="T106" fmla="*/ 541 w 1632"/>
                  <a:gd name="T107" fmla="*/ 47 h 1632"/>
                  <a:gd name="T108" fmla="*/ 629 w 1632"/>
                  <a:gd name="T109" fmla="*/ 20 h 1632"/>
                  <a:gd name="T110" fmla="*/ 721 w 1632"/>
                  <a:gd name="T111" fmla="*/ 5 h 1632"/>
                  <a:gd name="T112" fmla="*/ 815 w 1632"/>
                  <a:gd name="T113" fmla="*/ 0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32" h="1632">
                    <a:moveTo>
                      <a:pt x="815" y="0"/>
                    </a:moveTo>
                    <a:lnTo>
                      <a:pt x="911" y="5"/>
                    </a:lnTo>
                    <a:lnTo>
                      <a:pt x="1003" y="20"/>
                    </a:lnTo>
                    <a:lnTo>
                      <a:pt x="1091" y="47"/>
                    </a:lnTo>
                    <a:lnTo>
                      <a:pt x="1176" y="82"/>
                    </a:lnTo>
                    <a:lnTo>
                      <a:pt x="1255" y="126"/>
                    </a:lnTo>
                    <a:lnTo>
                      <a:pt x="1326" y="178"/>
                    </a:lnTo>
                    <a:lnTo>
                      <a:pt x="1394" y="238"/>
                    </a:lnTo>
                    <a:lnTo>
                      <a:pt x="1454" y="306"/>
                    </a:lnTo>
                    <a:lnTo>
                      <a:pt x="1506" y="377"/>
                    </a:lnTo>
                    <a:lnTo>
                      <a:pt x="1550" y="456"/>
                    </a:lnTo>
                    <a:lnTo>
                      <a:pt x="1585" y="541"/>
                    </a:lnTo>
                    <a:lnTo>
                      <a:pt x="1612" y="629"/>
                    </a:lnTo>
                    <a:lnTo>
                      <a:pt x="1627" y="721"/>
                    </a:lnTo>
                    <a:lnTo>
                      <a:pt x="1632" y="817"/>
                    </a:lnTo>
                    <a:lnTo>
                      <a:pt x="1627" y="911"/>
                    </a:lnTo>
                    <a:lnTo>
                      <a:pt x="1612" y="1003"/>
                    </a:lnTo>
                    <a:lnTo>
                      <a:pt x="1585" y="1091"/>
                    </a:lnTo>
                    <a:lnTo>
                      <a:pt x="1550" y="1176"/>
                    </a:lnTo>
                    <a:lnTo>
                      <a:pt x="1506" y="1254"/>
                    </a:lnTo>
                    <a:lnTo>
                      <a:pt x="1454" y="1328"/>
                    </a:lnTo>
                    <a:lnTo>
                      <a:pt x="1394" y="1393"/>
                    </a:lnTo>
                    <a:lnTo>
                      <a:pt x="1326" y="1454"/>
                    </a:lnTo>
                    <a:lnTo>
                      <a:pt x="1255" y="1506"/>
                    </a:lnTo>
                    <a:lnTo>
                      <a:pt x="1176" y="1549"/>
                    </a:lnTo>
                    <a:lnTo>
                      <a:pt x="1091" y="1585"/>
                    </a:lnTo>
                    <a:lnTo>
                      <a:pt x="1003" y="1611"/>
                    </a:lnTo>
                    <a:lnTo>
                      <a:pt x="911" y="1628"/>
                    </a:lnTo>
                    <a:lnTo>
                      <a:pt x="815" y="1632"/>
                    </a:lnTo>
                    <a:lnTo>
                      <a:pt x="721" y="1628"/>
                    </a:lnTo>
                    <a:lnTo>
                      <a:pt x="629" y="1611"/>
                    </a:lnTo>
                    <a:lnTo>
                      <a:pt x="541" y="1585"/>
                    </a:lnTo>
                    <a:lnTo>
                      <a:pt x="456" y="1549"/>
                    </a:lnTo>
                    <a:lnTo>
                      <a:pt x="378" y="1506"/>
                    </a:lnTo>
                    <a:lnTo>
                      <a:pt x="306" y="1454"/>
                    </a:lnTo>
                    <a:lnTo>
                      <a:pt x="239" y="1393"/>
                    </a:lnTo>
                    <a:lnTo>
                      <a:pt x="178" y="1328"/>
                    </a:lnTo>
                    <a:lnTo>
                      <a:pt x="126" y="1254"/>
                    </a:lnTo>
                    <a:lnTo>
                      <a:pt x="83" y="1176"/>
                    </a:lnTo>
                    <a:lnTo>
                      <a:pt x="47" y="1091"/>
                    </a:lnTo>
                    <a:lnTo>
                      <a:pt x="21" y="1003"/>
                    </a:lnTo>
                    <a:lnTo>
                      <a:pt x="6" y="911"/>
                    </a:lnTo>
                    <a:lnTo>
                      <a:pt x="0" y="817"/>
                    </a:lnTo>
                    <a:lnTo>
                      <a:pt x="6" y="721"/>
                    </a:lnTo>
                    <a:lnTo>
                      <a:pt x="21" y="629"/>
                    </a:lnTo>
                    <a:lnTo>
                      <a:pt x="47" y="541"/>
                    </a:lnTo>
                    <a:lnTo>
                      <a:pt x="83" y="456"/>
                    </a:lnTo>
                    <a:lnTo>
                      <a:pt x="126" y="377"/>
                    </a:lnTo>
                    <a:lnTo>
                      <a:pt x="178" y="306"/>
                    </a:lnTo>
                    <a:lnTo>
                      <a:pt x="239" y="238"/>
                    </a:lnTo>
                    <a:lnTo>
                      <a:pt x="306" y="178"/>
                    </a:lnTo>
                    <a:lnTo>
                      <a:pt x="378" y="126"/>
                    </a:lnTo>
                    <a:lnTo>
                      <a:pt x="456" y="82"/>
                    </a:lnTo>
                    <a:lnTo>
                      <a:pt x="541" y="47"/>
                    </a:lnTo>
                    <a:lnTo>
                      <a:pt x="629" y="20"/>
                    </a:lnTo>
                    <a:lnTo>
                      <a:pt x="721" y="5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64" tIns="45732" rIns="91464" bIns="45732" num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sz="180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5458035" y="3148643"/>
                <a:ext cx="1272754" cy="1272752"/>
              </a:xfrm>
              <a:custGeom>
                <a:avLst/>
                <a:gdLst>
                  <a:gd name="T0" fmla="*/ 815 w 1632"/>
                  <a:gd name="T1" fmla="*/ 0 h 1632"/>
                  <a:gd name="T2" fmla="*/ 911 w 1632"/>
                  <a:gd name="T3" fmla="*/ 5 h 1632"/>
                  <a:gd name="T4" fmla="*/ 1003 w 1632"/>
                  <a:gd name="T5" fmla="*/ 20 h 1632"/>
                  <a:gd name="T6" fmla="*/ 1091 w 1632"/>
                  <a:gd name="T7" fmla="*/ 47 h 1632"/>
                  <a:gd name="T8" fmla="*/ 1176 w 1632"/>
                  <a:gd name="T9" fmla="*/ 82 h 1632"/>
                  <a:gd name="T10" fmla="*/ 1255 w 1632"/>
                  <a:gd name="T11" fmla="*/ 126 h 1632"/>
                  <a:gd name="T12" fmla="*/ 1326 w 1632"/>
                  <a:gd name="T13" fmla="*/ 178 h 1632"/>
                  <a:gd name="T14" fmla="*/ 1394 w 1632"/>
                  <a:gd name="T15" fmla="*/ 238 h 1632"/>
                  <a:gd name="T16" fmla="*/ 1454 w 1632"/>
                  <a:gd name="T17" fmla="*/ 306 h 1632"/>
                  <a:gd name="T18" fmla="*/ 1506 w 1632"/>
                  <a:gd name="T19" fmla="*/ 377 h 1632"/>
                  <a:gd name="T20" fmla="*/ 1550 w 1632"/>
                  <a:gd name="T21" fmla="*/ 456 h 1632"/>
                  <a:gd name="T22" fmla="*/ 1585 w 1632"/>
                  <a:gd name="T23" fmla="*/ 541 h 1632"/>
                  <a:gd name="T24" fmla="*/ 1612 w 1632"/>
                  <a:gd name="T25" fmla="*/ 629 h 1632"/>
                  <a:gd name="T26" fmla="*/ 1627 w 1632"/>
                  <a:gd name="T27" fmla="*/ 721 h 1632"/>
                  <a:gd name="T28" fmla="*/ 1632 w 1632"/>
                  <a:gd name="T29" fmla="*/ 817 h 1632"/>
                  <a:gd name="T30" fmla="*/ 1627 w 1632"/>
                  <a:gd name="T31" fmla="*/ 911 h 1632"/>
                  <a:gd name="T32" fmla="*/ 1612 w 1632"/>
                  <a:gd name="T33" fmla="*/ 1003 h 1632"/>
                  <a:gd name="T34" fmla="*/ 1585 w 1632"/>
                  <a:gd name="T35" fmla="*/ 1091 h 1632"/>
                  <a:gd name="T36" fmla="*/ 1550 w 1632"/>
                  <a:gd name="T37" fmla="*/ 1176 h 1632"/>
                  <a:gd name="T38" fmla="*/ 1506 w 1632"/>
                  <a:gd name="T39" fmla="*/ 1254 h 1632"/>
                  <a:gd name="T40" fmla="*/ 1454 w 1632"/>
                  <a:gd name="T41" fmla="*/ 1328 h 1632"/>
                  <a:gd name="T42" fmla="*/ 1394 w 1632"/>
                  <a:gd name="T43" fmla="*/ 1393 h 1632"/>
                  <a:gd name="T44" fmla="*/ 1326 w 1632"/>
                  <a:gd name="T45" fmla="*/ 1454 h 1632"/>
                  <a:gd name="T46" fmla="*/ 1255 w 1632"/>
                  <a:gd name="T47" fmla="*/ 1506 h 1632"/>
                  <a:gd name="T48" fmla="*/ 1176 w 1632"/>
                  <a:gd name="T49" fmla="*/ 1549 h 1632"/>
                  <a:gd name="T50" fmla="*/ 1091 w 1632"/>
                  <a:gd name="T51" fmla="*/ 1585 h 1632"/>
                  <a:gd name="T52" fmla="*/ 1003 w 1632"/>
                  <a:gd name="T53" fmla="*/ 1611 h 1632"/>
                  <a:gd name="T54" fmla="*/ 911 w 1632"/>
                  <a:gd name="T55" fmla="*/ 1628 h 1632"/>
                  <a:gd name="T56" fmla="*/ 815 w 1632"/>
                  <a:gd name="T57" fmla="*/ 1632 h 1632"/>
                  <a:gd name="T58" fmla="*/ 721 w 1632"/>
                  <a:gd name="T59" fmla="*/ 1628 h 1632"/>
                  <a:gd name="T60" fmla="*/ 629 w 1632"/>
                  <a:gd name="T61" fmla="*/ 1611 h 1632"/>
                  <a:gd name="T62" fmla="*/ 541 w 1632"/>
                  <a:gd name="T63" fmla="*/ 1585 h 1632"/>
                  <a:gd name="T64" fmla="*/ 456 w 1632"/>
                  <a:gd name="T65" fmla="*/ 1549 h 1632"/>
                  <a:gd name="T66" fmla="*/ 378 w 1632"/>
                  <a:gd name="T67" fmla="*/ 1506 h 1632"/>
                  <a:gd name="T68" fmla="*/ 306 w 1632"/>
                  <a:gd name="T69" fmla="*/ 1454 h 1632"/>
                  <a:gd name="T70" fmla="*/ 239 w 1632"/>
                  <a:gd name="T71" fmla="*/ 1393 h 1632"/>
                  <a:gd name="T72" fmla="*/ 178 w 1632"/>
                  <a:gd name="T73" fmla="*/ 1328 h 1632"/>
                  <a:gd name="T74" fmla="*/ 126 w 1632"/>
                  <a:gd name="T75" fmla="*/ 1254 h 1632"/>
                  <a:gd name="T76" fmla="*/ 83 w 1632"/>
                  <a:gd name="T77" fmla="*/ 1176 h 1632"/>
                  <a:gd name="T78" fmla="*/ 47 w 1632"/>
                  <a:gd name="T79" fmla="*/ 1091 h 1632"/>
                  <a:gd name="T80" fmla="*/ 21 w 1632"/>
                  <a:gd name="T81" fmla="*/ 1003 h 1632"/>
                  <a:gd name="T82" fmla="*/ 6 w 1632"/>
                  <a:gd name="T83" fmla="*/ 911 h 1632"/>
                  <a:gd name="T84" fmla="*/ 0 w 1632"/>
                  <a:gd name="T85" fmla="*/ 817 h 1632"/>
                  <a:gd name="T86" fmla="*/ 6 w 1632"/>
                  <a:gd name="T87" fmla="*/ 721 h 1632"/>
                  <a:gd name="T88" fmla="*/ 21 w 1632"/>
                  <a:gd name="T89" fmla="*/ 629 h 1632"/>
                  <a:gd name="T90" fmla="*/ 47 w 1632"/>
                  <a:gd name="T91" fmla="*/ 541 h 1632"/>
                  <a:gd name="T92" fmla="*/ 83 w 1632"/>
                  <a:gd name="T93" fmla="*/ 456 h 1632"/>
                  <a:gd name="T94" fmla="*/ 126 w 1632"/>
                  <a:gd name="T95" fmla="*/ 377 h 1632"/>
                  <a:gd name="T96" fmla="*/ 178 w 1632"/>
                  <a:gd name="T97" fmla="*/ 306 h 1632"/>
                  <a:gd name="T98" fmla="*/ 239 w 1632"/>
                  <a:gd name="T99" fmla="*/ 238 h 1632"/>
                  <a:gd name="T100" fmla="*/ 306 w 1632"/>
                  <a:gd name="T101" fmla="*/ 178 h 1632"/>
                  <a:gd name="T102" fmla="*/ 378 w 1632"/>
                  <a:gd name="T103" fmla="*/ 126 h 1632"/>
                  <a:gd name="T104" fmla="*/ 456 w 1632"/>
                  <a:gd name="T105" fmla="*/ 82 h 1632"/>
                  <a:gd name="T106" fmla="*/ 541 w 1632"/>
                  <a:gd name="T107" fmla="*/ 47 h 1632"/>
                  <a:gd name="T108" fmla="*/ 629 w 1632"/>
                  <a:gd name="T109" fmla="*/ 20 h 1632"/>
                  <a:gd name="T110" fmla="*/ 721 w 1632"/>
                  <a:gd name="T111" fmla="*/ 5 h 1632"/>
                  <a:gd name="T112" fmla="*/ 815 w 1632"/>
                  <a:gd name="T113" fmla="*/ 0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32" h="1632">
                    <a:moveTo>
                      <a:pt x="815" y="0"/>
                    </a:moveTo>
                    <a:lnTo>
                      <a:pt x="911" y="5"/>
                    </a:lnTo>
                    <a:lnTo>
                      <a:pt x="1003" y="20"/>
                    </a:lnTo>
                    <a:lnTo>
                      <a:pt x="1091" y="47"/>
                    </a:lnTo>
                    <a:lnTo>
                      <a:pt x="1176" y="82"/>
                    </a:lnTo>
                    <a:lnTo>
                      <a:pt x="1255" y="126"/>
                    </a:lnTo>
                    <a:lnTo>
                      <a:pt x="1326" y="178"/>
                    </a:lnTo>
                    <a:lnTo>
                      <a:pt x="1394" y="238"/>
                    </a:lnTo>
                    <a:lnTo>
                      <a:pt x="1454" y="306"/>
                    </a:lnTo>
                    <a:lnTo>
                      <a:pt x="1506" y="377"/>
                    </a:lnTo>
                    <a:lnTo>
                      <a:pt x="1550" y="456"/>
                    </a:lnTo>
                    <a:lnTo>
                      <a:pt x="1585" y="541"/>
                    </a:lnTo>
                    <a:lnTo>
                      <a:pt x="1612" y="629"/>
                    </a:lnTo>
                    <a:lnTo>
                      <a:pt x="1627" y="721"/>
                    </a:lnTo>
                    <a:lnTo>
                      <a:pt x="1632" y="817"/>
                    </a:lnTo>
                    <a:lnTo>
                      <a:pt x="1627" y="911"/>
                    </a:lnTo>
                    <a:lnTo>
                      <a:pt x="1612" y="1003"/>
                    </a:lnTo>
                    <a:lnTo>
                      <a:pt x="1585" y="1091"/>
                    </a:lnTo>
                    <a:lnTo>
                      <a:pt x="1550" y="1176"/>
                    </a:lnTo>
                    <a:lnTo>
                      <a:pt x="1506" y="1254"/>
                    </a:lnTo>
                    <a:lnTo>
                      <a:pt x="1454" y="1328"/>
                    </a:lnTo>
                    <a:lnTo>
                      <a:pt x="1394" y="1393"/>
                    </a:lnTo>
                    <a:lnTo>
                      <a:pt x="1326" y="1454"/>
                    </a:lnTo>
                    <a:lnTo>
                      <a:pt x="1255" y="1506"/>
                    </a:lnTo>
                    <a:lnTo>
                      <a:pt x="1176" y="1549"/>
                    </a:lnTo>
                    <a:lnTo>
                      <a:pt x="1091" y="1585"/>
                    </a:lnTo>
                    <a:lnTo>
                      <a:pt x="1003" y="1611"/>
                    </a:lnTo>
                    <a:lnTo>
                      <a:pt x="911" y="1628"/>
                    </a:lnTo>
                    <a:lnTo>
                      <a:pt x="815" y="1632"/>
                    </a:lnTo>
                    <a:lnTo>
                      <a:pt x="721" y="1628"/>
                    </a:lnTo>
                    <a:lnTo>
                      <a:pt x="629" y="1611"/>
                    </a:lnTo>
                    <a:lnTo>
                      <a:pt x="541" y="1585"/>
                    </a:lnTo>
                    <a:lnTo>
                      <a:pt x="456" y="1549"/>
                    </a:lnTo>
                    <a:lnTo>
                      <a:pt x="378" y="1506"/>
                    </a:lnTo>
                    <a:lnTo>
                      <a:pt x="306" y="1454"/>
                    </a:lnTo>
                    <a:lnTo>
                      <a:pt x="239" y="1393"/>
                    </a:lnTo>
                    <a:lnTo>
                      <a:pt x="178" y="1328"/>
                    </a:lnTo>
                    <a:lnTo>
                      <a:pt x="126" y="1254"/>
                    </a:lnTo>
                    <a:lnTo>
                      <a:pt x="83" y="1176"/>
                    </a:lnTo>
                    <a:lnTo>
                      <a:pt x="47" y="1091"/>
                    </a:lnTo>
                    <a:lnTo>
                      <a:pt x="21" y="1003"/>
                    </a:lnTo>
                    <a:lnTo>
                      <a:pt x="6" y="911"/>
                    </a:lnTo>
                    <a:lnTo>
                      <a:pt x="0" y="817"/>
                    </a:lnTo>
                    <a:lnTo>
                      <a:pt x="6" y="721"/>
                    </a:lnTo>
                    <a:lnTo>
                      <a:pt x="21" y="629"/>
                    </a:lnTo>
                    <a:lnTo>
                      <a:pt x="47" y="541"/>
                    </a:lnTo>
                    <a:lnTo>
                      <a:pt x="83" y="456"/>
                    </a:lnTo>
                    <a:lnTo>
                      <a:pt x="126" y="377"/>
                    </a:lnTo>
                    <a:lnTo>
                      <a:pt x="178" y="306"/>
                    </a:lnTo>
                    <a:lnTo>
                      <a:pt x="239" y="238"/>
                    </a:lnTo>
                    <a:lnTo>
                      <a:pt x="306" y="178"/>
                    </a:lnTo>
                    <a:lnTo>
                      <a:pt x="378" y="126"/>
                    </a:lnTo>
                    <a:lnTo>
                      <a:pt x="456" y="82"/>
                    </a:lnTo>
                    <a:lnTo>
                      <a:pt x="541" y="47"/>
                    </a:lnTo>
                    <a:lnTo>
                      <a:pt x="629" y="20"/>
                    </a:lnTo>
                    <a:lnTo>
                      <a:pt x="721" y="5"/>
                    </a:lnTo>
                    <a:lnTo>
                      <a:pt x="81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3000"/>
                    </a:schemeClr>
                  </a:gs>
                  <a:gs pos="43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64" tIns="45732" rIns="91464" bIns="45732" num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TEXT HERE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8957947">
              <a:off x="5114348" y="3071617"/>
              <a:ext cx="893326" cy="2799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rot="2804123">
              <a:off x="6195334" y="3092625"/>
              <a:ext cx="893325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rot="18900000">
              <a:off x="6185594" y="4146785"/>
              <a:ext cx="893326" cy="27995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rot="2859492">
              <a:off x="5074518" y="4135807"/>
              <a:ext cx="893325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rot="18826806">
              <a:off x="3729411" y="2126080"/>
              <a:ext cx="1936140" cy="5631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rot="19007380">
              <a:off x="6468285" y="4761037"/>
              <a:ext cx="1936140" cy="68920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rot="2626806">
              <a:off x="6388875" y="2006229"/>
              <a:ext cx="1936140" cy="5631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2807380">
              <a:off x="3690895" y="4682081"/>
              <a:ext cx="1936140" cy="68920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rot="2859492">
              <a:off x="4236681" y="4725288"/>
              <a:ext cx="115298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18885846">
              <a:off x="6686945" y="4838450"/>
              <a:ext cx="115298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 rot="18726230">
              <a:off x="4277697" y="2473339"/>
              <a:ext cx="115298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 rot="18726230">
              <a:off x="4506442" y="2630385"/>
              <a:ext cx="1103991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 rot="18745539">
              <a:off x="4766428" y="2810606"/>
              <a:ext cx="93837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 rot="2526230">
              <a:off x="6644985" y="2383465"/>
              <a:ext cx="115298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 rot="2526230">
              <a:off x="6512434" y="2587716"/>
              <a:ext cx="1103991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 rot="2545539">
              <a:off x="6415023" y="2764891"/>
              <a:ext cx="93837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rot="2859492">
              <a:off x="4464908" y="4560569"/>
              <a:ext cx="1103991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 rot="2859492">
              <a:off x="4747116" y="4395851"/>
              <a:ext cx="93837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rot="18885846">
              <a:off x="6536644" y="4643294"/>
              <a:ext cx="1103991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rot="19095660">
              <a:off x="6439532" y="4479209"/>
              <a:ext cx="938370" cy="27995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16" y="3164683"/>
            <a:ext cx="2792572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9300"/>
      </a:accent1>
      <a:accent2>
        <a:srgbClr val="96C300"/>
      </a:accent2>
      <a:accent3>
        <a:srgbClr val="661F84"/>
      </a:accent3>
      <a:accent4>
        <a:srgbClr val="009EE6"/>
      </a:accent4>
      <a:accent5>
        <a:srgbClr val="4E6E98"/>
      </a:accent5>
      <a:accent6>
        <a:srgbClr val="BE0F1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</TotalTime>
  <Words>421</Words>
  <Application>Microsoft Macintosh PowerPoint</Application>
  <PresentationFormat>Widescreen</PresentationFormat>
  <Paragraphs>103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Layered Quadrants Diagram for PowerPoint</vt:lpstr>
      <vt:lpstr>Layered Quadrants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116</cp:revision>
  <dcterms:created xsi:type="dcterms:W3CDTF">2013-09-12T13:05:01Z</dcterms:created>
  <dcterms:modified xsi:type="dcterms:W3CDTF">2016-11-14T17:06:24Z</dcterms:modified>
</cp:coreProperties>
</file>