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2" r:id="rId6"/>
    <p:sldId id="265" r:id="rId7"/>
    <p:sldId id="263" r:id="rId8"/>
    <p:sldId id="264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9DFDE-73FA-4D9D-8555-9BC4C8026B23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8AC7F-0F58-47EA-932B-12650427A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2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7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6D-D374-450E-A79D-03753CF91F36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3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6D-D374-450E-A79D-03753CF91F36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2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6D-D374-450E-A79D-03753CF91F36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88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6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6D-D374-450E-A79D-03753CF91F36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6D-D374-450E-A79D-03753CF91F36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6D-D374-450E-A79D-03753CF91F36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7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6D-D374-450E-A79D-03753CF91F36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3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6D-D374-450E-A79D-03753CF91F36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1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6D-D374-450E-A79D-03753CF91F36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5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6D-D374-450E-A79D-03753CF91F36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1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6D-D374-450E-A79D-03753CF91F36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B26D-D374-450E-A79D-03753CF91F36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B886-0CB8-401B-B2E8-AEE154C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0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51" y="5900788"/>
            <a:ext cx="914401" cy="238910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4798425" y="1666239"/>
            <a:ext cx="142965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82422" y="2566125"/>
            <a:ext cx="14296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6832" y="3470367"/>
            <a:ext cx="142965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754049" y="4372430"/>
            <a:ext cx="1429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784565" y="4357916"/>
            <a:ext cx="1712687" cy="1550851"/>
            <a:chOff x="7327536" y="2975428"/>
            <a:chExt cx="1712687" cy="1550851"/>
          </a:xfrm>
        </p:grpSpPr>
        <p:sp>
          <p:nvSpPr>
            <p:cNvPr id="18" name="Rectangle 17"/>
            <p:cNvSpPr/>
            <p:nvPr/>
          </p:nvSpPr>
          <p:spPr>
            <a:xfrm>
              <a:off x="8125823" y="3611879"/>
              <a:ext cx="9144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217263" y="3703319"/>
              <a:ext cx="731520" cy="7315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pc="-1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3200" b="1" spc="-1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18"/>
            <p:cNvSpPr/>
            <p:nvPr/>
          </p:nvSpPr>
          <p:spPr>
            <a:xfrm flipH="1">
              <a:off x="7327537" y="2975428"/>
              <a:ext cx="1712686" cy="636451"/>
            </a:xfrm>
            <a:prstGeom prst="parallelogram">
              <a:avLst>
                <a:gd name="adj" fmla="val 12529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46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Parallelogram 19"/>
            <p:cNvSpPr/>
            <p:nvPr/>
          </p:nvSpPr>
          <p:spPr>
            <a:xfrm rot="5400000">
              <a:off x="6951254" y="3351711"/>
              <a:ext cx="1550850" cy="798286"/>
            </a:xfrm>
            <a:prstGeom prst="parallelogram">
              <a:avLst>
                <a:gd name="adj" fmla="val 79967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6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98965" y="3458031"/>
            <a:ext cx="1712687" cy="1550851"/>
            <a:chOff x="7327536" y="2975428"/>
            <a:chExt cx="1712687" cy="1550851"/>
          </a:xfrm>
        </p:grpSpPr>
        <p:sp>
          <p:nvSpPr>
            <p:cNvPr id="23" name="Rectangle 22"/>
            <p:cNvSpPr/>
            <p:nvPr/>
          </p:nvSpPr>
          <p:spPr>
            <a:xfrm>
              <a:off x="8125823" y="3611879"/>
              <a:ext cx="9144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17263" y="3703319"/>
              <a:ext cx="731520" cy="73152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pc="-1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3200" b="1" spc="-1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Parallelogram 24"/>
            <p:cNvSpPr/>
            <p:nvPr/>
          </p:nvSpPr>
          <p:spPr>
            <a:xfrm flipH="1">
              <a:off x="7327537" y="2975428"/>
              <a:ext cx="1712686" cy="636451"/>
            </a:xfrm>
            <a:prstGeom prst="parallelogram">
              <a:avLst>
                <a:gd name="adj" fmla="val 125299"/>
              </a:avLst>
            </a:prstGeom>
            <a:gradFill>
              <a:gsLst>
                <a:gs pos="0">
                  <a:schemeClr val="bg1">
                    <a:lumMod val="65000"/>
                  </a:schemeClr>
                </a:gs>
                <a:gs pos="46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Parallelogram 25"/>
            <p:cNvSpPr/>
            <p:nvPr/>
          </p:nvSpPr>
          <p:spPr>
            <a:xfrm rot="5400000">
              <a:off x="6951254" y="3351711"/>
              <a:ext cx="1550850" cy="798286"/>
            </a:xfrm>
            <a:prstGeom prst="parallelogram">
              <a:avLst>
                <a:gd name="adj" fmla="val 79967"/>
              </a:avLst>
            </a:prstGeom>
            <a:gradFill>
              <a:gsLst>
                <a:gs pos="0">
                  <a:schemeClr val="bg1">
                    <a:lumMod val="75000"/>
                  </a:schemeClr>
                </a:gs>
                <a:gs pos="46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13367" y="2566125"/>
            <a:ext cx="1712687" cy="1550851"/>
            <a:chOff x="7327536" y="2975428"/>
            <a:chExt cx="1712687" cy="1550851"/>
          </a:xfrm>
        </p:grpSpPr>
        <p:sp>
          <p:nvSpPr>
            <p:cNvPr id="28" name="Rectangle 27"/>
            <p:cNvSpPr/>
            <p:nvPr/>
          </p:nvSpPr>
          <p:spPr>
            <a:xfrm>
              <a:off x="8125823" y="3611879"/>
              <a:ext cx="9144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17263" y="3703319"/>
              <a:ext cx="731520" cy="7315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pc="-1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3200" b="1" spc="-1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Parallelogram 29"/>
            <p:cNvSpPr/>
            <p:nvPr/>
          </p:nvSpPr>
          <p:spPr>
            <a:xfrm flipH="1">
              <a:off x="7327537" y="2975428"/>
              <a:ext cx="1712686" cy="636451"/>
            </a:xfrm>
            <a:prstGeom prst="parallelogram">
              <a:avLst>
                <a:gd name="adj" fmla="val 125299"/>
              </a:avLst>
            </a:prstGeom>
            <a:gradFill>
              <a:gsLst>
                <a:gs pos="0">
                  <a:schemeClr val="bg1">
                    <a:lumMod val="65000"/>
                  </a:schemeClr>
                </a:gs>
                <a:gs pos="46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Parallelogram 30"/>
            <p:cNvSpPr/>
            <p:nvPr/>
          </p:nvSpPr>
          <p:spPr>
            <a:xfrm rot="5400000">
              <a:off x="6951254" y="3351711"/>
              <a:ext cx="1550850" cy="798286"/>
            </a:xfrm>
            <a:prstGeom prst="parallelogram">
              <a:avLst>
                <a:gd name="adj" fmla="val 79967"/>
              </a:avLst>
            </a:prstGeom>
            <a:gradFill>
              <a:gsLst>
                <a:gs pos="0">
                  <a:schemeClr val="bg1">
                    <a:lumMod val="75000"/>
                  </a:schemeClr>
                </a:gs>
                <a:gs pos="46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13255" y="1651725"/>
            <a:ext cx="1712687" cy="1550851"/>
            <a:chOff x="7327536" y="2975428"/>
            <a:chExt cx="1712687" cy="1550851"/>
          </a:xfrm>
        </p:grpSpPr>
        <p:sp>
          <p:nvSpPr>
            <p:cNvPr id="33" name="Rectangle 32"/>
            <p:cNvSpPr/>
            <p:nvPr/>
          </p:nvSpPr>
          <p:spPr>
            <a:xfrm>
              <a:off x="8125823" y="3611879"/>
              <a:ext cx="9144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217263" y="3703319"/>
              <a:ext cx="731520" cy="73152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pc="-1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3200" b="1" spc="-1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Parallelogram 34"/>
            <p:cNvSpPr/>
            <p:nvPr/>
          </p:nvSpPr>
          <p:spPr>
            <a:xfrm flipH="1">
              <a:off x="7327537" y="2975428"/>
              <a:ext cx="1712686" cy="636451"/>
            </a:xfrm>
            <a:prstGeom prst="parallelogram">
              <a:avLst>
                <a:gd name="adj" fmla="val 125299"/>
              </a:avLst>
            </a:prstGeom>
            <a:gradFill>
              <a:gsLst>
                <a:gs pos="0">
                  <a:schemeClr val="bg1">
                    <a:lumMod val="65000"/>
                  </a:schemeClr>
                </a:gs>
                <a:gs pos="46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Parallelogram 35"/>
            <p:cNvSpPr/>
            <p:nvPr/>
          </p:nvSpPr>
          <p:spPr>
            <a:xfrm rot="5400000">
              <a:off x="6951254" y="3351711"/>
              <a:ext cx="1550850" cy="798286"/>
            </a:xfrm>
            <a:prstGeom prst="parallelogram">
              <a:avLst>
                <a:gd name="adj" fmla="val 79967"/>
              </a:avLst>
            </a:prstGeom>
            <a:gradFill>
              <a:gsLst>
                <a:gs pos="0">
                  <a:schemeClr val="bg1">
                    <a:lumMod val="75000"/>
                  </a:schemeClr>
                </a:gs>
                <a:gs pos="46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704810" y="5262436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28886" y="4360373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52962" y="3458309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77037" y="2556245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 4"/>
          <p:cNvGrpSpPr>
            <a:grpSpLocks noChangeAspect="1"/>
          </p:cNvGrpSpPr>
          <p:nvPr/>
        </p:nvGrpSpPr>
        <p:grpSpPr bwMode="auto">
          <a:xfrm>
            <a:off x="3426728" y="4105733"/>
            <a:ext cx="484970" cy="613227"/>
            <a:chOff x="4615" y="196"/>
            <a:chExt cx="484" cy="6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0" name="Freeform 6"/>
            <p:cNvSpPr>
              <a:spLocks noEditPoints="1"/>
            </p:cNvSpPr>
            <p:nvPr/>
          </p:nvSpPr>
          <p:spPr bwMode="auto">
            <a:xfrm>
              <a:off x="4699" y="196"/>
              <a:ext cx="317" cy="366"/>
            </a:xfrm>
            <a:custGeom>
              <a:avLst/>
              <a:gdLst>
                <a:gd name="T0" fmla="*/ 1233 w 1900"/>
                <a:gd name="T1" fmla="*/ 665 h 2200"/>
                <a:gd name="T2" fmla="*/ 1057 w 1900"/>
                <a:gd name="T3" fmla="*/ 788 h 2200"/>
                <a:gd name="T4" fmla="*/ 826 w 1900"/>
                <a:gd name="T5" fmla="*/ 887 h 2200"/>
                <a:gd name="T6" fmla="*/ 539 w 1900"/>
                <a:gd name="T7" fmla="*/ 948 h 2200"/>
                <a:gd name="T8" fmla="*/ 280 w 1900"/>
                <a:gd name="T9" fmla="*/ 1031 h 2200"/>
                <a:gd name="T10" fmla="*/ 297 w 1900"/>
                <a:gd name="T11" fmla="*/ 1308 h 2200"/>
                <a:gd name="T12" fmla="*/ 380 w 1900"/>
                <a:gd name="T13" fmla="*/ 1563 h 2200"/>
                <a:gd name="T14" fmla="*/ 515 w 1900"/>
                <a:gd name="T15" fmla="*/ 1788 h 2200"/>
                <a:gd name="T16" fmla="*/ 692 w 1900"/>
                <a:gd name="T17" fmla="*/ 1957 h 2200"/>
                <a:gd name="T18" fmla="*/ 900 w 1900"/>
                <a:gd name="T19" fmla="*/ 2040 h 2200"/>
                <a:gd name="T20" fmla="*/ 1119 w 1900"/>
                <a:gd name="T21" fmla="*/ 2011 h 2200"/>
                <a:gd name="T22" fmla="*/ 1314 w 1900"/>
                <a:gd name="T23" fmla="*/ 1882 h 2200"/>
                <a:gd name="T24" fmla="*/ 1471 w 1900"/>
                <a:gd name="T25" fmla="*/ 1681 h 2200"/>
                <a:gd name="T26" fmla="*/ 1580 w 1900"/>
                <a:gd name="T27" fmla="*/ 1437 h 2200"/>
                <a:gd name="T28" fmla="*/ 1631 w 1900"/>
                <a:gd name="T29" fmla="*/ 1178 h 2200"/>
                <a:gd name="T30" fmla="*/ 1617 w 1900"/>
                <a:gd name="T31" fmla="*/ 1047 h 2200"/>
                <a:gd name="T32" fmla="*/ 1514 w 1900"/>
                <a:gd name="T33" fmla="*/ 807 h 2200"/>
                <a:gd name="T34" fmla="*/ 1335 w 1900"/>
                <a:gd name="T35" fmla="*/ 569 h 2200"/>
                <a:gd name="T36" fmla="*/ 1181 w 1900"/>
                <a:gd name="T37" fmla="*/ 20 h 2200"/>
                <a:gd name="T38" fmla="*/ 1324 w 1900"/>
                <a:gd name="T39" fmla="*/ 81 h 2200"/>
                <a:gd name="T40" fmla="*/ 1432 w 1900"/>
                <a:gd name="T41" fmla="*/ 162 h 2200"/>
                <a:gd name="T42" fmla="*/ 1504 w 1900"/>
                <a:gd name="T43" fmla="*/ 238 h 2200"/>
                <a:gd name="T44" fmla="*/ 1540 w 1900"/>
                <a:gd name="T45" fmla="*/ 287 h 2200"/>
                <a:gd name="T46" fmla="*/ 1552 w 1900"/>
                <a:gd name="T47" fmla="*/ 297 h 2200"/>
                <a:gd name="T48" fmla="*/ 1597 w 1900"/>
                <a:gd name="T49" fmla="*/ 316 h 2200"/>
                <a:gd name="T50" fmla="*/ 1669 w 1900"/>
                <a:gd name="T51" fmla="*/ 364 h 2200"/>
                <a:gd name="T52" fmla="*/ 1749 w 1900"/>
                <a:gd name="T53" fmla="*/ 446 h 2200"/>
                <a:gd name="T54" fmla="*/ 1815 w 1900"/>
                <a:gd name="T55" fmla="*/ 570 h 2200"/>
                <a:gd name="T56" fmla="*/ 1849 w 1900"/>
                <a:gd name="T57" fmla="*/ 745 h 2200"/>
                <a:gd name="T58" fmla="*/ 1831 w 1900"/>
                <a:gd name="T59" fmla="*/ 975 h 2200"/>
                <a:gd name="T60" fmla="*/ 1865 w 1900"/>
                <a:gd name="T61" fmla="*/ 1095 h 2200"/>
                <a:gd name="T62" fmla="*/ 1899 w 1900"/>
                <a:gd name="T63" fmla="*/ 1215 h 2200"/>
                <a:gd name="T64" fmla="*/ 1882 w 1900"/>
                <a:gd name="T65" fmla="*/ 1391 h 2200"/>
                <a:gd name="T66" fmla="*/ 1817 w 1900"/>
                <a:gd name="T67" fmla="*/ 1514 h 2200"/>
                <a:gd name="T68" fmla="*/ 1721 w 1900"/>
                <a:gd name="T69" fmla="*/ 1575 h 2200"/>
                <a:gd name="T70" fmla="*/ 1596 w 1900"/>
                <a:gd name="T71" fmla="*/ 1777 h 2200"/>
                <a:gd name="T72" fmla="*/ 1421 w 1900"/>
                <a:gd name="T73" fmla="*/ 1996 h 2200"/>
                <a:gd name="T74" fmla="*/ 1204 w 1900"/>
                <a:gd name="T75" fmla="*/ 2145 h 2200"/>
                <a:gd name="T76" fmla="*/ 956 w 1900"/>
                <a:gd name="T77" fmla="*/ 2200 h 2200"/>
                <a:gd name="T78" fmla="*/ 709 w 1900"/>
                <a:gd name="T79" fmla="*/ 2145 h 2200"/>
                <a:gd name="T80" fmla="*/ 493 w 1900"/>
                <a:gd name="T81" fmla="*/ 1996 h 2200"/>
                <a:gd name="T82" fmla="*/ 317 w 1900"/>
                <a:gd name="T83" fmla="*/ 1779 h 2200"/>
                <a:gd name="T84" fmla="*/ 193 w 1900"/>
                <a:gd name="T85" fmla="*/ 1580 h 2200"/>
                <a:gd name="T86" fmla="*/ 97 w 1900"/>
                <a:gd name="T87" fmla="*/ 1529 h 2200"/>
                <a:gd name="T88" fmla="*/ 28 w 1900"/>
                <a:gd name="T89" fmla="*/ 1424 h 2200"/>
                <a:gd name="T90" fmla="*/ 0 w 1900"/>
                <a:gd name="T91" fmla="*/ 1257 h 2200"/>
                <a:gd name="T92" fmla="*/ 22 w 1900"/>
                <a:gd name="T93" fmla="*/ 1119 h 2200"/>
                <a:gd name="T94" fmla="*/ 82 w 1900"/>
                <a:gd name="T95" fmla="*/ 1043 h 2200"/>
                <a:gd name="T96" fmla="*/ 133 w 1900"/>
                <a:gd name="T97" fmla="*/ 869 h 2200"/>
                <a:gd name="T98" fmla="*/ 188 w 1900"/>
                <a:gd name="T99" fmla="*/ 620 h 2200"/>
                <a:gd name="T100" fmla="*/ 276 w 1900"/>
                <a:gd name="T101" fmla="*/ 438 h 2200"/>
                <a:gd name="T102" fmla="*/ 394 w 1900"/>
                <a:gd name="T103" fmla="*/ 299 h 2200"/>
                <a:gd name="T104" fmla="*/ 540 w 1900"/>
                <a:gd name="T105" fmla="*/ 177 h 2200"/>
                <a:gd name="T106" fmla="*/ 730 w 1900"/>
                <a:gd name="T107" fmla="*/ 69 h 2200"/>
                <a:gd name="T108" fmla="*/ 953 w 1900"/>
                <a:gd name="T109" fmla="*/ 5 h 2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00" h="2200">
                  <a:moveTo>
                    <a:pt x="1335" y="569"/>
                  </a:moveTo>
                  <a:lnTo>
                    <a:pt x="1303" y="601"/>
                  </a:lnTo>
                  <a:lnTo>
                    <a:pt x="1269" y="633"/>
                  </a:lnTo>
                  <a:lnTo>
                    <a:pt x="1233" y="665"/>
                  </a:lnTo>
                  <a:lnTo>
                    <a:pt x="1194" y="697"/>
                  </a:lnTo>
                  <a:lnTo>
                    <a:pt x="1151" y="729"/>
                  </a:lnTo>
                  <a:lnTo>
                    <a:pt x="1106" y="759"/>
                  </a:lnTo>
                  <a:lnTo>
                    <a:pt x="1057" y="788"/>
                  </a:lnTo>
                  <a:lnTo>
                    <a:pt x="1004" y="816"/>
                  </a:lnTo>
                  <a:lnTo>
                    <a:pt x="949" y="842"/>
                  </a:lnTo>
                  <a:lnTo>
                    <a:pt x="889" y="866"/>
                  </a:lnTo>
                  <a:lnTo>
                    <a:pt x="826" y="887"/>
                  </a:lnTo>
                  <a:lnTo>
                    <a:pt x="760" y="907"/>
                  </a:lnTo>
                  <a:lnTo>
                    <a:pt x="690" y="923"/>
                  </a:lnTo>
                  <a:lnTo>
                    <a:pt x="617" y="937"/>
                  </a:lnTo>
                  <a:lnTo>
                    <a:pt x="539" y="948"/>
                  </a:lnTo>
                  <a:lnTo>
                    <a:pt x="458" y="953"/>
                  </a:lnTo>
                  <a:lnTo>
                    <a:pt x="373" y="956"/>
                  </a:lnTo>
                  <a:lnTo>
                    <a:pt x="283" y="955"/>
                  </a:lnTo>
                  <a:lnTo>
                    <a:pt x="280" y="1031"/>
                  </a:lnTo>
                  <a:lnTo>
                    <a:pt x="279" y="1115"/>
                  </a:lnTo>
                  <a:lnTo>
                    <a:pt x="280" y="1178"/>
                  </a:lnTo>
                  <a:lnTo>
                    <a:pt x="287" y="1243"/>
                  </a:lnTo>
                  <a:lnTo>
                    <a:pt x="297" y="1308"/>
                  </a:lnTo>
                  <a:lnTo>
                    <a:pt x="312" y="1373"/>
                  </a:lnTo>
                  <a:lnTo>
                    <a:pt x="331" y="1437"/>
                  </a:lnTo>
                  <a:lnTo>
                    <a:pt x="353" y="1501"/>
                  </a:lnTo>
                  <a:lnTo>
                    <a:pt x="380" y="1563"/>
                  </a:lnTo>
                  <a:lnTo>
                    <a:pt x="409" y="1623"/>
                  </a:lnTo>
                  <a:lnTo>
                    <a:pt x="440" y="1681"/>
                  </a:lnTo>
                  <a:lnTo>
                    <a:pt x="476" y="1736"/>
                  </a:lnTo>
                  <a:lnTo>
                    <a:pt x="515" y="1788"/>
                  </a:lnTo>
                  <a:lnTo>
                    <a:pt x="555" y="1837"/>
                  </a:lnTo>
                  <a:lnTo>
                    <a:pt x="599" y="1882"/>
                  </a:lnTo>
                  <a:lnTo>
                    <a:pt x="644" y="1922"/>
                  </a:lnTo>
                  <a:lnTo>
                    <a:pt x="692" y="1957"/>
                  </a:lnTo>
                  <a:lnTo>
                    <a:pt x="742" y="1986"/>
                  </a:lnTo>
                  <a:lnTo>
                    <a:pt x="793" y="2011"/>
                  </a:lnTo>
                  <a:lnTo>
                    <a:pt x="846" y="2028"/>
                  </a:lnTo>
                  <a:lnTo>
                    <a:pt x="900" y="2040"/>
                  </a:lnTo>
                  <a:lnTo>
                    <a:pt x="956" y="2043"/>
                  </a:lnTo>
                  <a:lnTo>
                    <a:pt x="1011" y="2040"/>
                  </a:lnTo>
                  <a:lnTo>
                    <a:pt x="1066" y="2028"/>
                  </a:lnTo>
                  <a:lnTo>
                    <a:pt x="1119" y="2011"/>
                  </a:lnTo>
                  <a:lnTo>
                    <a:pt x="1171" y="1986"/>
                  </a:lnTo>
                  <a:lnTo>
                    <a:pt x="1221" y="1957"/>
                  </a:lnTo>
                  <a:lnTo>
                    <a:pt x="1268" y="1922"/>
                  </a:lnTo>
                  <a:lnTo>
                    <a:pt x="1314" y="1882"/>
                  </a:lnTo>
                  <a:lnTo>
                    <a:pt x="1357" y="1837"/>
                  </a:lnTo>
                  <a:lnTo>
                    <a:pt x="1397" y="1788"/>
                  </a:lnTo>
                  <a:lnTo>
                    <a:pt x="1436" y="1736"/>
                  </a:lnTo>
                  <a:lnTo>
                    <a:pt x="1471" y="1681"/>
                  </a:lnTo>
                  <a:lnTo>
                    <a:pt x="1503" y="1623"/>
                  </a:lnTo>
                  <a:lnTo>
                    <a:pt x="1532" y="1563"/>
                  </a:lnTo>
                  <a:lnTo>
                    <a:pt x="1558" y="1501"/>
                  </a:lnTo>
                  <a:lnTo>
                    <a:pt x="1580" y="1437"/>
                  </a:lnTo>
                  <a:lnTo>
                    <a:pt x="1599" y="1373"/>
                  </a:lnTo>
                  <a:lnTo>
                    <a:pt x="1614" y="1308"/>
                  </a:lnTo>
                  <a:lnTo>
                    <a:pt x="1625" y="1243"/>
                  </a:lnTo>
                  <a:lnTo>
                    <a:pt x="1631" y="1178"/>
                  </a:lnTo>
                  <a:lnTo>
                    <a:pt x="1633" y="1115"/>
                  </a:lnTo>
                  <a:lnTo>
                    <a:pt x="1633" y="1109"/>
                  </a:lnTo>
                  <a:lnTo>
                    <a:pt x="1633" y="1102"/>
                  </a:lnTo>
                  <a:lnTo>
                    <a:pt x="1617" y="1047"/>
                  </a:lnTo>
                  <a:lnTo>
                    <a:pt x="1597" y="990"/>
                  </a:lnTo>
                  <a:lnTo>
                    <a:pt x="1573" y="931"/>
                  </a:lnTo>
                  <a:lnTo>
                    <a:pt x="1545" y="870"/>
                  </a:lnTo>
                  <a:lnTo>
                    <a:pt x="1514" y="807"/>
                  </a:lnTo>
                  <a:lnTo>
                    <a:pt x="1476" y="746"/>
                  </a:lnTo>
                  <a:lnTo>
                    <a:pt x="1435" y="685"/>
                  </a:lnTo>
                  <a:lnTo>
                    <a:pt x="1387" y="626"/>
                  </a:lnTo>
                  <a:lnTo>
                    <a:pt x="1335" y="569"/>
                  </a:lnTo>
                  <a:close/>
                  <a:moveTo>
                    <a:pt x="1051" y="0"/>
                  </a:moveTo>
                  <a:lnTo>
                    <a:pt x="1096" y="4"/>
                  </a:lnTo>
                  <a:lnTo>
                    <a:pt x="1140" y="11"/>
                  </a:lnTo>
                  <a:lnTo>
                    <a:pt x="1181" y="20"/>
                  </a:lnTo>
                  <a:lnTo>
                    <a:pt x="1221" y="33"/>
                  </a:lnTo>
                  <a:lnTo>
                    <a:pt x="1258" y="48"/>
                  </a:lnTo>
                  <a:lnTo>
                    <a:pt x="1292" y="64"/>
                  </a:lnTo>
                  <a:lnTo>
                    <a:pt x="1324" y="81"/>
                  </a:lnTo>
                  <a:lnTo>
                    <a:pt x="1354" y="101"/>
                  </a:lnTo>
                  <a:lnTo>
                    <a:pt x="1383" y="121"/>
                  </a:lnTo>
                  <a:lnTo>
                    <a:pt x="1409" y="141"/>
                  </a:lnTo>
                  <a:lnTo>
                    <a:pt x="1432" y="162"/>
                  </a:lnTo>
                  <a:lnTo>
                    <a:pt x="1453" y="182"/>
                  </a:lnTo>
                  <a:lnTo>
                    <a:pt x="1473" y="202"/>
                  </a:lnTo>
                  <a:lnTo>
                    <a:pt x="1490" y="220"/>
                  </a:lnTo>
                  <a:lnTo>
                    <a:pt x="1504" y="238"/>
                  </a:lnTo>
                  <a:lnTo>
                    <a:pt x="1517" y="254"/>
                  </a:lnTo>
                  <a:lnTo>
                    <a:pt x="1528" y="268"/>
                  </a:lnTo>
                  <a:lnTo>
                    <a:pt x="1535" y="278"/>
                  </a:lnTo>
                  <a:lnTo>
                    <a:pt x="1540" y="287"/>
                  </a:lnTo>
                  <a:lnTo>
                    <a:pt x="1544" y="292"/>
                  </a:lnTo>
                  <a:lnTo>
                    <a:pt x="1545" y="294"/>
                  </a:lnTo>
                  <a:lnTo>
                    <a:pt x="1547" y="294"/>
                  </a:lnTo>
                  <a:lnTo>
                    <a:pt x="1552" y="297"/>
                  </a:lnTo>
                  <a:lnTo>
                    <a:pt x="1559" y="299"/>
                  </a:lnTo>
                  <a:lnTo>
                    <a:pt x="1569" y="304"/>
                  </a:lnTo>
                  <a:lnTo>
                    <a:pt x="1582" y="309"/>
                  </a:lnTo>
                  <a:lnTo>
                    <a:pt x="1597" y="316"/>
                  </a:lnTo>
                  <a:lnTo>
                    <a:pt x="1614" y="326"/>
                  </a:lnTo>
                  <a:lnTo>
                    <a:pt x="1631" y="336"/>
                  </a:lnTo>
                  <a:lnTo>
                    <a:pt x="1650" y="349"/>
                  </a:lnTo>
                  <a:lnTo>
                    <a:pt x="1669" y="364"/>
                  </a:lnTo>
                  <a:lnTo>
                    <a:pt x="1689" y="381"/>
                  </a:lnTo>
                  <a:lnTo>
                    <a:pt x="1709" y="400"/>
                  </a:lnTo>
                  <a:lnTo>
                    <a:pt x="1729" y="422"/>
                  </a:lnTo>
                  <a:lnTo>
                    <a:pt x="1749" y="446"/>
                  </a:lnTo>
                  <a:lnTo>
                    <a:pt x="1767" y="473"/>
                  </a:lnTo>
                  <a:lnTo>
                    <a:pt x="1785" y="503"/>
                  </a:lnTo>
                  <a:lnTo>
                    <a:pt x="1801" y="535"/>
                  </a:lnTo>
                  <a:lnTo>
                    <a:pt x="1815" y="570"/>
                  </a:lnTo>
                  <a:lnTo>
                    <a:pt x="1828" y="609"/>
                  </a:lnTo>
                  <a:lnTo>
                    <a:pt x="1837" y="651"/>
                  </a:lnTo>
                  <a:lnTo>
                    <a:pt x="1845" y="696"/>
                  </a:lnTo>
                  <a:lnTo>
                    <a:pt x="1849" y="745"/>
                  </a:lnTo>
                  <a:lnTo>
                    <a:pt x="1850" y="797"/>
                  </a:lnTo>
                  <a:lnTo>
                    <a:pt x="1847" y="853"/>
                  </a:lnTo>
                  <a:lnTo>
                    <a:pt x="1842" y="912"/>
                  </a:lnTo>
                  <a:lnTo>
                    <a:pt x="1831" y="975"/>
                  </a:lnTo>
                  <a:lnTo>
                    <a:pt x="1816" y="1043"/>
                  </a:lnTo>
                  <a:lnTo>
                    <a:pt x="1835" y="1058"/>
                  </a:lnTo>
                  <a:lnTo>
                    <a:pt x="1851" y="1075"/>
                  </a:lnTo>
                  <a:lnTo>
                    <a:pt x="1865" y="1095"/>
                  </a:lnTo>
                  <a:lnTo>
                    <a:pt x="1876" y="1119"/>
                  </a:lnTo>
                  <a:lnTo>
                    <a:pt x="1887" y="1147"/>
                  </a:lnTo>
                  <a:lnTo>
                    <a:pt x="1894" y="1179"/>
                  </a:lnTo>
                  <a:lnTo>
                    <a:pt x="1899" y="1215"/>
                  </a:lnTo>
                  <a:lnTo>
                    <a:pt x="1900" y="1257"/>
                  </a:lnTo>
                  <a:lnTo>
                    <a:pt x="1897" y="1303"/>
                  </a:lnTo>
                  <a:lnTo>
                    <a:pt x="1892" y="1349"/>
                  </a:lnTo>
                  <a:lnTo>
                    <a:pt x="1882" y="1391"/>
                  </a:lnTo>
                  <a:lnTo>
                    <a:pt x="1869" y="1428"/>
                  </a:lnTo>
                  <a:lnTo>
                    <a:pt x="1854" y="1461"/>
                  </a:lnTo>
                  <a:lnTo>
                    <a:pt x="1837" y="1490"/>
                  </a:lnTo>
                  <a:lnTo>
                    <a:pt x="1817" y="1514"/>
                  </a:lnTo>
                  <a:lnTo>
                    <a:pt x="1795" y="1535"/>
                  </a:lnTo>
                  <a:lnTo>
                    <a:pt x="1772" y="1552"/>
                  </a:lnTo>
                  <a:lnTo>
                    <a:pt x="1747" y="1565"/>
                  </a:lnTo>
                  <a:lnTo>
                    <a:pt x="1721" y="1575"/>
                  </a:lnTo>
                  <a:lnTo>
                    <a:pt x="1695" y="1583"/>
                  </a:lnTo>
                  <a:lnTo>
                    <a:pt x="1665" y="1649"/>
                  </a:lnTo>
                  <a:lnTo>
                    <a:pt x="1632" y="1714"/>
                  </a:lnTo>
                  <a:lnTo>
                    <a:pt x="1596" y="1777"/>
                  </a:lnTo>
                  <a:lnTo>
                    <a:pt x="1557" y="1837"/>
                  </a:lnTo>
                  <a:lnTo>
                    <a:pt x="1514" y="1894"/>
                  </a:lnTo>
                  <a:lnTo>
                    <a:pt x="1468" y="1946"/>
                  </a:lnTo>
                  <a:lnTo>
                    <a:pt x="1421" y="1996"/>
                  </a:lnTo>
                  <a:lnTo>
                    <a:pt x="1369" y="2040"/>
                  </a:lnTo>
                  <a:lnTo>
                    <a:pt x="1317" y="2080"/>
                  </a:lnTo>
                  <a:lnTo>
                    <a:pt x="1261" y="2115"/>
                  </a:lnTo>
                  <a:lnTo>
                    <a:pt x="1204" y="2145"/>
                  </a:lnTo>
                  <a:lnTo>
                    <a:pt x="1144" y="2168"/>
                  </a:lnTo>
                  <a:lnTo>
                    <a:pt x="1083" y="2186"/>
                  </a:lnTo>
                  <a:lnTo>
                    <a:pt x="1021" y="2196"/>
                  </a:lnTo>
                  <a:lnTo>
                    <a:pt x="956" y="2200"/>
                  </a:lnTo>
                  <a:lnTo>
                    <a:pt x="892" y="2196"/>
                  </a:lnTo>
                  <a:lnTo>
                    <a:pt x="829" y="2186"/>
                  </a:lnTo>
                  <a:lnTo>
                    <a:pt x="768" y="2168"/>
                  </a:lnTo>
                  <a:lnTo>
                    <a:pt x="709" y="2145"/>
                  </a:lnTo>
                  <a:lnTo>
                    <a:pt x="651" y="2116"/>
                  </a:lnTo>
                  <a:lnTo>
                    <a:pt x="596" y="2080"/>
                  </a:lnTo>
                  <a:lnTo>
                    <a:pt x="543" y="2041"/>
                  </a:lnTo>
                  <a:lnTo>
                    <a:pt x="493" y="1996"/>
                  </a:lnTo>
                  <a:lnTo>
                    <a:pt x="444" y="1947"/>
                  </a:lnTo>
                  <a:lnTo>
                    <a:pt x="399" y="1895"/>
                  </a:lnTo>
                  <a:lnTo>
                    <a:pt x="357" y="1838"/>
                  </a:lnTo>
                  <a:lnTo>
                    <a:pt x="317" y="1779"/>
                  </a:lnTo>
                  <a:lnTo>
                    <a:pt x="280" y="1717"/>
                  </a:lnTo>
                  <a:lnTo>
                    <a:pt x="247" y="1652"/>
                  </a:lnTo>
                  <a:lnTo>
                    <a:pt x="218" y="1586"/>
                  </a:lnTo>
                  <a:lnTo>
                    <a:pt x="193" y="1580"/>
                  </a:lnTo>
                  <a:lnTo>
                    <a:pt x="167" y="1572"/>
                  </a:lnTo>
                  <a:lnTo>
                    <a:pt x="143" y="1560"/>
                  </a:lnTo>
                  <a:lnTo>
                    <a:pt x="119" y="1546"/>
                  </a:lnTo>
                  <a:lnTo>
                    <a:pt x="97" y="1529"/>
                  </a:lnTo>
                  <a:lnTo>
                    <a:pt x="76" y="1508"/>
                  </a:lnTo>
                  <a:lnTo>
                    <a:pt x="58" y="1484"/>
                  </a:lnTo>
                  <a:lnTo>
                    <a:pt x="42" y="1456"/>
                  </a:lnTo>
                  <a:lnTo>
                    <a:pt x="28" y="1424"/>
                  </a:lnTo>
                  <a:lnTo>
                    <a:pt x="16" y="1388"/>
                  </a:lnTo>
                  <a:lnTo>
                    <a:pt x="7" y="1347"/>
                  </a:lnTo>
                  <a:lnTo>
                    <a:pt x="2" y="1303"/>
                  </a:lnTo>
                  <a:lnTo>
                    <a:pt x="0" y="1257"/>
                  </a:lnTo>
                  <a:lnTo>
                    <a:pt x="1" y="1215"/>
                  </a:lnTo>
                  <a:lnTo>
                    <a:pt x="4" y="1179"/>
                  </a:lnTo>
                  <a:lnTo>
                    <a:pt x="12" y="1147"/>
                  </a:lnTo>
                  <a:lnTo>
                    <a:pt x="22" y="1119"/>
                  </a:lnTo>
                  <a:lnTo>
                    <a:pt x="35" y="1095"/>
                  </a:lnTo>
                  <a:lnTo>
                    <a:pt x="49" y="1075"/>
                  </a:lnTo>
                  <a:lnTo>
                    <a:pt x="65" y="1058"/>
                  </a:lnTo>
                  <a:lnTo>
                    <a:pt x="82" y="1043"/>
                  </a:lnTo>
                  <a:lnTo>
                    <a:pt x="102" y="1032"/>
                  </a:lnTo>
                  <a:lnTo>
                    <a:pt x="122" y="1023"/>
                  </a:lnTo>
                  <a:lnTo>
                    <a:pt x="126" y="943"/>
                  </a:lnTo>
                  <a:lnTo>
                    <a:pt x="133" y="869"/>
                  </a:lnTo>
                  <a:lnTo>
                    <a:pt x="144" y="799"/>
                  </a:lnTo>
                  <a:lnTo>
                    <a:pt x="155" y="736"/>
                  </a:lnTo>
                  <a:lnTo>
                    <a:pt x="171" y="675"/>
                  </a:lnTo>
                  <a:lnTo>
                    <a:pt x="188" y="620"/>
                  </a:lnTo>
                  <a:lnTo>
                    <a:pt x="207" y="568"/>
                  </a:lnTo>
                  <a:lnTo>
                    <a:pt x="228" y="520"/>
                  </a:lnTo>
                  <a:lnTo>
                    <a:pt x="251" y="477"/>
                  </a:lnTo>
                  <a:lnTo>
                    <a:pt x="276" y="438"/>
                  </a:lnTo>
                  <a:lnTo>
                    <a:pt x="303" y="401"/>
                  </a:lnTo>
                  <a:lnTo>
                    <a:pt x="332" y="368"/>
                  </a:lnTo>
                  <a:lnTo>
                    <a:pt x="361" y="333"/>
                  </a:lnTo>
                  <a:lnTo>
                    <a:pt x="394" y="299"/>
                  </a:lnTo>
                  <a:lnTo>
                    <a:pt x="430" y="265"/>
                  </a:lnTo>
                  <a:lnTo>
                    <a:pt x="467" y="234"/>
                  </a:lnTo>
                  <a:lnTo>
                    <a:pt x="504" y="204"/>
                  </a:lnTo>
                  <a:lnTo>
                    <a:pt x="540" y="177"/>
                  </a:lnTo>
                  <a:lnTo>
                    <a:pt x="575" y="154"/>
                  </a:lnTo>
                  <a:lnTo>
                    <a:pt x="607" y="133"/>
                  </a:lnTo>
                  <a:lnTo>
                    <a:pt x="669" y="99"/>
                  </a:lnTo>
                  <a:lnTo>
                    <a:pt x="730" y="69"/>
                  </a:lnTo>
                  <a:lnTo>
                    <a:pt x="789" y="44"/>
                  </a:lnTo>
                  <a:lnTo>
                    <a:pt x="846" y="26"/>
                  </a:lnTo>
                  <a:lnTo>
                    <a:pt x="901" y="13"/>
                  </a:lnTo>
                  <a:lnTo>
                    <a:pt x="953" y="5"/>
                  </a:lnTo>
                  <a:lnTo>
                    <a:pt x="1003" y="0"/>
                  </a:lnTo>
                  <a:lnTo>
                    <a:pt x="10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4615" y="548"/>
              <a:ext cx="225" cy="260"/>
            </a:xfrm>
            <a:custGeom>
              <a:avLst/>
              <a:gdLst>
                <a:gd name="T0" fmla="*/ 919 w 1349"/>
                <a:gd name="T1" fmla="*/ 0 h 1558"/>
                <a:gd name="T2" fmla="*/ 1306 w 1349"/>
                <a:gd name="T3" fmla="*/ 321 h 1558"/>
                <a:gd name="T4" fmla="*/ 1313 w 1349"/>
                <a:gd name="T5" fmla="*/ 326 h 1558"/>
                <a:gd name="T6" fmla="*/ 1320 w 1349"/>
                <a:gd name="T7" fmla="*/ 330 h 1558"/>
                <a:gd name="T8" fmla="*/ 1306 w 1349"/>
                <a:gd name="T9" fmla="*/ 345 h 1558"/>
                <a:gd name="T10" fmla="*/ 1297 w 1349"/>
                <a:gd name="T11" fmla="*/ 363 h 1558"/>
                <a:gd name="T12" fmla="*/ 1290 w 1349"/>
                <a:gd name="T13" fmla="*/ 383 h 1558"/>
                <a:gd name="T14" fmla="*/ 1245 w 1349"/>
                <a:gd name="T15" fmla="*/ 562 h 1558"/>
                <a:gd name="T16" fmla="*/ 1243 w 1349"/>
                <a:gd name="T17" fmla="*/ 586 h 1558"/>
                <a:gd name="T18" fmla="*/ 1245 w 1349"/>
                <a:gd name="T19" fmla="*/ 610 h 1558"/>
                <a:gd name="T20" fmla="*/ 1254 w 1349"/>
                <a:gd name="T21" fmla="*/ 632 h 1558"/>
                <a:gd name="T22" fmla="*/ 1265 w 1349"/>
                <a:gd name="T23" fmla="*/ 651 h 1558"/>
                <a:gd name="T24" fmla="*/ 1281 w 1349"/>
                <a:gd name="T25" fmla="*/ 669 h 1558"/>
                <a:gd name="T26" fmla="*/ 1301 w 1349"/>
                <a:gd name="T27" fmla="*/ 680 h 1558"/>
                <a:gd name="T28" fmla="*/ 1323 w 1349"/>
                <a:gd name="T29" fmla="*/ 689 h 1558"/>
                <a:gd name="T30" fmla="*/ 1349 w 1349"/>
                <a:gd name="T31" fmla="*/ 692 h 1558"/>
                <a:gd name="T32" fmla="*/ 1195 w 1349"/>
                <a:gd name="T33" fmla="*/ 1558 h 1558"/>
                <a:gd name="T34" fmla="*/ 195 w 1349"/>
                <a:gd name="T35" fmla="*/ 1558 h 1558"/>
                <a:gd name="T36" fmla="*/ 160 w 1349"/>
                <a:gd name="T37" fmla="*/ 1555 h 1558"/>
                <a:gd name="T38" fmla="*/ 128 w 1349"/>
                <a:gd name="T39" fmla="*/ 1546 h 1558"/>
                <a:gd name="T40" fmla="*/ 98 w 1349"/>
                <a:gd name="T41" fmla="*/ 1534 h 1558"/>
                <a:gd name="T42" fmla="*/ 70 w 1349"/>
                <a:gd name="T43" fmla="*/ 1516 h 1558"/>
                <a:gd name="T44" fmla="*/ 47 w 1349"/>
                <a:gd name="T45" fmla="*/ 1494 h 1558"/>
                <a:gd name="T46" fmla="*/ 27 w 1349"/>
                <a:gd name="T47" fmla="*/ 1470 h 1558"/>
                <a:gd name="T48" fmla="*/ 12 w 1349"/>
                <a:gd name="T49" fmla="*/ 1441 h 1558"/>
                <a:gd name="T50" fmla="*/ 3 w 1349"/>
                <a:gd name="T51" fmla="*/ 1411 h 1558"/>
                <a:gd name="T52" fmla="*/ 0 w 1349"/>
                <a:gd name="T53" fmla="*/ 1379 h 1558"/>
                <a:gd name="T54" fmla="*/ 0 w 1349"/>
                <a:gd name="T55" fmla="*/ 872 h 1558"/>
                <a:gd name="T56" fmla="*/ 3 w 1349"/>
                <a:gd name="T57" fmla="*/ 801 h 1558"/>
                <a:gd name="T58" fmla="*/ 13 w 1349"/>
                <a:gd name="T59" fmla="*/ 730 h 1558"/>
                <a:gd name="T60" fmla="*/ 28 w 1349"/>
                <a:gd name="T61" fmla="*/ 662 h 1558"/>
                <a:gd name="T62" fmla="*/ 50 w 1349"/>
                <a:gd name="T63" fmla="*/ 594 h 1558"/>
                <a:gd name="T64" fmla="*/ 78 w 1349"/>
                <a:gd name="T65" fmla="*/ 531 h 1558"/>
                <a:gd name="T66" fmla="*/ 110 w 1349"/>
                <a:gd name="T67" fmla="*/ 468 h 1558"/>
                <a:gd name="T68" fmla="*/ 148 w 1349"/>
                <a:gd name="T69" fmla="*/ 410 h 1558"/>
                <a:gd name="T70" fmla="*/ 191 w 1349"/>
                <a:gd name="T71" fmla="*/ 354 h 1558"/>
                <a:gd name="T72" fmla="*/ 238 w 1349"/>
                <a:gd name="T73" fmla="*/ 301 h 1558"/>
                <a:gd name="T74" fmla="*/ 291 w 1349"/>
                <a:gd name="T75" fmla="*/ 253 h 1558"/>
                <a:gd name="T76" fmla="*/ 347 w 1349"/>
                <a:gd name="T77" fmla="*/ 209 h 1558"/>
                <a:gd name="T78" fmla="*/ 407 w 1349"/>
                <a:gd name="T79" fmla="*/ 168 h 1558"/>
                <a:gd name="T80" fmla="*/ 470 w 1349"/>
                <a:gd name="T81" fmla="*/ 132 h 1558"/>
                <a:gd name="T82" fmla="*/ 537 w 1349"/>
                <a:gd name="T83" fmla="*/ 102 h 1558"/>
                <a:gd name="T84" fmla="*/ 608 w 1349"/>
                <a:gd name="T85" fmla="*/ 76 h 1558"/>
                <a:gd name="T86" fmla="*/ 681 w 1349"/>
                <a:gd name="T87" fmla="*/ 56 h 1558"/>
                <a:gd name="T88" fmla="*/ 919 w 1349"/>
                <a:gd name="T89" fmla="*/ 0 h 1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9" h="1558">
                  <a:moveTo>
                    <a:pt x="919" y="0"/>
                  </a:moveTo>
                  <a:lnTo>
                    <a:pt x="1306" y="321"/>
                  </a:lnTo>
                  <a:lnTo>
                    <a:pt x="1313" y="326"/>
                  </a:lnTo>
                  <a:lnTo>
                    <a:pt x="1320" y="330"/>
                  </a:lnTo>
                  <a:lnTo>
                    <a:pt x="1306" y="345"/>
                  </a:lnTo>
                  <a:lnTo>
                    <a:pt x="1297" y="363"/>
                  </a:lnTo>
                  <a:lnTo>
                    <a:pt x="1290" y="383"/>
                  </a:lnTo>
                  <a:lnTo>
                    <a:pt x="1245" y="562"/>
                  </a:lnTo>
                  <a:lnTo>
                    <a:pt x="1243" y="586"/>
                  </a:lnTo>
                  <a:lnTo>
                    <a:pt x="1245" y="610"/>
                  </a:lnTo>
                  <a:lnTo>
                    <a:pt x="1254" y="632"/>
                  </a:lnTo>
                  <a:lnTo>
                    <a:pt x="1265" y="651"/>
                  </a:lnTo>
                  <a:lnTo>
                    <a:pt x="1281" y="669"/>
                  </a:lnTo>
                  <a:lnTo>
                    <a:pt x="1301" y="680"/>
                  </a:lnTo>
                  <a:lnTo>
                    <a:pt x="1323" y="689"/>
                  </a:lnTo>
                  <a:lnTo>
                    <a:pt x="1349" y="692"/>
                  </a:lnTo>
                  <a:lnTo>
                    <a:pt x="1195" y="1558"/>
                  </a:lnTo>
                  <a:lnTo>
                    <a:pt x="195" y="1558"/>
                  </a:lnTo>
                  <a:lnTo>
                    <a:pt x="160" y="1555"/>
                  </a:lnTo>
                  <a:lnTo>
                    <a:pt x="128" y="1546"/>
                  </a:lnTo>
                  <a:lnTo>
                    <a:pt x="98" y="1534"/>
                  </a:lnTo>
                  <a:lnTo>
                    <a:pt x="70" y="1516"/>
                  </a:lnTo>
                  <a:lnTo>
                    <a:pt x="47" y="1494"/>
                  </a:lnTo>
                  <a:lnTo>
                    <a:pt x="27" y="1470"/>
                  </a:lnTo>
                  <a:lnTo>
                    <a:pt x="12" y="1441"/>
                  </a:lnTo>
                  <a:lnTo>
                    <a:pt x="3" y="1411"/>
                  </a:lnTo>
                  <a:lnTo>
                    <a:pt x="0" y="1379"/>
                  </a:lnTo>
                  <a:lnTo>
                    <a:pt x="0" y="872"/>
                  </a:lnTo>
                  <a:lnTo>
                    <a:pt x="3" y="801"/>
                  </a:lnTo>
                  <a:lnTo>
                    <a:pt x="13" y="730"/>
                  </a:lnTo>
                  <a:lnTo>
                    <a:pt x="28" y="662"/>
                  </a:lnTo>
                  <a:lnTo>
                    <a:pt x="50" y="594"/>
                  </a:lnTo>
                  <a:lnTo>
                    <a:pt x="78" y="531"/>
                  </a:lnTo>
                  <a:lnTo>
                    <a:pt x="110" y="468"/>
                  </a:lnTo>
                  <a:lnTo>
                    <a:pt x="148" y="410"/>
                  </a:lnTo>
                  <a:lnTo>
                    <a:pt x="191" y="354"/>
                  </a:lnTo>
                  <a:lnTo>
                    <a:pt x="238" y="301"/>
                  </a:lnTo>
                  <a:lnTo>
                    <a:pt x="291" y="253"/>
                  </a:lnTo>
                  <a:lnTo>
                    <a:pt x="347" y="209"/>
                  </a:lnTo>
                  <a:lnTo>
                    <a:pt x="407" y="168"/>
                  </a:lnTo>
                  <a:lnTo>
                    <a:pt x="470" y="132"/>
                  </a:lnTo>
                  <a:lnTo>
                    <a:pt x="537" y="102"/>
                  </a:lnTo>
                  <a:lnTo>
                    <a:pt x="608" y="76"/>
                  </a:lnTo>
                  <a:lnTo>
                    <a:pt x="681" y="56"/>
                  </a:lnTo>
                  <a:lnTo>
                    <a:pt x="9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4875" y="548"/>
              <a:ext cx="224" cy="260"/>
            </a:xfrm>
            <a:custGeom>
              <a:avLst/>
              <a:gdLst>
                <a:gd name="T0" fmla="*/ 430 w 1341"/>
                <a:gd name="T1" fmla="*/ 0 h 1558"/>
                <a:gd name="T2" fmla="*/ 663 w 1341"/>
                <a:gd name="T3" fmla="*/ 56 h 1558"/>
                <a:gd name="T4" fmla="*/ 736 w 1341"/>
                <a:gd name="T5" fmla="*/ 76 h 1558"/>
                <a:gd name="T6" fmla="*/ 807 w 1341"/>
                <a:gd name="T7" fmla="*/ 102 h 1558"/>
                <a:gd name="T8" fmla="*/ 873 w 1341"/>
                <a:gd name="T9" fmla="*/ 132 h 1558"/>
                <a:gd name="T10" fmla="*/ 937 w 1341"/>
                <a:gd name="T11" fmla="*/ 168 h 1558"/>
                <a:gd name="T12" fmla="*/ 998 w 1341"/>
                <a:gd name="T13" fmla="*/ 209 h 1558"/>
                <a:gd name="T14" fmla="*/ 1053 w 1341"/>
                <a:gd name="T15" fmla="*/ 253 h 1558"/>
                <a:gd name="T16" fmla="*/ 1105 w 1341"/>
                <a:gd name="T17" fmla="*/ 301 h 1558"/>
                <a:gd name="T18" fmla="*/ 1152 w 1341"/>
                <a:gd name="T19" fmla="*/ 354 h 1558"/>
                <a:gd name="T20" fmla="*/ 1194 w 1341"/>
                <a:gd name="T21" fmla="*/ 410 h 1558"/>
                <a:gd name="T22" fmla="*/ 1231 w 1341"/>
                <a:gd name="T23" fmla="*/ 468 h 1558"/>
                <a:gd name="T24" fmla="*/ 1264 w 1341"/>
                <a:gd name="T25" fmla="*/ 531 h 1558"/>
                <a:gd name="T26" fmla="*/ 1291 w 1341"/>
                <a:gd name="T27" fmla="*/ 594 h 1558"/>
                <a:gd name="T28" fmla="*/ 1313 w 1341"/>
                <a:gd name="T29" fmla="*/ 662 h 1558"/>
                <a:gd name="T30" fmla="*/ 1328 w 1341"/>
                <a:gd name="T31" fmla="*/ 730 h 1558"/>
                <a:gd name="T32" fmla="*/ 1337 w 1341"/>
                <a:gd name="T33" fmla="*/ 801 h 1558"/>
                <a:gd name="T34" fmla="*/ 1341 w 1341"/>
                <a:gd name="T35" fmla="*/ 872 h 1558"/>
                <a:gd name="T36" fmla="*/ 1341 w 1341"/>
                <a:gd name="T37" fmla="*/ 1379 h 1558"/>
                <a:gd name="T38" fmla="*/ 1337 w 1341"/>
                <a:gd name="T39" fmla="*/ 1411 h 1558"/>
                <a:gd name="T40" fmla="*/ 1329 w 1341"/>
                <a:gd name="T41" fmla="*/ 1442 h 1558"/>
                <a:gd name="T42" fmla="*/ 1315 w 1341"/>
                <a:gd name="T43" fmla="*/ 1470 h 1558"/>
                <a:gd name="T44" fmla="*/ 1298 w 1341"/>
                <a:gd name="T45" fmla="*/ 1494 h 1558"/>
                <a:gd name="T46" fmla="*/ 1275 w 1341"/>
                <a:gd name="T47" fmla="*/ 1516 h 1558"/>
                <a:gd name="T48" fmla="*/ 1249 w 1341"/>
                <a:gd name="T49" fmla="*/ 1534 h 1558"/>
                <a:gd name="T50" fmla="*/ 1220 w 1341"/>
                <a:gd name="T51" fmla="*/ 1548 h 1558"/>
                <a:gd name="T52" fmla="*/ 1187 w 1341"/>
                <a:gd name="T53" fmla="*/ 1556 h 1558"/>
                <a:gd name="T54" fmla="*/ 1152 w 1341"/>
                <a:gd name="T55" fmla="*/ 1558 h 1558"/>
                <a:gd name="T56" fmla="*/ 152 w 1341"/>
                <a:gd name="T57" fmla="*/ 1558 h 1558"/>
                <a:gd name="T58" fmla="*/ 0 w 1341"/>
                <a:gd name="T59" fmla="*/ 693 h 1558"/>
                <a:gd name="T60" fmla="*/ 24 w 1341"/>
                <a:gd name="T61" fmla="*/ 689 h 1558"/>
                <a:gd name="T62" fmla="*/ 48 w 1341"/>
                <a:gd name="T63" fmla="*/ 681 h 1558"/>
                <a:gd name="T64" fmla="*/ 67 w 1341"/>
                <a:gd name="T65" fmla="*/ 669 h 1558"/>
                <a:gd name="T66" fmla="*/ 84 w 1341"/>
                <a:gd name="T67" fmla="*/ 651 h 1558"/>
                <a:gd name="T68" fmla="*/ 95 w 1341"/>
                <a:gd name="T69" fmla="*/ 632 h 1558"/>
                <a:gd name="T70" fmla="*/ 103 w 1341"/>
                <a:gd name="T71" fmla="*/ 610 h 1558"/>
                <a:gd name="T72" fmla="*/ 106 w 1341"/>
                <a:gd name="T73" fmla="*/ 586 h 1558"/>
                <a:gd name="T74" fmla="*/ 102 w 1341"/>
                <a:gd name="T75" fmla="*/ 562 h 1558"/>
                <a:gd name="T76" fmla="*/ 59 w 1341"/>
                <a:gd name="T77" fmla="*/ 383 h 1558"/>
                <a:gd name="T78" fmla="*/ 52 w 1341"/>
                <a:gd name="T79" fmla="*/ 363 h 1558"/>
                <a:gd name="T80" fmla="*/ 42 w 1341"/>
                <a:gd name="T81" fmla="*/ 345 h 1558"/>
                <a:gd name="T82" fmla="*/ 29 w 1341"/>
                <a:gd name="T83" fmla="*/ 330 h 1558"/>
                <a:gd name="T84" fmla="*/ 35 w 1341"/>
                <a:gd name="T85" fmla="*/ 326 h 1558"/>
                <a:gd name="T86" fmla="*/ 42 w 1341"/>
                <a:gd name="T87" fmla="*/ 321 h 1558"/>
                <a:gd name="T88" fmla="*/ 430 w 1341"/>
                <a:gd name="T89" fmla="*/ 0 h 1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1" h="1558">
                  <a:moveTo>
                    <a:pt x="430" y="0"/>
                  </a:moveTo>
                  <a:lnTo>
                    <a:pt x="663" y="56"/>
                  </a:lnTo>
                  <a:lnTo>
                    <a:pt x="736" y="76"/>
                  </a:lnTo>
                  <a:lnTo>
                    <a:pt x="807" y="102"/>
                  </a:lnTo>
                  <a:lnTo>
                    <a:pt x="873" y="132"/>
                  </a:lnTo>
                  <a:lnTo>
                    <a:pt x="937" y="168"/>
                  </a:lnTo>
                  <a:lnTo>
                    <a:pt x="998" y="209"/>
                  </a:lnTo>
                  <a:lnTo>
                    <a:pt x="1053" y="253"/>
                  </a:lnTo>
                  <a:lnTo>
                    <a:pt x="1105" y="301"/>
                  </a:lnTo>
                  <a:lnTo>
                    <a:pt x="1152" y="354"/>
                  </a:lnTo>
                  <a:lnTo>
                    <a:pt x="1194" y="410"/>
                  </a:lnTo>
                  <a:lnTo>
                    <a:pt x="1231" y="468"/>
                  </a:lnTo>
                  <a:lnTo>
                    <a:pt x="1264" y="531"/>
                  </a:lnTo>
                  <a:lnTo>
                    <a:pt x="1291" y="594"/>
                  </a:lnTo>
                  <a:lnTo>
                    <a:pt x="1313" y="662"/>
                  </a:lnTo>
                  <a:lnTo>
                    <a:pt x="1328" y="730"/>
                  </a:lnTo>
                  <a:lnTo>
                    <a:pt x="1337" y="801"/>
                  </a:lnTo>
                  <a:lnTo>
                    <a:pt x="1341" y="872"/>
                  </a:lnTo>
                  <a:lnTo>
                    <a:pt x="1341" y="1379"/>
                  </a:lnTo>
                  <a:lnTo>
                    <a:pt x="1337" y="1411"/>
                  </a:lnTo>
                  <a:lnTo>
                    <a:pt x="1329" y="1442"/>
                  </a:lnTo>
                  <a:lnTo>
                    <a:pt x="1315" y="1470"/>
                  </a:lnTo>
                  <a:lnTo>
                    <a:pt x="1298" y="1494"/>
                  </a:lnTo>
                  <a:lnTo>
                    <a:pt x="1275" y="1516"/>
                  </a:lnTo>
                  <a:lnTo>
                    <a:pt x="1249" y="1534"/>
                  </a:lnTo>
                  <a:lnTo>
                    <a:pt x="1220" y="1548"/>
                  </a:lnTo>
                  <a:lnTo>
                    <a:pt x="1187" y="1556"/>
                  </a:lnTo>
                  <a:lnTo>
                    <a:pt x="1152" y="1558"/>
                  </a:lnTo>
                  <a:lnTo>
                    <a:pt x="152" y="1558"/>
                  </a:lnTo>
                  <a:lnTo>
                    <a:pt x="0" y="693"/>
                  </a:lnTo>
                  <a:lnTo>
                    <a:pt x="24" y="689"/>
                  </a:lnTo>
                  <a:lnTo>
                    <a:pt x="48" y="681"/>
                  </a:lnTo>
                  <a:lnTo>
                    <a:pt x="67" y="669"/>
                  </a:lnTo>
                  <a:lnTo>
                    <a:pt x="84" y="651"/>
                  </a:lnTo>
                  <a:lnTo>
                    <a:pt x="95" y="632"/>
                  </a:lnTo>
                  <a:lnTo>
                    <a:pt x="103" y="610"/>
                  </a:lnTo>
                  <a:lnTo>
                    <a:pt x="106" y="586"/>
                  </a:lnTo>
                  <a:lnTo>
                    <a:pt x="102" y="562"/>
                  </a:lnTo>
                  <a:lnTo>
                    <a:pt x="59" y="383"/>
                  </a:lnTo>
                  <a:lnTo>
                    <a:pt x="52" y="363"/>
                  </a:lnTo>
                  <a:lnTo>
                    <a:pt x="42" y="345"/>
                  </a:lnTo>
                  <a:lnTo>
                    <a:pt x="29" y="330"/>
                  </a:lnTo>
                  <a:lnTo>
                    <a:pt x="35" y="326"/>
                  </a:lnTo>
                  <a:lnTo>
                    <a:pt x="42" y="321"/>
                  </a:lnTo>
                  <a:lnTo>
                    <a:pt x="4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4313004" y="3217263"/>
            <a:ext cx="485183" cy="611038"/>
          </a:xfrm>
          <a:custGeom>
            <a:avLst/>
            <a:gdLst>
              <a:gd name="T0" fmla="*/ 2491 w 4593"/>
              <a:gd name="T1" fmla="*/ 3160 h 5628"/>
              <a:gd name="T2" fmla="*/ 2233 w 4593"/>
              <a:gd name="T3" fmla="*/ 3181 h 5628"/>
              <a:gd name="T4" fmla="*/ 1972 w 4593"/>
              <a:gd name="T5" fmla="*/ 3121 h 5628"/>
              <a:gd name="T6" fmla="*/ 3089 w 4593"/>
              <a:gd name="T7" fmla="*/ 3745 h 5628"/>
              <a:gd name="T8" fmla="*/ 2764 w 4593"/>
              <a:gd name="T9" fmla="*/ 885 h 5628"/>
              <a:gd name="T10" fmla="*/ 2535 w 4593"/>
              <a:gd name="T11" fmla="*/ 914 h 5628"/>
              <a:gd name="T12" fmla="*/ 2190 w 4593"/>
              <a:gd name="T13" fmla="*/ 1010 h 5628"/>
              <a:gd name="T14" fmla="*/ 1760 w 4593"/>
              <a:gd name="T15" fmla="*/ 1211 h 5628"/>
              <a:gd name="T16" fmla="*/ 1278 w 4593"/>
              <a:gd name="T17" fmla="*/ 1559 h 5628"/>
              <a:gd name="T18" fmla="*/ 1275 w 4593"/>
              <a:gd name="T19" fmla="*/ 1750 h 5628"/>
              <a:gd name="T20" fmla="*/ 1329 w 4593"/>
              <a:gd name="T21" fmla="*/ 2004 h 5628"/>
              <a:gd name="T22" fmla="*/ 1440 w 4593"/>
              <a:gd name="T23" fmla="*/ 2282 h 5628"/>
              <a:gd name="T24" fmla="*/ 1611 w 4593"/>
              <a:gd name="T25" fmla="*/ 2546 h 5628"/>
              <a:gd name="T26" fmla="*/ 1840 w 4593"/>
              <a:gd name="T27" fmla="*/ 2759 h 5628"/>
              <a:gd name="T28" fmla="*/ 2129 w 4593"/>
              <a:gd name="T29" fmla="*/ 2886 h 5628"/>
              <a:gd name="T30" fmla="*/ 2462 w 4593"/>
              <a:gd name="T31" fmla="*/ 2877 h 5628"/>
              <a:gd name="T32" fmla="*/ 2783 w 4593"/>
              <a:gd name="T33" fmla="*/ 2703 h 5628"/>
              <a:gd name="T34" fmla="*/ 3058 w 4593"/>
              <a:gd name="T35" fmla="*/ 2408 h 5628"/>
              <a:gd name="T36" fmla="*/ 3251 w 4593"/>
              <a:gd name="T37" fmla="*/ 2057 h 5628"/>
              <a:gd name="T38" fmla="*/ 3260 w 4593"/>
              <a:gd name="T39" fmla="*/ 1699 h 5628"/>
              <a:gd name="T40" fmla="*/ 3060 w 4593"/>
              <a:gd name="T41" fmla="*/ 1361 h 5628"/>
              <a:gd name="T42" fmla="*/ 2930 w 4593"/>
              <a:gd name="T43" fmla="*/ 1093 h 5628"/>
              <a:gd name="T44" fmla="*/ 2864 w 4593"/>
              <a:gd name="T45" fmla="*/ 926 h 5628"/>
              <a:gd name="T46" fmla="*/ 2843 w 4593"/>
              <a:gd name="T47" fmla="*/ 885 h 5628"/>
              <a:gd name="T48" fmla="*/ 2530 w 4593"/>
              <a:gd name="T49" fmla="*/ 22 h 5628"/>
              <a:gd name="T50" fmla="*/ 2961 w 4593"/>
              <a:gd name="T51" fmla="*/ 191 h 5628"/>
              <a:gd name="T52" fmla="*/ 3325 w 4593"/>
              <a:gd name="T53" fmla="*/ 503 h 5628"/>
              <a:gd name="T54" fmla="*/ 3600 w 4593"/>
              <a:gd name="T55" fmla="*/ 933 h 5628"/>
              <a:gd name="T56" fmla="*/ 3767 w 4593"/>
              <a:gd name="T57" fmla="*/ 1451 h 5628"/>
              <a:gd name="T58" fmla="*/ 3807 w 4593"/>
              <a:gd name="T59" fmla="*/ 2057 h 5628"/>
              <a:gd name="T60" fmla="*/ 3793 w 4593"/>
              <a:gd name="T61" fmla="*/ 2647 h 5628"/>
              <a:gd name="T62" fmla="*/ 3764 w 4593"/>
              <a:gd name="T63" fmla="*/ 3087 h 5628"/>
              <a:gd name="T64" fmla="*/ 3911 w 4593"/>
              <a:gd name="T65" fmla="*/ 3406 h 5628"/>
              <a:gd name="T66" fmla="*/ 4174 w 4593"/>
              <a:gd name="T67" fmla="*/ 3755 h 5628"/>
              <a:gd name="T68" fmla="*/ 4353 w 4593"/>
              <a:gd name="T69" fmla="*/ 4149 h 5628"/>
              <a:gd name="T70" fmla="*/ 4471 w 4593"/>
              <a:gd name="T71" fmla="*/ 4547 h 5628"/>
              <a:gd name="T72" fmla="*/ 4548 w 4593"/>
              <a:gd name="T73" fmla="*/ 4913 h 5628"/>
              <a:gd name="T74" fmla="*/ 4591 w 4593"/>
              <a:gd name="T75" fmla="*/ 5251 h 5628"/>
              <a:gd name="T76" fmla="*/ 4497 w 4593"/>
              <a:gd name="T77" fmla="*/ 5469 h 5628"/>
              <a:gd name="T78" fmla="*/ 4299 w 4593"/>
              <a:gd name="T79" fmla="*/ 5606 h 5628"/>
              <a:gd name="T80" fmla="*/ 1927 w 4593"/>
              <a:gd name="T81" fmla="*/ 5628 h 5628"/>
              <a:gd name="T82" fmla="*/ 355 w 4593"/>
              <a:gd name="T83" fmla="*/ 5621 h 5628"/>
              <a:gd name="T84" fmla="*/ 138 w 4593"/>
              <a:gd name="T85" fmla="*/ 5515 h 5628"/>
              <a:gd name="T86" fmla="*/ 15 w 4593"/>
              <a:gd name="T87" fmla="*/ 5312 h 5628"/>
              <a:gd name="T88" fmla="*/ 29 w 4593"/>
              <a:gd name="T89" fmla="*/ 4997 h 5628"/>
              <a:gd name="T90" fmla="*/ 99 w 4593"/>
              <a:gd name="T91" fmla="*/ 4644 h 5628"/>
              <a:gd name="T92" fmla="*/ 203 w 4593"/>
              <a:gd name="T93" fmla="*/ 4250 h 5628"/>
              <a:gd name="T94" fmla="*/ 366 w 4593"/>
              <a:gd name="T95" fmla="*/ 3851 h 5628"/>
              <a:gd name="T96" fmla="*/ 607 w 4593"/>
              <a:gd name="T97" fmla="*/ 3484 h 5628"/>
              <a:gd name="T98" fmla="*/ 839 w 4593"/>
              <a:gd name="T99" fmla="*/ 3176 h 5628"/>
              <a:gd name="T100" fmla="*/ 806 w 4593"/>
              <a:gd name="T101" fmla="*/ 2770 h 5628"/>
              <a:gd name="T102" fmla="*/ 788 w 4593"/>
              <a:gd name="T103" fmla="*/ 2221 h 5628"/>
              <a:gd name="T104" fmla="*/ 805 w 4593"/>
              <a:gd name="T105" fmla="*/ 1591 h 5628"/>
              <a:gd name="T106" fmla="*/ 945 w 4593"/>
              <a:gd name="T107" fmla="*/ 1047 h 5628"/>
              <a:gd name="T108" fmla="*/ 1201 w 4593"/>
              <a:gd name="T109" fmla="*/ 590 h 5628"/>
              <a:gd name="T110" fmla="*/ 1379 w 4593"/>
              <a:gd name="T111" fmla="*/ 391 h 5628"/>
              <a:gd name="T112" fmla="*/ 1469 w 4593"/>
              <a:gd name="T113" fmla="*/ 307 h 5628"/>
              <a:gd name="T114" fmla="*/ 1644 w 4593"/>
              <a:gd name="T115" fmla="*/ 186 h 5628"/>
              <a:gd name="T116" fmla="*/ 1893 w 4593"/>
              <a:gd name="T117" fmla="*/ 68 h 5628"/>
              <a:gd name="T118" fmla="*/ 2209 w 4593"/>
              <a:gd name="T119" fmla="*/ 3 h 5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593" h="5628">
                <a:moveTo>
                  <a:pt x="2677" y="3094"/>
                </a:moveTo>
                <a:lnTo>
                  <a:pt x="2619" y="3119"/>
                </a:lnTo>
                <a:lnTo>
                  <a:pt x="2556" y="3141"/>
                </a:lnTo>
                <a:lnTo>
                  <a:pt x="2491" y="3160"/>
                </a:lnTo>
                <a:lnTo>
                  <a:pt x="2426" y="3172"/>
                </a:lnTo>
                <a:lnTo>
                  <a:pt x="2360" y="3181"/>
                </a:lnTo>
                <a:lnTo>
                  <a:pt x="2296" y="3184"/>
                </a:lnTo>
                <a:lnTo>
                  <a:pt x="2233" y="3181"/>
                </a:lnTo>
                <a:lnTo>
                  <a:pt x="2168" y="3174"/>
                </a:lnTo>
                <a:lnTo>
                  <a:pt x="2102" y="3160"/>
                </a:lnTo>
                <a:lnTo>
                  <a:pt x="2035" y="3143"/>
                </a:lnTo>
                <a:lnTo>
                  <a:pt x="1972" y="3121"/>
                </a:lnTo>
                <a:lnTo>
                  <a:pt x="1914" y="3094"/>
                </a:lnTo>
                <a:lnTo>
                  <a:pt x="1500" y="3745"/>
                </a:lnTo>
                <a:lnTo>
                  <a:pt x="2296" y="4149"/>
                </a:lnTo>
                <a:lnTo>
                  <a:pt x="3089" y="3745"/>
                </a:lnTo>
                <a:lnTo>
                  <a:pt x="2677" y="3094"/>
                </a:lnTo>
                <a:close/>
                <a:moveTo>
                  <a:pt x="2828" y="885"/>
                </a:moveTo>
                <a:lnTo>
                  <a:pt x="2800" y="885"/>
                </a:lnTo>
                <a:lnTo>
                  <a:pt x="2764" y="885"/>
                </a:lnTo>
                <a:lnTo>
                  <a:pt x="2720" y="889"/>
                </a:lnTo>
                <a:lnTo>
                  <a:pt x="2667" y="894"/>
                </a:lnTo>
                <a:lnTo>
                  <a:pt x="2606" y="902"/>
                </a:lnTo>
                <a:lnTo>
                  <a:pt x="2535" y="914"/>
                </a:lnTo>
                <a:lnTo>
                  <a:pt x="2459" y="929"/>
                </a:lnTo>
                <a:lnTo>
                  <a:pt x="2375" y="950"/>
                </a:lnTo>
                <a:lnTo>
                  <a:pt x="2286" y="977"/>
                </a:lnTo>
                <a:lnTo>
                  <a:pt x="2190" y="1010"/>
                </a:lnTo>
                <a:lnTo>
                  <a:pt x="2090" y="1047"/>
                </a:lnTo>
                <a:lnTo>
                  <a:pt x="1984" y="1095"/>
                </a:lnTo>
                <a:lnTo>
                  <a:pt x="1874" y="1148"/>
                </a:lnTo>
                <a:lnTo>
                  <a:pt x="1760" y="1211"/>
                </a:lnTo>
                <a:lnTo>
                  <a:pt x="1644" y="1283"/>
                </a:lnTo>
                <a:lnTo>
                  <a:pt x="1524" y="1364"/>
                </a:lnTo>
                <a:lnTo>
                  <a:pt x="1401" y="1456"/>
                </a:lnTo>
                <a:lnTo>
                  <a:pt x="1278" y="1559"/>
                </a:lnTo>
                <a:lnTo>
                  <a:pt x="1271" y="1598"/>
                </a:lnTo>
                <a:lnTo>
                  <a:pt x="1269" y="1644"/>
                </a:lnTo>
                <a:lnTo>
                  <a:pt x="1271" y="1695"/>
                </a:lnTo>
                <a:lnTo>
                  <a:pt x="1275" y="1750"/>
                </a:lnTo>
                <a:lnTo>
                  <a:pt x="1283" y="1809"/>
                </a:lnTo>
                <a:lnTo>
                  <a:pt x="1295" y="1871"/>
                </a:lnTo>
                <a:lnTo>
                  <a:pt x="1310" y="1936"/>
                </a:lnTo>
                <a:lnTo>
                  <a:pt x="1329" y="2004"/>
                </a:lnTo>
                <a:lnTo>
                  <a:pt x="1351" y="2072"/>
                </a:lnTo>
                <a:lnTo>
                  <a:pt x="1379" y="2142"/>
                </a:lnTo>
                <a:lnTo>
                  <a:pt x="1408" y="2212"/>
                </a:lnTo>
                <a:lnTo>
                  <a:pt x="1440" y="2282"/>
                </a:lnTo>
                <a:lnTo>
                  <a:pt x="1478" y="2350"/>
                </a:lnTo>
                <a:lnTo>
                  <a:pt x="1519" y="2418"/>
                </a:lnTo>
                <a:lnTo>
                  <a:pt x="1563" y="2483"/>
                </a:lnTo>
                <a:lnTo>
                  <a:pt x="1611" y="2546"/>
                </a:lnTo>
                <a:lnTo>
                  <a:pt x="1662" y="2606"/>
                </a:lnTo>
                <a:lnTo>
                  <a:pt x="1719" y="2662"/>
                </a:lnTo>
                <a:lnTo>
                  <a:pt x="1777" y="2713"/>
                </a:lnTo>
                <a:lnTo>
                  <a:pt x="1840" y="2759"/>
                </a:lnTo>
                <a:lnTo>
                  <a:pt x="1907" y="2800"/>
                </a:lnTo>
                <a:lnTo>
                  <a:pt x="1977" y="2836"/>
                </a:lnTo>
                <a:lnTo>
                  <a:pt x="2052" y="2863"/>
                </a:lnTo>
                <a:lnTo>
                  <a:pt x="2129" y="2886"/>
                </a:lnTo>
                <a:lnTo>
                  <a:pt x="2211" y="2898"/>
                </a:lnTo>
                <a:lnTo>
                  <a:pt x="2296" y="2903"/>
                </a:lnTo>
                <a:lnTo>
                  <a:pt x="2380" y="2896"/>
                </a:lnTo>
                <a:lnTo>
                  <a:pt x="2462" y="2877"/>
                </a:lnTo>
                <a:lnTo>
                  <a:pt x="2546" y="2848"/>
                </a:lnTo>
                <a:lnTo>
                  <a:pt x="2626" y="2809"/>
                </a:lnTo>
                <a:lnTo>
                  <a:pt x="2706" y="2759"/>
                </a:lnTo>
                <a:lnTo>
                  <a:pt x="2783" y="2703"/>
                </a:lnTo>
                <a:lnTo>
                  <a:pt x="2857" y="2638"/>
                </a:lnTo>
                <a:lnTo>
                  <a:pt x="2928" y="2567"/>
                </a:lnTo>
                <a:lnTo>
                  <a:pt x="2995" y="2490"/>
                </a:lnTo>
                <a:lnTo>
                  <a:pt x="3058" y="2408"/>
                </a:lnTo>
                <a:lnTo>
                  <a:pt x="3115" y="2325"/>
                </a:lnTo>
                <a:lnTo>
                  <a:pt x="3168" y="2236"/>
                </a:lnTo>
                <a:lnTo>
                  <a:pt x="3212" y="2147"/>
                </a:lnTo>
                <a:lnTo>
                  <a:pt x="3251" y="2057"/>
                </a:lnTo>
                <a:lnTo>
                  <a:pt x="3282" y="1966"/>
                </a:lnTo>
                <a:lnTo>
                  <a:pt x="3306" y="1878"/>
                </a:lnTo>
                <a:lnTo>
                  <a:pt x="3321" y="1791"/>
                </a:lnTo>
                <a:lnTo>
                  <a:pt x="3260" y="1699"/>
                </a:lnTo>
                <a:lnTo>
                  <a:pt x="3204" y="1610"/>
                </a:lnTo>
                <a:lnTo>
                  <a:pt x="3151" y="1523"/>
                </a:lnTo>
                <a:lnTo>
                  <a:pt x="3103" y="1439"/>
                </a:lnTo>
                <a:lnTo>
                  <a:pt x="3060" y="1361"/>
                </a:lnTo>
                <a:lnTo>
                  <a:pt x="3022" y="1286"/>
                </a:lnTo>
                <a:lnTo>
                  <a:pt x="2988" y="1216"/>
                </a:lnTo>
                <a:lnTo>
                  <a:pt x="2958" y="1153"/>
                </a:lnTo>
                <a:lnTo>
                  <a:pt x="2930" y="1093"/>
                </a:lnTo>
                <a:lnTo>
                  <a:pt x="2908" y="1040"/>
                </a:lnTo>
                <a:lnTo>
                  <a:pt x="2889" y="996"/>
                </a:lnTo>
                <a:lnTo>
                  <a:pt x="2874" y="957"/>
                </a:lnTo>
                <a:lnTo>
                  <a:pt x="2864" y="926"/>
                </a:lnTo>
                <a:lnTo>
                  <a:pt x="2855" y="904"/>
                </a:lnTo>
                <a:lnTo>
                  <a:pt x="2850" y="890"/>
                </a:lnTo>
                <a:lnTo>
                  <a:pt x="2848" y="885"/>
                </a:lnTo>
                <a:lnTo>
                  <a:pt x="2843" y="885"/>
                </a:lnTo>
                <a:lnTo>
                  <a:pt x="2828" y="885"/>
                </a:lnTo>
                <a:close/>
                <a:moveTo>
                  <a:pt x="2296" y="0"/>
                </a:moveTo>
                <a:lnTo>
                  <a:pt x="2414" y="5"/>
                </a:lnTo>
                <a:lnTo>
                  <a:pt x="2530" y="22"/>
                </a:lnTo>
                <a:lnTo>
                  <a:pt x="2643" y="49"/>
                </a:lnTo>
                <a:lnTo>
                  <a:pt x="2752" y="87"/>
                </a:lnTo>
                <a:lnTo>
                  <a:pt x="2858" y="135"/>
                </a:lnTo>
                <a:lnTo>
                  <a:pt x="2961" y="191"/>
                </a:lnTo>
                <a:lnTo>
                  <a:pt x="3058" y="258"/>
                </a:lnTo>
                <a:lnTo>
                  <a:pt x="3152" y="331"/>
                </a:lnTo>
                <a:lnTo>
                  <a:pt x="3241" y="414"/>
                </a:lnTo>
                <a:lnTo>
                  <a:pt x="3325" y="503"/>
                </a:lnTo>
                <a:lnTo>
                  <a:pt x="3403" y="600"/>
                </a:lnTo>
                <a:lnTo>
                  <a:pt x="3475" y="706"/>
                </a:lnTo>
                <a:lnTo>
                  <a:pt x="3542" y="815"/>
                </a:lnTo>
                <a:lnTo>
                  <a:pt x="3600" y="933"/>
                </a:lnTo>
                <a:lnTo>
                  <a:pt x="3653" y="1056"/>
                </a:lnTo>
                <a:lnTo>
                  <a:pt x="3699" y="1182"/>
                </a:lnTo>
                <a:lnTo>
                  <a:pt x="3737" y="1315"/>
                </a:lnTo>
                <a:lnTo>
                  <a:pt x="3767" y="1451"/>
                </a:lnTo>
                <a:lnTo>
                  <a:pt x="3790" y="1593"/>
                </a:lnTo>
                <a:lnTo>
                  <a:pt x="3802" y="1736"/>
                </a:lnTo>
                <a:lnTo>
                  <a:pt x="3807" y="1885"/>
                </a:lnTo>
                <a:lnTo>
                  <a:pt x="3807" y="2057"/>
                </a:lnTo>
                <a:lnTo>
                  <a:pt x="3805" y="2219"/>
                </a:lnTo>
                <a:lnTo>
                  <a:pt x="3802" y="2371"/>
                </a:lnTo>
                <a:lnTo>
                  <a:pt x="3798" y="2514"/>
                </a:lnTo>
                <a:lnTo>
                  <a:pt x="3793" y="2647"/>
                </a:lnTo>
                <a:lnTo>
                  <a:pt x="3788" y="2770"/>
                </a:lnTo>
                <a:lnTo>
                  <a:pt x="3781" y="2884"/>
                </a:lnTo>
                <a:lnTo>
                  <a:pt x="3772" y="2990"/>
                </a:lnTo>
                <a:lnTo>
                  <a:pt x="3764" y="3087"/>
                </a:lnTo>
                <a:lnTo>
                  <a:pt x="3754" y="3176"/>
                </a:lnTo>
                <a:lnTo>
                  <a:pt x="3742" y="3257"/>
                </a:lnTo>
                <a:lnTo>
                  <a:pt x="3831" y="3327"/>
                </a:lnTo>
                <a:lnTo>
                  <a:pt x="3911" y="3406"/>
                </a:lnTo>
                <a:lnTo>
                  <a:pt x="3986" y="3488"/>
                </a:lnTo>
                <a:lnTo>
                  <a:pt x="4054" y="3573"/>
                </a:lnTo>
                <a:lnTo>
                  <a:pt x="4116" y="3663"/>
                </a:lnTo>
                <a:lnTo>
                  <a:pt x="4174" y="3755"/>
                </a:lnTo>
                <a:lnTo>
                  <a:pt x="4225" y="3853"/>
                </a:lnTo>
                <a:lnTo>
                  <a:pt x="4273" y="3950"/>
                </a:lnTo>
                <a:lnTo>
                  <a:pt x="4316" y="4049"/>
                </a:lnTo>
                <a:lnTo>
                  <a:pt x="4353" y="4149"/>
                </a:lnTo>
                <a:lnTo>
                  <a:pt x="4388" y="4250"/>
                </a:lnTo>
                <a:lnTo>
                  <a:pt x="4420" y="4351"/>
                </a:lnTo>
                <a:lnTo>
                  <a:pt x="4447" y="4450"/>
                </a:lnTo>
                <a:lnTo>
                  <a:pt x="4471" y="4547"/>
                </a:lnTo>
                <a:lnTo>
                  <a:pt x="4493" y="4644"/>
                </a:lnTo>
                <a:lnTo>
                  <a:pt x="4514" y="4736"/>
                </a:lnTo>
                <a:lnTo>
                  <a:pt x="4533" y="4826"/>
                </a:lnTo>
                <a:lnTo>
                  <a:pt x="4548" y="4913"/>
                </a:lnTo>
                <a:lnTo>
                  <a:pt x="4564" y="4995"/>
                </a:lnTo>
                <a:lnTo>
                  <a:pt x="4587" y="5127"/>
                </a:lnTo>
                <a:lnTo>
                  <a:pt x="4593" y="5190"/>
                </a:lnTo>
                <a:lnTo>
                  <a:pt x="4591" y="5251"/>
                </a:lnTo>
                <a:lnTo>
                  <a:pt x="4579" y="5311"/>
                </a:lnTo>
                <a:lnTo>
                  <a:pt x="4558" y="5369"/>
                </a:lnTo>
                <a:lnTo>
                  <a:pt x="4531" y="5422"/>
                </a:lnTo>
                <a:lnTo>
                  <a:pt x="4497" y="5469"/>
                </a:lnTo>
                <a:lnTo>
                  <a:pt x="4456" y="5514"/>
                </a:lnTo>
                <a:lnTo>
                  <a:pt x="4408" y="5551"/>
                </a:lnTo>
                <a:lnTo>
                  <a:pt x="4355" y="5582"/>
                </a:lnTo>
                <a:lnTo>
                  <a:pt x="4299" y="5606"/>
                </a:lnTo>
                <a:lnTo>
                  <a:pt x="4237" y="5619"/>
                </a:lnTo>
                <a:lnTo>
                  <a:pt x="4201" y="5625"/>
                </a:lnTo>
                <a:lnTo>
                  <a:pt x="4165" y="5626"/>
                </a:lnTo>
                <a:lnTo>
                  <a:pt x="1927" y="5628"/>
                </a:lnTo>
                <a:lnTo>
                  <a:pt x="1927" y="5628"/>
                </a:lnTo>
                <a:lnTo>
                  <a:pt x="429" y="5628"/>
                </a:lnTo>
                <a:lnTo>
                  <a:pt x="393" y="5626"/>
                </a:lnTo>
                <a:lnTo>
                  <a:pt x="355" y="5621"/>
                </a:lnTo>
                <a:lnTo>
                  <a:pt x="294" y="5608"/>
                </a:lnTo>
                <a:lnTo>
                  <a:pt x="237" y="5584"/>
                </a:lnTo>
                <a:lnTo>
                  <a:pt x="185" y="5553"/>
                </a:lnTo>
                <a:lnTo>
                  <a:pt x="138" y="5515"/>
                </a:lnTo>
                <a:lnTo>
                  <a:pt x="97" y="5471"/>
                </a:lnTo>
                <a:lnTo>
                  <a:pt x="62" y="5423"/>
                </a:lnTo>
                <a:lnTo>
                  <a:pt x="34" y="5370"/>
                </a:lnTo>
                <a:lnTo>
                  <a:pt x="15" y="5312"/>
                </a:lnTo>
                <a:lnTo>
                  <a:pt x="3" y="5253"/>
                </a:lnTo>
                <a:lnTo>
                  <a:pt x="0" y="5191"/>
                </a:lnTo>
                <a:lnTo>
                  <a:pt x="5" y="5128"/>
                </a:lnTo>
                <a:lnTo>
                  <a:pt x="29" y="4997"/>
                </a:lnTo>
                <a:lnTo>
                  <a:pt x="44" y="4915"/>
                </a:lnTo>
                <a:lnTo>
                  <a:pt x="60" y="4828"/>
                </a:lnTo>
                <a:lnTo>
                  <a:pt x="79" y="4738"/>
                </a:lnTo>
                <a:lnTo>
                  <a:pt x="99" y="4644"/>
                </a:lnTo>
                <a:lnTo>
                  <a:pt x="121" y="4548"/>
                </a:lnTo>
                <a:lnTo>
                  <a:pt x="145" y="4450"/>
                </a:lnTo>
                <a:lnTo>
                  <a:pt x="173" y="4351"/>
                </a:lnTo>
                <a:lnTo>
                  <a:pt x="203" y="4250"/>
                </a:lnTo>
                <a:lnTo>
                  <a:pt x="237" y="4148"/>
                </a:lnTo>
                <a:lnTo>
                  <a:pt x="277" y="4047"/>
                </a:lnTo>
                <a:lnTo>
                  <a:pt x="319" y="3948"/>
                </a:lnTo>
                <a:lnTo>
                  <a:pt x="366" y="3851"/>
                </a:lnTo>
                <a:lnTo>
                  <a:pt x="419" y="3754"/>
                </a:lnTo>
                <a:lnTo>
                  <a:pt x="475" y="3662"/>
                </a:lnTo>
                <a:lnTo>
                  <a:pt x="538" y="3571"/>
                </a:lnTo>
                <a:lnTo>
                  <a:pt x="607" y="3484"/>
                </a:lnTo>
                <a:lnTo>
                  <a:pt x="682" y="3404"/>
                </a:lnTo>
                <a:lnTo>
                  <a:pt x="762" y="3327"/>
                </a:lnTo>
                <a:lnTo>
                  <a:pt x="851" y="3256"/>
                </a:lnTo>
                <a:lnTo>
                  <a:pt x="839" y="3176"/>
                </a:lnTo>
                <a:lnTo>
                  <a:pt x="830" y="3087"/>
                </a:lnTo>
                <a:lnTo>
                  <a:pt x="820" y="2990"/>
                </a:lnTo>
                <a:lnTo>
                  <a:pt x="813" y="2884"/>
                </a:lnTo>
                <a:lnTo>
                  <a:pt x="806" y="2770"/>
                </a:lnTo>
                <a:lnTo>
                  <a:pt x="800" y="2647"/>
                </a:lnTo>
                <a:lnTo>
                  <a:pt x="794" y="2514"/>
                </a:lnTo>
                <a:lnTo>
                  <a:pt x="791" y="2372"/>
                </a:lnTo>
                <a:lnTo>
                  <a:pt x="788" y="2221"/>
                </a:lnTo>
                <a:lnTo>
                  <a:pt x="786" y="2058"/>
                </a:lnTo>
                <a:lnTo>
                  <a:pt x="786" y="1886"/>
                </a:lnTo>
                <a:lnTo>
                  <a:pt x="791" y="1736"/>
                </a:lnTo>
                <a:lnTo>
                  <a:pt x="805" y="1591"/>
                </a:lnTo>
                <a:lnTo>
                  <a:pt x="827" y="1448"/>
                </a:lnTo>
                <a:lnTo>
                  <a:pt x="858" y="1310"/>
                </a:lnTo>
                <a:lnTo>
                  <a:pt x="897" y="1177"/>
                </a:lnTo>
                <a:lnTo>
                  <a:pt x="945" y="1047"/>
                </a:lnTo>
                <a:lnTo>
                  <a:pt x="998" y="924"/>
                </a:lnTo>
                <a:lnTo>
                  <a:pt x="1059" y="807"/>
                </a:lnTo>
                <a:lnTo>
                  <a:pt x="1128" y="694"/>
                </a:lnTo>
                <a:lnTo>
                  <a:pt x="1201" y="590"/>
                </a:lnTo>
                <a:lnTo>
                  <a:pt x="1281" y="493"/>
                </a:lnTo>
                <a:lnTo>
                  <a:pt x="1367" y="402"/>
                </a:lnTo>
                <a:lnTo>
                  <a:pt x="1369" y="399"/>
                </a:lnTo>
                <a:lnTo>
                  <a:pt x="1379" y="391"/>
                </a:lnTo>
                <a:lnTo>
                  <a:pt x="1392" y="375"/>
                </a:lnTo>
                <a:lnTo>
                  <a:pt x="1413" y="356"/>
                </a:lnTo>
                <a:lnTo>
                  <a:pt x="1439" y="333"/>
                </a:lnTo>
                <a:lnTo>
                  <a:pt x="1469" y="307"/>
                </a:lnTo>
                <a:lnTo>
                  <a:pt x="1505" y="278"/>
                </a:lnTo>
                <a:lnTo>
                  <a:pt x="1546" y="249"/>
                </a:lnTo>
                <a:lnTo>
                  <a:pt x="1594" y="217"/>
                </a:lnTo>
                <a:lnTo>
                  <a:pt x="1644" y="186"/>
                </a:lnTo>
                <a:lnTo>
                  <a:pt x="1700" y="153"/>
                </a:lnTo>
                <a:lnTo>
                  <a:pt x="1760" y="123"/>
                </a:lnTo>
                <a:lnTo>
                  <a:pt x="1825" y="96"/>
                </a:lnTo>
                <a:lnTo>
                  <a:pt x="1893" y="68"/>
                </a:lnTo>
                <a:lnTo>
                  <a:pt x="1967" y="46"/>
                </a:lnTo>
                <a:lnTo>
                  <a:pt x="2043" y="27"/>
                </a:lnTo>
                <a:lnTo>
                  <a:pt x="2124" y="12"/>
                </a:lnTo>
                <a:lnTo>
                  <a:pt x="2209" y="3"/>
                </a:lnTo>
                <a:lnTo>
                  <a:pt x="229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9" name="Group 16"/>
          <p:cNvGrpSpPr>
            <a:grpSpLocks noChangeAspect="1"/>
          </p:cNvGrpSpPr>
          <p:nvPr/>
        </p:nvGrpSpPr>
        <p:grpSpPr bwMode="auto">
          <a:xfrm>
            <a:off x="5199493" y="2266955"/>
            <a:ext cx="516227" cy="672875"/>
            <a:chOff x="5250" y="314"/>
            <a:chExt cx="435" cy="56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2" name="Freeform 18"/>
            <p:cNvSpPr>
              <a:spLocks/>
            </p:cNvSpPr>
            <p:nvPr/>
          </p:nvSpPr>
          <p:spPr bwMode="auto">
            <a:xfrm>
              <a:off x="5250" y="636"/>
              <a:ext cx="435" cy="245"/>
            </a:xfrm>
            <a:custGeom>
              <a:avLst/>
              <a:gdLst>
                <a:gd name="T0" fmla="*/ 1287 w 2610"/>
                <a:gd name="T1" fmla="*/ 300 h 1471"/>
                <a:gd name="T2" fmla="*/ 1158 w 2610"/>
                <a:gd name="T3" fmla="*/ 1169 h 1471"/>
                <a:gd name="T4" fmla="*/ 1158 w 2610"/>
                <a:gd name="T5" fmla="*/ 1175 h 1471"/>
                <a:gd name="T6" fmla="*/ 1296 w 2610"/>
                <a:gd name="T7" fmla="*/ 1364 h 1471"/>
                <a:gd name="T8" fmla="*/ 1302 w 2610"/>
                <a:gd name="T9" fmla="*/ 1368 h 1471"/>
                <a:gd name="T10" fmla="*/ 1308 w 2610"/>
                <a:gd name="T11" fmla="*/ 1368 h 1471"/>
                <a:gd name="T12" fmla="*/ 1314 w 2610"/>
                <a:gd name="T13" fmla="*/ 1364 h 1471"/>
                <a:gd name="T14" fmla="*/ 1452 w 2610"/>
                <a:gd name="T15" fmla="*/ 1175 h 1471"/>
                <a:gd name="T16" fmla="*/ 1452 w 2610"/>
                <a:gd name="T17" fmla="*/ 1169 h 1471"/>
                <a:gd name="T18" fmla="*/ 1323 w 2610"/>
                <a:gd name="T19" fmla="*/ 300 h 1471"/>
                <a:gd name="T20" fmla="*/ 1813 w 2610"/>
                <a:gd name="T21" fmla="*/ 158 h 1471"/>
                <a:gd name="T22" fmla="*/ 2228 w 2610"/>
                <a:gd name="T23" fmla="*/ 349 h 1471"/>
                <a:gd name="T24" fmla="*/ 2277 w 2610"/>
                <a:gd name="T25" fmla="*/ 377 h 1471"/>
                <a:gd name="T26" fmla="*/ 2317 w 2610"/>
                <a:gd name="T27" fmla="*/ 414 h 1471"/>
                <a:gd name="T28" fmla="*/ 2347 w 2610"/>
                <a:gd name="T29" fmla="*/ 460 h 1471"/>
                <a:gd name="T30" fmla="*/ 2351 w 2610"/>
                <a:gd name="T31" fmla="*/ 470 h 1471"/>
                <a:gd name="T32" fmla="*/ 2362 w 2610"/>
                <a:gd name="T33" fmla="*/ 496 h 1471"/>
                <a:gd name="T34" fmla="*/ 2380 w 2610"/>
                <a:gd name="T35" fmla="*/ 539 h 1471"/>
                <a:gd name="T36" fmla="*/ 2400 w 2610"/>
                <a:gd name="T37" fmla="*/ 594 h 1471"/>
                <a:gd name="T38" fmla="*/ 2426 w 2610"/>
                <a:gd name="T39" fmla="*/ 660 h 1471"/>
                <a:gd name="T40" fmla="*/ 2453 w 2610"/>
                <a:gd name="T41" fmla="*/ 735 h 1471"/>
                <a:gd name="T42" fmla="*/ 2482 w 2610"/>
                <a:gd name="T43" fmla="*/ 816 h 1471"/>
                <a:gd name="T44" fmla="*/ 2510 w 2610"/>
                <a:gd name="T45" fmla="*/ 901 h 1471"/>
                <a:gd name="T46" fmla="*/ 2537 w 2610"/>
                <a:gd name="T47" fmla="*/ 987 h 1471"/>
                <a:gd name="T48" fmla="*/ 2562 w 2610"/>
                <a:gd name="T49" fmla="*/ 1073 h 1471"/>
                <a:gd name="T50" fmla="*/ 2583 w 2610"/>
                <a:gd name="T51" fmla="*/ 1156 h 1471"/>
                <a:gd name="T52" fmla="*/ 2599 w 2610"/>
                <a:gd name="T53" fmla="*/ 1233 h 1471"/>
                <a:gd name="T54" fmla="*/ 2608 w 2610"/>
                <a:gd name="T55" fmla="*/ 1305 h 1471"/>
                <a:gd name="T56" fmla="*/ 2610 w 2610"/>
                <a:gd name="T57" fmla="*/ 1365 h 1471"/>
                <a:gd name="T58" fmla="*/ 2604 w 2610"/>
                <a:gd name="T59" fmla="*/ 1415 h 1471"/>
                <a:gd name="T60" fmla="*/ 2587 w 2610"/>
                <a:gd name="T61" fmla="*/ 1450 h 1471"/>
                <a:gd name="T62" fmla="*/ 2560 w 2610"/>
                <a:gd name="T63" fmla="*/ 1468 h 1471"/>
                <a:gd name="T64" fmla="*/ 69 w 2610"/>
                <a:gd name="T65" fmla="*/ 1471 h 1471"/>
                <a:gd name="T66" fmla="*/ 35 w 2610"/>
                <a:gd name="T67" fmla="*/ 1461 h 1471"/>
                <a:gd name="T68" fmla="*/ 13 w 2610"/>
                <a:gd name="T69" fmla="*/ 1433 h 1471"/>
                <a:gd name="T70" fmla="*/ 2 w 2610"/>
                <a:gd name="T71" fmla="*/ 1392 h 1471"/>
                <a:gd name="T72" fmla="*/ 0 w 2610"/>
                <a:gd name="T73" fmla="*/ 1336 h 1471"/>
                <a:gd name="T74" fmla="*/ 6 w 2610"/>
                <a:gd name="T75" fmla="*/ 1271 h 1471"/>
                <a:gd name="T76" fmla="*/ 19 w 2610"/>
                <a:gd name="T77" fmla="*/ 1196 h 1471"/>
                <a:gd name="T78" fmla="*/ 37 w 2610"/>
                <a:gd name="T79" fmla="*/ 1115 h 1471"/>
                <a:gd name="T80" fmla="*/ 60 w 2610"/>
                <a:gd name="T81" fmla="*/ 1030 h 1471"/>
                <a:gd name="T82" fmla="*/ 86 w 2610"/>
                <a:gd name="T83" fmla="*/ 943 h 1471"/>
                <a:gd name="T84" fmla="*/ 114 w 2610"/>
                <a:gd name="T85" fmla="*/ 858 h 1471"/>
                <a:gd name="T86" fmla="*/ 142 w 2610"/>
                <a:gd name="T87" fmla="*/ 774 h 1471"/>
                <a:gd name="T88" fmla="*/ 170 w 2610"/>
                <a:gd name="T89" fmla="*/ 696 h 1471"/>
                <a:gd name="T90" fmla="*/ 197 w 2610"/>
                <a:gd name="T91" fmla="*/ 626 h 1471"/>
                <a:gd name="T92" fmla="*/ 220 w 2610"/>
                <a:gd name="T93" fmla="*/ 565 h 1471"/>
                <a:gd name="T94" fmla="*/ 240 w 2610"/>
                <a:gd name="T95" fmla="*/ 516 h 1471"/>
                <a:gd name="T96" fmla="*/ 254 w 2610"/>
                <a:gd name="T97" fmla="*/ 481 h 1471"/>
                <a:gd name="T98" fmla="*/ 262 w 2610"/>
                <a:gd name="T99" fmla="*/ 462 h 1471"/>
                <a:gd name="T100" fmla="*/ 277 w 2610"/>
                <a:gd name="T101" fmla="*/ 435 h 1471"/>
                <a:gd name="T102" fmla="*/ 314 w 2610"/>
                <a:gd name="T103" fmla="*/ 393 h 1471"/>
                <a:gd name="T104" fmla="*/ 358 w 2610"/>
                <a:gd name="T105" fmla="*/ 362 h 1471"/>
                <a:gd name="T106" fmla="*/ 407 w 2610"/>
                <a:gd name="T107" fmla="*/ 338 h 1471"/>
                <a:gd name="T108" fmla="*/ 985 w 2610"/>
                <a:gd name="T109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10" h="1471">
                  <a:moveTo>
                    <a:pt x="985" y="0"/>
                  </a:moveTo>
                  <a:lnTo>
                    <a:pt x="1287" y="300"/>
                  </a:lnTo>
                  <a:lnTo>
                    <a:pt x="1287" y="300"/>
                  </a:lnTo>
                  <a:lnTo>
                    <a:pt x="1158" y="1169"/>
                  </a:lnTo>
                  <a:lnTo>
                    <a:pt x="1158" y="1172"/>
                  </a:lnTo>
                  <a:lnTo>
                    <a:pt x="1158" y="1175"/>
                  </a:lnTo>
                  <a:lnTo>
                    <a:pt x="1160" y="1177"/>
                  </a:lnTo>
                  <a:lnTo>
                    <a:pt x="1296" y="1364"/>
                  </a:lnTo>
                  <a:lnTo>
                    <a:pt x="1298" y="1366"/>
                  </a:lnTo>
                  <a:lnTo>
                    <a:pt x="1302" y="1368"/>
                  </a:lnTo>
                  <a:lnTo>
                    <a:pt x="1304" y="1368"/>
                  </a:lnTo>
                  <a:lnTo>
                    <a:pt x="1308" y="1368"/>
                  </a:lnTo>
                  <a:lnTo>
                    <a:pt x="1311" y="1366"/>
                  </a:lnTo>
                  <a:lnTo>
                    <a:pt x="1314" y="1364"/>
                  </a:lnTo>
                  <a:lnTo>
                    <a:pt x="1450" y="1177"/>
                  </a:lnTo>
                  <a:lnTo>
                    <a:pt x="1452" y="1175"/>
                  </a:lnTo>
                  <a:lnTo>
                    <a:pt x="1452" y="1172"/>
                  </a:lnTo>
                  <a:lnTo>
                    <a:pt x="1452" y="1169"/>
                  </a:lnTo>
                  <a:lnTo>
                    <a:pt x="1323" y="300"/>
                  </a:lnTo>
                  <a:lnTo>
                    <a:pt x="1323" y="300"/>
                  </a:lnTo>
                  <a:lnTo>
                    <a:pt x="1625" y="0"/>
                  </a:lnTo>
                  <a:lnTo>
                    <a:pt x="1813" y="158"/>
                  </a:lnTo>
                  <a:lnTo>
                    <a:pt x="2203" y="338"/>
                  </a:lnTo>
                  <a:lnTo>
                    <a:pt x="2228" y="349"/>
                  </a:lnTo>
                  <a:lnTo>
                    <a:pt x="2253" y="362"/>
                  </a:lnTo>
                  <a:lnTo>
                    <a:pt x="2277" y="377"/>
                  </a:lnTo>
                  <a:lnTo>
                    <a:pt x="2299" y="394"/>
                  </a:lnTo>
                  <a:lnTo>
                    <a:pt x="2317" y="414"/>
                  </a:lnTo>
                  <a:lnTo>
                    <a:pt x="2334" y="435"/>
                  </a:lnTo>
                  <a:lnTo>
                    <a:pt x="2347" y="460"/>
                  </a:lnTo>
                  <a:lnTo>
                    <a:pt x="2348" y="462"/>
                  </a:lnTo>
                  <a:lnTo>
                    <a:pt x="2351" y="470"/>
                  </a:lnTo>
                  <a:lnTo>
                    <a:pt x="2356" y="481"/>
                  </a:lnTo>
                  <a:lnTo>
                    <a:pt x="2362" y="496"/>
                  </a:lnTo>
                  <a:lnTo>
                    <a:pt x="2370" y="516"/>
                  </a:lnTo>
                  <a:lnTo>
                    <a:pt x="2380" y="539"/>
                  </a:lnTo>
                  <a:lnTo>
                    <a:pt x="2390" y="565"/>
                  </a:lnTo>
                  <a:lnTo>
                    <a:pt x="2400" y="594"/>
                  </a:lnTo>
                  <a:lnTo>
                    <a:pt x="2413" y="626"/>
                  </a:lnTo>
                  <a:lnTo>
                    <a:pt x="2426" y="660"/>
                  </a:lnTo>
                  <a:lnTo>
                    <a:pt x="2440" y="696"/>
                  </a:lnTo>
                  <a:lnTo>
                    <a:pt x="2453" y="735"/>
                  </a:lnTo>
                  <a:lnTo>
                    <a:pt x="2468" y="774"/>
                  </a:lnTo>
                  <a:lnTo>
                    <a:pt x="2482" y="816"/>
                  </a:lnTo>
                  <a:lnTo>
                    <a:pt x="2496" y="858"/>
                  </a:lnTo>
                  <a:lnTo>
                    <a:pt x="2510" y="901"/>
                  </a:lnTo>
                  <a:lnTo>
                    <a:pt x="2524" y="943"/>
                  </a:lnTo>
                  <a:lnTo>
                    <a:pt x="2537" y="987"/>
                  </a:lnTo>
                  <a:lnTo>
                    <a:pt x="2550" y="1030"/>
                  </a:lnTo>
                  <a:lnTo>
                    <a:pt x="2562" y="1073"/>
                  </a:lnTo>
                  <a:lnTo>
                    <a:pt x="2573" y="1115"/>
                  </a:lnTo>
                  <a:lnTo>
                    <a:pt x="2583" y="1156"/>
                  </a:lnTo>
                  <a:lnTo>
                    <a:pt x="2591" y="1196"/>
                  </a:lnTo>
                  <a:lnTo>
                    <a:pt x="2599" y="1233"/>
                  </a:lnTo>
                  <a:lnTo>
                    <a:pt x="2604" y="1271"/>
                  </a:lnTo>
                  <a:lnTo>
                    <a:pt x="2608" y="1305"/>
                  </a:lnTo>
                  <a:lnTo>
                    <a:pt x="2610" y="1336"/>
                  </a:lnTo>
                  <a:lnTo>
                    <a:pt x="2610" y="1365"/>
                  </a:lnTo>
                  <a:lnTo>
                    <a:pt x="2608" y="1392"/>
                  </a:lnTo>
                  <a:lnTo>
                    <a:pt x="2604" y="1415"/>
                  </a:lnTo>
                  <a:lnTo>
                    <a:pt x="2597" y="1433"/>
                  </a:lnTo>
                  <a:lnTo>
                    <a:pt x="2587" y="1450"/>
                  </a:lnTo>
                  <a:lnTo>
                    <a:pt x="2575" y="1461"/>
                  </a:lnTo>
                  <a:lnTo>
                    <a:pt x="2560" y="1468"/>
                  </a:lnTo>
                  <a:lnTo>
                    <a:pt x="2541" y="1471"/>
                  </a:lnTo>
                  <a:lnTo>
                    <a:pt x="69" y="1471"/>
                  </a:lnTo>
                  <a:lnTo>
                    <a:pt x="50" y="1468"/>
                  </a:lnTo>
                  <a:lnTo>
                    <a:pt x="35" y="1461"/>
                  </a:lnTo>
                  <a:lnTo>
                    <a:pt x="23" y="1450"/>
                  </a:lnTo>
                  <a:lnTo>
                    <a:pt x="13" y="1433"/>
                  </a:lnTo>
                  <a:lnTo>
                    <a:pt x="6" y="1415"/>
                  </a:lnTo>
                  <a:lnTo>
                    <a:pt x="2" y="1392"/>
                  </a:lnTo>
                  <a:lnTo>
                    <a:pt x="0" y="1365"/>
                  </a:lnTo>
                  <a:lnTo>
                    <a:pt x="0" y="1336"/>
                  </a:lnTo>
                  <a:lnTo>
                    <a:pt x="2" y="1305"/>
                  </a:lnTo>
                  <a:lnTo>
                    <a:pt x="6" y="1271"/>
                  </a:lnTo>
                  <a:lnTo>
                    <a:pt x="11" y="1233"/>
                  </a:lnTo>
                  <a:lnTo>
                    <a:pt x="19" y="1196"/>
                  </a:lnTo>
                  <a:lnTo>
                    <a:pt x="27" y="1156"/>
                  </a:lnTo>
                  <a:lnTo>
                    <a:pt x="37" y="1115"/>
                  </a:lnTo>
                  <a:lnTo>
                    <a:pt x="48" y="1073"/>
                  </a:lnTo>
                  <a:lnTo>
                    <a:pt x="60" y="1030"/>
                  </a:lnTo>
                  <a:lnTo>
                    <a:pt x="73" y="987"/>
                  </a:lnTo>
                  <a:lnTo>
                    <a:pt x="86" y="943"/>
                  </a:lnTo>
                  <a:lnTo>
                    <a:pt x="100" y="901"/>
                  </a:lnTo>
                  <a:lnTo>
                    <a:pt x="114" y="858"/>
                  </a:lnTo>
                  <a:lnTo>
                    <a:pt x="128" y="816"/>
                  </a:lnTo>
                  <a:lnTo>
                    <a:pt x="142" y="774"/>
                  </a:lnTo>
                  <a:lnTo>
                    <a:pt x="157" y="735"/>
                  </a:lnTo>
                  <a:lnTo>
                    <a:pt x="170" y="696"/>
                  </a:lnTo>
                  <a:lnTo>
                    <a:pt x="184" y="660"/>
                  </a:lnTo>
                  <a:lnTo>
                    <a:pt x="197" y="626"/>
                  </a:lnTo>
                  <a:lnTo>
                    <a:pt x="210" y="594"/>
                  </a:lnTo>
                  <a:lnTo>
                    <a:pt x="220" y="565"/>
                  </a:lnTo>
                  <a:lnTo>
                    <a:pt x="230" y="539"/>
                  </a:lnTo>
                  <a:lnTo>
                    <a:pt x="240" y="516"/>
                  </a:lnTo>
                  <a:lnTo>
                    <a:pt x="248" y="496"/>
                  </a:lnTo>
                  <a:lnTo>
                    <a:pt x="254" y="481"/>
                  </a:lnTo>
                  <a:lnTo>
                    <a:pt x="259" y="470"/>
                  </a:lnTo>
                  <a:lnTo>
                    <a:pt x="262" y="462"/>
                  </a:lnTo>
                  <a:lnTo>
                    <a:pt x="263" y="460"/>
                  </a:lnTo>
                  <a:lnTo>
                    <a:pt x="277" y="435"/>
                  </a:lnTo>
                  <a:lnTo>
                    <a:pt x="294" y="413"/>
                  </a:lnTo>
                  <a:lnTo>
                    <a:pt x="314" y="393"/>
                  </a:lnTo>
                  <a:lnTo>
                    <a:pt x="335" y="376"/>
                  </a:lnTo>
                  <a:lnTo>
                    <a:pt x="358" y="362"/>
                  </a:lnTo>
                  <a:lnTo>
                    <a:pt x="382" y="348"/>
                  </a:lnTo>
                  <a:lnTo>
                    <a:pt x="407" y="338"/>
                  </a:lnTo>
                  <a:lnTo>
                    <a:pt x="797" y="158"/>
                  </a:lnTo>
                  <a:lnTo>
                    <a:pt x="9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9"/>
            <p:cNvSpPr>
              <a:spLocks noEditPoints="1"/>
            </p:cNvSpPr>
            <p:nvPr/>
          </p:nvSpPr>
          <p:spPr bwMode="auto">
            <a:xfrm>
              <a:off x="5283" y="314"/>
              <a:ext cx="369" cy="321"/>
            </a:xfrm>
            <a:custGeom>
              <a:avLst/>
              <a:gdLst>
                <a:gd name="T0" fmla="*/ 719 w 2214"/>
                <a:gd name="T1" fmla="*/ 841 h 1927"/>
                <a:gd name="T2" fmla="*/ 623 w 2214"/>
                <a:gd name="T3" fmla="*/ 894 h 1927"/>
                <a:gd name="T4" fmla="*/ 565 w 2214"/>
                <a:gd name="T5" fmla="*/ 990 h 1927"/>
                <a:gd name="T6" fmla="*/ 567 w 2214"/>
                <a:gd name="T7" fmla="*/ 1147 h 1927"/>
                <a:gd name="T8" fmla="*/ 628 w 2214"/>
                <a:gd name="T9" fmla="*/ 1369 h 1927"/>
                <a:gd name="T10" fmla="*/ 732 w 2214"/>
                <a:gd name="T11" fmla="*/ 1562 h 1927"/>
                <a:gd name="T12" fmla="*/ 873 w 2214"/>
                <a:gd name="T13" fmla="*/ 1704 h 1927"/>
                <a:gd name="T14" fmla="*/ 1047 w 2214"/>
                <a:gd name="T15" fmla="*/ 1772 h 1927"/>
                <a:gd name="T16" fmla="*/ 1232 w 2214"/>
                <a:gd name="T17" fmla="*/ 1743 h 1927"/>
                <a:gd name="T18" fmla="*/ 1396 w 2214"/>
                <a:gd name="T19" fmla="*/ 1621 h 1927"/>
                <a:gd name="T20" fmla="*/ 1526 w 2214"/>
                <a:gd name="T21" fmla="*/ 1440 h 1927"/>
                <a:gd name="T22" fmla="*/ 1609 w 2214"/>
                <a:gd name="T23" fmla="*/ 1237 h 1927"/>
                <a:gd name="T24" fmla="*/ 1629 w 2214"/>
                <a:gd name="T25" fmla="*/ 1058 h 1927"/>
                <a:gd name="T26" fmla="*/ 1594 w 2214"/>
                <a:gd name="T27" fmla="*/ 974 h 1927"/>
                <a:gd name="T28" fmla="*/ 1521 w 2214"/>
                <a:gd name="T29" fmla="*/ 946 h 1927"/>
                <a:gd name="T30" fmla="*/ 1422 w 2214"/>
                <a:gd name="T31" fmla="*/ 960 h 1927"/>
                <a:gd name="T32" fmla="*/ 1308 w 2214"/>
                <a:gd name="T33" fmla="*/ 999 h 1927"/>
                <a:gd name="T34" fmla="*/ 1193 w 2214"/>
                <a:gd name="T35" fmla="*/ 1050 h 1927"/>
                <a:gd name="T36" fmla="*/ 1088 w 2214"/>
                <a:gd name="T37" fmla="*/ 1096 h 1927"/>
                <a:gd name="T38" fmla="*/ 1005 w 2214"/>
                <a:gd name="T39" fmla="*/ 1123 h 1927"/>
                <a:gd name="T40" fmla="*/ 959 w 2214"/>
                <a:gd name="T41" fmla="*/ 1114 h 1927"/>
                <a:gd name="T42" fmla="*/ 963 w 2214"/>
                <a:gd name="T43" fmla="*/ 1074 h 1927"/>
                <a:gd name="T44" fmla="*/ 997 w 2214"/>
                <a:gd name="T45" fmla="*/ 1010 h 1927"/>
                <a:gd name="T46" fmla="*/ 1001 w 2214"/>
                <a:gd name="T47" fmla="*/ 933 h 1927"/>
                <a:gd name="T48" fmla="*/ 946 w 2214"/>
                <a:gd name="T49" fmla="*/ 864 h 1927"/>
                <a:gd name="T50" fmla="*/ 854 w 2214"/>
                <a:gd name="T51" fmla="*/ 830 h 1927"/>
                <a:gd name="T52" fmla="*/ 1114 w 2214"/>
                <a:gd name="T53" fmla="*/ 0 h 1927"/>
                <a:gd name="T54" fmla="*/ 2197 w 2214"/>
                <a:gd name="T55" fmla="*/ 397 h 1927"/>
                <a:gd name="T56" fmla="*/ 2212 w 2214"/>
                <a:gd name="T57" fmla="*/ 455 h 1927"/>
                <a:gd name="T58" fmla="*/ 2172 w 2214"/>
                <a:gd name="T59" fmla="*/ 499 h 1927"/>
                <a:gd name="T60" fmla="*/ 2150 w 2214"/>
                <a:gd name="T61" fmla="*/ 774 h 1927"/>
                <a:gd name="T62" fmla="*/ 2183 w 2214"/>
                <a:gd name="T63" fmla="*/ 872 h 1927"/>
                <a:gd name="T64" fmla="*/ 2193 w 2214"/>
                <a:gd name="T65" fmla="*/ 996 h 1927"/>
                <a:gd name="T66" fmla="*/ 2180 w 2214"/>
                <a:gd name="T67" fmla="*/ 1007 h 1927"/>
                <a:gd name="T68" fmla="*/ 1994 w 2214"/>
                <a:gd name="T69" fmla="*/ 1005 h 1927"/>
                <a:gd name="T70" fmla="*/ 1983 w 2214"/>
                <a:gd name="T71" fmla="*/ 992 h 1927"/>
                <a:gd name="T72" fmla="*/ 2008 w 2214"/>
                <a:gd name="T73" fmla="*/ 784 h 1927"/>
                <a:gd name="T74" fmla="*/ 2044 w 2214"/>
                <a:gd name="T75" fmla="*/ 544 h 1927"/>
                <a:gd name="T76" fmla="*/ 1795 w 2214"/>
                <a:gd name="T77" fmla="*/ 810 h 1927"/>
                <a:gd name="T78" fmla="*/ 1789 w 2214"/>
                <a:gd name="T79" fmla="*/ 1095 h 1927"/>
                <a:gd name="T80" fmla="*/ 1722 w 2214"/>
                <a:gd name="T81" fmla="*/ 1383 h 1927"/>
                <a:gd name="T82" fmla="*/ 1604 w 2214"/>
                <a:gd name="T83" fmla="*/ 1615 h 1927"/>
                <a:gd name="T84" fmla="*/ 1452 w 2214"/>
                <a:gd name="T85" fmla="*/ 1785 h 1927"/>
                <a:gd name="T86" fmla="*/ 1276 w 2214"/>
                <a:gd name="T87" fmla="*/ 1891 h 1927"/>
                <a:gd name="T88" fmla="*/ 1095 w 2214"/>
                <a:gd name="T89" fmla="*/ 1927 h 1927"/>
                <a:gd name="T90" fmla="*/ 902 w 2214"/>
                <a:gd name="T91" fmla="*/ 1887 h 1927"/>
                <a:gd name="T92" fmla="*/ 721 w 2214"/>
                <a:gd name="T93" fmla="*/ 1771 h 1927"/>
                <a:gd name="T94" fmla="*/ 564 w 2214"/>
                <a:gd name="T95" fmla="*/ 1585 h 1927"/>
                <a:gd name="T96" fmla="*/ 450 w 2214"/>
                <a:gd name="T97" fmla="*/ 1332 h 1927"/>
                <a:gd name="T98" fmla="*/ 393 w 2214"/>
                <a:gd name="T99" fmla="*/ 1019 h 1927"/>
                <a:gd name="T100" fmla="*/ 402 w 2214"/>
                <a:gd name="T101" fmla="*/ 746 h 1927"/>
                <a:gd name="T102" fmla="*/ 28 w 2214"/>
                <a:gd name="T103" fmla="*/ 491 h 1927"/>
                <a:gd name="T104" fmla="*/ 0 w 2214"/>
                <a:gd name="T105" fmla="*/ 440 h 1927"/>
                <a:gd name="T106" fmla="*/ 28 w 2214"/>
                <a:gd name="T107" fmla="*/ 388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14" h="1927">
                  <a:moveTo>
                    <a:pt x="800" y="827"/>
                  </a:moveTo>
                  <a:lnTo>
                    <a:pt x="773" y="829"/>
                  </a:lnTo>
                  <a:lnTo>
                    <a:pt x="745" y="833"/>
                  </a:lnTo>
                  <a:lnTo>
                    <a:pt x="719" y="841"/>
                  </a:lnTo>
                  <a:lnTo>
                    <a:pt x="693" y="850"/>
                  </a:lnTo>
                  <a:lnTo>
                    <a:pt x="668" y="861"/>
                  </a:lnTo>
                  <a:lnTo>
                    <a:pt x="645" y="877"/>
                  </a:lnTo>
                  <a:lnTo>
                    <a:pt x="623" y="894"/>
                  </a:lnTo>
                  <a:lnTo>
                    <a:pt x="605" y="913"/>
                  </a:lnTo>
                  <a:lnTo>
                    <a:pt x="589" y="936"/>
                  </a:lnTo>
                  <a:lnTo>
                    <a:pt x="575" y="962"/>
                  </a:lnTo>
                  <a:lnTo>
                    <a:pt x="565" y="990"/>
                  </a:lnTo>
                  <a:lnTo>
                    <a:pt x="559" y="1021"/>
                  </a:lnTo>
                  <a:lnTo>
                    <a:pt x="557" y="1054"/>
                  </a:lnTo>
                  <a:lnTo>
                    <a:pt x="559" y="1090"/>
                  </a:lnTo>
                  <a:lnTo>
                    <a:pt x="567" y="1147"/>
                  </a:lnTo>
                  <a:lnTo>
                    <a:pt x="579" y="1204"/>
                  </a:lnTo>
                  <a:lnTo>
                    <a:pt x="592" y="1260"/>
                  </a:lnTo>
                  <a:lnTo>
                    <a:pt x="610" y="1315"/>
                  </a:lnTo>
                  <a:lnTo>
                    <a:pt x="628" y="1369"/>
                  </a:lnTo>
                  <a:lnTo>
                    <a:pt x="651" y="1420"/>
                  </a:lnTo>
                  <a:lnTo>
                    <a:pt x="675" y="1470"/>
                  </a:lnTo>
                  <a:lnTo>
                    <a:pt x="703" y="1517"/>
                  </a:lnTo>
                  <a:lnTo>
                    <a:pt x="732" y="1562"/>
                  </a:lnTo>
                  <a:lnTo>
                    <a:pt x="764" y="1602"/>
                  </a:lnTo>
                  <a:lnTo>
                    <a:pt x="799" y="1641"/>
                  </a:lnTo>
                  <a:lnTo>
                    <a:pt x="835" y="1674"/>
                  </a:lnTo>
                  <a:lnTo>
                    <a:pt x="873" y="1704"/>
                  </a:lnTo>
                  <a:lnTo>
                    <a:pt x="914" y="1729"/>
                  </a:lnTo>
                  <a:lnTo>
                    <a:pt x="956" y="1749"/>
                  </a:lnTo>
                  <a:lnTo>
                    <a:pt x="1000" y="1763"/>
                  </a:lnTo>
                  <a:lnTo>
                    <a:pt x="1047" y="1772"/>
                  </a:lnTo>
                  <a:lnTo>
                    <a:pt x="1095" y="1776"/>
                  </a:lnTo>
                  <a:lnTo>
                    <a:pt x="1141" y="1772"/>
                  </a:lnTo>
                  <a:lnTo>
                    <a:pt x="1187" y="1761"/>
                  </a:lnTo>
                  <a:lnTo>
                    <a:pt x="1232" y="1743"/>
                  </a:lnTo>
                  <a:lnTo>
                    <a:pt x="1274" y="1721"/>
                  </a:lnTo>
                  <a:lnTo>
                    <a:pt x="1317" y="1692"/>
                  </a:lnTo>
                  <a:lnTo>
                    <a:pt x="1357" y="1658"/>
                  </a:lnTo>
                  <a:lnTo>
                    <a:pt x="1396" y="1621"/>
                  </a:lnTo>
                  <a:lnTo>
                    <a:pt x="1432" y="1580"/>
                  </a:lnTo>
                  <a:lnTo>
                    <a:pt x="1466" y="1535"/>
                  </a:lnTo>
                  <a:lnTo>
                    <a:pt x="1497" y="1488"/>
                  </a:lnTo>
                  <a:lnTo>
                    <a:pt x="1526" y="1440"/>
                  </a:lnTo>
                  <a:lnTo>
                    <a:pt x="1552" y="1390"/>
                  </a:lnTo>
                  <a:lnTo>
                    <a:pt x="1575" y="1338"/>
                  </a:lnTo>
                  <a:lnTo>
                    <a:pt x="1594" y="1287"/>
                  </a:lnTo>
                  <a:lnTo>
                    <a:pt x="1609" y="1237"/>
                  </a:lnTo>
                  <a:lnTo>
                    <a:pt x="1621" y="1186"/>
                  </a:lnTo>
                  <a:lnTo>
                    <a:pt x="1628" y="1137"/>
                  </a:lnTo>
                  <a:lnTo>
                    <a:pt x="1630" y="1090"/>
                  </a:lnTo>
                  <a:lnTo>
                    <a:pt x="1629" y="1058"/>
                  </a:lnTo>
                  <a:lnTo>
                    <a:pt x="1625" y="1031"/>
                  </a:lnTo>
                  <a:lnTo>
                    <a:pt x="1618" y="1009"/>
                  </a:lnTo>
                  <a:lnTo>
                    <a:pt x="1607" y="990"/>
                  </a:lnTo>
                  <a:lnTo>
                    <a:pt x="1594" y="974"/>
                  </a:lnTo>
                  <a:lnTo>
                    <a:pt x="1579" y="963"/>
                  </a:lnTo>
                  <a:lnTo>
                    <a:pt x="1562" y="954"/>
                  </a:lnTo>
                  <a:lnTo>
                    <a:pt x="1542" y="948"/>
                  </a:lnTo>
                  <a:lnTo>
                    <a:pt x="1521" y="946"/>
                  </a:lnTo>
                  <a:lnTo>
                    <a:pt x="1498" y="946"/>
                  </a:lnTo>
                  <a:lnTo>
                    <a:pt x="1473" y="948"/>
                  </a:lnTo>
                  <a:lnTo>
                    <a:pt x="1449" y="954"/>
                  </a:lnTo>
                  <a:lnTo>
                    <a:pt x="1422" y="960"/>
                  </a:lnTo>
                  <a:lnTo>
                    <a:pt x="1395" y="968"/>
                  </a:lnTo>
                  <a:lnTo>
                    <a:pt x="1366" y="978"/>
                  </a:lnTo>
                  <a:lnTo>
                    <a:pt x="1337" y="988"/>
                  </a:lnTo>
                  <a:lnTo>
                    <a:pt x="1308" y="999"/>
                  </a:lnTo>
                  <a:lnTo>
                    <a:pt x="1279" y="1012"/>
                  </a:lnTo>
                  <a:lnTo>
                    <a:pt x="1250" y="1024"/>
                  </a:lnTo>
                  <a:lnTo>
                    <a:pt x="1221" y="1037"/>
                  </a:lnTo>
                  <a:lnTo>
                    <a:pt x="1193" y="1050"/>
                  </a:lnTo>
                  <a:lnTo>
                    <a:pt x="1165" y="1062"/>
                  </a:lnTo>
                  <a:lnTo>
                    <a:pt x="1138" y="1074"/>
                  </a:lnTo>
                  <a:lnTo>
                    <a:pt x="1112" y="1085"/>
                  </a:lnTo>
                  <a:lnTo>
                    <a:pt x="1088" y="1096"/>
                  </a:lnTo>
                  <a:lnTo>
                    <a:pt x="1064" y="1105"/>
                  </a:lnTo>
                  <a:lnTo>
                    <a:pt x="1044" y="1112"/>
                  </a:lnTo>
                  <a:lnTo>
                    <a:pt x="1023" y="1118"/>
                  </a:lnTo>
                  <a:lnTo>
                    <a:pt x="1005" y="1123"/>
                  </a:lnTo>
                  <a:lnTo>
                    <a:pt x="990" y="1125"/>
                  </a:lnTo>
                  <a:lnTo>
                    <a:pt x="977" y="1124"/>
                  </a:lnTo>
                  <a:lnTo>
                    <a:pt x="966" y="1121"/>
                  </a:lnTo>
                  <a:lnTo>
                    <a:pt x="959" y="1114"/>
                  </a:lnTo>
                  <a:lnTo>
                    <a:pt x="953" y="1106"/>
                  </a:lnTo>
                  <a:lnTo>
                    <a:pt x="953" y="1097"/>
                  </a:lnTo>
                  <a:lnTo>
                    <a:pt x="956" y="1086"/>
                  </a:lnTo>
                  <a:lnTo>
                    <a:pt x="963" y="1074"/>
                  </a:lnTo>
                  <a:lnTo>
                    <a:pt x="971" y="1059"/>
                  </a:lnTo>
                  <a:lnTo>
                    <a:pt x="980" y="1044"/>
                  </a:lnTo>
                  <a:lnTo>
                    <a:pt x="989" y="1027"/>
                  </a:lnTo>
                  <a:lnTo>
                    <a:pt x="997" y="1010"/>
                  </a:lnTo>
                  <a:lnTo>
                    <a:pt x="1003" y="992"/>
                  </a:lnTo>
                  <a:lnTo>
                    <a:pt x="1007" y="973"/>
                  </a:lnTo>
                  <a:lnTo>
                    <a:pt x="1006" y="956"/>
                  </a:lnTo>
                  <a:lnTo>
                    <a:pt x="1001" y="933"/>
                  </a:lnTo>
                  <a:lnTo>
                    <a:pt x="993" y="912"/>
                  </a:lnTo>
                  <a:lnTo>
                    <a:pt x="980" y="895"/>
                  </a:lnTo>
                  <a:lnTo>
                    <a:pt x="965" y="878"/>
                  </a:lnTo>
                  <a:lnTo>
                    <a:pt x="946" y="864"/>
                  </a:lnTo>
                  <a:lnTo>
                    <a:pt x="925" y="852"/>
                  </a:lnTo>
                  <a:lnTo>
                    <a:pt x="904" y="843"/>
                  </a:lnTo>
                  <a:lnTo>
                    <a:pt x="879" y="836"/>
                  </a:lnTo>
                  <a:lnTo>
                    <a:pt x="854" y="830"/>
                  </a:lnTo>
                  <a:lnTo>
                    <a:pt x="827" y="827"/>
                  </a:lnTo>
                  <a:lnTo>
                    <a:pt x="800" y="827"/>
                  </a:lnTo>
                  <a:close/>
                  <a:moveTo>
                    <a:pt x="1100" y="0"/>
                  </a:moveTo>
                  <a:lnTo>
                    <a:pt x="1114" y="0"/>
                  </a:lnTo>
                  <a:lnTo>
                    <a:pt x="1129" y="4"/>
                  </a:lnTo>
                  <a:lnTo>
                    <a:pt x="2172" y="381"/>
                  </a:lnTo>
                  <a:lnTo>
                    <a:pt x="2186" y="388"/>
                  </a:lnTo>
                  <a:lnTo>
                    <a:pt x="2197" y="397"/>
                  </a:lnTo>
                  <a:lnTo>
                    <a:pt x="2205" y="410"/>
                  </a:lnTo>
                  <a:lnTo>
                    <a:pt x="2212" y="424"/>
                  </a:lnTo>
                  <a:lnTo>
                    <a:pt x="2214" y="440"/>
                  </a:lnTo>
                  <a:lnTo>
                    <a:pt x="2212" y="455"/>
                  </a:lnTo>
                  <a:lnTo>
                    <a:pt x="2205" y="470"/>
                  </a:lnTo>
                  <a:lnTo>
                    <a:pt x="2197" y="481"/>
                  </a:lnTo>
                  <a:lnTo>
                    <a:pt x="2186" y="491"/>
                  </a:lnTo>
                  <a:lnTo>
                    <a:pt x="2172" y="499"/>
                  </a:lnTo>
                  <a:lnTo>
                    <a:pt x="2142" y="509"/>
                  </a:lnTo>
                  <a:lnTo>
                    <a:pt x="2134" y="512"/>
                  </a:lnTo>
                  <a:lnTo>
                    <a:pt x="2133" y="774"/>
                  </a:lnTo>
                  <a:lnTo>
                    <a:pt x="2150" y="774"/>
                  </a:lnTo>
                  <a:lnTo>
                    <a:pt x="2161" y="776"/>
                  </a:lnTo>
                  <a:lnTo>
                    <a:pt x="2169" y="784"/>
                  </a:lnTo>
                  <a:lnTo>
                    <a:pt x="2173" y="794"/>
                  </a:lnTo>
                  <a:lnTo>
                    <a:pt x="2183" y="872"/>
                  </a:lnTo>
                  <a:lnTo>
                    <a:pt x="2196" y="984"/>
                  </a:lnTo>
                  <a:lnTo>
                    <a:pt x="2196" y="988"/>
                  </a:lnTo>
                  <a:lnTo>
                    <a:pt x="2195" y="992"/>
                  </a:lnTo>
                  <a:lnTo>
                    <a:pt x="2193" y="996"/>
                  </a:lnTo>
                  <a:lnTo>
                    <a:pt x="2191" y="1000"/>
                  </a:lnTo>
                  <a:lnTo>
                    <a:pt x="2188" y="1003"/>
                  </a:lnTo>
                  <a:lnTo>
                    <a:pt x="2185" y="1005"/>
                  </a:lnTo>
                  <a:lnTo>
                    <a:pt x="2180" y="1007"/>
                  </a:lnTo>
                  <a:lnTo>
                    <a:pt x="2176" y="1008"/>
                  </a:lnTo>
                  <a:lnTo>
                    <a:pt x="2002" y="1008"/>
                  </a:lnTo>
                  <a:lnTo>
                    <a:pt x="1998" y="1008"/>
                  </a:lnTo>
                  <a:lnTo>
                    <a:pt x="1994" y="1005"/>
                  </a:lnTo>
                  <a:lnTo>
                    <a:pt x="1990" y="1003"/>
                  </a:lnTo>
                  <a:lnTo>
                    <a:pt x="1987" y="1000"/>
                  </a:lnTo>
                  <a:lnTo>
                    <a:pt x="1984" y="996"/>
                  </a:lnTo>
                  <a:lnTo>
                    <a:pt x="1983" y="992"/>
                  </a:lnTo>
                  <a:lnTo>
                    <a:pt x="1982" y="988"/>
                  </a:lnTo>
                  <a:lnTo>
                    <a:pt x="1982" y="984"/>
                  </a:lnTo>
                  <a:lnTo>
                    <a:pt x="2004" y="794"/>
                  </a:lnTo>
                  <a:lnTo>
                    <a:pt x="2008" y="784"/>
                  </a:lnTo>
                  <a:lnTo>
                    <a:pt x="2016" y="776"/>
                  </a:lnTo>
                  <a:lnTo>
                    <a:pt x="2028" y="774"/>
                  </a:lnTo>
                  <a:lnTo>
                    <a:pt x="2044" y="774"/>
                  </a:lnTo>
                  <a:lnTo>
                    <a:pt x="2044" y="544"/>
                  </a:lnTo>
                  <a:lnTo>
                    <a:pt x="1764" y="646"/>
                  </a:lnTo>
                  <a:lnTo>
                    <a:pt x="1778" y="698"/>
                  </a:lnTo>
                  <a:lnTo>
                    <a:pt x="1788" y="752"/>
                  </a:lnTo>
                  <a:lnTo>
                    <a:pt x="1795" y="810"/>
                  </a:lnTo>
                  <a:lnTo>
                    <a:pt x="1799" y="869"/>
                  </a:lnTo>
                  <a:lnTo>
                    <a:pt x="1799" y="931"/>
                  </a:lnTo>
                  <a:lnTo>
                    <a:pt x="1796" y="1015"/>
                  </a:lnTo>
                  <a:lnTo>
                    <a:pt x="1789" y="1095"/>
                  </a:lnTo>
                  <a:lnTo>
                    <a:pt x="1778" y="1172"/>
                  </a:lnTo>
                  <a:lnTo>
                    <a:pt x="1763" y="1246"/>
                  </a:lnTo>
                  <a:lnTo>
                    <a:pt x="1744" y="1316"/>
                  </a:lnTo>
                  <a:lnTo>
                    <a:pt x="1722" y="1383"/>
                  </a:lnTo>
                  <a:lnTo>
                    <a:pt x="1697" y="1446"/>
                  </a:lnTo>
                  <a:lnTo>
                    <a:pt x="1669" y="1506"/>
                  </a:lnTo>
                  <a:lnTo>
                    <a:pt x="1638" y="1562"/>
                  </a:lnTo>
                  <a:lnTo>
                    <a:pt x="1604" y="1615"/>
                  </a:lnTo>
                  <a:lnTo>
                    <a:pt x="1569" y="1664"/>
                  </a:lnTo>
                  <a:lnTo>
                    <a:pt x="1532" y="1708"/>
                  </a:lnTo>
                  <a:lnTo>
                    <a:pt x="1492" y="1749"/>
                  </a:lnTo>
                  <a:lnTo>
                    <a:pt x="1452" y="1785"/>
                  </a:lnTo>
                  <a:lnTo>
                    <a:pt x="1409" y="1818"/>
                  </a:lnTo>
                  <a:lnTo>
                    <a:pt x="1366" y="1847"/>
                  </a:lnTo>
                  <a:lnTo>
                    <a:pt x="1322" y="1871"/>
                  </a:lnTo>
                  <a:lnTo>
                    <a:pt x="1276" y="1891"/>
                  </a:lnTo>
                  <a:lnTo>
                    <a:pt x="1232" y="1907"/>
                  </a:lnTo>
                  <a:lnTo>
                    <a:pt x="1186" y="1917"/>
                  </a:lnTo>
                  <a:lnTo>
                    <a:pt x="1140" y="1925"/>
                  </a:lnTo>
                  <a:lnTo>
                    <a:pt x="1095" y="1927"/>
                  </a:lnTo>
                  <a:lnTo>
                    <a:pt x="1047" y="1925"/>
                  </a:lnTo>
                  <a:lnTo>
                    <a:pt x="998" y="1917"/>
                  </a:lnTo>
                  <a:lnTo>
                    <a:pt x="950" y="1905"/>
                  </a:lnTo>
                  <a:lnTo>
                    <a:pt x="902" y="1887"/>
                  </a:lnTo>
                  <a:lnTo>
                    <a:pt x="856" y="1866"/>
                  </a:lnTo>
                  <a:lnTo>
                    <a:pt x="809" y="1839"/>
                  </a:lnTo>
                  <a:lnTo>
                    <a:pt x="764" y="1808"/>
                  </a:lnTo>
                  <a:lnTo>
                    <a:pt x="721" y="1771"/>
                  </a:lnTo>
                  <a:lnTo>
                    <a:pt x="678" y="1732"/>
                  </a:lnTo>
                  <a:lnTo>
                    <a:pt x="638" y="1687"/>
                  </a:lnTo>
                  <a:lnTo>
                    <a:pt x="600" y="1638"/>
                  </a:lnTo>
                  <a:lnTo>
                    <a:pt x="564" y="1585"/>
                  </a:lnTo>
                  <a:lnTo>
                    <a:pt x="531" y="1528"/>
                  </a:lnTo>
                  <a:lnTo>
                    <a:pt x="501" y="1467"/>
                  </a:lnTo>
                  <a:lnTo>
                    <a:pt x="474" y="1401"/>
                  </a:lnTo>
                  <a:lnTo>
                    <a:pt x="450" y="1332"/>
                  </a:lnTo>
                  <a:lnTo>
                    <a:pt x="429" y="1259"/>
                  </a:lnTo>
                  <a:lnTo>
                    <a:pt x="413" y="1183"/>
                  </a:lnTo>
                  <a:lnTo>
                    <a:pt x="401" y="1103"/>
                  </a:lnTo>
                  <a:lnTo>
                    <a:pt x="393" y="1019"/>
                  </a:lnTo>
                  <a:lnTo>
                    <a:pt x="390" y="931"/>
                  </a:lnTo>
                  <a:lnTo>
                    <a:pt x="391" y="867"/>
                  </a:lnTo>
                  <a:lnTo>
                    <a:pt x="395" y="805"/>
                  </a:lnTo>
                  <a:lnTo>
                    <a:pt x="402" y="746"/>
                  </a:lnTo>
                  <a:lnTo>
                    <a:pt x="413" y="690"/>
                  </a:lnTo>
                  <a:lnTo>
                    <a:pt x="428" y="638"/>
                  </a:lnTo>
                  <a:lnTo>
                    <a:pt x="42" y="499"/>
                  </a:lnTo>
                  <a:lnTo>
                    <a:pt x="28" y="491"/>
                  </a:lnTo>
                  <a:lnTo>
                    <a:pt x="17" y="481"/>
                  </a:lnTo>
                  <a:lnTo>
                    <a:pt x="8" y="470"/>
                  </a:lnTo>
                  <a:lnTo>
                    <a:pt x="2" y="455"/>
                  </a:lnTo>
                  <a:lnTo>
                    <a:pt x="0" y="440"/>
                  </a:lnTo>
                  <a:lnTo>
                    <a:pt x="2" y="424"/>
                  </a:lnTo>
                  <a:lnTo>
                    <a:pt x="8" y="410"/>
                  </a:lnTo>
                  <a:lnTo>
                    <a:pt x="17" y="397"/>
                  </a:lnTo>
                  <a:lnTo>
                    <a:pt x="28" y="388"/>
                  </a:lnTo>
                  <a:lnTo>
                    <a:pt x="42" y="381"/>
                  </a:lnTo>
                  <a:lnTo>
                    <a:pt x="1085" y="4"/>
                  </a:lnTo>
                  <a:lnTo>
                    <a:pt x="1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24"/>
          <p:cNvSpPr>
            <a:spLocks noEditPoints="1"/>
          </p:cNvSpPr>
          <p:nvPr/>
        </p:nvSpPr>
        <p:spPr bwMode="auto">
          <a:xfrm>
            <a:off x="6117027" y="1371984"/>
            <a:ext cx="512763" cy="617538"/>
          </a:xfrm>
          <a:custGeom>
            <a:avLst/>
            <a:gdLst>
              <a:gd name="T0" fmla="*/ 1506 w 2908"/>
              <a:gd name="T1" fmla="*/ 1026 h 3503"/>
              <a:gd name="T2" fmla="*/ 1259 w 2908"/>
              <a:gd name="T3" fmla="*/ 1109 h 3503"/>
              <a:gd name="T4" fmla="*/ 984 w 2908"/>
              <a:gd name="T5" fmla="*/ 1153 h 3503"/>
              <a:gd name="T6" fmla="*/ 817 w 2908"/>
              <a:gd name="T7" fmla="*/ 1171 h 3503"/>
              <a:gd name="T8" fmla="*/ 838 w 2908"/>
              <a:gd name="T9" fmla="*/ 1293 h 3503"/>
              <a:gd name="T10" fmla="*/ 864 w 2908"/>
              <a:gd name="T11" fmla="*/ 1397 h 3503"/>
              <a:gd name="T12" fmla="*/ 954 w 2908"/>
              <a:gd name="T13" fmla="*/ 1630 h 3503"/>
              <a:gd name="T14" fmla="*/ 1132 w 2908"/>
              <a:gd name="T15" fmla="*/ 1868 h 3503"/>
              <a:gd name="T16" fmla="*/ 1033 w 2908"/>
              <a:gd name="T17" fmla="*/ 2191 h 3503"/>
              <a:gd name="T18" fmla="*/ 1144 w 2908"/>
              <a:gd name="T19" fmla="*/ 2249 h 3503"/>
              <a:gd name="T20" fmla="*/ 1311 w 2908"/>
              <a:gd name="T21" fmla="*/ 2400 h 3503"/>
              <a:gd name="T22" fmla="*/ 1441 w 2908"/>
              <a:gd name="T23" fmla="*/ 2669 h 3503"/>
              <a:gd name="T24" fmla="*/ 1482 w 2908"/>
              <a:gd name="T25" fmla="*/ 2615 h 3503"/>
              <a:gd name="T26" fmla="*/ 1624 w 2908"/>
              <a:gd name="T27" fmla="*/ 2368 h 3503"/>
              <a:gd name="T28" fmla="*/ 1788 w 2908"/>
              <a:gd name="T29" fmla="*/ 2233 h 3503"/>
              <a:gd name="T30" fmla="*/ 1882 w 2908"/>
              <a:gd name="T31" fmla="*/ 2187 h 3503"/>
              <a:gd name="T32" fmla="*/ 1800 w 2908"/>
              <a:gd name="T33" fmla="*/ 1831 h 3503"/>
              <a:gd name="T34" fmla="*/ 1962 w 2908"/>
              <a:gd name="T35" fmla="*/ 1586 h 3503"/>
              <a:gd name="T36" fmla="*/ 2047 w 2908"/>
              <a:gd name="T37" fmla="*/ 1368 h 3503"/>
              <a:gd name="T38" fmla="*/ 2046 w 2908"/>
              <a:gd name="T39" fmla="*/ 1288 h 3503"/>
              <a:gd name="T40" fmla="*/ 1863 w 2908"/>
              <a:gd name="T41" fmla="*/ 1178 h 3503"/>
              <a:gd name="T42" fmla="*/ 1678 w 2908"/>
              <a:gd name="T43" fmla="*/ 1010 h 3503"/>
              <a:gd name="T44" fmla="*/ 1461 w 2908"/>
              <a:gd name="T45" fmla="*/ 0 h 3503"/>
              <a:gd name="T46" fmla="*/ 2638 w 2908"/>
              <a:gd name="T47" fmla="*/ 457 h 3503"/>
              <a:gd name="T48" fmla="*/ 2595 w 2908"/>
              <a:gd name="T49" fmla="*/ 537 h 3503"/>
              <a:gd name="T50" fmla="*/ 2589 w 2908"/>
              <a:gd name="T51" fmla="*/ 840 h 3503"/>
              <a:gd name="T52" fmla="*/ 2617 w 2908"/>
              <a:gd name="T53" fmla="*/ 1076 h 3503"/>
              <a:gd name="T54" fmla="*/ 2409 w 2908"/>
              <a:gd name="T55" fmla="*/ 1085 h 3503"/>
              <a:gd name="T56" fmla="*/ 2416 w 2908"/>
              <a:gd name="T57" fmla="*/ 854 h 3503"/>
              <a:gd name="T58" fmla="*/ 2459 w 2908"/>
              <a:gd name="T59" fmla="*/ 587 h 3503"/>
              <a:gd name="T60" fmla="*/ 2239 w 2908"/>
              <a:gd name="T61" fmla="*/ 1027 h 3503"/>
              <a:gd name="T62" fmla="*/ 2239 w 2908"/>
              <a:gd name="T63" fmla="*/ 1212 h 3503"/>
              <a:gd name="T64" fmla="*/ 2239 w 2908"/>
              <a:gd name="T65" fmla="*/ 1542 h 3503"/>
              <a:gd name="T66" fmla="*/ 2240 w 2908"/>
              <a:gd name="T67" fmla="*/ 1876 h 3503"/>
              <a:gd name="T68" fmla="*/ 2455 w 2908"/>
              <a:gd name="T69" fmla="*/ 2154 h 3503"/>
              <a:gd name="T70" fmla="*/ 2601 w 2908"/>
              <a:gd name="T71" fmla="*/ 2263 h 3503"/>
              <a:gd name="T72" fmla="*/ 2638 w 2908"/>
              <a:gd name="T73" fmla="*/ 2352 h 3503"/>
              <a:gd name="T74" fmla="*/ 2709 w 2908"/>
              <a:gd name="T75" fmla="*/ 2549 h 3503"/>
              <a:gd name="T76" fmla="*/ 2798 w 2908"/>
              <a:gd name="T77" fmla="*/ 2824 h 3503"/>
              <a:gd name="T78" fmla="*/ 2875 w 2908"/>
              <a:gd name="T79" fmla="*/ 3114 h 3503"/>
              <a:gd name="T80" fmla="*/ 2908 w 2908"/>
              <a:gd name="T81" fmla="*/ 3358 h 3503"/>
              <a:gd name="T82" fmla="*/ 2880 w 2908"/>
              <a:gd name="T83" fmla="*/ 3481 h 3503"/>
              <a:gd name="T84" fmla="*/ 41 w 2908"/>
              <a:gd name="T85" fmla="*/ 3494 h 3503"/>
              <a:gd name="T86" fmla="*/ 0 w 2908"/>
              <a:gd name="T87" fmla="*/ 3358 h 3503"/>
              <a:gd name="T88" fmla="*/ 33 w 2908"/>
              <a:gd name="T89" fmla="*/ 3114 h 3503"/>
              <a:gd name="T90" fmla="*/ 109 w 2908"/>
              <a:gd name="T91" fmla="*/ 2824 h 3503"/>
              <a:gd name="T92" fmla="*/ 199 w 2908"/>
              <a:gd name="T93" fmla="*/ 2549 h 3503"/>
              <a:gd name="T94" fmla="*/ 270 w 2908"/>
              <a:gd name="T95" fmla="*/ 2352 h 3503"/>
              <a:gd name="T96" fmla="*/ 308 w 2908"/>
              <a:gd name="T97" fmla="*/ 2263 h 3503"/>
              <a:gd name="T98" fmla="*/ 453 w 2908"/>
              <a:gd name="T99" fmla="*/ 2154 h 3503"/>
              <a:gd name="T100" fmla="*/ 699 w 2908"/>
              <a:gd name="T101" fmla="*/ 747 h 3503"/>
              <a:gd name="T102" fmla="*/ 270 w 2908"/>
              <a:gd name="T103" fmla="*/ 490 h 3503"/>
              <a:gd name="T104" fmla="*/ 313 w 2908"/>
              <a:gd name="T105" fmla="*/ 410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08" h="3503">
                <a:moveTo>
                  <a:pt x="1606" y="917"/>
                </a:moveTo>
                <a:lnTo>
                  <a:pt x="1596" y="943"/>
                </a:lnTo>
                <a:lnTo>
                  <a:pt x="1582" y="966"/>
                </a:lnTo>
                <a:lnTo>
                  <a:pt x="1561" y="988"/>
                </a:lnTo>
                <a:lnTo>
                  <a:pt x="1536" y="1008"/>
                </a:lnTo>
                <a:lnTo>
                  <a:pt x="1506" y="1026"/>
                </a:lnTo>
                <a:lnTo>
                  <a:pt x="1471" y="1043"/>
                </a:lnTo>
                <a:lnTo>
                  <a:pt x="1434" y="1059"/>
                </a:lnTo>
                <a:lnTo>
                  <a:pt x="1393" y="1074"/>
                </a:lnTo>
                <a:lnTo>
                  <a:pt x="1350" y="1087"/>
                </a:lnTo>
                <a:lnTo>
                  <a:pt x="1305" y="1099"/>
                </a:lnTo>
                <a:lnTo>
                  <a:pt x="1259" y="1109"/>
                </a:lnTo>
                <a:lnTo>
                  <a:pt x="1211" y="1120"/>
                </a:lnTo>
                <a:lnTo>
                  <a:pt x="1165" y="1129"/>
                </a:lnTo>
                <a:lnTo>
                  <a:pt x="1118" y="1136"/>
                </a:lnTo>
                <a:lnTo>
                  <a:pt x="1071" y="1142"/>
                </a:lnTo>
                <a:lnTo>
                  <a:pt x="1026" y="1149"/>
                </a:lnTo>
                <a:lnTo>
                  <a:pt x="984" y="1153"/>
                </a:lnTo>
                <a:lnTo>
                  <a:pt x="943" y="1157"/>
                </a:lnTo>
                <a:lnTo>
                  <a:pt x="906" y="1162"/>
                </a:lnTo>
                <a:lnTo>
                  <a:pt x="872" y="1165"/>
                </a:lnTo>
                <a:lnTo>
                  <a:pt x="842" y="1167"/>
                </a:lnTo>
                <a:lnTo>
                  <a:pt x="817" y="1168"/>
                </a:lnTo>
                <a:lnTo>
                  <a:pt x="817" y="1171"/>
                </a:lnTo>
                <a:lnTo>
                  <a:pt x="818" y="1180"/>
                </a:lnTo>
                <a:lnTo>
                  <a:pt x="819" y="1195"/>
                </a:lnTo>
                <a:lnTo>
                  <a:pt x="822" y="1213"/>
                </a:lnTo>
                <a:lnTo>
                  <a:pt x="825" y="1236"/>
                </a:lnTo>
                <a:lnTo>
                  <a:pt x="831" y="1263"/>
                </a:lnTo>
                <a:lnTo>
                  <a:pt x="838" y="1293"/>
                </a:lnTo>
                <a:lnTo>
                  <a:pt x="839" y="1296"/>
                </a:lnTo>
                <a:lnTo>
                  <a:pt x="840" y="1306"/>
                </a:lnTo>
                <a:lnTo>
                  <a:pt x="844" y="1322"/>
                </a:lnTo>
                <a:lnTo>
                  <a:pt x="849" y="1342"/>
                </a:lnTo>
                <a:lnTo>
                  <a:pt x="855" y="1367"/>
                </a:lnTo>
                <a:lnTo>
                  <a:pt x="864" y="1397"/>
                </a:lnTo>
                <a:lnTo>
                  <a:pt x="873" y="1430"/>
                </a:lnTo>
                <a:lnTo>
                  <a:pt x="885" y="1467"/>
                </a:lnTo>
                <a:lnTo>
                  <a:pt x="899" y="1505"/>
                </a:lnTo>
                <a:lnTo>
                  <a:pt x="915" y="1545"/>
                </a:lnTo>
                <a:lnTo>
                  <a:pt x="934" y="1587"/>
                </a:lnTo>
                <a:lnTo>
                  <a:pt x="954" y="1630"/>
                </a:lnTo>
                <a:lnTo>
                  <a:pt x="977" y="1672"/>
                </a:lnTo>
                <a:lnTo>
                  <a:pt x="1002" y="1714"/>
                </a:lnTo>
                <a:lnTo>
                  <a:pt x="1031" y="1756"/>
                </a:lnTo>
                <a:lnTo>
                  <a:pt x="1061" y="1795"/>
                </a:lnTo>
                <a:lnTo>
                  <a:pt x="1096" y="1832"/>
                </a:lnTo>
                <a:lnTo>
                  <a:pt x="1132" y="1868"/>
                </a:lnTo>
                <a:lnTo>
                  <a:pt x="1171" y="1900"/>
                </a:lnTo>
                <a:lnTo>
                  <a:pt x="1214" y="1928"/>
                </a:lnTo>
                <a:lnTo>
                  <a:pt x="1259" y="1952"/>
                </a:lnTo>
                <a:lnTo>
                  <a:pt x="1023" y="2186"/>
                </a:lnTo>
                <a:lnTo>
                  <a:pt x="1026" y="2187"/>
                </a:lnTo>
                <a:lnTo>
                  <a:pt x="1033" y="2191"/>
                </a:lnTo>
                <a:lnTo>
                  <a:pt x="1043" y="2195"/>
                </a:lnTo>
                <a:lnTo>
                  <a:pt x="1058" y="2201"/>
                </a:lnTo>
                <a:lnTo>
                  <a:pt x="1076" y="2210"/>
                </a:lnTo>
                <a:lnTo>
                  <a:pt x="1097" y="2221"/>
                </a:lnTo>
                <a:lnTo>
                  <a:pt x="1120" y="2233"/>
                </a:lnTo>
                <a:lnTo>
                  <a:pt x="1144" y="2249"/>
                </a:lnTo>
                <a:lnTo>
                  <a:pt x="1171" y="2267"/>
                </a:lnTo>
                <a:lnTo>
                  <a:pt x="1199" y="2288"/>
                </a:lnTo>
                <a:lnTo>
                  <a:pt x="1226" y="2311"/>
                </a:lnTo>
                <a:lnTo>
                  <a:pt x="1255" y="2338"/>
                </a:lnTo>
                <a:lnTo>
                  <a:pt x="1284" y="2368"/>
                </a:lnTo>
                <a:lnTo>
                  <a:pt x="1311" y="2400"/>
                </a:lnTo>
                <a:lnTo>
                  <a:pt x="1338" y="2436"/>
                </a:lnTo>
                <a:lnTo>
                  <a:pt x="1364" y="2475"/>
                </a:lnTo>
                <a:lnTo>
                  <a:pt x="1387" y="2518"/>
                </a:lnTo>
                <a:lnTo>
                  <a:pt x="1408" y="2565"/>
                </a:lnTo>
                <a:lnTo>
                  <a:pt x="1426" y="2615"/>
                </a:lnTo>
                <a:lnTo>
                  <a:pt x="1441" y="2669"/>
                </a:lnTo>
                <a:lnTo>
                  <a:pt x="1453" y="2727"/>
                </a:lnTo>
                <a:lnTo>
                  <a:pt x="1453" y="2728"/>
                </a:lnTo>
                <a:lnTo>
                  <a:pt x="1454" y="2728"/>
                </a:lnTo>
                <a:lnTo>
                  <a:pt x="1454" y="2727"/>
                </a:lnTo>
                <a:lnTo>
                  <a:pt x="1467" y="2669"/>
                </a:lnTo>
                <a:lnTo>
                  <a:pt x="1482" y="2615"/>
                </a:lnTo>
                <a:lnTo>
                  <a:pt x="1500" y="2565"/>
                </a:lnTo>
                <a:lnTo>
                  <a:pt x="1521" y="2518"/>
                </a:lnTo>
                <a:lnTo>
                  <a:pt x="1544" y="2475"/>
                </a:lnTo>
                <a:lnTo>
                  <a:pt x="1570" y="2436"/>
                </a:lnTo>
                <a:lnTo>
                  <a:pt x="1596" y="2400"/>
                </a:lnTo>
                <a:lnTo>
                  <a:pt x="1624" y="2368"/>
                </a:lnTo>
                <a:lnTo>
                  <a:pt x="1653" y="2338"/>
                </a:lnTo>
                <a:lnTo>
                  <a:pt x="1682" y="2311"/>
                </a:lnTo>
                <a:lnTo>
                  <a:pt x="1709" y="2288"/>
                </a:lnTo>
                <a:lnTo>
                  <a:pt x="1737" y="2267"/>
                </a:lnTo>
                <a:lnTo>
                  <a:pt x="1763" y="2249"/>
                </a:lnTo>
                <a:lnTo>
                  <a:pt x="1788" y="2233"/>
                </a:lnTo>
                <a:lnTo>
                  <a:pt x="1811" y="2221"/>
                </a:lnTo>
                <a:lnTo>
                  <a:pt x="1832" y="2210"/>
                </a:lnTo>
                <a:lnTo>
                  <a:pt x="1850" y="2201"/>
                </a:lnTo>
                <a:lnTo>
                  <a:pt x="1865" y="2195"/>
                </a:lnTo>
                <a:lnTo>
                  <a:pt x="1875" y="2191"/>
                </a:lnTo>
                <a:lnTo>
                  <a:pt x="1882" y="2187"/>
                </a:lnTo>
                <a:lnTo>
                  <a:pt x="1885" y="2186"/>
                </a:lnTo>
                <a:lnTo>
                  <a:pt x="1642" y="1951"/>
                </a:lnTo>
                <a:lnTo>
                  <a:pt x="1686" y="1927"/>
                </a:lnTo>
                <a:lnTo>
                  <a:pt x="1726" y="1898"/>
                </a:lnTo>
                <a:lnTo>
                  <a:pt x="1765" y="1866"/>
                </a:lnTo>
                <a:lnTo>
                  <a:pt x="1800" y="1831"/>
                </a:lnTo>
                <a:lnTo>
                  <a:pt x="1833" y="1794"/>
                </a:lnTo>
                <a:lnTo>
                  <a:pt x="1863" y="1753"/>
                </a:lnTo>
                <a:lnTo>
                  <a:pt x="1891" y="1713"/>
                </a:lnTo>
                <a:lnTo>
                  <a:pt x="1918" y="1670"/>
                </a:lnTo>
                <a:lnTo>
                  <a:pt x="1941" y="1628"/>
                </a:lnTo>
                <a:lnTo>
                  <a:pt x="1962" y="1586"/>
                </a:lnTo>
                <a:lnTo>
                  <a:pt x="1982" y="1544"/>
                </a:lnTo>
                <a:lnTo>
                  <a:pt x="1999" y="1504"/>
                </a:lnTo>
                <a:lnTo>
                  <a:pt x="2015" y="1467"/>
                </a:lnTo>
                <a:lnTo>
                  <a:pt x="2027" y="1430"/>
                </a:lnTo>
                <a:lnTo>
                  <a:pt x="2039" y="1397"/>
                </a:lnTo>
                <a:lnTo>
                  <a:pt x="2047" y="1368"/>
                </a:lnTo>
                <a:lnTo>
                  <a:pt x="2055" y="1343"/>
                </a:lnTo>
                <a:lnTo>
                  <a:pt x="2061" y="1323"/>
                </a:lnTo>
                <a:lnTo>
                  <a:pt x="2066" y="1307"/>
                </a:lnTo>
                <a:lnTo>
                  <a:pt x="2068" y="1297"/>
                </a:lnTo>
                <a:lnTo>
                  <a:pt x="2069" y="1294"/>
                </a:lnTo>
                <a:lnTo>
                  <a:pt x="2046" y="1288"/>
                </a:lnTo>
                <a:lnTo>
                  <a:pt x="2021" y="1278"/>
                </a:lnTo>
                <a:lnTo>
                  <a:pt x="1992" y="1264"/>
                </a:lnTo>
                <a:lnTo>
                  <a:pt x="1962" y="1246"/>
                </a:lnTo>
                <a:lnTo>
                  <a:pt x="1930" y="1226"/>
                </a:lnTo>
                <a:lnTo>
                  <a:pt x="1898" y="1202"/>
                </a:lnTo>
                <a:lnTo>
                  <a:pt x="1863" y="1178"/>
                </a:lnTo>
                <a:lnTo>
                  <a:pt x="1831" y="1151"/>
                </a:lnTo>
                <a:lnTo>
                  <a:pt x="1796" y="1123"/>
                </a:lnTo>
                <a:lnTo>
                  <a:pt x="1765" y="1094"/>
                </a:lnTo>
                <a:lnTo>
                  <a:pt x="1734" y="1066"/>
                </a:lnTo>
                <a:lnTo>
                  <a:pt x="1705" y="1038"/>
                </a:lnTo>
                <a:lnTo>
                  <a:pt x="1678" y="1010"/>
                </a:lnTo>
                <a:lnTo>
                  <a:pt x="1654" y="984"/>
                </a:lnTo>
                <a:lnTo>
                  <a:pt x="1634" y="959"/>
                </a:lnTo>
                <a:lnTo>
                  <a:pt x="1618" y="938"/>
                </a:lnTo>
                <a:lnTo>
                  <a:pt x="1606" y="917"/>
                </a:lnTo>
                <a:close/>
                <a:moveTo>
                  <a:pt x="1447" y="0"/>
                </a:moveTo>
                <a:lnTo>
                  <a:pt x="1461" y="0"/>
                </a:lnTo>
                <a:lnTo>
                  <a:pt x="1477" y="5"/>
                </a:lnTo>
                <a:lnTo>
                  <a:pt x="2595" y="410"/>
                </a:lnTo>
                <a:lnTo>
                  <a:pt x="2610" y="417"/>
                </a:lnTo>
                <a:lnTo>
                  <a:pt x="2623" y="428"/>
                </a:lnTo>
                <a:lnTo>
                  <a:pt x="2633" y="442"/>
                </a:lnTo>
                <a:lnTo>
                  <a:pt x="2638" y="457"/>
                </a:lnTo>
                <a:lnTo>
                  <a:pt x="2640" y="474"/>
                </a:lnTo>
                <a:lnTo>
                  <a:pt x="2638" y="490"/>
                </a:lnTo>
                <a:lnTo>
                  <a:pt x="2633" y="506"/>
                </a:lnTo>
                <a:lnTo>
                  <a:pt x="2623" y="519"/>
                </a:lnTo>
                <a:lnTo>
                  <a:pt x="2610" y="529"/>
                </a:lnTo>
                <a:lnTo>
                  <a:pt x="2595" y="537"/>
                </a:lnTo>
                <a:lnTo>
                  <a:pt x="2563" y="548"/>
                </a:lnTo>
                <a:lnTo>
                  <a:pt x="2554" y="552"/>
                </a:lnTo>
                <a:lnTo>
                  <a:pt x="2554" y="834"/>
                </a:lnTo>
                <a:lnTo>
                  <a:pt x="2572" y="834"/>
                </a:lnTo>
                <a:lnTo>
                  <a:pt x="2581" y="835"/>
                </a:lnTo>
                <a:lnTo>
                  <a:pt x="2589" y="840"/>
                </a:lnTo>
                <a:lnTo>
                  <a:pt x="2594" y="846"/>
                </a:lnTo>
                <a:lnTo>
                  <a:pt x="2597" y="854"/>
                </a:lnTo>
                <a:lnTo>
                  <a:pt x="2607" y="939"/>
                </a:lnTo>
                <a:lnTo>
                  <a:pt x="2621" y="1059"/>
                </a:lnTo>
                <a:lnTo>
                  <a:pt x="2621" y="1069"/>
                </a:lnTo>
                <a:lnTo>
                  <a:pt x="2617" y="1076"/>
                </a:lnTo>
                <a:lnTo>
                  <a:pt x="2613" y="1079"/>
                </a:lnTo>
                <a:lnTo>
                  <a:pt x="2609" y="1083"/>
                </a:lnTo>
                <a:lnTo>
                  <a:pt x="2605" y="1085"/>
                </a:lnTo>
                <a:lnTo>
                  <a:pt x="2601" y="1085"/>
                </a:lnTo>
                <a:lnTo>
                  <a:pt x="2413" y="1085"/>
                </a:lnTo>
                <a:lnTo>
                  <a:pt x="2409" y="1085"/>
                </a:lnTo>
                <a:lnTo>
                  <a:pt x="2405" y="1083"/>
                </a:lnTo>
                <a:lnTo>
                  <a:pt x="2401" y="1081"/>
                </a:lnTo>
                <a:lnTo>
                  <a:pt x="2397" y="1076"/>
                </a:lnTo>
                <a:lnTo>
                  <a:pt x="2393" y="1069"/>
                </a:lnTo>
                <a:lnTo>
                  <a:pt x="2392" y="1059"/>
                </a:lnTo>
                <a:lnTo>
                  <a:pt x="2416" y="854"/>
                </a:lnTo>
                <a:lnTo>
                  <a:pt x="2419" y="846"/>
                </a:lnTo>
                <a:lnTo>
                  <a:pt x="2424" y="840"/>
                </a:lnTo>
                <a:lnTo>
                  <a:pt x="2433" y="835"/>
                </a:lnTo>
                <a:lnTo>
                  <a:pt x="2441" y="834"/>
                </a:lnTo>
                <a:lnTo>
                  <a:pt x="2459" y="834"/>
                </a:lnTo>
                <a:lnTo>
                  <a:pt x="2459" y="587"/>
                </a:lnTo>
                <a:lnTo>
                  <a:pt x="2191" y="684"/>
                </a:lnTo>
                <a:lnTo>
                  <a:pt x="2209" y="745"/>
                </a:lnTo>
                <a:lnTo>
                  <a:pt x="2223" y="811"/>
                </a:lnTo>
                <a:lnTo>
                  <a:pt x="2233" y="879"/>
                </a:lnTo>
                <a:lnTo>
                  <a:pt x="2238" y="952"/>
                </a:lnTo>
                <a:lnTo>
                  <a:pt x="2239" y="1027"/>
                </a:lnTo>
                <a:lnTo>
                  <a:pt x="2239" y="1041"/>
                </a:lnTo>
                <a:lnTo>
                  <a:pt x="2239" y="1063"/>
                </a:lnTo>
                <a:lnTo>
                  <a:pt x="2239" y="1092"/>
                </a:lnTo>
                <a:lnTo>
                  <a:pt x="2239" y="1127"/>
                </a:lnTo>
                <a:lnTo>
                  <a:pt x="2239" y="1167"/>
                </a:lnTo>
                <a:lnTo>
                  <a:pt x="2239" y="1212"/>
                </a:lnTo>
                <a:lnTo>
                  <a:pt x="2239" y="1261"/>
                </a:lnTo>
                <a:lnTo>
                  <a:pt x="2239" y="1313"/>
                </a:lnTo>
                <a:lnTo>
                  <a:pt x="2239" y="1367"/>
                </a:lnTo>
                <a:lnTo>
                  <a:pt x="2239" y="1425"/>
                </a:lnTo>
                <a:lnTo>
                  <a:pt x="2239" y="1484"/>
                </a:lnTo>
                <a:lnTo>
                  <a:pt x="2239" y="1542"/>
                </a:lnTo>
                <a:lnTo>
                  <a:pt x="2239" y="1602"/>
                </a:lnTo>
                <a:lnTo>
                  <a:pt x="2239" y="1661"/>
                </a:lnTo>
                <a:lnTo>
                  <a:pt x="2240" y="1718"/>
                </a:lnTo>
                <a:lnTo>
                  <a:pt x="2240" y="1774"/>
                </a:lnTo>
                <a:lnTo>
                  <a:pt x="2240" y="1826"/>
                </a:lnTo>
                <a:lnTo>
                  <a:pt x="2240" y="1876"/>
                </a:lnTo>
                <a:lnTo>
                  <a:pt x="2240" y="1922"/>
                </a:lnTo>
                <a:lnTo>
                  <a:pt x="2240" y="1964"/>
                </a:lnTo>
                <a:lnTo>
                  <a:pt x="2240" y="2001"/>
                </a:lnTo>
                <a:lnTo>
                  <a:pt x="2240" y="2031"/>
                </a:lnTo>
                <a:lnTo>
                  <a:pt x="2240" y="2055"/>
                </a:lnTo>
                <a:lnTo>
                  <a:pt x="2455" y="2154"/>
                </a:lnTo>
                <a:lnTo>
                  <a:pt x="2483" y="2166"/>
                </a:lnTo>
                <a:lnTo>
                  <a:pt x="2510" y="2181"/>
                </a:lnTo>
                <a:lnTo>
                  <a:pt x="2536" y="2198"/>
                </a:lnTo>
                <a:lnTo>
                  <a:pt x="2560" y="2217"/>
                </a:lnTo>
                <a:lnTo>
                  <a:pt x="2583" y="2239"/>
                </a:lnTo>
                <a:lnTo>
                  <a:pt x="2601" y="2263"/>
                </a:lnTo>
                <a:lnTo>
                  <a:pt x="2614" y="2291"/>
                </a:lnTo>
                <a:lnTo>
                  <a:pt x="2615" y="2294"/>
                </a:lnTo>
                <a:lnTo>
                  <a:pt x="2619" y="2302"/>
                </a:lnTo>
                <a:lnTo>
                  <a:pt x="2624" y="2313"/>
                </a:lnTo>
                <a:lnTo>
                  <a:pt x="2630" y="2330"/>
                </a:lnTo>
                <a:lnTo>
                  <a:pt x="2638" y="2352"/>
                </a:lnTo>
                <a:lnTo>
                  <a:pt x="2647" y="2376"/>
                </a:lnTo>
                <a:lnTo>
                  <a:pt x="2658" y="2405"/>
                </a:lnTo>
                <a:lnTo>
                  <a:pt x="2669" y="2437"/>
                </a:lnTo>
                <a:lnTo>
                  <a:pt x="2681" y="2471"/>
                </a:lnTo>
                <a:lnTo>
                  <a:pt x="2695" y="2508"/>
                </a:lnTo>
                <a:lnTo>
                  <a:pt x="2709" y="2549"/>
                </a:lnTo>
                <a:lnTo>
                  <a:pt x="2723" y="2591"/>
                </a:lnTo>
                <a:lnTo>
                  <a:pt x="2738" y="2635"/>
                </a:lnTo>
                <a:lnTo>
                  <a:pt x="2753" y="2680"/>
                </a:lnTo>
                <a:lnTo>
                  <a:pt x="2768" y="2727"/>
                </a:lnTo>
                <a:lnTo>
                  <a:pt x="2784" y="2775"/>
                </a:lnTo>
                <a:lnTo>
                  <a:pt x="2798" y="2824"/>
                </a:lnTo>
                <a:lnTo>
                  <a:pt x="2812" y="2873"/>
                </a:lnTo>
                <a:lnTo>
                  <a:pt x="2826" y="2922"/>
                </a:lnTo>
                <a:lnTo>
                  <a:pt x="2840" y="2971"/>
                </a:lnTo>
                <a:lnTo>
                  <a:pt x="2853" y="3019"/>
                </a:lnTo>
                <a:lnTo>
                  <a:pt x="2864" y="3067"/>
                </a:lnTo>
                <a:lnTo>
                  <a:pt x="2875" y="3114"/>
                </a:lnTo>
                <a:lnTo>
                  <a:pt x="2884" y="3160"/>
                </a:lnTo>
                <a:lnTo>
                  <a:pt x="2892" y="3204"/>
                </a:lnTo>
                <a:lnTo>
                  <a:pt x="2898" y="3245"/>
                </a:lnTo>
                <a:lnTo>
                  <a:pt x="2904" y="3286"/>
                </a:lnTo>
                <a:lnTo>
                  <a:pt x="2907" y="3323"/>
                </a:lnTo>
                <a:lnTo>
                  <a:pt x="2908" y="3358"/>
                </a:lnTo>
                <a:lnTo>
                  <a:pt x="2908" y="3358"/>
                </a:lnTo>
                <a:lnTo>
                  <a:pt x="2907" y="3390"/>
                </a:lnTo>
                <a:lnTo>
                  <a:pt x="2904" y="3418"/>
                </a:lnTo>
                <a:lnTo>
                  <a:pt x="2898" y="3444"/>
                </a:lnTo>
                <a:lnTo>
                  <a:pt x="2891" y="3464"/>
                </a:lnTo>
                <a:lnTo>
                  <a:pt x="2880" y="3481"/>
                </a:lnTo>
                <a:lnTo>
                  <a:pt x="2867" y="3494"/>
                </a:lnTo>
                <a:lnTo>
                  <a:pt x="2851" y="3501"/>
                </a:lnTo>
                <a:lnTo>
                  <a:pt x="2831" y="3503"/>
                </a:lnTo>
                <a:lnTo>
                  <a:pt x="77" y="3503"/>
                </a:lnTo>
                <a:lnTo>
                  <a:pt x="57" y="3501"/>
                </a:lnTo>
                <a:lnTo>
                  <a:pt x="41" y="3494"/>
                </a:lnTo>
                <a:lnTo>
                  <a:pt x="28" y="3481"/>
                </a:lnTo>
                <a:lnTo>
                  <a:pt x="17" y="3464"/>
                </a:lnTo>
                <a:lnTo>
                  <a:pt x="10" y="3444"/>
                </a:lnTo>
                <a:lnTo>
                  <a:pt x="4" y="3418"/>
                </a:lnTo>
                <a:lnTo>
                  <a:pt x="1" y="3390"/>
                </a:lnTo>
                <a:lnTo>
                  <a:pt x="0" y="3358"/>
                </a:lnTo>
                <a:lnTo>
                  <a:pt x="1" y="3323"/>
                </a:lnTo>
                <a:lnTo>
                  <a:pt x="4" y="3286"/>
                </a:lnTo>
                <a:lnTo>
                  <a:pt x="10" y="3245"/>
                </a:lnTo>
                <a:lnTo>
                  <a:pt x="16" y="3204"/>
                </a:lnTo>
                <a:lnTo>
                  <a:pt x="24" y="3160"/>
                </a:lnTo>
                <a:lnTo>
                  <a:pt x="33" y="3114"/>
                </a:lnTo>
                <a:lnTo>
                  <a:pt x="44" y="3067"/>
                </a:lnTo>
                <a:lnTo>
                  <a:pt x="55" y="3019"/>
                </a:lnTo>
                <a:lnTo>
                  <a:pt x="68" y="2971"/>
                </a:lnTo>
                <a:lnTo>
                  <a:pt x="82" y="2922"/>
                </a:lnTo>
                <a:lnTo>
                  <a:pt x="96" y="2873"/>
                </a:lnTo>
                <a:lnTo>
                  <a:pt x="109" y="2824"/>
                </a:lnTo>
                <a:lnTo>
                  <a:pt x="124" y="2775"/>
                </a:lnTo>
                <a:lnTo>
                  <a:pt x="140" y="2727"/>
                </a:lnTo>
                <a:lnTo>
                  <a:pt x="155" y="2680"/>
                </a:lnTo>
                <a:lnTo>
                  <a:pt x="170" y="2635"/>
                </a:lnTo>
                <a:lnTo>
                  <a:pt x="185" y="2591"/>
                </a:lnTo>
                <a:lnTo>
                  <a:pt x="199" y="2549"/>
                </a:lnTo>
                <a:lnTo>
                  <a:pt x="213" y="2508"/>
                </a:lnTo>
                <a:lnTo>
                  <a:pt x="226" y="2471"/>
                </a:lnTo>
                <a:lnTo>
                  <a:pt x="239" y="2437"/>
                </a:lnTo>
                <a:lnTo>
                  <a:pt x="251" y="2405"/>
                </a:lnTo>
                <a:lnTo>
                  <a:pt x="261" y="2376"/>
                </a:lnTo>
                <a:lnTo>
                  <a:pt x="270" y="2352"/>
                </a:lnTo>
                <a:lnTo>
                  <a:pt x="278" y="2330"/>
                </a:lnTo>
                <a:lnTo>
                  <a:pt x="284" y="2313"/>
                </a:lnTo>
                <a:lnTo>
                  <a:pt x="289" y="2302"/>
                </a:lnTo>
                <a:lnTo>
                  <a:pt x="292" y="2294"/>
                </a:lnTo>
                <a:lnTo>
                  <a:pt x="294" y="2291"/>
                </a:lnTo>
                <a:lnTo>
                  <a:pt x="308" y="2263"/>
                </a:lnTo>
                <a:lnTo>
                  <a:pt x="328" y="2238"/>
                </a:lnTo>
                <a:lnTo>
                  <a:pt x="349" y="2216"/>
                </a:lnTo>
                <a:lnTo>
                  <a:pt x="373" y="2197"/>
                </a:lnTo>
                <a:lnTo>
                  <a:pt x="399" y="2181"/>
                </a:lnTo>
                <a:lnTo>
                  <a:pt x="425" y="2166"/>
                </a:lnTo>
                <a:lnTo>
                  <a:pt x="453" y="2154"/>
                </a:lnTo>
                <a:lnTo>
                  <a:pt x="668" y="2055"/>
                </a:lnTo>
                <a:lnTo>
                  <a:pt x="668" y="1036"/>
                </a:lnTo>
                <a:lnTo>
                  <a:pt x="669" y="959"/>
                </a:lnTo>
                <a:lnTo>
                  <a:pt x="675" y="884"/>
                </a:lnTo>
                <a:lnTo>
                  <a:pt x="685" y="814"/>
                </a:lnTo>
                <a:lnTo>
                  <a:pt x="699" y="747"/>
                </a:lnTo>
                <a:lnTo>
                  <a:pt x="718" y="684"/>
                </a:lnTo>
                <a:lnTo>
                  <a:pt x="313" y="537"/>
                </a:lnTo>
                <a:lnTo>
                  <a:pt x="298" y="529"/>
                </a:lnTo>
                <a:lnTo>
                  <a:pt x="285" y="519"/>
                </a:lnTo>
                <a:lnTo>
                  <a:pt x="275" y="506"/>
                </a:lnTo>
                <a:lnTo>
                  <a:pt x="270" y="490"/>
                </a:lnTo>
                <a:lnTo>
                  <a:pt x="268" y="474"/>
                </a:lnTo>
                <a:lnTo>
                  <a:pt x="270" y="457"/>
                </a:lnTo>
                <a:lnTo>
                  <a:pt x="275" y="442"/>
                </a:lnTo>
                <a:lnTo>
                  <a:pt x="285" y="428"/>
                </a:lnTo>
                <a:lnTo>
                  <a:pt x="298" y="417"/>
                </a:lnTo>
                <a:lnTo>
                  <a:pt x="313" y="410"/>
                </a:lnTo>
                <a:lnTo>
                  <a:pt x="1431" y="5"/>
                </a:lnTo>
                <a:lnTo>
                  <a:pt x="144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41" y="3202300"/>
            <a:ext cx="914401" cy="23891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53" y="4116976"/>
            <a:ext cx="914401" cy="23891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251" y="5008882"/>
            <a:ext cx="914401" cy="238910"/>
          </a:xfrm>
          <a:prstGeom prst="rect">
            <a:avLst/>
          </a:prstGeom>
        </p:spPr>
      </p:pic>
      <p:sp>
        <p:nvSpPr>
          <p:cNvPr id="37" name="Teardrop 36"/>
          <p:cNvSpPr/>
          <p:nvPr/>
        </p:nvSpPr>
        <p:spPr>
          <a:xfrm flipV="1">
            <a:off x="1318620" y="3640910"/>
            <a:ext cx="731520" cy="731520"/>
          </a:xfrm>
          <a:prstGeom prst="teardrop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ardrop 37"/>
          <p:cNvSpPr/>
          <p:nvPr/>
        </p:nvSpPr>
        <p:spPr>
          <a:xfrm flipV="1">
            <a:off x="2351072" y="2738847"/>
            <a:ext cx="731520" cy="731520"/>
          </a:xfrm>
          <a:prstGeom prst="teardrop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ardrop 38"/>
          <p:cNvSpPr/>
          <p:nvPr/>
        </p:nvSpPr>
        <p:spPr>
          <a:xfrm flipV="1">
            <a:off x="3383524" y="1836783"/>
            <a:ext cx="731520" cy="731520"/>
          </a:xfrm>
          <a:prstGeom prst="teardrop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ardrop 39"/>
          <p:cNvSpPr/>
          <p:nvPr/>
        </p:nvSpPr>
        <p:spPr>
          <a:xfrm flipV="1">
            <a:off x="4415975" y="949233"/>
            <a:ext cx="731520" cy="731520"/>
          </a:xfrm>
          <a:prstGeom prst="teardrop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28779" y="3864125"/>
            <a:ext cx="72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65585" y="2968289"/>
            <a:ext cx="72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83523" y="2056467"/>
            <a:ext cx="72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15975" y="1143419"/>
            <a:ext cx="72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8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71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34938" y="655887"/>
            <a:ext cx="6322125" cy="5226919"/>
            <a:chOff x="2650664" y="301452"/>
            <a:chExt cx="6937175" cy="5767296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2635" flipH="1">
              <a:off x="7426037" y="5644066"/>
              <a:ext cx="662255" cy="38858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2635" flipH="1">
              <a:off x="6268305" y="5475165"/>
              <a:ext cx="1009137" cy="388586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17365">
              <a:off x="4082183" y="5680162"/>
              <a:ext cx="662255" cy="38858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17365">
              <a:off x="4959434" y="5467635"/>
              <a:ext cx="1009137" cy="388586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/>
            <p:nvPr/>
          </p:nvCxnSpPr>
          <p:spPr>
            <a:xfrm flipH="1">
              <a:off x="2650664" y="5029588"/>
              <a:ext cx="2113034" cy="8973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474805" y="5029588"/>
              <a:ext cx="2113034" cy="8973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6075434" y="301452"/>
              <a:ext cx="0" cy="189486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3471353" y="1041282"/>
              <a:ext cx="5249295" cy="4788137"/>
              <a:chOff x="2923479" y="617325"/>
              <a:chExt cx="5249295" cy="4788137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347047" y="2451097"/>
                <a:ext cx="2373071" cy="2552473"/>
                <a:chOff x="4129332" y="2393043"/>
                <a:chExt cx="2373071" cy="2552473"/>
              </a:xfrm>
            </p:grpSpPr>
            <p:sp>
              <p:nvSpPr>
                <p:cNvPr id="22" name="Diamond 21"/>
                <p:cNvSpPr/>
                <p:nvPr/>
              </p:nvSpPr>
              <p:spPr>
                <a:xfrm>
                  <a:off x="4129332" y="2393043"/>
                  <a:ext cx="2373070" cy="1103085"/>
                </a:xfrm>
                <a:prstGeom prst="diamond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6000">
                      <a:schemeClr val="accent4">
                        <a:lumMod val="95000"/>
                        <a:lumOff val="5000"/>
                      </a:schemeClr>
                    </a:gs>
                    <a:gs pos="100000">
                      <a:schemeClr val="accent4">
                        <a:lumMod val="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Parallelogram 26"/>
                <p:cNvSpPr/>
                <p:nvPr/>
              </p:nvSpPr>
              <p:spPr>
                <a:xfrm rot="5400000">
                  <a:off x="3726088" y="3342366"/>
                  <a:ext cx="2013630" cy="1192667"/>
                </a:xfrm>
                <a:prstGeom prst="parallelogram">
                  <a:avLst>
                    <a:gd name="adj" fmla="val 45764"/>
                  </a:avLst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Parallelogram 27"/>
                <p:cNvSpPr/>
                <p:nvPr/>
              </p:nvSpPr>
              <p:spPr>
                <a:xfrm rot="16200000" flipH="1">
                  <a:off x="4909006" y="3352119"/>
                  <a:ext cx="2013630" cy="1173164"/>
                </a:xfrm>
                <a:prstGeom prst="parallelogram">
                  <a:avLst>
                    <a:gd name="adj" fmla="val 45764"/>
                  </a:avLst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5842000" y="3346627"/>
                <a:ext cx="1756232" cy="1926545"/>
                <a:chOff x="4136569" y="2380343"/>
                <a:chExt cx="2365834" cy="2565173"/>
              </a:xfrm>
            </p:grpSpPr>
            <p:sp>
              <p:nvSpPr>
                <p:cNvPr id="31" name="Parallelogram 30"/>
                <p:cNvSpPr/>
                <p:nvPr/>
              </p:nvSpPr>
              <p:spPr>
                <a:xfrm rot="5400000">
                  <a:off x="3726088" y="3342366"/>
                  <a:ext cx="2013630" cy="1192667"/>
                </a:xfrm>
                <a:prstGeom prst="parallelogram">
                  <a:avLst>
                    <a:gd name="adj" fmla="val 45764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Parallelogram 31"/>
                <p:cNvSpPr/>
                <p:nvPr/>
              </p:nvSpPr>
              <p:spPr>
                <a:xfrm rot="16200000" flipH="1">
                  <a:off x="4909006" y="3352119"/>
                  <a:ext cx="2013630" cy="1173164"/>
                </a:xfrm>
                <a:prstGeom prst="parallelogram">
                  <a:avLst>
                    <a:gd name="adj" fmla="val 45764"/>
                  </a:avLst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136572" y="2380343"/>
                  <a:ext cx="2365829" cy="1103085"/>
                </a:xfrm>
                <a:prstGeom prst="diamond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9186" y="3346627"/>
                <a:ext cx="1756232" cy="1926545"/>
                <a:chOff x="4136569" y="2380343"/>
                <a:chExt cx="2365834" cy="2565173"/>
              </a:xfrm>
            </p:grpSpPr>
            <p:sp>
              <p:nvSpPr>
                <p:cNvPr id="35" name="Parallelogram 34"/>
                <p:cNvSpPr/>
                <p:nvPr/>
              </p:nvSpPr>
              <p:spPr>
                <a:xfrm rot="5400000">
                  <a:off x="3726088" y="3342366"/>
                  <a:ext cx="2013630" cy="1192667"/>
                </a:xfrm>
                <a:prstGeom prst="parallelogram">
                  <a:avLst>
                    <a:gd name="adj" fmla="val 45764"/>
                  </a:avLst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Parallelogram 35"/>
                <p:cNvSpPr/>
                <p:nvPr/>
              </p:nvSpPr>
              <p:spPr>
                <a:xfrm rot="16200000" flipH="1">
                  <a:off x="4909006" y="3352119"/>
                  <a:ext cx="2013630" cy="1173164"/>
                </a:xfrm>
                <a:prstGeom prst="parallelogram">
                  <a:avLst>
                    <a:gd name="adj" fmla="val 45764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/>
                <p:cNvSpPr/>
                <p:nvPr/>
              </p:nvSpPr>
              <p:spPr>
                <a:xfrm>
                  <a:off x="4136572" y="2380343"/>
                  <a:ext cx="2365829" cy="1103085"/>
                </a:xfrm>
                <a:prstGeom prst="diamond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7018889" y="4102517"/>
                <a:ext cx="1153885" cy="1292940"/>
                <a:chOff x="4136569" y="2380343"/>
                <a:chExt cx="2365834" cy="2565173"/>
              </a:xfrm>
            </p:grpSpPr>
            <p:sp>
              <p:nvSpPr>
                <p:cNvPr id="39" name="Parallelogram 38"/>
                <p:cNvSpPr/>
                <p:nvPr/>
              </p:nvSpPr>
              <p:spPr>
                <a:xfrm rot="5400000">
                  <a:off x="3726088" y="3342366"/>
                  <a:ext cx="2013630" cy="1192667"/>
                </a:xfrm>
                <a:prstGeom prst="parallelogram">
                  <a:avLst>
                    <a:gd name="adj" fmla="val 45764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Parallelogram 39"/>
                <p:cNvSpPr/>
                <p:nvPr/>
              </p:nvSpPr>
              <p:spPr>
                <a:xfrm rot="16200000" flipH="1">
                  <a:off x="4909006" y="3352119"/>
                  <a:ext cx="2013630" cy="1173164"/>
                </a:xfrm>
                <a:prstGeom prst="parallelogram">
                  <a:avLst>
                    <a:gd name="adj" fmla="val 45764"/>
                  </a:avLst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/>
                <p:cNvSpPr/>
                <p:nvPr/>
              </p:nvSpPr>
              <p:spPr>
                <a:xfrm>
                  <a:off x="4136572" y="2380343"/>
                  <a:ext cx="2365829" cy="1103085"/>
                </a:xfrm>
                <a:prstGeom prst="diamond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2923479" y="4112522"/>
                <a:ext cx="1153885" cy="1292940"/>
                <a:chOff x="4136569" y="2380343"/>
                <a:chExt cx="2365834" cy="2565173"/>
              </a:xfrm>
            </p:grpSpPr>
            <p:sp>
              <p:nvSpPr>
                <p:cNvPr id="43" name="Parallelogram 42"/>
                <p:cNvSpPr/>
                <p:nvPr/>
              </p:nvSpPr>
              <p:spPr>
                <a:xfrm rot="5400000">
                  <a:off x="3726088" y="3342366"/>
                  <a:ext cx="2013630" cy="1192667"/>
                </a:xfrm>
                <a:prstGeom prst="parallelogram">
                  <a:avLst>
                    <a:gd name="adj" fmla="val 45764"/>
                  </a:avLst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Parallelogram 43"/>
                <p:cNvSpPr/>
                <p:nvPr/>
              </p:nvSpPr>
              <p:spPr>
                <a:xfrm rot="16200000" flipH="1">
                  <a:off x="4909006" y="3352119"/>
                  <a:ext cx="2013630" cy="1173164"/>
                </a:xfrm>
                <a:prstGeom prst="parallelogram">
                  <a:avLst>
                    <a:gd name="adj" fmla="val 45764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/>
                <p:cNvSpPr/>
                <p:nvPr/>
              </p:nvSpPr>
              <p:spPr>
                <a:xfrm>
                  <a:off x="4136572" y="2380343"/>
                  <a:ext cx="2365829" cy="1103085"/>
                </a:xfrm>
                <a:prstGeom prst="diamond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4651813" y="1341803"/>
                <a:ext cx="1756232" cy="1926545"/>
                <a:chOff x="4136569" y="2397253"/>
                <a:chExt cx="2365834" cy="2565173"/>
              </a:xfrm>
            </p:grpSpPr>
            <p:sp>
              <p:nvSpPr>
                <p:cNvPr id="47" name="Parallelogram 46"/>
                <p:cNvSpPr/>
                <p:nvPr/>
              </p:nvSpPr>
              <p:spPr>
                <a:xfrm rot="5400000">
                  <a:off x="3726088" y="3359276"/>
                  <a:ext cx="2013630" cy="1192667"/>
                </a:xfrm>
                <a:prstGeom prst="parallelogram">
                  <a:avLst>
                    <a:gd name="adj" fmla="val 45764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Parallelogram 47"/>
                <p:cNvSpPr/>
                <p:nvPr/>
              </p:nvSpPr>
              <p:spPr>
                <a:xfrm rot="16200000" flipH="1">
                  <a:off x="4909006" y="3369029"/>
                  <a:ext cx="2013630" cy="1173164"/>
                </a:xfrm>
                <a:prstGeom prst="parallelogram">
                  <a:avLst>
                    <a:gd name="adj" fmla="val 45764"/>
                  </a:avLst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Diamond 48"/>
                <p:cNvSpPr/>
                <p:nvPr/>
              </p:nvSpPr>
              <p:spPr>
                <a:xfrm>
                  <a:off x="4136572" y="2397253"/>
                  <a:ext cx="2365829" cy="1103085"/>
                </a:xfrm>
                <a:prstGeom prst="diamond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6000">
                      <a:schemeClr val="accent4">
                        <a:lumMod val="95000"/>
                        <a:lumOff val="5000"/>
                      </a:schemeClr>
                    </a:gs>
                    <a:gs pos="100000">
                      <a:schemeClr val="accent4">
                        <a:lumMod val="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950618" y="617325"/>
                <a:ext cx="1153885" cy="1292940"/>
                <a:chOff x="4136569" y="2405539"/>
                <a:chExt cx="2365834" cy="2565173"/>
              </a:xfrm>
            </p:grpSpPr>
            <p:sp>
              <p:nvSpPr>
                <p:cNvPr id="51" name="Parallelogram 50"/>
                <p:cNvSpPr/>
                <p:nvPr/>
              </p:nvSpPr>
              <p:spPr>
                <a:xfrm rot="5400000">
                  <a:off x="3726088" y="3367562"/>
                  <a:ext cx="2013629" cy="1192667"/>
                </a:xfrm>
                <a:prstGeom prst="parallelogram">
                  <a:avLst>
                    <a:gd name="adj" fmla="val 45764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Parallelogram 51"/>
                <p:cNvSpPr/>
                <p:nvPr/>
              </p:nvSpPr>
              <p:spPr>
                <a:xfrm rot="16200000" flipH="1">
                  <a:off x="4909006" y="3377315"/>
                  <a:ext cx="2013629" cy="1173165"/>
                </a:xfrm>
                <a:prstGeom prst="parallelogram">
                  <a:avLst>
                    <a:gd name="adj" fmla="val 45764"/>
                  </a:avLst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Diamond 52"/>
                <p:cNvSpPr/>
                <p:nvPr/>
              </p:nvSpPr>
              <p:spPr>
                <a:xfrm>
                  <a:off x="4136571" y="2405539"/>
                  <a:ext cx="2365830" cy="1103085"/>
                </a:xfrm>
                <a:prstGeom prst="diamond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6000">
                      <a:schemeClr val="accent4">
                        <a:lumMod val="95000"/>
                        <a:lumOff val="5000"/>
                      </a:schemeClr>
                    </a:gs>
                    <a:gs pos="100000">
                      <a:schemeClr val="accent4">
                        <a:lumMod val="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6" name="TextBox 65"/>
          <p:cNvSpPr txBox="1"/>
          <p:nvPr/>
        </p:nvSpPr>
        <p:spPr>
          <a:xfrm>
            <a:off x="7680238" y="2714173"/>
            <a:ext cx="280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30606" y="2714173"/>
            <a:ext cx="280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Group 4"/>
          <p:cNvGrpSpPr>
            <a:grpSpLocks noChangeAspect="1"/>
          </p:cNvGrpSpPr>
          <p:nvPr/>
        </p:nvGrpSpPr>
        <p:grpSpPr bwMode="auto">
          <a:xfrm>
            <a:off x="7781930" y="1901827"/>
            <a:ext cx="839788" cy="692150"/>
            <a:chOff x="4902" y="1198"/>
            <a:chExt cx="529" cy="436"/>
          </a:xfrm>
          <a:solidFill>
            <a:schemeClr val="accent4"/>
          </a:solidFill>
        </p:grpSpPr>
        <p:sp>
          <p:nvSpPr>
            <p:cNvPr id="73" name="Freeform 6"/>
            <p:cNvSpPr>
              <a:spLocks/>
            </p:cNvSpPr>
            <p:nvPr/>
          </p:nvSpPr>
          <p:spPr bwMode="auto">
            <a:xfrm>
              <a:off x="4948" y="1285"/>
              <a:ext cx="82" cy="82"/>
            </a:xfrm>
            <a:custGeom>
              <a:avLst/>
              <a:gdLst>
                <a:gd name="T0" fmla="*/ 286 w 573"/>
                <a:gd name="T1" fmla="*/ 0 h 575"/>
                <a:gd name="T2" fmla="*/ 328 w 573"/>
                <a:gd name="T3" fmla="*/ 3 h 575"/>
                <a:gd name="T4" fmla="*/ 369 w 573"/>
                <a:gd name="T5" fmla="*/ 12 h 575"/>
                <a:gd name="T6" fmla="*/ 406 w 573"/>
                <a:gd name="T7" fmla="*/ 27 h 575"/>
                <a:gd name="T8" fmla="*/ 441 w 573"/>
                <a:gd name="T9" fmla="*/ 47 h 575"/>
                <a:gd name="T10" fmla="*/ 474 w 573"/>
                <a:gd name="T11" fmla="*/ 70 h 575"/>
                <a:gd name="T12" fmla="*/ 501 w 573"/>
                <a:gd name="T13" fmla="*/ 99 h 575"/>
                <a:gd name="T14" fmla="*/ 526 w 573"/>
                <a:gd name="T15" fmla="*/ 131 h 575"/>
                <a:gd name="T16" fmla="*/ 546 w 573"/>
                <a:gd name="T17" fmla="*/ 167 h 575"/>
                <a:gd name="T18" fmla="*/ 560 w 573"/>
                <a:gd name="T19" fmla="*/ 204 h 575"/>
                <a:gd name="T20" fmla="*/ 569 w 573"/>
                <a:gd name="T21" fmla="*/ 245 h 575"/>
                <a:gd name="T22" fmla="*/ 573 w 573"/>
                <a:gd name="T23" fmla="*/ 287 h 575"/>
                <a:gd name="T24" fmla="*/ 569 w 573"/>
                <a:gd name="T25" fmla="*/ 330 h 575"/>
                <a:gd name="T26" fmla="*/ 560 w 573"/>
                <a:gd name="T27" fmla="*/ 370 h 575"/>
                <a:gd name="T28" fmla="*/ 546 w 573"/>
                <a:gd name="T29" fmla="*/ 409 h 575"/>
                <a:gd name="T30" fmla="*/ 526 w 573"/>
                <a:gd name="T31" fmla="*/ 444 h 575"/>
                <a:gd name="T32" fmla="*/ 501 w 573"/>
                <a:gd name="T33" fmla="*/ 476 h 575"/>
                <a:gd name="T34" fmla="*/ 474 w 573"/>
                <a:gd name="T35" fmla="*/ 504 h 575"/>
                <a:gd name="T36" fmla="*/ 441 w 573"/>
                <a:gd name="T37" fmla="*/ 528 h 575"/>
                <a:gd name="T38" fmla="*/ 406 w 573"/>
                <a:gd name="T39" fmla="*/ 547 h 575"/>
                <a:gd name="T40" fmla="*/ 369 w 573"/>
                <a:gd name="T41" fmla="*/ 562 h 575"/>
                <a:gd name="T42" fmla="*/ 328 w 573"/>
                <a:gd name="T43" fmla="*/ 571 h 575"/>
                <a:gd name="T44" fmla="*/ 286 w 573"/>
                <a:gd name="T45" fmla="*/ 575 h 575"/>
                <a:gd name="T46" fmla="*/ 243 w 573"/>
                <a:gd name="T47" fmla="*/ 571 h 575"/>
                <a:gd name="T48" fmla="*/ 204 w 573"/>
                <a:gd name="T49" fmla="*/ 562 h 575"/>
                <a:gd name="T50" fmla="*/ 165 w 573"/>
                <a:gd name="T51" fmla="*/ 547 h 575"/>
                <a:gd name="T52" fmla="*/ 130 w 573"/>
                <a:gd name="T53" fmla="*/ 528 h 575"/>
                <a:gd name="T54" fmla="*/ 98 w 573"/>
                <a:gd name="T55" fmla="*/ 504 h 575"/>
                <a:gd name="T56" fmla="*/ 70 w 573"/>
                <a:gd name="T57" fmla="*/ 476 h 575"/>
                <a:gd name="T58" fmla="*/ 46 w 573"/>
                <a:gd name="T59" fmla="*/ 444 h 575"/>
                <a:gd name="T60" fmla="*/ 26 w 573"/>
                <a:gd name="T61" fmla="*/ 409 h 575"/>
                <a:gd name="T62" fmla="*/ 12 w 573"/>
                <a:gd name="T63" fmla="*/ 370 h 575"/>
                <a:gd name="T64" fmla="*/ 3 w 573"/>
                <a:gd name="T65" fmla="*/ 330 h 575"/>
                <a:gd name="T66" fmla="*/ 0 w 573"/>
                <a:gd name="T67" fmla="*/ 287 h 575"/>
                <a:gd name="T68" fmla="*/ 3 w 573"/>
                <a:gd name="T69" fmla="*/ 245 h 575"/>
                <a:gd name="T70" fmla="*/ 12 w 573"/>
                <a:gd name="T71" fmla="*/ 204 h 575"/>
                <a:gd name="T72" fmla="*/ 26 w 573"/>
                <a:gd name="T73" fmla="*/ 167 h 575"/>
                <a:gd name="T74" fmla="*/ 46 w 573"/>
                <a:gd name="T75" fmla="*/ 131 h 575"/>
                <a:gd name="T76" fmla="*/ 70 w 573"/>
                <a:gd name="T77" fmla="*/ 99 h 575"/>
                <a:gd name="T78" fmla="*/ 98 w 573"/>
                <a:gd name="T79" fmla="*/ 70 h 575"/>
                <a:gd name="T80" fmla="*/ 130 w 573"/>
                <a:gd name="T81" fmla="*/ 47 h 575"/>
                <a:gd name="T82" fmla="*/ 165 w 573"/>
                <a:gd name="T83" fmla="*/ 27 h 575"/>
                <a:gd name="T84" fmla="*/ 204 w 573"/>
                <a:gd name="T85" fmla="*/ 12 h 575"/>
                <a:gd name="T86" fmla="*/ 243 w 573"/>
                <a:gd name="T87" fmla="*/ 3 h 575"/>
                <a:gd name="T88" fmla="*/ 286 w 573"/>
                <a:gd name="T89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3" h="575">
                  <a:moveTo>
                    <a:pt x="286" y="0"/>
                  </a:moveTo>
                  <a:lnTo>
                    <a:pt x="328" y="3"/>
                  </a:lnTo>
                  <a:lnTo>
                    <a:pt x="369" y="12"/>
                  </a:lnTo>
                  <a:lnTo>
                    <a:pt x="406" y="27"/>
                  </a:lnTo>
                  <a:lnTo>
                    <a:pt x="441" y="47"/>
                  </a:lnTo>
                  <a:lnTo>
                    <a:pt x="474" y="70"/>
                  </a:lnTo>
                  <a:lnTo>
                    <a:pt x="501" y="99"/>
                  </a:lnTo>
                  <a:lnTo>
                    <a:pt x="526" y="131"/>
                  </a:lnTo>
                  <a:lnTo>
                    <a:pt x="546" y="167"/>
                  </a:lnTo>
                  <a:lnTo>
                    <a:pt x="560" y="204"/>
                  </a:lnTo>
                  <a:lnTo>
                    <a:pt x="569" y="245"/>
                  </a:lnTo>
                  <a:lnTo>
                    <a:pt x="573" y="287"/>
                  </a:lnTo>
                  <a:lnTo>
                    <a:pt x="569" y="330"/>
                  </a:lnTo>
                  <a:lnTo>
                    <a:pt x="560" y="370"/>
                  </a:lnTo>
                  <a:lnTo>
                    <a:pt x="546" y="409"/>
                  </a:lnTo>
                  <a:lnTo>
                    <a:pt x="526" y="444"/>
                  </a:lnTo>
                  <a:lnTo>
                    <a:pt x="501" y="476"/>
                  </a:lnTo>
                  <a:lnTo>
                    <a:pt x="474" y="504"/>
                  </a:lnTo>
                  <a:lnTo>
                    <a:pt x="441" y="528"/>
                  </a:lnTo>
                  <a:lnTo>
                    <a:pt x="406" y="547"/>
                  </a:lnTo>
                  <a:lnTo>
                    <a:pt x="369" y="562"/>
                  </a:lnTo>
                  <a:lnTo>
                    <a:pt x="328" y="571"/>
                  </a:lnTo>
                  <a:lnTo>
                    <a:pt x="286" y="575"/>
                  </a:lnTo>
                  <a:lnTo>
                    <a:pt x="243" y="571"/>
                  </a:lnTo>
                  <a:lnTo>
                    <a:pt x="204" y="562"/>
                  </a:lnTo>
                  <a:lnTo>
                    <a:pt x="165" y="547"/>
                  </a:lnTo>
                  <a:lnTo>
                    <a:pt x="130" y="528"/>
                  </a:lnTo>
                  <a:lnTo>
                    <a:pt x="98" y="504"/>
                  </a:lnTo>
                  <a:lnTo>
                    <a:pt x="70" y="476"/>
                  </a:lnTo>
                  <a:lnTo>
                    <a:pt x="46" y="444"/>
                  </a:lnTo>
                  <a:lnTo>
                    <a:pt x="26" y="409"/>
                  </a:lnTo>
                  <a:lnTo>
                    <a:pt x="12" y="370"/>
                  </a:lnTo>
                  <a:lnTo>
                    <a:pt x="3" y="330"/>
                  </a:lnTo>
                  <a:lnTo>
                    <a:pt x="0" y="287"/>
                  </a:lnTo>
                  <a:lnTo>
                    <a:pt x="3" y="245"/>
                  </a:lnTo>
                  <a:lnTo>
                    <a:pt x="12" y="204"/>
                  </a:lnTo>
                  <a:lnTo>
                    <a:pt x="26" y="167"/>
                  </a:lnTo>
                  <a:lnTo>
                    <a:pt x="46" y="131"/>
                  </a:lnTo>
                  <a:lnTo>
                    <a:pt x="70" y="99"/>
                  </a:lnTo>
                  <a:lnTo>
                    <a:pt x="98" y="70"/>
                  </a:lnTo>
                  <a:lnTo>
                    <a:pt x="130" y="47"/>
                  </a:lnTo>
                  <a:lnTo>
                    <a:pt x="165" y="27"/>
                  </a:lnTo>
                  <a:lnTo>
                    <a:pt x="204" y="12"/>
                  </a:lnTo>
                  <a:lnTo>
                    <a:pt x="243" y="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4942" y="1368"/>
              <a:ext cx="159" cy="265"/>
            </a:xfrm>
            <a:custGeom>
              <a:avLst/>
              <a:gdLst>
                <a:gd name="T0" fmla="*/ 281 w 1112"/>
                <a:gd name="T1" fmla="*/ 1 h 1851"/>
                <a:gd name="T2" fmla="*/ 308 w 1112"/>
                <a:gd name="T3" fmla="*/ 4 h 1851"/>
                <a:gd name="T4" fmla="*/ 325 w 1112"/>
                <a:gd name="T5" fmla="*/ 8 h 1851"/>
                <a:gd name="T6" fmla="*/ 359 w 1112"/>
                <a:gd name="T7" fmla="*/ 18 h 1851"/>
                <a:gd name="T8" fmla="*/ 420 w 1112"/>
                <a:gd name="T9" fmla="*/ 50 h 1851"/>
                <a:gd name="T10" fmla="*/ 473 w 1112"/>
                <a:gd name="T11" fmla="*/ 95 h 1851"/>
                <a:gd name="T12" fmla="*/ 496 w 1112"/>
                <a:gd name="T13" fmla="*/ 125 h 1851"/>
                <a:gd name="T14" fmla="*/ 563 w 1112"/>
                <a:gd name="T15" fmla="*/ 216 h 1851"/>
                <a:gd name="T16" fmla="*/ 620 w 1112"/>
                <a:gd name="T17" fmla="*/ 287 h 1851"/>
                <a:gd name="T18" fmla="*/ 670 w 1112"/>
                <a:gd name="T19" fmla="*/ 339 h 1851"/>
                <a:gd name="T20" fmla="*/ 718 w 1112"/>
                <a:gd name="T21" fmla="*/ 375 h 1851"/>
                <a:gd name="T22" fmla="*/ 767 w 1112"/>
                <a:gd name="T23" fmla="*/ 393 h 1851"/>
                <a:gd name="T24" fmla="*/ 821 w 1112"/>
                <a:gd name="T25" fmla="*/ 395 h 1851"/>
                <a:gd name="T26" fmla="*/ 885 w 1112"/>
                <a:gd name="T27" fmla="*/ 382 h 1851"/>
                <a:gd name="T28" fmla="*/ 962 w 1112"/>
                <a:gd name="T29" fmla="*/ 356 h 1851"/>
                <a:gd name="T30" fmla="*/ 1011 w 1112"/>
                <a:gd name="T31" fmla="*/ 350 h 1851"/>
                <a:gd name="T32" fmla="*/ 1058 w 1112"/>
                <a:gd name="T33" fmla="*/ 364 h 1851"/>
                <a:gd name="T34" fmla="*/ 1093 w 1112"/>
                <a:gd name="T35" fmla="*/ 398 h 1851"/>
                <a:gd name="T36" fmla="*/ 1111 w 1112"/>
                <a:gd name="T37" fmla="*/ 446 h 1851"/>
                <a:gd name="T38" fmla="*/ 1107 w 1112"/>
                <a:gd name="T39" fmla="*/ 495 h 1851"/>
                <a:gd name="T40" fmla="*/ 1083 w 1112"/>
                <a:gd name="T41" fmla="*/ 537 h 1851"/>
                <a:gd name="T42" fmla="*/ 1041 w 1112"/>
                <a:gd name="T43" fmla="*/ 565 h 1851"/>
                <a:gd name="T44" fmla="*/ 937 w 1112"/>
                <a:gd name="T45" fmla="*/ 598 h 1851"/>
                <a:gd name="T46" fmla="*/ 844 w 1112"/>
                <a:gd name="T47" fmla="*/ 614 h 1851"/>
                <a:gd name="T48" fmla="*/ 754 w 1112"/>
                <a:gd name="T49" fmla="*/ 613 h 1851"/>
                <a:gd name="T50" fmla="*/ 669 w 1112"/>
                <a:gd name="T51" fmla="*/ 594 h 1851"/>
                <a:gd name="T52" fmla="*/ 593 w 1112"/>
                <a:gd name="T53" fmla="*/ 557 h 1851"/>
                <a:gd name="T54" fmla="*/ 526 w 1112"/>
                <a:gd name="T55" fmla="*/ 506 h 1851"/>
                <a:gd name="T56" fmla="*/ 753 w 1112"/>
                <a:gd name="T57" fmla="*/ 820 h 1851"/>
                <a:gd name="T58" fmla="*/ 808 w 1112"/>
                <a:gd name="T59" fmla="*/ 832 h 1851"/>
                <a:gd name="T60" fmla="*/ 851 w 1112"/>
                <a:gd name="T61" fmla="*/ 863 h 1851"/>
                <a:gd name="T62" fmla="*/ 878 w 1112"/>
                <a:gd name="T63" fmla="*/ 909 h 1851"/>
                <a:gd name="T64" fmla="*/ 973 w 1112"/>
                <a:gd name="T65" fmla="*/ 1705 h 1851"/>
                <a:gd name="T66" fmla="*/ 968 w 1112"/>
                <a:gd name="T67" fmla="*/ 1757 h 1851"/>
                <a:gd name="T68" fmla="*/ 945 w 1112"/>
                <a:gd name="T69" fmla="*/ 1801 h 1851"/>
                <a:gd name="T70" fmla="*/ 907 w 1112"/>
                <a:gd name="T71" fmla="*/ 1834 h 1851"/>
                <a:gd name="T72" fmla="*/ 857 w 1112"/>
                <a:gd name="T73" fmla="*/ 1850 h 1851"/>
                <a:gd name="T74" fmla="*/ 842 w 1112"/>
                <a:gd name="T75" fmla="*/ 1851 h 1851"/>
                <a:gd name="T76" fmla="*/ 788 w 1112"/>
                <a:gd name="T77" fmla="*/ 1840 h 1851"/>
                <a:gd name="T78" fmla="*/ 745 w 1112"/>
                <a:gd name="T79" fmla="*/ 1809 h 1851"/>
                <a:gd name="T80" fmla="*/ 718 w 1112"/>
                <a:gd name="T81" fmla="*/ 1762 h 1851"/>
                <a:gd name="T82" fmla="*/ 637 w 1112"/>
                <a:gd name="T83" fmla="*/ 1084 h 1851"/>
                <a:gd name="T84" fmla="*/ 263 w 1112"/>
                <a:gd name="T85" fmla="*/ 1086 h 1851"/>
                <a:gd name="T86" fmla="*/ 199 w 1112"/>
                <a:gd name="T87" fmla="*/ 1079 h 1851"/>
                <a:gd name="T88" fmla="*/ 138 w 1112"/>
                <a:gd name="T89" fmla="*/ 1058 h 1851"/>
                <a:gd name="T90" fmla="*/ 84 w 1112"/>
                <a:gd name="T91" fmla="*/ 1025 h 1851"/>
                <a:gd name="T92" fmla="*/ 40 w 1112"/>
                <a:gd name="T93" fmla="*/ 981 h 1851"/>
                <a:gd name="T94" fmla="*/ 11 w 1112"/>
                <a:gd name="T95" fmla="*/ 927 h 1851"/>
                <a:gd name="T96" fmla="*/ 0 w 1112"/>
                <a:gd name="T97" fmla="*/ 862 h 1851"/>
                <a:gd name="T98" fmla="*/ 3 w 1112"/>
                <a:gd name="T99" fmla="*/ 194 h 1851"/>
                <a:gd name="T100" fmla="*/ 25 w 1112"/>
                <a:gd name="T101" fmla="*/ 134 h 1851"/>
                <a:gd name="T102" fmla="*/ 63 w 1112"/>
                <a:gd name="T103" fmla="*/ 83 h 1851"/>
                <a:gd name="T104" fmla="*/ 113 w 1112"/>
                <a:gd name="T105" fmla="*/ 44 h 1851"/>
                <a:gd name="T106" fmla="*/ 170 w 1112"/>
                <a:gd name="T107" fmla="*/ 17 h 1851"/>
                <a:gd name="T108" fmla="*/ 199 w 1112"/>
                <a:gd name="T109" fmla="*/ 8 h 1851"/>
                <a:gd name="T110" fmla="*/ 209 w 1112"/>
                <a:gd name="T111" fmla="*/ 7 h 1851"/>
                <a:gd name="T112" fmla="*/ 234 w 1112"/>
                <a:gd name="T113" fmla="*/ 2 h 1851"/>
                <a:gd name="T114" fmla="*/ 265 w 1112"/>
                <a:gd name="T115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2" h="1851">
                  <a:moveTo>
                    <a:pt x="265" y="0"/>
                  </a:moveTo>
                  <a:lnTo>
                    <a:pt x="281" y="1"/>
                  </a:lnTo>
                  <a:lnTo>
                    <a:pt x="294" y="2"/>
                  </a:lnTo>
                  <a:lnTo>
                    <a:pt x="308" y="4"/>
                  </a:lnTo>
                  <a:lnTo>
                    <a:pt x="318" y="7"/>
                  </a:lnTo>
                  <a:lnTo>
                    <a:pt x="325" y="8"/>
                  </a:lnTo>
                  <a:lnTo>
                    <a:pt x="327" y="9"/>
                  </a:lnTo>
                  <a:lnTo>
                    <a:pt x="359" y="18"/>
                  </a:lnTo>
                  <a:lnTo>
                    <a:pt x="390" y="32"/>
                  </a:lnTo>
                  <a:lnTo>
                    <a:pt x="420" y="50"/>
                  </a:lnTo>
                  <a:lnTo>
                    <a:pt x="448" y="70"/>
                  </a:lnTo>
                  <a:lnTo>
                    <a:pt x="473" y="95"/>
                  </a:lnTo>
                  <a:lnTo>
                    <a:pt x="494" y="122"/>
                  </a:lnTo>
                  <a:lnTo>
                    <a:pt x="496" y="125"/>
                  </a:lnTo>
                  <a:lnTo>
                    <a:pt x="531" y="172"/>
                  </a:lnTo>
                  <a:lnTo>
                    <a:pt x="563" y="216"/>
                  </a:lnTo>
                  <a:lnTo>
                    <a:pt x="592" y="254"/>
                  </a:lnTo>
                  <a:lnTo>
                    <a:pt x="620" y="287"/>
                  </a:lnTo>
                  <a:lnTo>
                    <a:pt x="646" y="315"/>
                  </a:lnTo>
                  <a:lnTo>
                    <a:pt x="670" y="339"/>
                  </a:lnTo>
                  <a:lnTo>
                    <a:pt x="694" y="359"/>
                  </a:lnTo>
                  <a:lnTo>
                    <a:pt x="718" y="375"/>
                  </a:lnTo>
                  <a:lnTo>
                    <a:pt x="742" y="386"/>
                  </a:lnTo>
                  <a:lnTo>
                    <a:pt x="767" y="393"/>
                  </a:lnTo>
                  <a:lnTo>
                    <a:pt x="794" y="395"/>
                  </a:lnTo>
                  <a:lnTo>
                    <a:pt x="821" y="395"/>
                  </a:lnTo>
                  <a:lnTo>
                    <a:pt x="852" y="390"/>
                  </a:lnTo>
                  <a:lnTo>
                    <a:pt x="885" y="382"/>
                  </a:lnTo>
                  <a:lnTo>
                    <a:pt x="922" y="371"/>
                  </a:lnTo>
                  <a:lnTo>
                    <a:pt x="962" y="356"/>
                  </a:lnTo>
                  <a:lnTo>
                    <a:pt x="987" y="351"/>
                  </a:lnTo>
                  <a:lnTo>
                    <a:pt x="1011" y="350"/>
                  </a:lnTo>
                  <a:lnTo>
                    <a:pt x="1035" y="355"/>
                  </a:lnTo>
                  <a:lnTo>
                    <a:pt x="1058" y="364"/>
                  </a:lnTo>
                  <a:lnTo>
                    <a:pt x="1077" y="379"/>
                  </a:lnTo>
                  <a:lnTo>
                    <a:pt x="1093" y="398"/>
                  </a:lnTo>
                  <a:lnTo>
                    <a:pt x="1105" y="421"/>
                  </a:lnTo>
                  <a:lnTo>
                    <a:pt x="1111" y="446"/>
                  </a:lnTo>
                  <a:lnTo>
                    <a:pt x="1112" y="471"/>
                  </a:lnTo>
                  <a:lnTo>
                    <a:pt x="1107" y="495"/>
                  </a:lnTo>
                  <a:lnTo>
                    <a:pt x="1098" y="518"/>
                  </a:lnTo>
                  <a:lnTo>
                    <a:pt x="1083" y="537"/>
                  </a:lnTo>
                  <a:lnTo>
                    <a:pt x="1064" y="553"/>
                  </a:lnTo>
                  <a:lnTo>
                    <a:pt x="1041" y="565"/>
                  </a:lnTo>
                  <a:lnTo>
                    <a:pt x="988" y="584"/>
                  </a:lnTo>
                  <a:lnTo>
                    <a:pt x="937" y="598"/>
                  </a:lnTo>
                  <a:lnTo>
                    <a:pt x="889" y="609"/>
                  </a:lnTo>
                  <a:lnTo>
                    <a:pt x="844" y="614"/>
                  </a:lnTo>
                  <a:lnTo>
                    <a:pt x="801" y="616"/>
                  </a:lnTo>
                  <a:lnTo>
                    <a:pt x="754" y="613"/>
                  </a:lnTo>
                  <a:lnTo>
                    <a:pt x="710" y="606"/>
                  </a:lnTo>
                  <a:lnTo>
                    <a:pt x="669" y="594"/>
                  </a:lnTo>
                  <a:lnTo>
                    <a:pt x="631" y="578"/>
                  </a:lnTo>
                  <a:lnTo>
                    <a:pt x="593" y="557"/>
                  </a:lnTo>
                  <a:lnTo>
                    <a:pt x="559" y="534"/>
                  </a:lnTo>
                  <a:lnTo>
                    <a:pt x="526" y="506"/>
                  </a:lnTo>
                  <a:lnTo>
                    <a:pt x="526" y="821"/>
                  </a:lnTo>
                  <a:lnTo>
                    <a:pt x="753" y="820"/>
                  </a:lnTo>
                  <a:lnTo>
                    <a:pt x="781" y="823"/>
                  </a:lnTo>
                  <a:lnTo>
                    <a:pt x="808" y="832"/>
                  </a:lnTo>
                  <a:lnTo>
                    <a:pt x="830" y="845"/>
                  </a:lnTo>
                  <a:lnTo>
                    <a:pt x="851" y="863"/>
                  </a:lnTo>
                  <a:lnTo>
                    <a:pt x="866" y="885"/>
                  </a:lnTo>
                  <a:lnTo>
                    <a:pt x="878" y="909"/>
                  </a:lnTo>
                  <a:lnTo>
                    <a:pt x="883" y="937"/>
                  </a:lnTo>
                  <a:lnTo>
                    <a:pt x="973" y="1705"/>
                  </a:lnTo>
                  <a:lnTo>
                    <a:pt x="973" y="1731"/>
                  </a:lnTo>
                  <a:lnTo>
                    <a:pt x="968" y="1757"/>
                  </a:lnTo>
                  <a:lnTo>
                    <a:pt x="959" y="1779"/>
                  </a:lnTo>
                  <a:lnTo>
                    <a:pt x="945" y="1801"/>
                  </a:lnTo>
                  <a:lnTo>
                    <a:pt x="928" y="1819"/>
                  </a:lnTo>
                  <a:lnTo>
                    <a:pt x="907" y="1834"/>
                  </a:lnTo>
                  <a:lnTo>
                    <a:pt x="883" y="1844"/>
                  </a:lnTo>
                  <a:lnTo>
                    <a:pt x="857" y="1850"/>
                  </a:lnTo>
                  <a:lnTo>
                    <a:pt x="849" y="1851"/>
                  </a:lnTo>
                  <a:lnTo>
                    <a:pt x="842" y="1851"/>
                  </a:lnTo>
                  <a:lnTo>
                    <a:pt x="814" y="1849"/>
                  </a:lnTo>
                  <a:lnTo>
                    <a:pt x="788" y="1840"/>
                  </a:lnTo>
                  <a:lnTo>
                    <a:pt x="766" y="1826"/>
                  </a:lnTo>
                  <a:lnTo>
                    <a:pt x="745" y="1809"/>
                  </a:lnTo>
                  <a:lnTo>
                    <a:pt x="729" y="1787"/>
                  </a:lnTo>
                  <a:lnTo>
                    <a:pt x="718" y="1762"/>
                  </a:lnTo>
                  <a:lnTo>
                    <a:pt x="711" y="1735"/>
                  </a:lnTo>
                  <a:lnTo>
                    <a:pt x="637" y="1084"/>
                  </a:lnTo>
                  <a:lnTo>
                    <a:pt x="284" y="1084"/>
                  </a:lnTo>
                  <a:lnTo>
                    <a:pt x="263" y="1086"/>
                  </a:lnTo>
                  <a:lnTo>
                    <a:pt x="231" y="1083"/>
                  </a:lnTo>
                  <a:lnTo>
                    <a:pt x="199" y="1079"/>
                  </a:lnTo>
                  <a:lnTo>
                    <a:pt x="169" y="1070"/>
                  </a:lnTo>
                  <a:lnTo>
                    <a:pt x="138" y="1058"/>
                  </a:lnTo>
                  <a:lnTo>
                    <a:pt x="110" y="1044"/>
                  </a:lnTo>
                  <a:lnTo>
                    <a:pt x="84" y="1025"/>
                  </a:lnTo>
                  <a:lnTo>
                    <a:pt x="60" y="1005"/>
                  </a:lnTo>
                  <a:lnTo>
                    <a:pt x="40" y="981"/>
                  </a:lnTo>
                  <a:lnTo>
                    <a:pt x="24" y="955"/>
                  </a:lnTo>
                  <a:lnTo>
                    <a:pt x="11" y="927"/>
                  </a:lnTo>
                  <a:lnTo>
                    <a:pt x="3" y="896"/>
                  </a:lnTo>
                  <a:lnTo>
                    <a:pt x="0" y="862"/>
                  </a:lnTo>
                  <a:lnTo>
                    <a:pt x="0" y="228"/>
                  </a:lnTo>
                  <a:lnTo>
                    <a:pt x="3" y="194"/>
                  </a:lnTo>
                  <a:lnTo>
                    <a:pt x="11" y="162"/>
                  </a:lnTo>
                  <a:lnTo>
                    <a:pt x="25" y="134"/>
                  </a:lnTo>
                  <a:lnTo>
                    <a:pt x="42" y="107"/>
                  </a:lnTo>
                  <a:lnTo>
                    <a:pt x="63" y="83"/>
                  </a:lnTo>
                  <a:lnTo>
                    <a:pt x="87" y="62"/>
                  </a:lnTo>
                  <a:lnTo>
                    <a:pt x="113" y="44"/>
                  </a:lnTo>
                  <a:lnTo>
                    <a:pt x="142" y="29"/>
                  </a:lnTo>
                  <a:lnTo>
                    <a:pt x="170" y="17"/>
                  </a:lnTo>
                  <a:lnTo>
                    <a:pt x="199" y="8"/>
                  </a:lnTo>
                  <a:lnTo>
                    <a:pt x="199" y="8"/>
                  </a:lnTo>
                  <a:lnTo>
                    <a:pt x="203" y="8"/>
                  </a:lnTo>
                  <a:lnTo>
                    <a:pt x="209" y="7"/>
                  </a:lnTo>
                  <a:lnTo>
                    <a:pt x="221" y="4"/>
                  </a:lnTo>
                  <a:lnTo>
                    <a:pt x="234" y="2"/>
                  </a:lnTo>
                  <a:lnTo>
                    <a:pt x="249" y="1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4902" y="1386"/>
              <a:ext cx="126" cy="248"/>
            </a:xfrm>
            <a:custGeom>
              <a:avLst/>
              <a:gdLst>
                <a:gd name="T0" fmla="*/ 137 w 882"/>
                <a:gd name="T1" fmla="*/ 3 h 1736"/>
                <a:gd name="T2" fmla="*/ 181 w 882"/>
                <a:gd name="T3" fmla="*/ 25 h 1736"/>
                <a:gd name="T4" fmla="*/ 211 w 882"/>
                <a:gd name="T5" fmla="*/ 62 h 1736"/>
                <a:gd name="T6" fmla="*/ 222 w 882"/>
                <a:gd name="T7" fmla="*/ 111 h 1736"/>
                <a:gd name="T8" fmla="*/ 771 w 882"/>
                <a:gd name="T9" fmla="*/ 996 h 1736"/>
                <a:gd name="T10" fmla="*/ 820 w 882"/>
                <a:gd name="T11" fmla="*/ 1007 h 1736"/>
                <a:gd name="T12" fmla="*/ 859 w 882"/>
                <a:gd name="T13" fmla="*/ 1038 h 1736"/>
                <a:gd name="T14" fmla="*/ 880 w 882"/>
                <a:gd name="T15" fmla="*/ 1082 h 1736"/>
                <a:gd name="T16" fmla="*/ 880 w 882"/>
                <a:gd name="T17" fmla="*/ 1132 h 1736"/>
                <a:gd name="T18" fmla="*/ 860 w 882"/>
                <a:gd name="T19" fmla="*/ 1174 h 1736"/>
                <a:gd name="T20" fmla="*/ 825 w 882"/>
                <a:gd name="T21" fmla="*/ 1205 h 1736"/>
                <a:gd name="T22" fmla="*/ 848 w 882"/>
                <a:gd name="T23" fmla="*/ 1265 h 1736"/>
                <a:gd name="T24" fmla="*/ 856 w 882"/>
                <a:gd name="T25" fmla="*/ 1331 h 1736"/>
                <a:gd name="T26" fmla="*/ 853 w 882"/>
                <a:gd name="T27" fmla="*/ 1667 h 1736"/>
                <a:gd name="T28" fmla="*/ 829 w 882"/>
                <a:gd name="T29" fmla="*/ 1709 h 1736"/>
                <a:gd name="T30" fmla="*/ 788 w 882"/>
                <a:gd name="T31" fmla="*/ 1733 h 1736"/>
                <a:gd name="T32" fmla="*/ 739 w 882"/>
                <a:gd name="T33" fmla="*/ 1733 h 1736"/>
                <a:gd name="T34" fmla="*/ 698 w 882"/>
                <a:gd name="T35" fmla="*/ 1709 h 1736"/>
                <a:gd name="T36" fmla="*/ 674 w 882"/>
                <a:gd name="T37" fmla="*/ 1667 h 1736"/>
                <a:gd name="T38" fmla="*/ 671 w 882"/>
                <a:gd name="T39" fmla="*/ 1331 h 1736"/>
                <a:gd name="T40" fmla="*/ 660 w 882"/>
                <a:gd name="T41" fmla="*/ 1292 h 1736"/>
                <a:gd name="T42" fmla="*/ 633 w 882"/>
                <a:gd name="T43" fmla="*/ 1265 h 1736"/>
                <a:gd name="T44" fmla="*/ 595 w 882"/>
                <a:gd name="T45" fmla="*/ 1255 h 1736"/>
                <a:gd name="T46" fmla="*/ 264 w 882"/>
                <a:gd name="T47" fmla="*/ 1257 h 1736"/>
                <a:gd name="T48" fmla="*/ 230 w 882"/>
                <a:gd name="T49" fmla="*/ 1278 h 1736"/>
                <a:gd name="T50" fmla="*/ 211 w 882"/>
                <a:gd name="T51" fmla="*/ 1310 h 1736"/>
                <a:gd name="T52" fmla="*/ 207 w 882"/>
                <a:gd name="T53" fmla="*/ 1643 h 1736"/>
                <a:gd name="T54" fmla="*/ 195 w 882"/>
                <a:gd name="T55" fmla="*/ 1690 h 1736"/>
                <a:gd name="T56" fmla="*/ 161 w 882"/>
                <a:gd name="T57" fmla="*/ 1724 h 1736"/>
                <a:gd name="T58" fmla="*/ 114 w 882"/>
                <a:gd name="T59" fmla="*/ 1736 h 1736"/>
                <a:gd name="T60" fmla="*/ 68 w 882"/>
                <a:gd name="T61" fmla="*/ 1724 h 1736"/>
                <a:gd name="T62" fmla="*/ 34 w 882"/>
                <a:gd name="T63" fmla="*/ 1690 h 1736"/>
                <a:gd name="T64" fmla="*/ 22 w 882"/>
                <a:gd name="T65" fmla="*/ 1643 h 1736"/>
                <a:gd name="T66" fmla="*/ 24 w 882"/>
                <a:gd name="T67" fmla="*/ 1297 h 1736"/>
                <a:gd name="T68" fmla="*/ 41 w 882"/>
                <a:gd name="T69" fmla="*/ 1232 h 1736"/>
                <a:gd name="T70" fmla="*/ 36 w 882"/>
                <a:gd name="T71" fmla="*/ 1190 h 1736"/>
                <a:gd name="T72" fmla="*/ 10 w 882"/>
                <a:gd name="T73" fmla="*/ 1153 h 1736"/>
                <a:gd name="T74" fmla="*/ 0 w 882"/>
                <a:gd name="T75" fmla="*/ 1107 h 1736"/>
                <a:gd name="T76" fmla="*/ 3 w 882"/>
                <a:gd name="T77" fmla="*/ 86 h 1736"/>
                <a:gd name="T78" fmla="*/ 25 w 882"/>
                <a:gd name="T79" fmla="*/ 42 h 1736"/>
                <a:gd name="T80" fmla="*/ 62 w 882"/>
                <a:gd name="T81" fmla="*/ 11 h 1736"/>
                <a:gd name="T82" fmla="*/ 111 w 882"/>
                <a:gd name="T83" fmla="*/ 0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2" h="1736">
                  <a:moveTo>
                    <a:pt x="111" y="0"/>
                  </a:moveTo>
                  <a:lnTo>
                    <a:pt x="137" y="3"/>
                  </a:lnTo>
                  <a:lnTo>
                    <a:pt x="160" y="11"/>
                  </a:lnTo>
                  <a:lnTo>
                    <a:pt x="181" y="25"/>
                  </a:lnTo>
                  <a:lnTo>
                    <a:pt x="198" y="42"/>
                  </a:lnTo>
                  <a:lnTo>
                    <a:pt x="211" y="62"/>
                  </a:lnTo>
                  <a:lnTo>
                    <a:pt x="220" y="86"/>
                  </a:lnTo>
                  <a:lnTo>
                    <a:pt x="222" y="111"/>
                  </a:lnTo>
                  <a:lnTo>
                    <a:pt x="222" y="996"/>
                  </a:lnTo>
                  <a:lnTo>
                    <a:pt x="771" y="996"/>
                  </a:lnTo>
                  <a:lnTo>
                    <a:pt x="797" y="999"/>
                  </a:lnTo>
                  <a:lnTo>
                    <a:pt x="820" y="1007"/>
                  </a:lnTo>
                  <a:lnTo>
                    <a:pt x="840" y="1021"/>
                  </a:lnTo>
                  <a:lnTo>
                    <a:pt x="859" y="1038"/>
                  </a:lnTo>
                  <a:lnTo>
                    <a:pt x="871" y="1058"/>
                  </a:lnTo>
                  <a:lnTo>
                    <a:pt x="880" y="1082"/>
                  </a:lnTo>
                  <a:lnTo>
                    <a:pt x="882" y="1107"/>
                  </a:lnTo>
                  <a:lnTo>
                    <a:pt x="880" y="1132"/>
                  </a:lnTo>
                  <a:lnTo>
                    <a:pt x="872" y="1155"/>
                  </a:lnTo>
                  <a:lnTo>
                    <a:pt x="860" y="1174"/>
                  </a:lnTo>
                  <a:lnTo>
                    <a:pt x="844" y="1191"/>
                  </a:lnTo>
                  <a:lnTo>
                    <a:pt x="825" y="1205"/>
                  </a:lnTo>
                  <a:lnTo>
                    <a:pt x="838" y="1234"/>
                  </a:lnTo>
                  <a:lnTo>
                    <a:pt x="848" y="1265"/>
                  </a:lnTo>
                  <a:lnTo>
                    <a:pt x="855" y="1297"/>
                  </a:lnTo>
                  <a:lnTo>
                    <a:pt x="856" y="1331"/>
                  </a:lnTo>
                  <a:lnTo>
                    <a:pt x="856" y="1643"/>
                  </a:lnTo>
                  <a:lnTo>
                    <a:pt x="853" y="1667"/>
                  </a:lnTo>
                  <a:lnTo>
                    <a:pt x="844" y="1690"/>
                  </a:lnTo>
                  <a:lnTo>
                    <a:pt x="829" y="1709"/>
                  </a:lnTo>
                  <a:lnTo>
                    <a:pt x="811" y="1724"/>
                  </a:lnTo>
                  <a:lnTo>
                    <a:pt x="788" y="1733"/>
                  </a:lnTo>
                  <a:lnTo>
                    <a:pt x="763" y="1736"/>
                  </a:lnTo>
                  <a:lnTo>
                    <a:pt x="739" y="1733"/>
                  </a:lnTo>
                  <a:lnTo>
                    <a:pt x="717" y="1724"/>
                  </a:lnTo>
                  <a:lnTo>
                    <a:pt x="698" y="1709"/>
                  </a:lnTo>
                  <a:lnTo>
                    <a:pt x="683" y="1690"/>
                  </a:lnTo>
                  <a:lnTo>
                    <a:pt x="674" y="1667"/>
                  </a:lnTo>
                  <a:lnTo>
                    <a:pt x="671" y="1643"/>
                  </a:lnTo>
                  <a:lnTo>
                    <a:pt x="671" y="1331"/>
                  </a:lnTo>
                  <a:lnTo>
                    <a:pt x="668" y="1310"/>
                  </a:lnTo>
                  <a:lnTo>
                    <a:pt x="660" y="1292"/>
                  </a:lnTo>
                  <a:lnTo>
                    <a:pt x="648" y="1278"/>
                  </a:lnTo>
                  <a:lnTo>
                    <a:pt x="633" y="1265"/>
                  </a:lnTo>
                  <a:lnTo>
                    <a:pt x="615" y="1257"/>
                  </a:lnTo>
                  <a:lnTo>
                    <a:pt x="595" y="1255"/>
                  </a:lnTo>
                  <a:lnTo>
                    <a:pt x="283" y="1255"/>
                  </a:lnTo>
                  <a:lnTo>
                    <a:pt x="264" y="1257"/>
                  </a:lnTo>
                  <a:lnTo>
                    <a:pt x="245" y="1265"/>
                  </a:lnTo>
                  <a:lnTo>
                    <a:pt x="230" y="1278"/>
                  </a:lnTo>
                  <a:lnTo>
                    <a:pt x="217" y="1292"/>
                  </a:lnTo>
                  <a:lnTo>
                    <a:pt x="211" y="1310"/>
                  </a:lnTo>
                  <a:lnTo>
                    <a:pt x="207" y="1331"/>
                  </a:lnTo>
                  <a:lnTo>
                    <a:pt x="207" y="1643"/>
                  </a:lnTo>
                  <a:lnTo>
                    <a:pt x="204" y="1667"/>
                  </a:lnTo>
                  <a:lnTo>
                    <a:pt x="195" y="1690"/>
                  </a:lnTo>
                  <a:lnTo>
                    <a:pt x="180" y="1709"/>
                  </a:lnTo>
                  <a:lnTo>
                    <a:pt x="161" y="1724"/>
                  </a:lnTo>
                  <a:lnTo>
                    <a:pt x="139" y="1733"/>
                  </a:lnTo>
                  <a:lnTo>
                    <a:pt x="114" y="1736"/>
                  </a:lnTo>
                  <a:lnTo>
                    <a:pt x="89" y="1733"/>
                  </a:lnTo>
                  <a:lnTo>
                    <a:pt x="68" y="1724"/>
                  </a:lnTo>
                  <a:lnTo>
                    <a:pt x="49" y="1709"/>
                  </a:lnTo>
                  <a:lnTo>
                    <a:pt x="34" y="1690"/>
                  </a:lnTo>
                  <a:lnTo>
                    <a:pt x="25" y="1667"/>
                  </a:lnTo>
                  <a:lnTo>
                    <a:pt x="22" y="1643"/>
                  </a:lnTo>
                  <a:lnTo>
                    <a:pt x="22" y="1331"/>
                  </a:lnTo>
                  <a:lnTo>
                    <a:pt x="24" y="1297"/>
                  </a:lnTo>
                  <a:lnTo>
                    <a:pt x="31" y="1264"/>
                  </a:lnTo>
                  <a:lnTo>
                    <a:pt x="41" y="1232"/>
                  </a:lnTo>
                  <a:lnTo>
                    <a:pt x="54" y="1204"/>
                  </a:lnTo>
                  <a:lnTo>
                    <a:pt x="36" y="1190"/>
                  </a:lnTo>
                  <a:lnTo>
                    <a:pt x="22" y="1173"/>
                  </a:lnTo>
                  <a:lnTo>
                    <a:pt x="10" y="1153"/>
                  </a:lnTo>
                  <a:lnTo>
                    <a:pt x="2" y="1131"/>
                  </a:lnTo>
                  <a:lnTo>
                    <a:pt x="0" y="110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1" y="62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2" y="11"/>
                  </a:lnTo>
                  <a:lnTo>
                    <a:pt x="86" y="3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5303" y="1285"/>
              <a:ext cx="82" cy="82"/>
            </a:xfrm>
            <a:custGeom>
              <a:avLst/>
              <a:gdLst>
                <a:gd name="T0" fmla="*/ 287 w 573"/>
                <a:gd name="T1" fmla="*/ 0 h 575"/>
                <a:gd name="T2" fmla="*/ 329 w 573"/>
                <a:gd name="T3" fmla="*/ 3 h 575"/>
                <a:gd name="T4" fmla="*/ 370 w 573"/>
                <a:gd name="T5" fmla="*/ 12 h 575"/>
                <a:gd name="T6" fmla="*/ 407 w 573"/>
                <a:gd name="T7" fmla="*/ 27 h 575"/>
                <a:gd name="T8" fmla="*/ 442 w 573"/>
                <a:gd name="T9" fmla="*/ 47 h 575"/>
                <a:gd name="T10" fmla="*/ 475 w 573"/>
                <a:gd name="T11" fmla="*/ 70 h 575"/>
                <a:gd name="T12" fmla="*/ 503 w 573"/>
                <a:gd name="T13" fmla="*/ 99 h 575"/>
                <a:gd name="T14" fmla="*/ 527 w 573"/>
                <a:gd name="T15" fmla="*/ 131 h 575"/>
                <a:gd name="T16" fmla="*/ 546 w 573"/>
                <a:gd name="T17" fmla="*/ 167 h 575"/>
                <a:gd name="T18" fmla="*/ 561 w 573"/>
                <a:gd name="T19" fmla="*/ 204 h 575"/>
                <a:gd name="T20" fmla="*/ 570 w 573"/>
                <a:gd name="T21" fmla="*/ 245 h 575"/>
                <a:gd name="T22" fmla="*/ 573 w 573"/>
                <a:gd name="T23" fmla="*/ 287 h 575"/>
                <a:gd name="T24" fmla="*/ 570 w 573"/>
                <a:gd name="T25" fmla="*/ 330 h 575"/>
                <a:gd name="T26" fmla="*/ 561 w 573"/>
                <a:gd name="T27" fmla="*/ 370 h 575"/>
                <a:gd name="T28" fmla="*/ 546 w 573"/>
                <a:gd name="T29" fmla="*/ 409 h 575"/>
                <a:gd name="T30" fmla="*/ 527 w 573"/>
                <a:gd name="T31" fmla="*/ 444 h 575"/>
                <a:gd name="T32" fmla="*/ 503 w 573"/>
                <a:gd name="T33" fmla="*/ 476 h 575"/>
                <a:gd name="T34" fmla="*/ 475 w 573"/>
                <a:gd name="T35" fmla="*/ 504 h 575"/>
                <a:gd name="T36" fmla="*/ 442 w 573"/>
                <a:gd name="T37" fmla="*/ 528 h 575"/>
                <a:gd name="T38" fmla="*/ 407 w 573"/>
                <a:gd name="T39" fmla="*/ 547 h 575"/>
                <a:gd name="T40" fmla="*/ 370 w 573"/>
                <a:gd name="T41" fmla="*/ 562 h 575"/>
                <a:gd name="T42" fmla="*/ 329 w 573"/>
                <a:gd name="T43" fmla="*/ 571 h 575"/>
                <a:gd name="T44" fmla="*/ 287 w 573"/>
                <a:gd name="T45" fmla="*/ 575 h 575"/>
                <a:gd name="T46" fmla="*/ 244 w 573"/>
                <a:gd name="T47" fmla="*/ 571 h 575"/>
                <a:gd name="T48" fmla="*/ 204 w 573"/>
                <a:gd name="T49" fmla="*/ 562 h 575"/>
                <a:gd name="T50" fmla="*/ 166 w 573"/>
                <a:gd name="T51" fmla="*/ 547 h 575"/>
                <a:gd name="T52" fmla="*/ 131 w 573"/>
                <a:gd name="T53" fmla="*/ 528 h 575"/>
                <a:gd name="T54" fmla="*/ 99 w 573"/>
                <a:gd name="T55" fmla="*/ 504 h 575"/>
                <a:gd name="T56" fmla="*/ 71 w 573"/>
                <a:gd name="T57" fmla="*/ 476 h 575"/>
                <a:gd name="T58" fmla="*/ 47 w 573"/>
                <a:gd name="T59" fmla="*/ 444 h 575"/>
                <a:gd name="T60" fmla="*/ 26 w 573"/>
                <a:gd name="T61" fmla="*/ 409 h 575"/>
                <a:gd name="T62" fmla="*/ 13 w 573"/>
                <a:gd name="T63" fmla="*/ 370 h 575"/>
                <a:gd name="T64" fmla="*/ 4 w 573"/>
                <a:gd name="T65" fmla="*/ 330 h 575"/>
                <a:gd name="T66" fmla="*/ 0 w 573"/>
                <a:gd name="T67" fmla="*/ 287 h 575"/>
                <a:gd name="T68" fmla="*/ 4 w 573"/>
                <a:gd name="T69" fmla="*/ 245 h 575"/>
                <a:gd name="T70" fmla="*/ 13 w 573"/>
                <a:gd name="T71" fmla="*/ 204 h 575"/>
                <a:gd name="T72" fmla="*/ 26 w 573"/>
                <a:gd name="T73" fmla="*/ 167 h 575"/>
                <a:gd name="T74" fmla="*/ 47 w 573"/>
                <a:gd name="T75" fmla="*/ 131 h 575"/>
                <a:gd name="T76" fmla="*/ 71 w 573"/>
                <a:gd name="T77" fmla="*/ 99 h 575"/>
                <a:gd name="T78" fmla="*/ 99 w 573"/>
                <a:gd name="T79" fmla="*/ 70 h 575"/>
                <a:gd name="T80" fmla="*/ 131 w 573"/>
                <a:gd name="T81" fmla="*/ 47 h 575"/>
                <a:gd name="T82" fmla="*/ 166 w 573"/>
                <a:gd name="T83" fmla="*/ 27 h 575"/>
                <a:gd name="T84" fmla="*/ 204 w 573"/>
                <a:gd name="T85" fmla="*/ 12 h 575"/>
                <a:gd name="T86" fmla="*/ 244 w 573"/>
                <a:gd name="T87" fmla="*/ 3 h 575"/>
                <a:gd name="T88" fmla="*/ 287 w 573"/>
                <a:gd name="T89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3" h="575">
                  <a:moveTo>
                    <a:pt x="287" y="0"/>
                  </a:moveTo>
                  <a:lnTo>
                    <a:pt x="329" y="3"/>
                  </a:lnTo>
                  <a:lnTo>
                    <a:pt x="370" y="12"/>
                  </a:lnTo>
                  <a:lnTo>
                    <a:pt x="407" y="27"/>
                  </a:lnTo>
                  <a:lnTo>
                    <a:pt x="442" y="47"/>
                  </a:lnTo>
                  <a:lnTo>
                    <a:pt x="475" y="70"/>
                  </a:lnTo>
                  <a:lnTo>
                    <a:pt x="503" y="99"/>
                  </a:lnTo>
                  <a:lnTo>
                    <a:pt x="527" y="131"/>
                  </a:lnTo>
                  <a:lnTo>
                    <a:pt x="546" y="167"/>
                  </a:lnTo>
                  <a:lnTo>
                    <a:pt x="561" y="204"/>
                  </a:lnTo>
                  <a:lnTo>
                    <a:pt x="570" y="245"/>
                  </a:lnTo>
                  <a:lnTo>
                    <a:pt x="573" y="287"/>
                  </a:lnTo>
                  <a:lnTo>
                    <a:pt x="570" y="330"/>
                  </a:lnTo>
                  <a:lnTo>
                    <a:pt x="561" y="370"/>
                  </a:lnTo>
                  <a:lnTo>
                    <a:pt x="546" y="409"/>
                  </a:lnTo>
                  <a:lnTo>
                    <a:pt x="527" y="444"/>
                  </a:lnTo>
                  <a:lnTo>
                    <a:pt x="503" y="476"/>
                  </a:lnTo>
                  <a:lnTo>
                    <a:pt x="475" y="504"/>
                  </a:lnTo>
                  <a:lnTo>
                    <a:pt x="442" y="528"/>
                  </a:lnTo>
                  <a:lnTo>
                    <a:pt x="407" y="547"/>
                  </a:lnTo>
                  <a:lnTo>
                    <a:pt x="370" y="562"/>
                  </a:lnTo>
                  <a:lnTo>
                    <a:pt x="329" y="571"/>
                  </a:lnTo>
                  <a:lnTo>
                    <a:pt x="287" y="575"/>
                  </a:lnTo>
                  <a:lnTo>
                    <a:pt x="244" y="571"/>
                  </a:lnTo>
                  <a:lnTo>
                    <a:pt x="204" y="562"/>
                  </a:lnTo>
                  <a:lnTo>
                    <a:pt x="166" y="547"/>
                  </a:lnTo>
                  <a:lnTo>
                    <a:pt x="131" y="528"/>
                  </a:lnTo>
                  <a:lnTo>
                    <a:pt x="99" y="504"/>
                  </a:lnTo>
                  <a:lnTo>
                    <a:pt x="71" y="476"/>
                  </a:lnTo>
                  <a:lnTo>
                    <a:pt x="47" y="444"/>
                  </a:lnTo>
                  <a:lnTo>
                    <a:pt x="26" y="409"/>
                  </a:lnTo>
                  <a:lnTo>
                    <a:pt x="13" y="370"/>
                  </a:lnTo>
                  <a:lnTo>
                    <a:pt x="4" y="330"/>
                  </a:lnTo>
                  <a:lnTo>
                    <a:pt x="0" y="287"/>
                  </a:lnTo>
                  <a:lnTo>
                    <a:pt x="4" y="245"/>
                  </a:lnTo>
                  <a:lnTo>
                    <a:pt x="13" y="204"/>
                  </a:lnTo>
                  <a:lnTo>
                    <a:pt x="26" y="167"/>
                  </a:lnTo>
                  <a:lnTo>
                    <a:pt x="47" y="131"/>
                  </a:lnTo>
                  <a:lnTo>
                    <a:pt x="71" y="99"/>
                  </a:lnTo>
                  <a:lnTo>
                    <a:pt x="99" y="70"/>
                  </a:lnTo>
                  <a:lnTo>
                    <a:pt x="131" y="47"/>
                  </a:lnTo>
                  <a:lnTo>
                    <a:pt x="166" y="27"/>
                  </a:lnTo>
                  <a:lnTo>
                    <a:pt x="204" y="12"/>
                  </a:lnTo>
                  <a:lnTo>
                    <a:pt x="244" y="3"/>
                  </a:lnTo>
                  <a:lnTo>
                    <a:pt x="2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5232" y="1368"/>
              <a:ext cx="159" cy="265"/>
            </a:xfrm>
            <a:custGeom>
              <a:avLst/>
              <a:gdLst>
                <a:gd name="T0" fmla="*/ 862 w 1111"/>
                <a:gd name="T1" fmla="*/ 1 h 1851"/>
                <a:gd name="T2" fmla="*/ 891 w 1111"/>
                <a:gd name="T3" fmla="*/ 4 h 1851"/>
                <a:gd name="T4" fmla="*/ 909 w 1111"/>
                <a:gd name="T5" fmla="*/ 8 h 1851"/>
                <a:gd name="T6" fmla="*/ 913 w 1111"/>
                <a:gd name="T7" fmla="*/ 8 h 1851"/>
                <a:gd name="T8" fmla="*/ 971 w 1111"/>
                <a:gd name="T9" fmla="*/ 29 h 1851"/>
                <a:gd name="T10" fmla="*/ 1024 w 1111"/>
                <a:gd name="T11" fmla="*/ 62 h 1851"/>
                <a:gd name="T12" fmla="*/ 1069 w 1111"/>
                <a:gd name="T13" fmla="*/ 107 h 1851"/>
                <a:gd name="T14" fmla="*/ 1100 w 1111"/>
                <a:gd name="T15" fmla="*/ 162 h 1851"/>
                <a:gd name="T16" fmla="*/ 1111 w 1111"/>
                <a:gd name="T17" fmla="*/ 228 h 1851"/>
                <a:gd name="T18" fmla="*/ 1109 w 1111"/>
                <a:gd name="T19" fmla="*/ 896 h 1851"/>
                <a:gd name="T20" fmla="*/ 1088 w 1111"/>
                <a:gd name="T21" fmla="*/ 955 h 1851"/>
                <a:gd name="T22" fmla="*/ 1051 w 1111"/>
                <a:gd name="T23" fmla="*/ 1005 h 1851"/>
                <a:gd name="T24" fmla="*/ 1001 w 1111"/>
                <a:gd name="T25" fmla="*/ 1044 h 1851"/>
                <a:gd name="T26" fmla="*/ 943 w 1111"/>
                <a:gd name="T27" fmla="*/ 1070 h 1851"/>
                <a:gd name="T28" fmla="*/ 880 w 1111"/>
                <a:gd name="T29" fmla="*/ 1083 h 1851"/>
                <a:gd name="T30" fmla="*/ 828 w 1111"/>
                <a:gd name="T31" fmla="*/ 1084 h 1851"/>
                <a:gd name="T32" fmla="*/ 400 w 1111"/>
                <a:gd name="T33" fmla="*/ 1735 h 1851"/>
                <a:gd name="T34" fmla="*/ 383 w 1111"/>
                <a:gd name="T35" fmla="*/ 1787 h 1851"/>
                <a:gd name="T36" fmla="*/ 347 w 1111"/>
                <a:gd name="T37" fmla="*/ 1826 h 1851"/>
                <a:gd name="T38" fmla="*/ 297 w 1111"/>
                <a:gd name="T39" fmla="*/ 1849 h 1851"/>
                <a:gd name="T40" fmla="*/ 255 w 1111"/>
                <a:gd name="T41" fmla="*/ 1850 h 1851"/>
                <a:gd name="T42" fmla="*/ 205 w 1111"/>
                <a:gd name="T43" fmla="*/ 1834 h 1851"/>
                <a:gd name="T44" fmla="*/ 166 w 1111"/>
                <a:gd name="T45" fmla="*/ 1801 h 1851"/>
                <a:gd name="T46" fmla="*/ 144 w 1111"/>
                <a:gd name="T47" fmla="*/ 1757 h 1851"/>
                <a:gd name="T48" fmla="*/ 139 w 1111"/>
                <a:gd name="T49" fmla="*/ 1705 h 1851"/>
                <a:gd name="T50" fmla="*/ 233 w 1111"/>
                <a:gd name="T51" fmla="*/ 909 h 1851"/>
                <a:gd name="T52" fmla="*/ 262 w 1111"/>
                <a:gd name="T53" fmla="*/ 863 h 1851"/>
                <a:gd name="T54" fmla="*/ 305 w 1111"/>
                <a:gd name="T55" fmla="*/ 832 h 1851"/>
                <a:gd name="T56" fmla="*/ 358 w 1111"/>
                <a:gd name="T57" fmla="*/ 820 h 1851"/>
                <a:gd name="T58" fmla="*/ 586 w 1111"/>
                <a:gd name="T59" fmla="*/ 821 h 1851"/>
                <a:gd name="T60" fmla="*/ 553 w 1111"/>
                <a:gd name="T61" fmla="*/ 534 h 1851"/>
                <a:gd name="T62" fmla="*/ 481 w 1111"/>
                <a:gd name="T63" fmla="*/ 578 h 1851"/>
                <a:gd name="T64" fmla="*/ 401 w 1111"/>
                <a:gd name="T65" fmla="*/ 606 h 1851"/>
                <a:gd name="T66" fmla="*/ 310 w 1111"/>
                <a:gd name="T67" fmla="*/ 616 h 1851"/>
                <a:gd name="T68" fmla="*/ 223 w 1111"/>
                <a:gd name="T69" fmla="*/ 609 h 1851"/>
                <a:gd name="T70" fmla="*/ 124 w 1111"/>
                <a:gd name="T71" fmla="*/ 584 h 1851"/>
                <a:gd name="T72" fmla="*/ 47 w 1111"/>
                <a:gd name="T73" fmla="*/ 553 h 1851"/>
                <a:gd name="T74" fmla="*/ 15 w 1111"/>
                <a:gd name="T75" fmla="*/ 518 h 1851"/>
                <a:gd name="T76" fmla="*/ 0 w 1111"/>
                <a:gd name="T77" fmla="*/ 471 h 1851"/>
                <a:gd name="T78" fmla="*/ 7 w 1111"/>
                <a:gd name="T79" fmla="*/ 421 h 1851"/>
                <a:gd name="T80" fmla="*/ 35 w 1111"/>
                <a:gd name="T81" fmla="*/ 379 h 1851"/>
                <a:gd name="T82" fmla="*/ 77 w 1111"/>
                <a:gd name="T83" fmla="*/ 355 h 1851"/>
                <a:gd name="T84" fmla="*/ 126 w 1111"/>
                <a:gd name="T85" fmla="*/ 351 h 1851"/>
                <a:gd name="T86" fmla="*/ 190 w 1111"/>
                <a:gd name="T87" fmla="*/ 371 h 1851"/>
                <a:gd name="T88" fmla="*/ 259 w 1111"/>
                <a:gd name="T89" fmla="*/ 390 h 1851"/>
                <a:gd name="T90" fmla="*/ 318 w 1111"/>
                <a:gd name="T91" fmla="*/ 395 h 1851"/>
                <a:gd name="T92" fmla="*/ 369 w 1111"/>
                <a:gd name="T93" fmla="*/ 386 h 1851"/>
                <a:gd name="T94" fmla="*/ 417 w 1111"/>
                <a:gd name="T95" fmla="*/ 359 h 1851"/>
                <a:gd name="T96" fmla="*/ 465 w 1111"/>
                <a:gd name="T97" fmla="*/ 315 h 1851"/>
                <a:gd name="T98" fmla="*/ 519 w 1111"/>
                <a:gd name="T99" fmla="*/ 254 h 1851"/>
                <a:gd name="T100" fmla="*/ 581 w 1111"/>
                <a:gd name="T101" fmla="*/ 172 h 1851"/>
                <a:gd name="T102" fmla="*/ 617 w 1111"/>
                <a:gd name="T103" fmla="*/ 122 h 1851"/>
                <a:gd name="T104" fmla="*/ 664 w 1111"/>
                <a:gd name="T105" fmla="*/ 70 h 1851"/>
                <a:gd name="T106" fmla="*/ 721 w 1111"/>
                <a:gd name="T107" fmla="*/ 32 h 1851"/>
                <a:gd name="T108" fmla="*/ 785 w 1111"/>
                <a:gd name="T109" fmla="*/ 9 h 1851"/>
                <a:gd name="T110" fmla="*/ 794 w 1111"/>
                <a:gd name="T111" fmla="*/ 7 h 1851"/>
                <a:gd name="T112" fmla="*/ 817 w 1111"/>
                <a:gd name="T113" fmla="*/ 2 h 1851"/>
                <a:gd name="T114" fmla="*/ 847 w 1111"/>
                <a:gd name="T115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1" h="1851">
                  <a:moveTo>
                    <a:pt x="847" y="0"/>
                  </a:moveTo>
                  <a:lnTo>
                    <a:pt x="862" y="1"/>
                  </a:lnTo>
                  <a:lnTo>
                    <a:pt x="878" y="2"/>
                  </a:lnTo>
                  <a:lnTo>
                    <a:pt x="891" y="4"/>
                  </a:lnTo>
                  <a:lnTo>
                    <a:pt x="902" y="7"/>
                  </a:lnTo>
                  <a:lnTo>
                    <a:pt x="909" y="8"/>
                  </a:lnTo>
                  <a:lnTo>
                    <a:pt x="912" y="8"/>
                  </a:lnTo>
                  <a:lnTo>
                    <a:pt x="913" y="8"/>
                  </a:lnTo>
                  <a:lnTo>
                    <a:pt x="941" y="17"/>
                  </a:lnTo>
                  <a:lnTo>
                    <a:pt x="971" y="29"/>
                  </a:lnTo>
                  <a:lnTo>
                    <a:pt x="998" y="44"/>
                  </a:lnTo>
                  <a:lnTo>
                    <a:pt x="1024" y="62"/>
                  </a:lnTo>
                  <a:lnTo>
                    <a:pt x="1049" y="83"/>
                  </a:lnTo>
                  <a:lnTo>
                    <a:pt x="1069" y="107"/>
                  </a:lnTo>
                  <a:lnTo>
                    <a:pt x="1087" y="134"/>
                  </a:lnTo>
                  <a:lnTo>
                    <a:pt x="1100" y="162"/>
                  </a:lnTo>
                  <a:lnTo>
                    <a:pt x="1109" y="194"/>
                  </a:lnTo>
                  <a:lnTo>
                    <a:pt x="1111" y="228"/>
                  </a:lnTo>
                  <a:lnTo>
                    <a:pt x="1111" y="862"/>
                  </a:lnTo>
                  <a:lnTo>
                    <a:pt x="1109" y="896"/>
                  </a:lnTo>
                  <a:lnTo>
                    <a:pt x="1101" y="927"/>
                  </a:lnTo>
                  <a:lnTo>
                    <a:pt x="1088" y="955"/>
                  </a:lnTo>
                  <a:lnTo>
                    <a:pt x="1071" y="981"/>
                  </a:lnTo>
                  <a:lnTo>
                    <a:pt x="1051" y="1005"/>
                  </a:lnTo>
                  <a:lnTo>
                    <a:pt x="1027" y="1025"/>
                  </a:lnTo>
                  <a:lnTo>
                    <a:pt x="1001" y="1044"/>
                  </a:lnTo>
                  <a:lnTo>
                    <a:pt x="973" y="1058"/>
                  </a:lnTo>
                  <a:lnTo>
                    <a:pt x="943" y="1070"/>
                  </a:lnTo>
                  <a:lnTo>
                    <a:pt x="912" y="1079"/>
                  </a:lnTo>
                  <a:lnTo>
                    <a:pt x="880" y="1083"/>
                  </a:lnTo>
                  <a:lnTo>
                    <a:pt x="848" y="1086"/>
                  </a:lnTo>
                  <a:lnTo>
                    <a:pt x="828" y="1084"/>
                  </a:lnTo>
                  <a:lnTo>
                    <a:pt x="476" y="1083"/>
                  </a:lnTo>
                  <a:lnTo>
                    <a:pt x="400" y="1735"/>
                  </a:lnTo>
                  <a:lnTo>
                    <a:pt x="394" y="1762"/>
                  </a:lnTo>
                  <a:lnTo>
                    <a:pt x="383" y="1787"/>
                  </a:lnTo>
                  <a:lnTo>
                    <a:pt x="366" y="1809"/>
                  </a:lnTo>
                  <a:lnTo>
                    <a:pt x="347" y="1826"/>
                  </a:lnTo>
                  <a:lnTo>
                    <a:pt x="323" y="1840"/>
                  </a:lnTo>
                  <a:lnTo>
                    <a:pt x="297" y="1849"/>
                  </a:lnTo>
                  <a:lnTo>
                    <a:pt x="269" y="1851"/>
                  </a:lnTo>
                  <a:lnTo>
                    <a:pt x="255" y="1850"/>
                  </a:lnTo>
                  <a:lnTo>
                    <a:pt x="229" y="1844"/>
                  </a:lnTo>
                  <a:lnTo>
                    <a:pt x="205" y="1834"/>
                  </a:lnTo>
                  <a:lnTo>
                    <a:pt x="183" y="1819"/>
                  </a:lnTo>
                  <a:lnTo>
                    <a:pt x="166" y="1801"/>
                  </a:lnTo>
                  <a:lnTo>
                    <a:pt x="153" y="1779"/>
                  </a:lnTo>
                  <a:lnTo>
                    <a:pt x="144" y="1757"/>
                  </a:lnTo>
                  <a:lnTo>
                    <a:pt x="138" y="1731"/>
                  </a:lnTo>
                  <a:lnTo>
                    <a:pt x="139" y="1705"/>
                  </a:lnTo>
                  <a:lnTo>
                    <a:pt x="228" y="937"/>
                  </a:lnTo>
                  <a:lnTo>
                    <a:pt x="233" y="909"/>
                  </a:lnTo>
                  <a:lnTo>
                    <a:pt x="246" y="885"/>
                  </a:lnTo>
                  <a:lnTo>
                    <a:pt x="262" y="863"/>
                  </a:lnTo>
                  <a:lnTo>
                    <a:pt x="281" y="845"/>
                  </a:lnTo>
                  <a:lnTo>
                    <a:pt x="305" y="832"/>
                  </a:lnTo>
                  <a:lnTo>
                    <a:pt x="331" y="823"/>
                  </a:lnTo>
                  <a:lnTo>
                    <a:pt x="358" y="820"/>
                  </a:lnTo>
                  <a:lnTo>
                    <a:pt x="358" y="820"/>
                  </a:lnTo>
                  <a:lnTo>
                    <a:pt x="586" y="821"/>
                  </a:lnTo>
                  <a:lnTo>
                    <a:pt x="586" y="506"/>
                  </a:lnTo>
                  <a:lnTo>
                    <a:pt x="553" y="534"/>
                  </a:lnTo>
                  <a:lnTo>
                    <a:pt x="518" y="557"/>
                  </a:lnTo>
                  <a:lnTo>
                    <a:pt x="481" y="578"/>
                  </a:lnTo>
                  <a:lnTo>
                    <a:pt x="442" y="594"/>
                  </a:lnTo>
                  <a:lnTo>
                    <a:pt x="401" y="606"/>
                  </a:lnTo>
                  <a:lnTo>
                    <a:pt x="357" y="613"/>
                  </a:lnTo>
                  <a:lnTo>
                    <a:pt x="310" y="616"/>
                  </a:lnTo>
                  <a:lnTo>
                    <a:pt x="268" y="614"/>
                  </a:lnTo>
                  <a:lnTo>
                    <a:pt x="223" y="609"/>
                  </a:lnTo>
                  <a:lnTo>
                    <a:pt x="175" y="598"/>
                  </a:lnTo>
                  <a:lnTo>
                    <a:pt x="124" y="584"/>
                  </a:lnTo>
                  <a:lnTo>
                    <a:pt x="70" y="565"/>
                  </a:lnTo>
                  <a:lnTo>
                    <a:pt x="47" y="553"/>
                  </a:lnTo>
                  <a:lnTo>
                    <a:pt x="29" y="537"/>
                  </a:lnTo>
                  <a:lnTo>
                    <a:pt x="15" y="518"/>
                  </a:lnTo>
                  <a:lnTo>
                    <a:pt x="4" y="495"/>
                  </a:lnTo>
                  <a:lnTo>
                    <a:pt x="0" y="471"/>
                  </a:lnTo>
                  <a:lnTo>
                    <a:pt x="0" y="446"/>
                  </a:lnTo>
                  <a:lnTo>
                    <a:pt x="7" y="421"/>
                  </a:lnTo>
                  <a:lnTo>
                    <a:pt x="18" y="398"/>
                  </a:lnTo>
                  <a:lnTo>
                    <a:pt x="35" y="379"/>
                  </a:lnTo>
                  <a:lnTo>
                    <a:pt x="54" y="364"/>
                  </a:lnTo>
                  <a:lnTo>
                    <a:pt x="77" y="355"/>
                  </a:lnTo>
                  <a:lnTo>
                    <a:pt x="101" y="350"/>
                  </a:lnTo>
                  <a:lnTo>
                    <a:pt x="126" y="351"/>
                  </a:lnTo>
                  <a:lnTo>
                    <a:pt x="151" y="356"/>
                  </a:lnTo>
                  <a:lnTo>
                    <a:pt x="190" y="371"/>
                  </a:lnTo>
                  <a:lnTo>
                    <a:pt x="226" y="382"/>
                  </a:lnTo>
                  <a:lnTo>
                    <a:pt x="259" y="390"/>
                  </a:lnTo>
                  <a:lnTo>
                    <a:pt x="290" y="395"/>
                  </a:lnTo>
                  <a:lnTo>
                    <a:pt x="318" y="395"/>
                  </a:lnTo>
                  <a:lnTo>
                    <a:pt x="344" y="393"/>
                  </a:lnTo>
                  <a:lnTo>
                    <a:pt x="369" y="386"/>
                  </a:lnTo>
                  <a:lnTo>
                    <a:pt x="393" y="375"/>
                  </a:lnTo>
                  <a:lnTo>
                    <a:pt x="417" y="359"/>
                  </a:lnTo>
                  <a:lnTo>
                    <a:pt x="441" y="339"/>
                  </a:lnTo>
                  <a:lnTo>
                    <a:pt x="465" y="315"/>
                  </a:lnTo>
                  <a:lnTo>
                    <a:pt x="492" y="287"/>
                  </a:lnTo>
                  <a:lnTo>
                    <a:pt x="519" y="254"/>
                  </a:lnTo>
                  <a:lnTo>
                    <a:pt x="548" y="216"/>
                  </a:lnTo>
                  <a:lnTo>
                    <a:pt x="581" y="172"/>
                  </a:lnTo>
                  <a:lnTo>
                    <a:pt x="616" y="125"/>
                  </a:lnTo>
                  <a:lnTo>
                    <a:pt x="617" y="122"/>
                  </a:lnTo>
                  <a:lnTo>
                    <a:pt x="639" y="95"/>
                  </a:lnTo>
                  <a:lnTo>
                    <a:pt x="664" y="70"/>
                  </a:lnTo>
                  <a:lnTo>
                    <a:pt x="692" y="50"/>
                  </a:lnTo>
                  <a:lnTo>
                    <a:pt x="721" y="32"/>
                  </a:lnTo>
                  <a:lnTo>
                    <a:pt x="753" y="18"/>
                  </a:lnTo>
                  <a:lnTo>
                    <a:pt x="785" y="9"/>
                  </a:lnTo>
                  <a:lnTo>
                    <a:pt x="787" y="8"/>
                  </a:lnTo>
                  <a:lnTo>
                    <a:pt x="794" y="7"/>
                  </a:lnTo>
                  <a:lnTo>
                    <a:pt x="804" y="4"/>
                  </a:lnTo>
                  <a:lnTo>
                    <a:pt x="817" y="2"/>
                  </a:lnTo>
                  <a:lnTo>
                    <a:pt x="831" y="1"/>
                  </a:lnTo>
                  <a:lnTo>
                    <a:pt x="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5305" y="1386"/>
              <a:ext cx="126" cy="248"/>
            </a:xfrm>
            <a:custGeom>
              <a:avLst/>
              <a:gdLst>
                <a:gd name="T0" fmla="*/ 797 w 883"/>
                <a:gd name="T1" fmla="*/ 3 h 1736"/>
                <a:gd name="T2" fmla="*/ 841 w 883"/>
                <a:gd name="T3" fmla="*/ 25 h 1736"/>
                <a:gd name="T4" fmla="*/ 872 w 883"/>
                <a:gd name="T5" fmla="*/ 62 h 1736"/>
                <a:gd name="T6" fmla="*/ 883 w 883"/>
                <a:gd name="T7" fmla="*/ 111 h 1736"/>
                <a:gd name="T8" fmla="*/ 880 w 883"/>
                <a:gd name="T9" fmla="*/ 1131 h 1736"/>
                <a:gd name="T10" fmla="*/ 862 w 883"/>
                <a:gd name="T11" fmla="*/ 1173 h 1736"/>
                <a:gd name="T12" fmla="*/ 828 w 883"/>
                <a:gd name="T13" fmla="*/ 1204 h 1736"/>
                <a:gd name="T14" fmla="*/ 853 w 883"/>
                <a:gd name="T15" fmla="*/ 1264 h 1736"/>
                <a:gd name="T16" fmla="*/ 862 w 883"/>
                <a:gd name="T17" fmla="*/ 1331 h 1736"/>
                <a:gd name="T18" fmla="*/ 858 w 883"/>
                <a:gd name="T19" fmla="*/ 1667 h 1736"/>
                <a:gd name="T20" fmla="*/ 834 w 883"/>
                <a:gd name="T21" fmla="*/ 1709 h 1736"/>
                <a:gd name="T22" fmla="*/ 793 w 883"/>
                <a:gd name="T23" fmla="*/ 1733 h 1736"/>
                <a:gd name="T24" fmla="*/ 744 w 883"/>
                <a:gd name="T25" fmla="*/ 1733 h 1736"/>
                <a:gd name="T26" fmla="*/ 702 w 883"/>
                <a:gd name="T27" fmla="*/ 1709 h 1736"/>
                <a:gd name="T28" fmla="*/ 678 w 883"/>
                <a:gd name="T29" fmla="*/ 1667 h 1736"/>
                <a:gd name="T30" fmla="*/ 675 w 883"/>
                <a:gd name="T31" fmla="*/ 1331 h 1736"/>
                <a:gd name="T32" fmla="*/ 665 w 883"/>
                <a:gd name="T33" fmla="*/ 1292 h 1736"/>
                <a:gd name="T34" fmla="*/ 637 w 883"/>
                <a:gd name="T35" fmla="*/ 1265 h 1736"/>
                <a:gd name="T36" fmla="*/ 599 w 883"/>
                <a:gd name="T37" fmla="*/ 1255 h 1736"/>
                <a:gd name="T38" fmla="*/ 268 w 883"/>
                <a:gd name="T39" fmla="*/ 1257 h 1736"/>
                <a:gd name="T40" fmla="*/ 234 w 883"/>
                <a:gd name="T41" fmla="*/ 1278 h 1736"/>
                <a:gd name="T42" fmla="*/ 215 w 883"/>
                <a:gd name="T43" fmla="*/ 1310 h 1736"/>
                <a:gd name="T44" fmla="*/ 211 w 883"/>
                <a:gd name="T45" fmla="*/ 1643 h 1736"/>
                <a:gd name="T46" fmla="*/ 199 w 883"/>
                <a:gd name="T47" fmla="*/ 1690 h 1736"/>
                <a:gd name="T48" fmla="*/ 166 w 883"/>
                <a:gd name="T49" fmla="*/ 1724 h 1736"/>
                <a:gd name="T50" fmla="*/ 119 w 883"/>
                <a:gd name="T51" fmla="*/ 1736 h 1736"/>
                <a:gd name="T52" fmla="*/ 72 w 883"/>
                <a:gd name="T53" fmla="*/ 1724 h 1736"/>
                <a:gd name="T54" fmla="*/ 38 w 883"/>
                <a:gd name="T55" fmla="*/ 1690 h 1736"/>
                <a:gd name="T56" fmla="*/ 26 w 883"/>
                <a:gd name="T57" fmla="*/ 1643 h 1736"/>
                <a:gd name="T58" fmla="*/ 28 w 883"/>
                <a:gd name="T59" fmla="*/ 1297 h 1736"/>
                <a:gd name="T60" fmla="*/ 44 w 883"/>
                <a:gd name="T61" fmla="*/ 1234 h 1736"/>
                <a:gd name="T62" fmla="*/ 38 w 883"/>
                <a:gd name="T63" fmla="*/ 1191 h 1736"/>
                <a:gd name="T64" fmla="*/ 10 w 883"/>
                <a:gd name="T65" fmla="*/ 1155 h 1736"/>
                <a:gd name="T66" fmla="*/ 0 w 883"/>
                <a:gd name="T67" fmla="*/ 1107 h 1736"/>
                <a:gd name="T68" fmla="*/ 11 w 883"/>
                <a:gd name="T69" fmla="*/ 1058 h 1736"/>
                <a:gd name="T70" fmla="*/ 42 w 883"/>
                <a:gd name="T71" fmla="*/ 1021 h 1736"/>
                <a:gd name="T72" fmla="*/ 86 w 883"/>
                <a:gd name="T73" fmla="*/ 999 h 1736"/>
                <a:gd name="T74" fmla="*/ 660 w 883"/>
                <a:gd name="T75" fmla="*/ 996 h 1736"/>
                <a:gd name="T76" fmla="*/ 663 w 883"/>
                <a:gd name="T77" fmla="*/ 86 h 1736"/>
                <a:gd name="T78" fmla="*/ 685 w 883"/>
                <a:gd name="T79" fmla="*/ 42 h 1736"/>
                <a:gd name="T80" fmla="*/ 722 w 883"/>
                <a:gd name="T81" fmla="*/ 11 h 1736"/>
                <a:gd name="T82" fmla="*/ 771 w 883"/>
                <a:gd name="T83" fmla="*/ 0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3" h="1736">
                  <a:moveTo>
                    <a:pt x="771" y="0"/>
                  </a:moveTo>
                  <a:lnTo>
                    <a:pt x="797" y="3"/>
                  </a:lnTo>
                  <a:lnTo>
                    <a:pt x="821" y="11"/>
                  </a:lnTo>
                  <a:lnTo>
                    <a:pt x="841" y="25"/>
                  </a:lnTo>
                  <a:lnTo>
                    <a:pt x="858" y="42"/>
                  </a:lnTo>
                  <a:lnTo>
                    <a:pt x="872" y="62"/>
                  </a:lnTo>
                  <a:lnTo>
                    <a:pt x="880" y="86"/>
                  </a:lnTo>
                  <a:lnTo>
                    <a:pt x="883" y="111"/>
                  </a:lnTo>
                  <a:lnTo>
                    <a:pt x="883" y="1107"/>
                  </a:lnTo>
                  <a:lnTo>
                    <a:pt x="880" y="1131"/>
                  </a:lnTo>
                  <a:lnTo>
                    <a:pt x="873" y="1153"/>
                  </a:lnTo>
                  <a:lnTo>
                    <a:pt x="862" y="1173"/>
                  </a:lnTo>
                  <a:lnTo>
                    <a:pt x="846" y="1190"/>
                  </a:lnTo>
                  <a:lnTo>
                    <a:pt x="828" y="1204"/>
                  </a:lnTo>
                  <a:lnTo>
                    <a:pt x="842" y="1232"/>
                  </a:lnTo>
                  <a:lnTo>
                    <a:pt x="853" y="1264"/>
                  </a:lnTo>
                  <a:lnTo>
                    <a:pt x="859" y="1297"/>
                  </a:lnTo>
                  <a:lnTo>
                    <a:pt x="862" y="1331"/>
                  </a:lnTo>
                  <a:lnTo>
                    <a:pt x="862" y="1643"/>
                  </a:lnTo>
                  <a:lnTo>
                    <a:pt x="858" y="1667"/>
                  </a:lnTo>
                  <a:lnTo>
                    <a:pt x="849" y="1690"/>
                  </a:lnTo>
                  <a:lnTo>
                    <a:pt x="834" y="1709"/>
                  </a:lnTo>
                  <a:lnTo>
                    <a:pt x="815" y="1724"/>
                  </a:lnTo>
                  <a:lnTo>
                    <a:pt x="793" y="1733"/>
                  </a:lnTo>
                  <a:lnTo>
                    <a:pt x="769" y="1736"/>
                  </a:lnTo>
                  <a:lnTo>
                    <a:pt x="744" y="1733"/>
                  </a:lnTo>
                  <a:lnTo>
                    <a:pt x="721" y="1724"/>
                  </a:lnTo>
                  <a:lnTo>
                    <a:pt x="702" y="1709"/>
                  </a:lnTo>
                  <a:lnTo>
                    <a:pt x="688" y="1690"/>
                  </a:lnTo>
                  <a:lnTo>
                    <a:pt x="678" y="1667"/>
                  </a:lnTo>
                  <a:lnTo>
                    <a:pt x="675" y="1643"/>
                  </a:lnTo>
                  <a:lnTo>
                    <a:pt x="675" y="1331"/>
                  </a:lnTo>
                  <a:lnTo>
                    <a:pt x="672" y="1310"/>
                  </a:lnTo>
                  <a:lnTo>
                    <a:pt x="665" y="1292"/>
                  </a:lnTo>
                  <a:lnTo>
                    <a:pt x="653" y="1278"/>
                  </a:lnTo>
                  <a:lnTo>
                    <a:pt x="637" y="1265"/>
                  </a:lnTo>
                  <a:lnTo>
                    <a:pt x="619" y="1257"/>
                  </a:lnTo>
                  <a:lnTo>
                    <a:pt x="599" y="1255"/>
                  </a:lnTo>
                  <a:lnTo>
                    <a:pt x="288" y="1255"/>
                  </a:lnTo>
                  <a:lnTo>
                    <a:pt x="268" y="1257"/>
                  </a:lnTo>
                  <a:lnTo>
                    <a:pt x="250" y="1265"/>
                  </a:lnTo>
                  <a:lnTo>
                    <a:pt x="234" y="1278"/>
                  </a:lnTo>
                  <a:lnTo>
                    <a:pt x="223" y="1292"/>
                  </a:lnTo>
                  <a:lnTo>
                    <a:pt x="215" y="1310"/>
                  </a:lnTo>
                  <a:lnTo>
                    <a:pt x="211" y="1331"/>
                  </a:lnTo>
                  <a:lnTo>
                    <a:pt x="211" y="1643"/>
                  </a:lnTo>
                  <a:lnTo>
                    <a:pt x="209" y="1667"/>
                  </a:lnTo>
                  <a:lnTo>
                    <a:pt x="199" y="1690"/>
                  </a:lnTo>
                  <a:lnTo>
                    <a:pt x="184" y="1709"/>
                  </a:lnTo>
                  <a:lnTo>
                    <a:pt x="166" y="1724"/>
                  </a:lnTo>
                  <a:lnTo>
                    <a:pt x="143" y="1733"/>
                  </a:lnTo>
                  <a:lnTo>
                    <a:pt x="119" y="1736"/>
                  </a:lnTo>
                  <a:lnTo>
                    <a:pt x="94" y="1733"/>
                  </a:lnTo>
                  <a:lnTo>
                    <a:pt x="72" y="1724"/>
                  </a:lnTo>
                  <a:lnTo>
                    <a:pt x="53" y="1709"/>
                  </a:lnTo>
                  <a:lnTo>
                    <a:pt x="38" y="1690"/>
                  </a:lnTo>
                  <a:lnTo>
                    <a:pt x="29" y="1667"/>
                  </a:lnTo>
                  <a:lnTo>
                    <a:pt x="26" y="1643"/>
                  </a:lnTo>
                  <a:lnTo>
                    <a:pt x="26" y="1331"/>
                  </a:lnTo>
                  <a:lnTo>
                    <a:pt x="28" y="1297"/>
                  </a:lnTo>
                  <a:lnTo>
                    <a:pt x="34" y="1265"/>
                  </a:lnTo>
                  <a:lnTo>
                    <a:pt x="44" y="1234"/>
                  </a:lnTo>
                  <a:lnTo>
                    <a:pt x="57" y="1205"/>
                  </a:lnTo>
                  <a:lnTo>
                    <a:pt x="38" y="1191"/>
                  </a:lnTo>
                  <a:lnTo>
                    <a:pt x="22" y="1174"/>
                  </a:lnTo>
                  <a:lnTo>
                    <a:pt x="10" y="1155"/>
                  </a:lnTo>
                  <a:lnTo>
                    <a:pt x="3" y="1132"/>
                  </a:lnTo>
                  <a:lnTo>
                    <a:pt x="0" y="1107"/>
                  </a:lnTo>
                  <a:lnTo>
                    <a:pt x="3" y="1082"/>
                  </a:lnTo>
                  <a:lnTo>
                    <a:pt x="11" y="1058"/>
                  </a:lnTo>
                  <a:lnTo>
                    <a:pt x="25" y="1038"/>
                  </a:lnTo>
                  <a:lnTo>
                    <a:pt x="42" y="1021"/>
                  </a:lnTo>
                  <a:lnTo>
                    <a:pt x="62" y="1007"/>
                  </a:lnTo>
                  <a:lnTo>
                    <a:pt x="86" y="999"/>
                  </a:lnTo>
                  <a:lnTo>
                    <a:pt x="111" y="996"/>
                  </a:lnTo>
                  <a:lnTo>
                    <a:pt x="660" y="996"/>
                  </a:lnTo>
                  <a:lnTo>
                    <a:pt x="660" y="111"/>
                  </a:lnTo>
                  <a:lnTo>
                    <a:pt x="663" y="86"/>
                  </a:lnTo>
                  <a:lnTo>
                    <a:pt x="671" y="62"/>
                  </a:lnTo>
                  <a:lnTo>
                    <a:pt x="685" y="42"/>
                  </a:lnTo>
                  <a:lnTo>
                    <a:pt x="702" y="25"/>
                  </a:lnTo>
                  <a:lnTo>
                    <a:pt x="722" y="11"/>
                  </a:lnTo>
                  <a:lnTo>
                    <a:pt x="746" y="3"/>
                  </a:lnTo>
                  <a:lnTo>
                    <a:pt x="7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"/>
            <p:cNvSpPr>
              <a:spLocks/>
            </p:cNvSpPr>
            <p:nvPr/>
          </p:nvSpPr>
          <p:spPr bwMode="auto">
            <a:xfrm>
              <a:off x="5060" y="1460"/>
              <a:ext cx="207" cy="166"/>
            </a:xfrm>
            <a:custGeom>
              <a:avLst/>
              <a:gdLst>
                <a:gd name="T0" fmla="*/ 106 w 1448"/>
                <a:gd name="T1" fmla="*/ 0 h 1162"/>
                <a:gd name="T2" fmla="*/ 1341 w 1448"/>
                <a:gd name="T3" fmla="*/ 0 h 1162"/>
                <a:gd name="T4" fmla="*/ 1366 w 1448"/>
                <a:gd name="T5" fmla="*/ 4 h 1162"/>
                <a:gd name="T6" fmla="*/ 1388 w 1448"/>
                <a:gd name="T7" fmla="*/ 12 h 1162"/>
                <a:gd name="T8" fmla="*/ 1408 w 1448"/>
                <a:gd name="T9" fmla="*/ 24 h 1162"/>
                <a:gd name="T10" fmla="*/ 1425 w 1448"/>
                <a:gd name="T11" fmla="*/ 40 h 1162"/>
                <a:gd name="T12" fmla="*/ 1437 w 1448"/>
                <a:gd name="T13" fmla="*/ 60 h 1162"/>
                <a:gd name="T14" fmla="*/ 1445 w 1448"/>
                <a:gd name="T15" fmla="*/ 83 h 1162"/>
                <a:gd name="T16" fmla="*/ 1448 w 1448"/>
                <a:gd name="T17" fmla="*/ 107 h 1162"/>
                <a:gd name="T18" fmla="*/ 1445 w 1448"/>
                <a:gd name="T19" fmla="*/ 132 h 1162"/>
                <a:gd name="T20" fmla="*/ 1437 w 1448"/>
                <a:gd name="T21" fmla="*/ 154 h 1162"/>
                <a:gd name="T22" fmla="*/ 1425 w 1448"/>
                <a:gd name="T23" fmla="*/ 174 h 1162"/>
                <a:gd name="T24" fmla="*/ 1408 w 1448"/>
                <a:gd name="T25" fmla="*/ 190 h 1162"/>
                <a:gd name="T26" fmla="*/ 1388 w 1448"/>
                <a:gd name="T27" fmla="*/ 203 h 1162"/>
                <a:gd name="T28" fmla="*/ 1366 w 1448"/>
                <a:gd name="T29" fmla="*/ 211 h 1162"/>
                <a:gd name="T30" fmla="*/ 1341 w 1448"/>
                <a:gd name="T31" fmla="*/ 214 h 1162"/>
                <a:gd name="T32" fmla="*/ 1195 w 1448"/>
                <a:gd name="T33" fmla="*/ 214 h 1162"/>
                <a:gd name="T34" fmla="*/ 1195 w 1448"/>
                <a:gd name="T35" fmla="*/ 1162 h 1162"/>
                <a:gd name="T36" fmla="*/ 252 w 1448"/>
                <a:gd name="T37" fmla="*/ 1162 h 1162"/>
                <a:gd name="T38" fmla="*/ 252 w 1448"/>
                <a:gd name="T39" fmla="*/ 214 h 1162"/>
                <a:gd name="T40" fmla="*/ 106 w 1448"/>
                <a:gd name="T41" fmla="*/ 214 h 1162"/>
                <a:gd name="T42" fmla="*/ 81 w 1448"/>
                <a:gd name="T43" fmla="*/ 211 h 1162"/>
                <a:gd name="T44" fmla="*/ 58 w 1448"/>
                <a:gd name="T45" fmla="*/ 203 h 1162"/>
                <a:gd name="T46" fmla="*/ 39 w 1448"/>
                <a:gd name="T47" fmla="*/ 190 h 1162"/>
                <a:gd name="T48" fmla="*/ 22 w 1448"/>
                <a:gd name="T49" fmla="*/ 174 h 1162"/>
                <a:gd name="T50" fmla="*/ 10 w 1448"/>
                <a:gd name="T51" fmla="*/ 154 h 1162"/>
                <a:gd name="T52" fmla="*/ 2 w 1448"/>
                <a:gd name="T53" fmla="*/ 132 h 1162"/>
                <a:gd name="T54" fmla="*/ 0 w 1448"/>
                <a:gd name="T55" fmla="*/ 107 h 1162"/>
                <a:gd name="T56" fmla="*/ 2 w 1448"/>
                <a:gd name="T57" fmla="*/ 83 h 1162"/>
                <a:gd name="T58" fmla="*/ 10 w 1448"/>
                <a:gd name="T59" fmla="*/ 60 h 1162"/>
                <a:gd name="T60" fmla="*/ 22 w 1448"/>
                <a:gd name="T61" fmla="*/ 40 h 1162"/>
                <a:gd name="T62" fmla="*/ 39 w 1448"/>
                <a:gd name="T63" fmla="*/ 24 h 1162"/>
                <a:gd name="T64" fmla="*/ 58 w 1448"/>
                <a:gd name="T65" fmla="*/ 12 h 1162"/>
                <a:gd name="T66" fmla="*/ 81 w 1448"/>
                <a:gd name="T67" fmla="*/ 4 h 1162"/>
                <a:gd name="T68" fmla="*/ 106 w 1448"/>
                <a:gd name="T69" fmla="*/ 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8" h="1162">
                  <a:moveTo>
                    <a:pt x="106" y="0"/>
                  </a:moveTo>
                  <a:lnTo>
                    <a:pt x="1341" y="0"/>
                  </a:lnTo>
                  <a:lnTo>
                    <a:pt x="1366" y="4"/>
                  </a:lnTo>
                  <a:lnTo>
                    <a:pt x="1388" y="12"/>
                  </a:lnTo>
                  <a:lnTo>
                    <a:pt x="1408" y="24"/>
                  </a:lnTo>
                  <a:lnTo>
                    <a:pt x="1425" y="40"/>
                  </a:lnTo>
                  <a:lnTo>
                    <a:pt x="1437" y="60"/>
                  </a:lnTo>
                  <a:lnTo>
                    <a:pt x="1445" y="83"/>
                  </a:lnTo>
                  <a:lnTo>
                    <a:pt x="1448" y="107"/>
                  </a:lnTo>
                  <a:lnTo>
                    <a:pt x="1445" y="132"/>
                  </a:lnTo>
                  <a:lnTo>
                    <a:pt x="1437" y="154"/>
                  </a:lnTo>
                  <a:lnTo>
                    <a:pt x="1425" y="174"/>
                  </a:lnTo>
                  <a:lnTo>
                    <a:pt x="1408" y="190"/>
                  </a:lnTo>
                  <a:lnTo>
                    <a:pt x="1388" y="203"/>
                  </a:lnTo>
                  <a:lnTo>
                    <a:pt x="1366" y="211"/>
                  </a:lnTo>
                  <a:lnTo>
                    <a:pt x="1341" y="214"/>
                  </a:lnTo>
                  <a:lnTo>
                    <a:pt x="1195" y="214"/>
                  </a:lnTo>
                  <a:lnTo>
                    <a:pt x="1195" y="1162"/>
                  </a:lnTo>
                  <a:lnTo>
                    <a:pt x="252" y="1162"/>
                  </a:lnTo>
                  <a:lnTo>
                    <a:pt x="252" y="214"/>
                  </a:lnTo>
                  <a:lnTo>
                    <a:pt x="106" y="214"/>
                  </a:lnTo>
                  <a:lnTo>
                    <a:pt x="81" y="211"/>
                  </a:lnTo>
                  <a:lnTo>
                    <a:pt x="58" y="203"/>
                  </a:lnTo>
                  <a:lnTo>
                    <a:pt x="39" y="190"/>
                  </a:lnTo>
                  <a:lnTo>
                    <a:pt x="22" y="174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07"/>
                  </a:lnTo>
                  <a:lnTo>
                    <a:pt x="2" y="83"/>
                  </a:lnTo>
                  <a:lnTo>
                    <a:pt x="10" y="60"/>
                  </a:lnTo>
                  <a:lnTo>
                    <a:pt x="22" y="40"/>
                  </a:lnTo>
                  <a:lnTo>
                    <a:pt x="39" y="24"/>
                  </a:lnTo>
                  <a:lnTo>
                    <a:pt x="58" y="12"/>
                  </a:lnTo>
                  <a:lnTo>
                    <a:pt x="8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"/>
            <p:cNvSpPr>
              <a:spLocks noEditPoints="1"/>
            </p:cNvSpPr>
            <p:nvPr/>
          </p:nvSpPr>
          <p:spPr bwMode="auto">
            <a:xfrm>
              <a:off x="5047" y="1198"/>
              <a:ext cx="171" cy="128"/>
            </a:xfrm>
            <a:custGeom>
              <a:avLst/>
              <a:gdLst>
                <a:gd name="T0" fmla="*/ 826 w 1198"/>
                <a:gd name="T1" fmla="*/ 265 h 899"/>
                <a:gd name="T2" fmla="*/ 792 w 1198"/>
                <a:gd name="T3" fmla="*/ 285 h 899"/>
                <a:gd name="T4" fmla="*/ 771 w 1198"/>
                <a:gd name="T5" fmla="*/ 319 h 899"/>
                <a:gd name="T6" fmla="*/ 771 w 1198"/>
                <a:gd name="T7" fmla="*/ 360 h 899"/>
                <a:gd name="T8" fmla="*/ 792 w 1198"/>
                <a:gd name="T9" fmla="*/ 395 h 899"/>
                <a:gd name="T10" fmla="*/ 826 w 1198"/>
                <a:gd name="T11" fmla="*/ 414 h 899"/>
                <a:gd name="T12" fmla="*/ 866 w 1198"/>
                <a:gd name="T13" fmla="*/ 414 h 899"/>
                <a:gd name="T14" fmla="*/ 902 w 1198"/>
                <a:gd name="T15" fmla="*/ 395 h 899"/>
                <a:gd name="T16" fmla="*/ 921 w 1198"/>
                <a:gd name="T17" fmla="*/ 360 h 899"/>
                <a:gd name="T18" fmla="*/ 921 w 1198"/>
                <a:gd name="T19" fmla="*/ 319 h 899"/>
                <a:gd name="T20" fmla="*/ 902 w 1198"/>
                <a:gd name="T21" fmla="*/ 285 h 899"/>
                <a:gd name="T22" fmla="*/ 866 w 1198"/>
                <a:gd name="T23" fmla="*/ 265 h 899"/>
                <a:gd name="T24" fmla="*/ 604 w 1198"/>
                <a:gd name="T25" fmla="*/ 262 h 899"/>
                <a:gd name="T26" fmla="*/ 564 w 1198"/>
                <a:gd name="T27" fmla="*/ 273 h 899"/>
                <a:gd name="T28" fmla="*/ 537 w 1198"/>
                <a:gd name="T29" fmla="*/ 301 h 899"/>
                <a:gd name="T30" fmla="*/ 526 w 1198"/>
                <a:gd name="T31" fmla="*/ 340 h 899"/>
                <a:gd name="T32" fmla="*/ 537 w 1198"/>
                <a:gd name="T33" fmla="*/ 379 h 899"/>
                <a:gd name="T34" fmla="*/ 564 w 1198"/>
                <a:gd name="T35" fmla="*/ 407 h 899"/>
                <a:gd name="T36" fmla="*/ 604 w 1198"/>
                <a:gd name="T37" fmla="*/ 418 h 899"/>
                <a:gd name="T38" fmla="*/ 642 w 1198"/>
                <a:gd name="T39" fmla="*/ 407 h 899"/>
                <a:gd name="T40" fmla="*/ 670 w 1198"/>
                <a:gd name="T41" fmla="*/ 379 h 899"/>
                <a:gd name="T42" fmla="*/ 681 w 1198"/>
                <a:gd name="T43" fmla="*/ 340 h 899"/>
                <a:gd name="T44" fmla="*/ 670 w 1198"/>
                <a:gd name="T45" fmla="*/ 301 h 899"/>
                <a:gd name="T46" fmla="*/ 642 w 1198"/>
                <a:gd name="T47" fmla="*/ 273 h 899"/>
                <a:gd name="T48" fmla="*/ 604 w 1198"/>
                <a:gd name="T49" fmla="*/ 262 h 899"/>
                <a:gd name="T50" fmla="*/ 332 w 1198"/>
                <a:gd name="T51" fmla="*/ 265 h 899"/>
                <a:gd name="T52" fmla="*/ 297 w 1198"/>
                <a:gd name="T53" fmla="*/ 285 h 899"/>
                <a:gd name="T54" fmla="*/ 277 w 1198"/>
                <a:gd name="T55" fmla="*/ 319 h 899"/>
                <a:gd name="T56" fmla="*/ 277 w 1198"/>
                <a:gd name="T57" fmla="*/ 360 h 899"/>
                <a:gd name="T58" fmla="*/ 297 w 1198"/>
                <a:gd name="T59" fmla="*/ 395 h 899"/>
                <a:gd name="T60" fmla="*/ 332 w 1198"/>
                <a:gd name="T61" fmla="*/ 414 h 899"/>
                <a:gd name="T62" fmla="*/ 373 w 1198"/>
                <a:gd name="T63" fmla="*/ 414 h 899"/>
                <a:gd name="T64" fmla="*/ 407 w 1198"/>
                <a:gd name="T65" fmla="*/ 395 h 899"/>
                <a:gd name="T66" fmla="*/ 427 w 1198"/>
                <a:gd name="T67" fmla="*/ 360 h 899"/>
                <a:gd name="T68" fmla="*/ 427 w 1198"/>
                <a:gd name="T69" fmla="*/ 319 h 899"/>
                <a:gd name="T70" fmla="*/ 407 w 1198"/>
                <a:gd name="T71" fmla="*/ 285 h 899"/>
                <a:gd name="T72" fmla="*/ 373 w 1198"/>
                <a:gd name="T73" fmla="*/ 265 h 899"/>
                <a:gd name="T74" fmla="*/ 80 w 1198"/>
                <a:gd name="T75" fmla="*/ 0 h 899"/>
                <a:gd name="T76" fmla="*/ 1139 w 1198"/>
                <a:gd name="T77" fmla="*/ 2 h 899"/>
                <a:gd name="T78" fmla="*/ 1175 w 1198"/>
                <a:gd name="T79" fmla="*/ 24 h 899"/>
                <a:gd name="T80" fmla="*/ 1195 w 1198"/>
                <a:gd name="T81" fmla="*/ 59 h 899"/>
                <a:gd name="T82" fmla="*/ 1198 w 1198"/>
                <a:gd name="T83" fmla="*/ 589 h 899"/>
                <a:gd name="T84" fmla="*/ 460 w 1198"/>
                <a:gd name="T85" fmla="*/ 592 h 899"/>
                <a:gd name="T86" fmla="*/ 425 w 1198"/>
                <a:gd name="T87" fmla="*/ 613 h 899"/>
                <a:gd name="T88" fmla="*/ 403 w 1198"/>
                <a:gd name="T89" fmla="*/ 648 h 899"/>
                <a:gd name="T90" fmla="*/ 401 w 1198"/>
                <a:gd name="T91" fmla="*/ 745 h 899"/>
                <a:gd name="T92" fmla="*/ 43 w 1198"/>
                <a:gd name="T93" fmla="*/ 899 h 899"/>
                <a:gd name="T94" fmla="*/ 80 w 1198"/>
                <a:gd name="T95" fmla="*/ 745 h 899"/>
                <a:gd name="T96" fmla="*/ 40 w 1198"/>
                <a:gd name="T97" fmla="*/ 735 h 899"/>
                <a:gd name="T98" fmla="*/ 11 w 1198"/>
                <a:gd name="T99" fmla="*/ 705 h 899"/>
                <a:gd name="T100" fmla="*/ 0 w 1198"/>
                <a:gd name="T101" fmla="*/ 664 h 899"/>
                <a:gd name="T102" fmla="*/ 3 w 1198"/>
                <a:gd name="T103" fmla="*/ 59 h 899"/>
                <a:gd name="T104" fmla="*/ 24 w 1198"/>
                <a:gd name="T105" fmla="*/ 24 h 899"/>
                <a:gd name="T106" fmla="*/ 59 w 1198"/>
                <a:gd name="T107" fmla="*/ 2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8" h="899">
                  <a:moveTo>
                    <a:pt x="846" y="262"/>
                  </a:moveTo>
                  <a:lnTo>
                    <a:pt x="826" y="265"/>
                  </a:lnTo>
                  <a:lnTo>
                    <a:pt x="806" y="273"/>
                  </a:lnTo>
                  <a:lnTo>
                    <a:pt x="792" y="285"/>
                  </a:lnTo>
                  <a:lnTo>
                    <a:pt x="779" y="301"/>
                  </a:lnTo>
                  <a:lnTo>
                    <a:pt x="771" y="319"/>
                  </a:lnTo>
                  <a:lnTo>
                    <a:pt x="769" y="340"/>
                  </a:lnTo>
                  <a:lnTo>
                    <a:pt x="771" y="360"/>
                  </a:lnTo>
                  <a:lnTo>
                    <a:pt x="779" y="379"/>
                  </a:lnTo>
                  <a:lnTo>
                    <a:pt x="792" y="395"/>
                  </a:lnTo>
                  <a:lnTo>
                    <a:pt x="806" y="407"/>
                  </a:lnTo>
                  <a:lnTo>
                    <a:pt x="826" y="414"/>
                  </a:lnTo>
                  <a:lnTo>
                    <a:pt x="846" y="418"/>
                  </a:lnTo>
                  <a:lnTo>
                    <a:pt x="866" y="414"/>
                  </a:lnTo>
                  <a:lnTo>
                    <a:pt x="886" y="407"/>
                  </a:lnTo>
                  <a:lnTo>
                    <a:pt x="902" y="395"/>
                  </a:lnTo>
                  <a:lnTo>
                    <a:pt x="913" y="379"/>
                  </a:lnTo>
                  <a:lnTo>
                    <a:pt x="921" y="360"/>
                  </a:lnTo>
                  <a:lnTo>
                    <a:pt x="924" y="340"/>
                  </a:lnTo>
                  <a:lnTo>
                    <a:pt x="921" y="319"/>
                  </a:lnTo>
                  <a:lnTo>
                    <a:pt x="913" y="301"/>
                  </a:lnTo>
                  <a:lnTo>
                    <a:pt x="902" y="285"/>
                  </a:lnTo>
                  <a:lnTo>
                    <a:pt x="886" y="273"/>
                  </a:lnTo>
                  <a:lnTo>
                    <a:pt x="866" y="265"/>
                  </a:lnTo>
                  <a:lnTo>
                    <a:pt x="846" y="262"/>
                  </a:lnTo>
                  <a:close/>
                  <a:moveTo>
                    <a:pt x="604" y="262"/>
                  </a:moveTo>
                  <a:lnTo>
                    <a:pt x="583" y="265"/>
                  </a:lnTo>
                  <a:lnTo>
                    <a:pt x="564" y="273"/>
                  </a:lnTo>
                  <a:lnTo>
                    <a:pt x="548" y="285"/>
                  </a:lnTo>
                  <a:lnTo>
                    <a:pt x="537" y="301"/>
                  </a:lnTo>
                  <a:lnTo>
                    <a:pt x="529" y="319"/>
                  </a:lnTo>
                  <a:lnTo>
                    <a:pt x="526" y="340"/>
                  </a:lnTo>
                  <a:lnTo>
                    <a:pt x="529" y="360"/>
                  </a:lnTo>
                  <a:lnTo>
                    <a:pt x="537" y="379"/>
                  </a:lnTo>
                  <a:lnTo>
                    <a:pt x="548" y="395"/>
                  </a:lnTo>
                  <a:lnTo>
                    <a:pt x="564" y="407"/>
                  </a:lnTo>
                  <a:lnTo>
                    <a:pt x="583" y="414"/>
                  </a:lnTo>
                  <a:lnTo>
                    <a:pt x="604" y="418"/>
                  </a:lnTo>
                  <a:lnTo>
                    <a:pt x="624" y="414"/>
                  </a:lnTo>
                  <a:lnTo>
                    <a:pt x="642" y="407"/>
                  </a:lnTo>
                  <a:lnTo>
                    <a:pt x="658" y="395"/>
                  </a:lnTo>
                  <a:lnTo>
                    <a:pt x="670" y="379"/>
                  </a:lnTo>
                  <a:lnTo>
                    <a:pt x="678" y="360"/>
                  </a:lnTo>
                  <a:lnTo>
                    <a:pt x="681" y="340"/>
                  </a:lnTo>
                  <a:lnTo>
                    <a:pt x="678" y="319"/>
                  </a:lnTo>
                  <a:lnTo>
                    <a:pt x="670" y="301"/>
                  </a:lnTo>
                  <a:lnTo>
                    <a:pt x="658" y="285"/>
                  </a:lnTo>
                  <a:lnTo>
                    <a:pt x="642" y="273"/>
                  </a:lnTo>
                  <a:lnTo>
                    <a:pt x="624" y="265"/>
                  </a:lnTo>
                  <a:lnTo>
                    <a:pt x="604" y="262"/>
                  </a:lnTo>
                  <a:close/>
                  <a:moveTo>
                    <a:pt x="352" y="262"/>
                  </a:moveTo>
                  <a:lnTo>
                    <a:pt x="332" y="265"/>
                  </a:lnTo>
                  <a:lnTo>
                    <a:pt x="313" y="273"/>
                  </a:lnTo>
                  <a:lnTo>
                    <a:pt x="297" y="285"/>
                  </a:lnTo>
                  <a:lnTo>
                    <a:pt x="285" y="301"/>
                  </a:lnTo>
                  <a:lnTo>
                    <a:pt x="277" y="319"/>
                  </a:lnTo>
                  <a:lnTo>
                    <a:pt x="274" y="340"/>
                  </a:lnTo>
                  <a:lnTo>
                    <a:pt x="277" y="360"/>
                  </a:lnTo>
                  <a:lnTo>
                    <a:pt x="285" y="379"/>
                  </a:lnTo>
                  <a:lnTo>
                    <a:pt x="297" y="395"/>
                  </a:lnTo>
                  <a:lnTo>
                    <a:pt x="313" y="407"/>
                  </a:lnTo>
                  <a:lnTo>
                    <a:pt x="332" y="414"/>
                  </a:lnTo>
                  <a:lnTo>
                    <a:pt x="352" y="418"/>
                  </a:lnTo>
                  <a:lnTo>
                    <a:pt x="373" y="414"/>
                  </a:lnTo>
                  <a:lnTo>
                    <a:pt x="392" y="407"/>
                  </a:lnTo>
                  <a:lnTo>
                    <a:pt x="407" y="395"/>
                  </a:lnTo>
                  <a:lnTo>
                    <a:pt x="419" y="379"/>
                  </a:lnTo>
                  <a:lnTo>
                    <a:pt x="427" y="360"/>
                  </a:lnTo>
                  <a:lnTo>
                    <a:pt x="430" y="340"/>
                  </a:lnTo>
                  <a:lnTo>
                    <a:pt x="427" y="319"/>
                  </a:lnTo>
                  <a:lnTo>
                    <a:pt x="419" y="301"/>
                  </a:lnTo>
                  <a:lnTo>
                    <a:pt x="407" y="285"/>
                  </a:lnTo>
                  <a:lnTo>
                    <a:pt x="392" y="273"/>
                  </a:lnTo>
                  <a:lnTo>
                    <a:pt x="373" y="265"/>
                  </a:lnTo>
                  <a:lnTo>
                    <a:pt x="352" y="262"/>
                  </a:lnTo>
                  <a:close/>
                  <a:moveTo>
                    <a:pt x="80" y="0"/>
                  </a:moveTo>
                  <a:lnTo>
                    <a:pt x="1118" y="0"/>
                  </a:lnTo>
                  <a:lnTo>
                    <a:pt x="1139" y="2"/>
                  </a:lnTo>
                  <a:lnTo>
                    <a:pt x="1159" y="10"/>
                  </a:lnTo>
                  <a:lnTo>
                    <a:pt x="1175" y="24"/>
                  </a:lnTo>
                  <a:lnTo>
                    <a:pt x="1187" y="40"/>
                  </a:lnTo>
                  <a:lnTo>
                    <a:pt x="1195" y="59"/>
                  </a:lnTo>
                  <a:lnTo>
                    <a:pt x="1198" y="81"/>
                  </a:lnTo>
                  <a:lnTo>
                    <a:pt x="1198" y="589"/>
                  </a:lnTo>
                  <a:lnTo>
                    <a:pt x="481" y="589"/>
                  </a:lnTo>
                  <a:lnTo>
                    <a:pt x="460" y="592"/>
                  </a:lnTo>
                  <a:lnTo>
                    <a:pt x="441" y="600"/>
                  </a:lnTo>
                  <a:lnTo>
                    <a:pt x="425" y="613"/>
                  </a:lnTo>
                  <a:lnTo>
                    <a:pt x="411" y="629"/>
                  </a:lnTo>
                  <a:lnTo>
                    <a:pt x="403" y="648"/>
                  </a:lnTo>
                  <a:lnTo>
                    <a:pt x="401" y="670"/>
                  </a:lnTo>
                  <a:lnTo>
                    <a:pt x="401" y="745"/>
                  </a:lnTo>
                  <a:lnTo>
                    <a:pt x="223" y="745"/>
                  </a:lnTo>
                  <a:lnTo>
                    <a:pt x="43" y="899"/>
                  </a:lnTo>
                  <a:lnTo>
                    <a:pt x="106" y="745"/>
                  </a:lnTo>
                  <a:lnTo>
                    <a:pt x="80" y="745"/>
                  </a:lnTo>
                  <a:lnTo>
                    <a:pt x="59" y="743"/>
                  </a:lnTo>
                  <a:lnTo>
                    <a:pt x="40" y="735"/>
                  </a:lnTo>
                  <a:lnTo>
                    <a:pt x="24" y="722"/>
                  </a:lnTo>
                  <a:lnTo>
                    <a:pt x="11" y="705"/>
                  </a:lnTo>
                  <a:lnTo>
                    <a:pt x="3" y="686"/>
                  </a:lnTo>
                  <a:lnTo>
                    <a:pt x="0" y="664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0" y="10"/>
                  </a:lnTo>
                  <a:lnTo>
                    <a:pt x="59" y="2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4"/>
            <p:cNvSpPr>
              <a:spLocks noEditPoints="1"/>
            </p:cNvSpPr>
            <p:nvPr/>
          </p:nvSpPr>
          <p:spPr bwMode="auto">
            <a:xfrm>
              <a:off x="5113" y="1291"/>
              <a:ext cx="171" cy="128"/>
            </a:xfrm>
            <a:custGeom>
              <a:avLst/>
              <a:gdLst>
                <a:gd name="T0" fmla="*/ 826 w 1198"/>
                <a:gd name="T1" fmla="*/ 279 h 899"/>
                <a:gd name="T2" fmla="*/ 791 w 1198"/>
                <a:gd name="T3" fmla="*/ 299 h 899"/>
                <a:gd name="T4" fmla="*/ 771 w 1198"/>
                <a:gd name="T5" fmla="*/ 333 h 899"/>
                <a:gd name="T6" fmla="*/ 771 w 1198"/>
                <a:gd name="T7" fmla="*/ 376 h 899"/>
                <a:gd name="T8" fmla="*/ 791 w 1198"/>
                <a:gd name="T9" fmla="*/ 410 h 899"/>
                <a:gd name="T10" fmla="*/ 826 w 1198"/>
                <a:gd name="T11" fmla="*/ 429 h 899"/>
                <a:gd name="T12" fmla="*/ 866 w 1198"/>
                <a:gd name="T13" fmla="*/ 429 h 899"/>
                <a:gd name="T14" fmla="*/ 900 w 1198"/>
                <a:gd name="T15" fmla="*/ 410 h 899"/>
                <a:gd name="T16" fmla="*/ 921 w 1198"/>
                <a:gd name="T17" fmla="*/ 376 h 899"/>
                <a:gd name="T18" fmla="*/ 921 w 1198"/>
                <a:gd name="T19" fmla="*/ 333 h 899"/>
                <a:gd name="T20" fmla="*/ 900 w 1198"/>
                <a:gd name="T21" fmla="*/ 299 h 899"/>
                <a:gd name="T22" fmla="*/ 866 w 1198"/>
                <a:gd name="T23" fmla="*/ 279 h 899"/>
                <a:gd name="T24" fmla="*/ 604 w 1198"/>
                <a:gd name="T25" fmla="*/ 277 h 899"/>
                <a:gd name="T26" fmla="*/ 564 w 1198"/>
                <a:gd name="T27" fmla="*/ 287 h 899"/>
                <a:gd name="T28" fmla="*/ 536 w 1198"/>
                <a:gd name="T29" fmla="*/ 315 h 899"/>
                <a:gd name="T30" fmla="*/ 526 w 1198"/>
                <a:gd name="T31" fmla="*/ 354 h 899"/>
                <a:gd name="T32" fmla="*/ 536 w 1198"/>
                <a:gd name="T33" fmla="*/ 394 h 899"/>
                <a:gd name="T34" fmla="*/ 564 w 1198"/>
                <a:gd name="T35" fmla="*/ 422 h 899"/>
                <a:gd name="T36" fmla="*/ 604 w 1198"/>
                <a:gd name="T37" fmla="*/ 432 h 899"/>
                <a:gd name="T38" fmla="*/ 642 w 1198"/>
                <a:gd name="T39" fmla="*/ 422 h 899"/>
                <a:gd name="T40" fmla="*/ 671 w 1198"/>
                <a:gd name="T41" fmla="*/ 394 h 899"/>
                <a:gd name="T42" fmla="*/ 681 w 1198"/>
                <a:gd name="T43" fmla="*/ 354 h 899"/>
                <a:gd name="T44" fmla="*/ 671 w 1198"/>
                <a:gd name="T45" fmla="*/ 315 h 899"/>
                <a:gd name="T46" fmla="*/ 642 w 1198"/>
                <a:gd name="T47" fmla="*/ 287 h 899"/>
                <a:gd name="T48" fmla="*/ 604 w 1198"/>
                <a:gd name="T49" fmla="*/ 277 h 899"/>
                <a:gd name="T50" fmla="*/ 332 w 1198"/>
                <a:gd name="T51" fmla="*/ 279 h 899"/>
                <a:gd name="T52" fmla="*/ 297 w 1198"/>
                <a:gd name="T53" fmla="*/ 299 h 899"/>
                <a:gd name="T54" fmla="*/ 277 w 1198"/>
                <a:gd name="T55" fmla="*/ 333 h 899"/>
                <a:gd name="T56" fmla="*/ 277 w 1198"/>
                <a:gd name="T57" fmla="*/ 376 h 899"/>
                <a:gd name="T58" fmla="*/ 297 w 1198"/>
                <a:gd name="T59" fmla="*/ 410 h 899"/>
                <a:gd name="T60" fmla="*/ 332 w 1198"/>
                <a:gd name="T61" fmla="*/ 429 h 899"/>
                <a:gd name="T62" fmla="*/ 373 w 1198"/>
                <a:gd name="T63" fmla="*/ 429 h 899"/>
                <a:gd name="T64" fmla="*/ 407 w 1198"/>
                <a:gd name="T65" fmla="*/ 410 h 899"/>
                <a:gd name="T66" fmla="*/ 427 w 1198"/>
                <a:gd name="T67" fmla="*/ 376 h 899"/>
                <a:gd name="T68" fmla="*/ 427 w 1198"/>
                <a:gd name="T69" fmla="*/ 333 h 899"/>
                <a:gd name="T70" fmla="*/ 407 w 1198"/>
                <a:gd name="T71" fmla="*/ 299 h 899"/>
                <a:gd name="T72" fmla="*/ 373 w 1198"/>
                <a:gd name="T73" fmla="*/ 279 h 899"/>
                <a:gd name="T74" fmla="*/ 80 w 1198"/>
                <a:gd name="T75" fmla="*/ 0 h 899"/>
                <a:gd name="T76" fmla="*/ 1139 w 1198"/>
                <a:gd name="T77" fmla="*/ 2 h 899"/>
                <a:gd name="T78" fmla="*/ 1175 w 1198"/>
                <a:gd name="T79" fmla="*/ 23 h 899"/>
                <a:gd name="T80" fmla="*/ 1195 w 1198"/>
                <a:gd name="T81" fmla="*/ 59 h 899"/>
                <a:gd name="T82" fmla="*/ 1198 w 1198"/>
                <a:gd name="T83" fmla="*/ 664 h 899"/>
                <a:gd name="T84" fmla="*/ 1187 w 1198"/>
                <a:gd name="T85" fmla="*/ 705 h 899"/>
                <a:gd name="T86" fmla="*/ 1159 w 1198"/>
                <a:gd name="T87" fmla="*/ 734 h 899"/>
                <a:gd name="T88" fmla="*/ 1118 w 1198"/>
                <a:gd name="T89" fmla="*/ 745 h 899"/>
                <a:gd name="T90" fmla="*/ 1155 w 1198"/>
                <a:gd name="T91" fmla="*/ 899 h 899"/>
                <a:gd name="T92" fmla="*/ 80 w 1198"/>
                <a:gd name="T93" fmla="*/ 745 h 899"/>
                <a:gd name="T94" fmla="*/ 40 w 1198"/>
                <a:gd name="T95" fmla="*/ 734 h 899"/>
                <a:gd name="T96" fmla="*/ 11 w 1198"/>
                <a:gd name="T97" fmla="*/ 705 h 899"/>
                <a:gd name="T98" fmla="*/ 0 w 1198"/>
                <a:gd name="T99" fmla="*/ 664 h 899"/>
                <a:gd name="T100" fmla="*/ 2 w 1198"/>
                <a:gd name="T101" fmla="*/ 59 h 899"/>
                <a:gd name="T102" fmla="*/ 24 w 1198"/>
                <a:gd name="T103" fmla="*/ 23 h 899"/>
                <a:gd name="T104" fmla="*/ 59 w 1198"/>
                <a:gd name="T105" fmla="*/ 2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98" h="899">
                  <a:moveTo>
                    <a:pt x="846" y="277"/>
                  </a:moveTo>
                  <a:lnTo>
                    <a:pt x="826" y="279"/>
                  </a:lnTo>
                  <a:lnTo>
                    <a:pt x="806" y="287"/>
                  </a:lnTo>
                  <a:lnTo>
                    <a:pt x="791" y="299"/>
                  </a:lnTo>
                  <a:lnTo>
                    <a:pt x="779" y="315"/>
                  </a:lnTo>
                  <a:lnTo>
                    <a:pt x="771" y="333"/>
                  </a:lnTo>
                  <a:lnTo>
                    <a:pt x="768" y="354"/>
                  </a:lnTo>
                  <a:lnTo>
                    <a:pt x="771" y="376"/>
                  </a:lnTo>
                  <a:lnTo>
                    <a:pt x="779" y="394"/>
                  </a:lnTo>
                  <a:lnTo>
                    <a:pt x="791" y="410"/>
                  </a:lnTo>
                  <a:lnTo>
                    <a:pt x="806" y="422"/>
                  </a:lnTo>
                  <a:lnTo>
                    <a:pt x="826" y="429"/>
                  </a:lnTo>
                  <a:lnTo>
                    <a:pt x="846" y="432"/>
                  </a:lnTo>
                  <a:lnTo>
                    <a:pt x="866" y="429"/>
                  </a:lnTo>
                  <a:lnTo>
                    <a:pt x="885" y="422"/>
                  </a:lnTo>
                  <a:lnTo>
                    <a:pt x="900" y="410"/>
                  </a:lnTo>
                  <a:lnTo>
                    <a:pt x="913" y="394"/>
                  </a:lnTo>
                  <a:lnTo>
                    <a:pt x="921" y="376"/>
                  </a:lnTo>
                  <a:lnTo>
                    <a:pt x="923" y="354"/>
                  </a:lnTo>
                  <a:lnTo>
                    <a:pt x="921" y="333"/>
                  </a:lnTo>
                  <a:lnTo>
                    <a:pt x="913" y="315"/>
                  </a:lnTo>
                  <a:lnTo>
                    <a:pt x="900" y="299"/>
                  </a:lnTo>
                  <a:lnTo>
                    <a:pt x="885" y="287"/>
                  </a:lnTo>
                  <a:lnTo>
                    <a:pt x="866" y="279"/>
                  </a:lnTo>
                  <a:lnTo>
                    <a:pt x="846" y="277"/>
                  </a:lnTo>
                  <a:close/>
                  <a:moveTo>
                    <a:pt x="604" y="277"/>
                  </a:moveTo>
                  <a:lnTo>
                    <a:pt x="582" y="279"/>
                  </a:lnTo>
                  <a:lnTo>
                    <a:pt x="564" y="287"/>
                  </a:lnTo>
                  <a:lnTo>
                    <a:pt x="548" y="299"/>
                  </a:lnTo>
                  <a:lnTo>
                    <a:pt x="536" y="315"/>
                  </a:lnTo>
                  <a:lnTo>
                    <a:pt x="529" y="333"/>
                  </a:lnTo>
                  <a:lnTo>
                    <a:pt x="526" y="354"/>
                  </a:lnTo>
                  <a:lnTo>
                    <a:pt x="529" y="376"/>
                  </a:lnTo>
                  <a:lnTo>
                    <a:pt x="536" y="394"/>
                  </a:lnTo>
                  <a:lnTo>
                    <a:pt x="548" y="410"/>
                  </a:lnTo>
                  <a:lnTo>
                    <a:pt x="564" y="422"/>
                  </a:lnTo>
                  <a:lnTo>
                    <a:pt x="582" y="429"/>
                  </a:lnTo>
                  <a:lnTo>
                    <a:pt x="604" y="432"/>
                  </a:lnTo>
                  <a:lnTo>
                    <a:pt x="624" y="429"/>
                  </a:lnTo>
                  <a:lnTo>
                    <a:pt x="642" y="422"/>
                  </a:lnTo>
                  <a:lnTo>
                    <a:pt x="658" y="410"/>
                  </a:lnTo>
                  <a:lnTo>
                    <a:pt x="671" y="394"/>
                  </a:lnTo>
                  <a:lnTo>
                    <a:pt x="678" y="376"/>
                  </a:lnTo>
                  <a:lnTo>
                    <a:pt x="681" y="354"/>
                  </a:lnTo>
                  <a:lnTo>
                    <a:pt x="678" y="333"/>
                  </a:lnTo>
                  <a:lnTo>
                    <a:pt x="671" y="315"/>
                  </a:lnTo>
                  <a:lnTo>
                    <a:pt x="658" y="299"/>
                  </a:lnTo>
                  <a:lnTo>
                    <a:pt x="642" y="287"/>
                  </a:lnTo>
                  <a:lnTo>
                    <a:pt x="624" y="279"/>
                  </a:lnTo>
                  <a:lnTo>
                    <a:pt x="604" y="277"/>
                  </a:lnTo>
                  <a:close/>
                  <a:moveTo>
                    <a:pt x="352" y="277"/>
                  </a:moveTo>
                  <a:lnTo>
                    <a:pt x="332" y="279"/>
                  </a:lnTo>
                  <a:lnTo>
                    <a:pt x="313" y="287"/>
                  </a:lnTo>
                  <a:lnTo>
                    <a:pt x="297" y="299"/>
                  </a:lnTo>
                  <a:lnTo>
                    <a:pt x="285" y="315"/>
                  </a:lnTo>
                  <a:lnTo>
                    <a:pt x="277" y="333"/>
                  </a:lnTo>
                  <a:lnTo>
                    <a:pt x="274" y="354"/>
                  </a:lnTo>
                  <a:lnTo>
                    <a:pt x="277" y="376"/>
                  </a:lnTo>
                  <a:lnTo>
                    <a:pt x="285" y="394"/>
                  </a:lnTo>
                  <a:lnTo>
                    <a:pt x="297" y="410"/>
                  </a:lnTo>
                  <a:lnTo>
                    <a:pt x="313" y="422"/>
                  </a:lnTo>
                  <a:lnTo>
                    <a:pt x="332" y="429"/>
                  </a:lnTo>
                  <a:lnTo>
                    <a:pt x="352" y="432"/>
                  </a:lnTo>
                  <a:lnTo>
                    <a:pt x="373" y="429"/>
                  </a:lnTo>
                  <a:lnTo>
                    <a:pt x="391" y="422"/>
                  </a:lnTo>
                  <a:lnTo>
                    <a:pt x="407" y="410"/>
                  </a:lnTo>
                  <a:lnTo>
                    <a:pt x="419" y="394"/>
                  </a:lnTo>
                  <a:lnTo>
                    <a:pt x="427" y="376"/>
                  </a:lnTo>
                  <a:lnTo>
                    <a:pt x="429" y="354"/>
                  </a:lnTo>
                  <a:lnTo>
                    <a:pt x="427" y="333"/>
                  </a:lnTo>
                  <a:lnTo>
                    <a:pt x="419" y="315"/>
                  </a:lnTo>
                  <a:lnTo>
                    <a:pt x="407" y="299"/>
                  </a:lnTo>
                  <a:lnTo>
                    <a:pt x="391" y="287"/>
                  </a:lnTo>
                  <a:lnTo>
                    <a:pt x="373" y="279"/>
                  </a:lnTo>
                  <a:lnTo>
                    <a:pt x="352" y="277"/>
                  </a:lnTo>
                  <a:close/>
                  <a:moveTo>
                    <a:pt x="80" y="0"/>
                  </a:moveTo>
                  <a:lnTo>
                    <a:pt x="1118" y="0"/>
                  </a:lnTo>
                  <a:lnTo>
                    <a:pt x="1139" y="2"/>
                  </a:lnTo>
                  <a:lnTo>
                    <a:pt x="1159" y="11"/>
                  </a:lnTo>
                  <a:lnTo>
                    <a:pt x="1175" y="23"/>
                  </a:lnTo>
                  <a:lnTo>
                    <a:pt x="1187" y="39"/>
                  </a:lnTo>
                  <a:lnTo>
                    <a:pt x="1195" y="59"/>
                  </a:lnTo>
                  <a:lnTo>
                    <a:pt x="1198" y="80"/>
                  </a:lnTo>
                  <a:lnTo>
                    <a:pt x="1198" y="664"/>
                  </a:lnTo>
                  <a:lnTo>
                    <a:pt x="1195" y="686"/>
                  </a:lnTo>
                  <a:lnTo>
                    <a:pt x="1187" y="705"/>
                  </a:lnTo>
                  <a:lnTo>
                    <a:pt x="1175" y="722"/>
                  </a:lnTo>
                  <a:lnTo>
                    <a:pt x="1159" y="734"/>
                  </a:lnTo>
                  <a:lnTo>
                    <a:pt x="1139" y="742"/>
                  </a:lnTo>
                  <a:lnTo>
                    <a:pt x="1118" y="745"/>
                  </a:lnTo>
                  <a:lnTo>
                    <a:pt x="1092" y="745"/>
                  </a:lnTo>
                  <a:lnTo>
                    <a:pt x="1155" y="899"/>
                  </a:lnTo>
                  <a:lnTo>
                    <a:pt x="974" y="745"/>
                  </a:lnTo>
                  <a:lnTo>
                    <a:pt x="80" y="745"/>
                  </a:lnTo>
                  <a:lnTo>
                    <a:pt x="59" y="742"/>
                  </a:lnTo>
                  <a:lnTo>
                    <a:pt x="40" y="734"/>
                  </a:lnTo>
                  <a:lnTo>
                    <a:pt x="24" y="722"/>
                  </a:lnTo>
                  <a:lnTo>
                    <a:pt x="11" y="705"/>
                  </a:lnTo>
                  <a:lnTo>
                    <a:pt x="2" y="686"/>
                  </a:lnTo>
                  <a:lnTo>
                    <a:pt x="0" y="664"/>
                  </a:lnTo>
                  <a:lnTo>
                    <a:pt x="0" y="80"/>
                  </a:lnTo>
                  <a:lnTo>
                    <a:pt x="2" y="59"/>
                  </a:lnTo>
                  <a:lnTo>
                    <a:pt x="11" y="39"/>
                  </a:lnTo>
                  <a:lnTo>
                    <a:pt x="24" y="23"/>
                  </a:lnTo>
                  <a:lnTo>
                    <a:pt x="40" y="11"/>
                  </a:lnTo>
                  <a:lnTo>
                    <a:pt x="59" y="2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17"/>
          <p:cNvGrpSpPr>
            <a:grpSpLocks noChangeAspect="1"/>
          </p:cNvGrpSpPr>
          <p:nvPr/>
        </p:nvGrpSpPr>
        <p:grpSpPr bwMode="auto">
          <a:xfrm>
            <a:off x="3698875" y="1830389"/>
            <a:ext cx="601663" cy="666750"/>
            <a:chOff x="2330" y="1153"/>
            <a:chExt cx="379" cy="420"/>
          </a:xfrm>
          <a:solidFill>
            <a:schemeClr val="accent1"/>
          </a:solidFill>
        </p:grpSpPr>
        <p:sp>
          <p:nvSpPr>
            <p:cNvPr id="86" name="Freeform 19"/>
            <p:cNvSpPr>
              <a:spLocks noEditPoints="1"/>
            </p:cNvSpPr>
            <p:nvPr/>
          </p:nvSpPr>
          <p:spPr bwMode="auto">
            <a:xfrm>
              <a:off x="2573" y="1153"/>
              <a:ext cx="136" cy="390"/>
            </a:xfrm>
            <a:custGeom>
              <a:avLst/>
              <a:gdLst>
                <a:gd name="T0" fmla="*/ 353 w 1084"/>
                <a:gd name="T1" fmla="*/ 1040 h 3118"/>
                <a:gd name="T2" fmla="*/ 415 w 1084"/>
                <a:gd name="T3" fmla="*/ 1129 h 3118"/>
                <a:gd name="T4" fmla="*/ 441 w 1084"/>
                <a:gd name="T5" fmla="*/ 1129 h 3118"/>
                <a:gd name="T6" fmla="*/ 458 w 1084"/>
                <a:gd name="T7" fmla="*/ 1002 h 3118"/>
                <a:gd name="T8" fmla="*/ 446 w 1084"/>
                <a:gd name="T9" fmla="*/ 941 h 3118"/>
                <a:gd name="T10" fmla="*/ 383 w 1084"/>
                <a:gd name="T11" fmla="*/ 905 h 3118"/>
                <a:gd name="T12" fmla="*/ 584 w 1084"/>
                <a:gd name="T13" fmla="*/ 922 h 3118"/>
                <a:gd name="T14" fmla="*/ 563 w 1084"/>
                <a:gd name="T15" fmla="*/ 992 h 3118"/>
                <a:gd name="T16" fmla="*/ 555 w 1084"/>
                <a:gd name="T17" fmla="*/ 1010 h 3118"/>
                <a:gd name="T18" fmla="*/ 586 w 1084"/>
                <a:gd name="T19" fmla="*/ 1133 h 3118"/>
                <a:gd name="T20" fmla="*/ 656 w 1084"/>
                <a:gd name="T21" fmla="*/ 1052 h 3118"/>
                <a:gd name="T22" fmla="*/ 658 w 1084"/>
                <a:gd name="T23" fmla="*/ 912 h 3118"/>
                <a:gd name="T24" fmla="*/ 358 w 1084"/>
                <a:gd name="T25" fmla="*/ 381 h 3118"/>
                <a:gd name="T26" fmla="*/ 271 w 1084"/>
                <a:gd name="T27" fmla="*/ 415 h 3118"/>
                <a:gd name="T28" fmla="*/ 247 w 1084"/>
                <a:gd name="T29" fmla="*/ 466 h 3118"/>
                <a:gd name="T30" fmla="*/ 246 w 1084"/>
                <a:gd name="T31" fmla="*/ 533 h 3118"/>
                <a:gd name="T32" fmla="*/ 290 w 1084"/>
                <a:gd name="T33" fmla="*/ 632 h 3118"/>
                <a:gd name="T34" fmla="*/ 378 w 1084"/>
                <a:gd name="T35" fmla="*/ 767 h 3118"/>
                <a:gd name="T36" fmla="*/ 454 w 1084"/>
                <a:gd name="T37" fmla="*/ 818 h 3118"/>
                <a:gd name="T38" fmla="*/ 617 w 1084"/>
                <a:gd name="T39" fmla="*/ 786 h 3118"/>
                <a:gd name="T40" fmla="*/ 710 w 1084"/>
                <a:gd name="T41" fmla="*/ 659 h 3118"/>
                <a:gd name="T42" fmla="*/ 749 w 1084"/>
                <a:gd name="T43" fmla="*/ 545 h 3118"/>
                <a:gd name="T44" fmla="*/ 773 w 1084"/>
                <a:gd name="T45" fmla="*/ 474 h 3118"/>
                <a:gd name="T46" fmla="*/ 740 w 1084"/>
                <a:gd name="T47" fmla="*/ 457 h 3118"/>
                <a:gd name="T48" fmla="*/ 643 w 1084"/>
                <a:gd name="T49" fmla="*/ 474 h 3118"/>
                <a:gd name="T50" fmla="*/ 522 w 1084"/>
                <a:gd name="T51" fmla="*/ 419 h 3118"/>
                <a:gd name="T52" fmla="*/ 412 w 1084"/>
                <a:gd name="T53" fmla="*/ 375 h 3118"/>
                <a:gd name="T54" fmla="*/ 676 w 1084"/>
                <a:gd name="T55" fmla="*/ 25 h 3118"/>
                <a:gd name="T56" fmla="*/ 822 w 1084"/>
                <a:gd name="T57" fmla="*/ 153 h 3118"/>
                <a:gd name="T58" fmla="*/ 864 w 1084"/>
                <a:gd name="T59" fmla="*/ 404 h 3118"/>
                <a:gd name="T60" fmla="*/ 879 w 1084"/>
                <a:gd name="T61" fmla="*/ 549 h 3118"/>
                <a:gd name="T62" fmla="*/ 828 w 1084"/>
                <a:gd name="T63" fmla="*/ 653 h 3118"/>
                <a:gd name="T64" fmla="*/ 734 w 1084"/>
                <a:gd name="T65" fmla="*/ 815 h 3118"/>
                <a:gd name="T66" fmla="*/ 1008 w 1084"/>
                <a:gd name="T67" fmla="*/ 918 h 3118"/>
                <a:gd name="T68" fmla="*/ 1081 w 1084"/>
                <a:gd name="T69" fmla="*/ 1007 h 3118"/>
                <a:gd name="T70" fmla="*/ 1073 w 1084"/>
                <a:gd name="T71" fmla="*/ 1987 h 3118"/>
                <a:gd name="T72" fmla="*/ 1011 w 1084"/>
                <a:gd name="T73" fmla="*/ 2086 h 3118"/>
                <a:gd name="T74" fmla="*/ 903 w 1084"/>
                <a:gd name="T75" fmla="*/ 2079 h 3118"/>
                <a:gd name="T76" fmla="*/ 857 w 1084"/>
                <a:gd name="T77" fmla="*/ 3048 h 3118"/>
                <a:gd name="T78" fmla="*/ 706 w 1084"/>
                <a:gd name="T79" fmla="*/ 3118 h 3118"/>
                <a:gd name="T80" fmla="*/ 555 w 1084"/>
                <a:gd name="T81" fmla="*/ 3048 h 3118"/>
                <a:gd name="T82" fmla="*/ 506 w 1084"/>
                <a:gd name="T83" fmla="*/ 2956 h 3118"/>
                <a:gd name="T84" fmla="*/ 411 w 1084"/>
                <a:gd name="T85" fmla="*/ 3090 h 3118"/>
                <a:gd name="T86" fmla="*/ 243 w 1084"/>
                <a:gd name="T87" fmla="*/ 3106 h 3118"/>
                <a:gd name="T88" fmla="*/ 127 w 1084"/>
                <a:gd name="T89" fmla="*/ 2989 h 3118"/>
                <a:gd name="T90" fmla="*/ 179 w 1084"/>
                <a:gd name="T91" fmla="*/ 2423 h 3118"/>
                <a:gd name="T92" fmla="*/ 272 w 1084"/>
                <a:gd name="T93" fmla="*/ 2264 h 3118"/>
                <a:gd name="T94" fmla="*/ 286 w 1084"/>
                <a:gd name="T95" fmla="*/ 1271 h 3118"/>
                <a:gd name="T96" fmla="*/ 225 w 1084"/>
                <a:gd name="T97" fmla="*/ 1099 h 3118"/>
                <a:gd name="T98" fmla="*/ 70 w 1084"/>
                <a:gd name="T99" fmla="*/ 1006 h 3118"/>
                <a:gd name="T100" fmla="*/ 255 w 1084"/>
                <a:gd name="T101" fmla="*/ 865 h 3118"/>
                <a:gd name="T102" fmla="*/ 252 w 1084"/>
                <a:gd name="T103" fmla="*/ 778 h 3118"/>
                <a:gd name="T104" fmla="*/ 166 w 1084"/>
                <a:gd name="T105" fmla="*/ 601 h 3118"/>
                <a:gd name="T106" fmla="*/ 132 w 1084"/>
                <a:gd name="T107" fmla="*/ 459 h 3118"/>
                <a:gd name="T108" fmla="*/ 152 w 1084"/>
                <a:gd name="T109" fmla="*/ 266 h 3118"/>
                <a:gd name="T110" fmla="*/ 240 w 1084"/>
                <a:gd name="T111" fmla="*/ 90 h 3118"/>
                <a:gd name="T112" fmla="*/ 415 w 1084"/>
                <a:gd name="T113" fmla="*/ 3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84" h="3118">
                  <a:moveTo>
                    <a:pt x="373" y="902"/>
                  </a:moveTo>
                  <a:lnTo>
                    <a:pt x="363" y="905"/>
                  </a:lnTo>
                  <a:lnTo>
                    <a:pt x="356" y="912"/>
                  </a:lnTo>
                  <a:lnTo>
                    <a:pt x="353" y="923"/>
                  </a:lnTo>
                  <a:lnTo>
                    <a:pt x="353" y="1040"/>
                  </a:lnTo>
                  <a:lnTo>
                    <a:pt x="354" y="1044"/>
                  </a:lnTo>
                  <a:lnTo>
                    <a:pt x="355" y="1048"/>
                  </a:lnTo>
                  <a:lnTo>
                    <a:pt x="357" y="1052"/>
                  </a:lnTo>
                  <a:lnTo>
                    <a:pt x="412" y="1126"/>
                  </a:lnTo>
                  <a:lnTo>
                    <a:pt x="415" y="1129"/>
                  </a:lnTo>
                  <a:lnTo>
                    <a:pt x="420" y="1131"/>
                  </a:lnTo>
                  <a:lnTo>
                    <a:pt x="424" y="1133"/>
                  </a:lnTo>
                  <a:lnTo>
                    <a:pt x="429" y="1133"/>
                  </a:lnTo>
                  <a:lnTo>
                    <a:pt x="434" y="1133"/>
                  </a:lnTo>
                  <a:lnTo>
                    <a:pt x="441" y="1129"/>
                  </a:lnTo>
                  <a:lnTo>
                    <a:pt x="446" y="1123"/>
                  </a:lnTo>
                  <a:lnTo>
                    <a:pt x="448" y="1116"/>
                  </a:lnTo>
                  <a:lnTo>
                    <a:pt x="459" y="1010"/>
                  </a:lnTo>
                  <a:lnTo>
                    <a:pt x="459" y="1006"/>
                  </a:lnTo>
                  <a:lnTo>
                    <a:pt x="458" y="1002"/>
                  </a:lnTo>
                  <a:lnTo>
                    <a:pt x="456" y="999"/>
                  </a:lnTo>
                  <a:lnTo>
                    <a:pt x="454" y="995"/>
                  </a:lnTo>
                  <a:lnTo>
                    <a:pt x="450" y="992"/>
                  </a:lnTo>
                  <a:lnTo>
                    <a:pt x="446" y="990"/>
                  </a:lnTo>
                  <a:lnTo>
                    <a:pt x="446" y="941"/>
                  </a:lnTo>
                  <a:lnTo>
                    <a:pt x="444" y="933"/>
                  </a:lnTo>
                  <a:lnTo>
                    <a:pt x="439" y="926"/>
                  </a:lnTo>
                  <a:lnTo>
                    <a:pt x="430" y="922"/>
                  </a:lnTo>
                  <a:lnTo>
                    <a:pt x="406" y="916"/>
                  </a:lnTo>
                  <a:lnTo>
                    <a:pt x="383" y="905"/>
                  </a:lnTo>
                  <a:lnTo>
                    <a:pt x="373" y="902"/>
                  </a:lnTo>
                  <a:close/>
                  <a:moveTo>
                    <a:pt x="642" y="902"/>
                  </a:moveTo>
                  <a:lnTo>
                    <a:pt x="631" y="905"/>
                  </a:lnTo>
                  <a:lnTo>
                    <a:pt x="607" y="916"/>
                  </a:lnTo>
                  <a:lnTo>
                    <a:pt x="584" y="922"/>
                  </a:lnTo>
                  <a:lnTo>
                    <a:pt x="575" y="926"/>
                  </a:lnTo>
                  <a:lnTo>
                    <a:pt x="569" y="932"/>
                  </a:lnTo>
                  <a:lnTo>
                    <a:pt x="567" y="941"/>
                  </a:lnTo>
                  <a:lnTo>
                    <a:pt x="567" y="990"/>
                  </a:lnTo>
                  <a:lnTo>
                    <a:pt x="563" y="992"/>
                  </a:lnTo>
                  <a:lnTo>
                    <a:pt x="560" y="995"/>
                  </a:lnTo>
                  <a:lnTo>
                    <a:pt x="558" y="999"/>
                  </a:lnTo>
                  <a:lnTo>
                    <a:pt x="556" y="1002"/>
                  </a:lnTo>
                  <a:lnTo>
                    <a:pt x="555" y="1006"/>
                  </a:lnTo>
                  <a:lnTo>
                    <a:pt x="555" y="1010"/>
                  </a:lnTo>
                  <a:lnTo>
                    <a:pt x="566" y="1116"/>
                  </a:lnTo>
                  <a:lnTo>
                    <a:pt x="568" y="1123"/>
                  </a:lnTo>
                  <a:lnTo>
                    <a:pt x="573" y="1129"/>
                  </a:lnTo>
                  <a:lnTo>
                    <a:pt x="581" y="1133"/>
                  </a:lnTo>
                  <a:lnTo>
                    <a:pt x="586" y="1133"/>
                  </a:lnTo>
                  <a:lnTo>
                    <a:pt x="590" y="1133"/>
                  </a:lnTo>
                  <a:lnTo>
                    <a:pt x="594" y="1131"/>
                  </a:lnTo>
                  <a:lnTo>
                    <a:pt x="598" y="1129"/>
                  </a:lnTo>
                  <a:lnTo>
                    <a:pt x="601" y="1126"/>
                  </a:lnTo>
                  <a:lnTo>
                    <a:pt x="656" y="1052"/>
                  </a:lnTo>
                  <a:lnTo>
                    <a:pt x="659" y="1048"/>
                  </a:lnTo>
                  <a:lnTo>
                    <a:pt x="660" y="1044"/>
                  </a:lnTo>
                  <a:lnTo>
                    <a:pt x="660" y="1040"/>
                  </a:lnTo>
                  <a:lnTo>
                    <a:pt x="660" y="923"/>
                  </a:lnTo>
                  <a:lnTo>
                    <a:pt x="658" y="912"/>
                  </a:lnTo>
                  <a:lnTo>
                    <a:pt x="651" y="905"/>
                  </a:lnTo>
                  <a:lnTo>
                    <a:pt x="642" y="902"/>
                  </a:lnTo>
                  <a:close/>
                  <a:moveTo>
                    <a:pt x="412" y="375"/>
                  </a:moveTo>
                  <a:lnTo>
                    <a:pt x="385" y="377"/>
                  </a:lnTo>
                  <a:lnTo>
                    <a:pt x="358" y="381"/>
                  </a:lnTo>
                  <a:lnTo>
                    <a:pt x="334" y="388"/>
                  </a:lnTo>
                  <a:lnTo>
                    <a:pt x="311" y="395"/>
                  </a:lnTo>
                  <a:lnTo>
                    <a:pt x="292" y="403"/>
                  </a:lnTo>
                  <a:lnTo>
                    <a:pt x="276" y="410"/>
                  </a:lnTo>
                  <a:lnTo>
                    <a:pt x="271" y="415"/>
                  </a:lnTo>
                  <a:lnTo>
                    <a:pt x="267" y="422"/>
                  </a:lnTo>
                  <a:lnTo>
                    <a:pt x="266" y="429"/>
                  </a:lnTo>
                  <a:lnTo>
                    <a:pt x="266" y="463"/>
                  </a:lnTo>
                  <a:lnTo>
                    <a:pt x="257" y="463"/>
                  </a:lnTo>
                  <a:lnTo>
                    <a:pt x="247" y="466"/>
                  </a:lnTo>
                  <a:lnTo>
                    <a:pt x="240" y="474"/>
                  </a:lnTo>
                  <a:lnTo>
                    <a:pt x="238" y="484"/>
                  </a:lnTo>
                  <a:lnTo>
                    <a:pt x="238" y="515"/>
                  </a:lnTo>
                  <a:lnTo>
                    <a:pt x="240" y="526"/>
                  </a:lnTo>
                  <a:lnTo>
                    <a:pt x="246" y="533"/>
                  </a:lnTo>
                  <a:lnTo>
                    <a:pt x="266" y="545"/>
                  </a:lnTo>
                  <a:lnTo>
                    <a:pt x="267" y="553"/>
                  </a:lnTo>
                  <a:lnTo>
                    <a:pt x="272" y="578"/>
                  </a:lnTo>
                  <a:lnTo>
                    <a:pt x="280" y="604"/>
                  </a:lnTo>
                  <a:lnTo>
                    <a:pt x="290" y="632"/>
                  </a:lnTo>
                  <a:lnTo>
                    <a:pt x="303" y="660"/>
                  </a:lnTo>
                  <a:lnTo>
                    <a:pt x="320" y="688"/>
                  </a:lnTo>
                  <a:lnTo>
                    <a:pt x="337" y="717"/>
                  </a:lnTo>
                  <a:lnTo>
                    <a:pt x="357" y="744"/>
                  </a:lnTo>
                  <a:lnTo>
                    <a:pt x="378" y="767"/>
                  </a:lnTo>
                  <a:lnTo>
                    <a:pt x="396" y="786"/>
                  </a:lnTo>
                  <a:lnTo>
                    <a:pt x="413" y="800"/>
                  </a:lnTo>
                  <a:lnTo>
                    <a:pt x="429" y="809"/>
                  </a:lnTo>
                  <a:lnTo>
                    <a:pt x="443" y="816"/>
                  </a:lnTo>
                  <a:lnTo>
                    <a:pt x="454" y="818"/>
                  </a:lnTo>
                  <a:lnTo>
                    <a:pt x="560" y="818"/>
                  </a:lnTo>
                  <a:lnTo>
                    <a:pt x="571" y="816"/>
                  </a:lnTo>
                  <a:lnTo>
                    <a:pt x="585" y="809"/>
                  </a:lnTo>
                  <a:lnTo>
                    <a:pt x="600" y="800"/>
                  </a:lnTo>
                  <a:lnTo>
                    <a:pt x="617" y="786"/>
                  </a:lnTo>
                  <a:lnTo>
                    <a:pt x="637" y="767"/>
                  </a:lnTo>
                  <a:lnTo>
                    <a:pt x="656" y="744"/>
                  </a:lnTo>
                  <a:lnTo>
                    <a:pt x="676" y="717"/>
                  </a:lnTo>
                  <a:lnTo>
                    <a:pt x="695" y="688"/>
                  </a:lnTo>
                  <a:lnTo>
                    <a:pt x="710" y="659"/>
                  </a:lnTo>
                  <a:lnTo>
                    <a:pt x="723" y="632"/>
                  </a:lnTo>
                  <a:lnTo>
                    <a:pt x="734" y="604"/>
                  </a:lnTo>
                  <a:lnTo>
                    <a:pt x="743" y="578"/>
                  </a:lnTo>
                  <a:lnTo>
                    <a:pt x="747" y="553"/>
                  </a:lnTo>
                  <a:lnTo>
                    <a:pt x="749" y="545"/>
                  </a:lnTo>
                  <a:lnTo>
                    <a:pt x="767" y="533"/>
                  </a:lnTo>
                  <a:lnTo>
                    <a:pt x="774" y="526"/>
                  </a:lnTo>
                  <a:lnTo>
                    <a:pt x="776" y="515"/>
                  </a:lnTo>
                  <a:lnTo>
                    <a:pt x="776" y="484"/>
                  </a:lnTo>
                  <a:lnTo>
                    <a:pt x="773" y="474"/>
                  </a:lnTo>
                  <a:lnTo>
                    <a:pt x="766" y="466"/>
                  </a:lnTo>
                  <a:lnTo>
                    <a:pt x="757" y="463"/>
                  </a:lnTo>
                  <a:lnTo>
                    <a:pt x="746" y="463"/>
                  </a:lnTo>
                  <a:lnTo>
                    <a:pt x="743" y="460"/>
                  </a:lnTo>
                  <a:lnTo>
                    <a:pt x="740" y="457"/>
                  </a:lnTo>
                  <a:lnTo>
                    <a:pt x="730" y="454"/>
                  </a:lnTo>
                  <a:lnTo>
                    <a:pt x="721" y="455"/>
                  </a:lnTo>
                  <a:lnTo>
                    <a:pt x="695" y="465"/>
                  </a:lnTo>
                  <a:lnTo>
                    <a:pt x="668" y="472"/>
                  </a:lnTo>
                  <a:lnTo>
                    <a:pt x="643" y="474"/>
                  </a:lnTo>
                  <a:lnTo>
                    <a:pt x="616" y="472"/>
                  </a:lnTo>
                  <a:lnTo>
                    <a:pt x="591" y="464"/>
                  </a:lnTo>
                  <a:lnTo>
                    <a:pt x="567" y="453"/>
                  </a:lnTo>
                  <a:lnTo>
                    <a:pt x="544" y="438"/>
                  </a:lnTo>
                  <a:lnTo>
                    <a:pt x="522" y="419"/>
                  </a:lnTo>
                  <a:lnTo>
                    <a:pt x="504" y="403"/>
                  </a:lnTo>
                  <a:lnTo>
                    <a:pt x="485" y="390"/>
                  </a:lnTo>
                  <a:lnTo>
                    <a:pt x="462" y="382"/>
                  </a:lnTo>
                  <a:lnTo>
                    <a:pt x="439" y="377"/>
                  </a:lnTo>
                  <a:lnTo>
                    <a:pt x="412" y="375"/>
                  </a:lnTo>
                  <a:close/>
                  <a:moveTo>
                    <a:pt x="457" y="0"/>
                  </a:moveTo>
                  <a:lnTo>
                    <a:pt x="557" y="0"/>
                  </a:lnTo>
                  <a:lnTo>
                    <a:pt x="598" y="3"/>
                  </a:lnTo>
                  <a:lnTo>
                    <a:pt x="639" y="11"/>
                  </a:lnTo>
                  <a:lnTo>
                    <a:pt x="676" y="25"/>
                  </a:lnTo>
                  <a:lnTo>
                    <a:pt x="712" y="42"/>
                  </a:lnTo>
                  <a:lnTo>
                    <a:pt x="745" y="64"/>
                  </a:lnTo>
                  <a:lnTo>
                    <a:pt x="774" y="90"/>
                  </a:lnTo>
                  <a:lnTo>
                    <a:pt x="800" y="119"/>
                  </a:lnTo>
                  <a:lnTo>
                    <a:pt x="822" y="153"/>
                  </a:lnTo>
                  <a:lnTo>
                    <a:pt x="839" y="188"/>
                  </a:lnTo>
                  <a:lnTo>
                    <a:pt x="853" y="226"/>
                  </a:lnTo>
                  <a:lnTo>
                    <a:pt x="861" y="266"/>
                  </a:lnTo>
                  <a:lnTo>
                    <a:pt x="864" y="308"/>
                  </a:lnTo>
                  <a:lnTo>
                    <a:pt x="864" y="404"/>
                  </a:lnTo>
                  <a:lnTo>
                    <a:pt x="874" y="422"/>
                  </a:lnTo>
                  <a:lnTo>
                    <a:pt x="879" y="440"/>
                  </a:lnTo>
                  <a:lnTo>
                    <a:pt x="881" y="459"/>
                  </a:lnTo>
                  <a:lnTo>
                    <a:pt x="881" y="528"/>
                  </a:lnTo>
                  <a:lnTo>
                    <a:pt x="879" y="549"/>
                  </a:lnTo>
                  <a:lnTo>
                    <a:pt x="873" y="569"/>
                  </a:lnTo>
                  <a:lnTo>
                    <a:pt x="862" y="586"/>
                  </a:lnTo>
                  <a:lnTo>
                    <a:pt x="848" y="601"/>
                  </a:lnTo>
                  <a:lnTo>
                    <a:pt x="838" y="627"/>
                  </a:lnTo>
                  <a:lnTo>
                    <a:pt x="828" y="653"/>
                  </a:lnTo>
                  <a:lnTo>
                    <a:pt x="810" y="695"/>
                  </a:lnTo>
                  <a:lnTo>
                    <a:pt x="787" y="737"/>
                  </a:lnTo>
                  <a:lnTo>
                    <a:pt x="762" y="778"/>
                  </a:lnTo>
                  <a:lnTo>
                    <a:pt x="749" y="795"/>
                  </a:lnTo>
                  <a:lnTo>
                    <a:pt x="734" y="815"/>
                  </a:lnTo>
                  <a:lnTo>
                    <a:pt x="717" y="834"/>
                  </a:lnTo>
                  <a:lnTo>
                    <a:pt x="740" y="847"/>
                  </a:lnTo>
                  <a:lnTo>
                    <a:pt x="759" y="865"/>
                  </a:lnTo>
                  <a:lnTo>
                    <a:pt x="983" y="909"/>
                  </a:lnTo>
                  <a:lnTo>
                    <a:pt x="1008" y="918"/>
                  </a:lnTo>
                  <a:lnTo>
                    <a:pt x="1029" y="929"/>
                  </a:lnTo>
                  <a:lnTo>
                    <a:pt x="1047" y="944"/>
                  </a:lnTo>
                  <a:lnTo>
                    <a:pt x="1063" y="962"/>
                  </a:lnTo>
                  <a:lnTo>
                    <a:pt x="1074" y="984"/>
                  </a:lnTo>
                  <a:lnTo>
                    <a:pt x="1081" y="1007"/>
                  </a:lnTo>
                  <a:lnTo>
                    <a:pt x="1084" y="1033"/>
                  </a:lnTo>
                  <a:lnTo>
                    <a:pt x="1084" y="1845"/>
                  </a:lnTo>
                  <a:lnTo>
                    <a:pt x="1081" y="1873"/>
                  </a:lnTo>
                  <a:lnTo>
                    <a:pt x="1073" y="1898"/>
                  </a:lnTo>
                  <a:lnTo>
                    <a:pt x="1073" y="1987"/>
                  </a:lnTo>
                  <a:lnTo>
                    <a:pt x="1070" y="2013"/>
                  </a:lnTo>
                  <a:lnTo>
                    <a:pt x="1062" y="2035"/>
                  </a:lnTo>
                  <a:lnTo>
                    <a:pt x="1048" y="2056"/>
                  </a:lnTo>
                  <a:lnTo>
                    <a:pt x="1031" y="2073"/>
                  </a:lnTo>
                  <a:lnTo>
                    <a:pt x="1011" y="2086"/>
                  </a:lnTo>
                  <a:lnTo>
                    <a:pt x="988" y="2094"/>
                  </a:lnTo>
                  <a:lnTo>
                    <a:pt x="963" y="2097"/>
                  </a:lnTo>
                  <a:lnTo>
                    <a:pt x="941" y="2095"/>
                  </a:lnTo>
                  <a:lnTo>
                    <a:pt x="921" y="2089"/>
                  </a:lnTo>
                  <a:lnTo>
                    <a:pt x="903" y="2079"/>
                  </a:lnTo>
                  <a:lnTo>
                    <a:pt x="903" y="2921"/>
                  </a:lnTo>
                  <a:lnTo>
                    <a:pt x="900" y="2956"/>
                  </a:lnTo>
                  <a:lnTo>
                    <a:pt x="890" y="2989"/>
                  </a:lnTo>
                  <a:lnTo>
                    <a:pt x="876" y="3020"/>
                  </a:lnTo>
                  <a:lnTo>
                    <a:pt x="857" y="3048"/>
                  </a:lnTo>
                  <a:lnTo>
                    <a:pt x="832" y="3071"/>
                  </a:lnTo>
                  <a:lnTo>
                    <a:pt x="805" y="3090"/>
                  </a:lnTo>
                  <a:lnTo>
                    <a:pt x="774" y="3106"/>
                  </a:lnTo>
                  <a:lnTo>
                    <a:pt x="742" y="3115"/>
                  </a:lnTo>
                  <a:lnTo>
                    <a:pt x="706" y="3118"/>
                  </a:lnTo>
                  <a:lnTo>
                    <a:pt x="670" y="3115"/>
                  </a:lnTo>
                  <a:lnTo>
                    <a:pt x="638" y="3106"/>
                  </a:lnTo>
                  <a:lnTo>
                    <a:pt x="606" y="3090"/>
                  </a:lnTo>
                  <a:lnTo>
                    <a:pt x="578" y="3071"/>
                  </a:lnTo>
                  <a:lnTo>
                    <a:pt x="555" y="3048"/>
                  </a:lnTo>
                  <a:lnTo>
                    <a:pt x="536" y="3020"/>
                  </a:lnTo>
                  <a:lnTo>
                    <a:pt x="521" y="2989"/>
                  </a:lnTo>
                  <a:lnTo>
                    <a:pt x="512" y="2956"/>
                  </a:lnTo>
                  <a:lnTo>
                    <a:pt x="509" y="2921"/>
                  </a:lnTo>
                  <a:lnTo>
                    <a:pt x="506" y="2956"/>
                  </a:lnTo>
                  <a:lnTo>
                    <a:pt x="497" y="2989"/>
                  </a:lnTo>
                  <a:lnTo>
                    <a:pt x="482" y="3020"/>
                  </a:lnTo>
                  <a:lnTo>
                    <a:pt x="462" y="3048"/>
                  </a:lnTo>
                  <a:lnTo>
                    <a:pt x="439" y="3071"/>
                  </a:lnTo>
                  <a:lnTo>
                    <a:pt x="411" y="3090"/>
                  </a:lnTo>
                  <a:lnTo>
                    <a:pt x="381" y="3106"/>
                  </a:lnTo>
                  <a:lnTo>
                    <a:pt x="347" y="3115"/>
                  </a:lnTo>
                  <a:lnTo>
                    <a:pt x="312" y="3118"/>
                  </a:lnTo>
                  <a:lnTo>
                    <a:pt x="277" y="3115"/>
                  </a:lnTo>
                  <a:lnTo>
                    <a:pt x="243" y="3106"/>
                  </a:lnTo>
                  <a:lnTo>
                    <a:pt x="213" y="3090"/>
                  </a:lnTo>
                  <a:lnTo>
                    <a:pt x="185" y="3071"/>
                  </a:lnTo>
                  <a:lnTo>
                    <a:pt x="162" y="3048"/>
                  </a:lnTo>
                  <a:lnTo>
                    <a:pt x="142" y="3020"/>
                  </a:lnTo>
                  <a:lnTo>
                    <a:pt x="127" y="2989"/>
                  </a:lnTo>
                  <a:lnTo>
                    <a:pt x="118" y="2956"/>
                  </a:lnTo>
                  <a:lnTo>
                    <a:pt x="115" y="2921"/>
                  </a:lnTo>
                  <a:lnTo>
                    <a:pt x="115" y="2461"/>
                  </a:lnTo>
                  <a:lnTo>
                    <a:pt x="148" y="2444"/>
                  </a:lnTo>
                  <a:lnTo>
                    <a:pt x="179" y="2423"/>
                  </a:lnTo>
                  <a:lnTo>
                    <a:pt x="207" y="2397"/>
                  </a:lnTo>
                  <a:lnTo>
                    <a:pt x="230" y="2369"/>
                  </a:lnTo>
                  <a:lnTo>
                    <a:pt x="248" y="2336"/>
                  </a:lnTo>
                  <a:lnTo>
                    <a:pt x="263" y="2302"/>
                  </a:lnTo>
                  <a:lnTo>
                    <a:pt x="272" y="2264"/>
                  </a:lnTo>
                  <a:lnTo>
                    <a:pt x="275" y="2225"/>
                  </a:lnTo>
                  <a:lnTo>
                    <a:pt x="275" y="2162"/>
                  </a:lnTo>
                  <a:lnTo>
                    <a:pt x="283" y="2123"/>
                  </a:lnTo>
                  <a:lnTo>
                    <a:pt x="286" y="2083"/>
                  </a:lnTo>
                  <a:lnTo>
                    <a:pt x="286" y="1271"/>
                  </a:lnTo>
                  <a:lnTo>
                    <a:pt x="284" y="1233"/>
                  </a:lnTo>
                  <a:lnTo>
                    <a:pt x="276" y="1196"/>
                  </a:lnTo>
                  <a:lnTo>
                    <a:pt x="264" y="1162"/>
                  </a:lnTo>
                  <a:lnTo>
                    <a:pt x="246" y="1129"/>
                  </a:lnTo>
                  <a:lnTo>
                    <a:pt x="225" y="1099"/>
                  </a:lnTo>
                  <a:lnTo>
                    <a:pt x="200" y="1073"/>
                  </a:lnTo>
                  <a:lnTo>
                    <a:pt x="172" y="1050"/>
                  </a:lnTo>
                  <a:lnTo>
                    <a:pt x="140" y="1031"/>
                  </a:lnTo>
                  <a:lnTo>
                    <a:pt x="107" y="1017"/>
                  </a:lnTo>
                  <a:lnTo>
                    <a:pt x="70" y="1006"/>
                  </a:lnTo>
                  <a:lnTo>
                    <a:pt x="0" y="992"/>
                  </a:lnTo>
                  <a:lnTo>
                    <a:pt x="19" y="946"/>
                  </a:lnTo>
                  <a:lnTo>
                    <a:pt x="32" y="915"/>
                  </a:lnTo>
                  <a:lnTo>
                    <a:pt x="35" y="909"/>
                  </a:lnTo>
                  <a:lnTo>
                    <a:pt x="255" y="865"/>
                  </a:lnTo>
                  <a:lnTo>
                    <a:pt x="275" y="847"/>
                  </a:lnTo>
                  <a:lnTo>
                    <a:pt x="296" y="834"/>
                  </a:lnTo>
                  <a:lnTo>
                    <a:pt x="280" y="815"/>
                  </a:lnTo>
                  <a:lnTo>
                    <a:pt x="265" y="795"/>
                  </a:lnTo>
                  <a:lnTo>
                    <a:pt x="252" y="778"/>
                  </a:lnTo>
                  <a:lnTo>
                    <a:pt x="227" y="737"/>
                  </a:lnTo>
                  <a:lnTo>
                    <a:pt x="204" y="695"/>
                  </a:lnTo>
                  <a:lnTo>
                    <a:pt x="186" y="653"/>
                  </a:lnTo>
                  <a:lnTo>
                    <a:pt x="175" y="627"/>
                  </a:lnTo>
                  <a:lnTo>
                    <a:pt x="166" y="601"/>
                  </a:lnTo>
                  <a:lnTo>
                    <a:pt x="151" y="586"/>
                  </a:lnTo>
                  <a:lnTo>
                    <a:pt x="141" y="569"/>
                  </a:lnTo>
                  <a:lnTo>
                    <a:pt x="134" y="549"/>
                  </a:lnTo>
                  <a:lnTo>
                    <a:pt x="132" y="528"/>
                  </a:lnTo>
                  <a:lnTo>
                    <a:pt x="132" y="459"/>
                  </a:lnTo>
                  <a:lnTo>
                    <a:pt x="134" y="440"/>
                  </a:lnTo>
                  <a:lnTo>
                    <a:pt x="140" y="422"/>
                  </a:lnTo>
                  <a:lnTo>
                    <a:pt x="149" y="404"/>
                  </a:lnTo>
                  <a:lnTo>
                    <a:pt x="149" y="308"/>
                  </a:lnTo>
                  <a:lnTo>
                    <a:pt x="152" y="266"/>
                  </a:lnTo>
                  <a:lnTo>
                    <a:pt x="161" y="226"/>
                  </a:lnTo>
                  <a:lnTo>
                    <a:pt x="174" y="188"/>
                  </a:lnTo>
                  <a:lnTo>
                    <a:pt x="192" y="153"/>
                  </a:lnTo>
                  <a:lnTo>
                    <a:pt x="214" y="119"/>
                  </a:lnTo>
                  <a:lnTo>
                    <a:pt x="240" y="90"/>
                  </a:lnTo>
                  <a:lnTo>
                    <a:pt x="270" y="64"/>
                  </a:lnTo>
                  <a:lnTo>
                    <a:pt x="302" y="42"/>
                  </a:lnTo>
                  <a:lnTo>
                    <a:pt x="338" y="25"/>
                  </a:lnTo>
                  <a:lnTo>
                    <a:pt x="376" y="11"/>
                  </a:lnTo>
                  <a:lnTo>
                    <a:pt x="415" y="3"/>
                  </a:lnTo>
                  <a:lnTo>
                    <a:pt x="4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0"/>
            <p:cNvSpPr>
              <a:spLocks noEditPoints="1"/>
            </p:cNvSpPr>
            <p:nvPr/>
          </p:nvSpPr>
          <p:spPr bwMode="auto">
            <a:xfrm>
              <a:off x="2330" y="1153"/>
              <a:ext cx="135" cy="390"/>
            </a:xfrm>
            <a:custGeom>
              <a:avLst/>
              <a:gdLst>
                <a:gd name="T0" fmla="*/ 420 w 1081"/>
                <a:gd name="T1" fmla="*/ 1040 h 3118"/>
                <a:gd name="T2" fmla="*/ 482 w 1081"/>
                <a:gd name="T3" fmla="*/ 1129 h 3118"/>
                <a:gd name="T4" fmla="*/ 507 w 1081"/>
                <a:gd name="T5" fmla="*/ 1129 h 3118"/>
                <a:gd name="T6" fmla="*/ 524 w 1081"/>
                <a:gd name="T7" fmla="*/ 1002 h 3118"/>
                <a:gd name="T8" fmla="*/ 513 w 1081"/>
                <a:gd name="T9" fmla="*/ 941 h 3118"/>
                <a:gd name="T10" fmla="*/ 448 w 1081"/>
                <a:gd name="T11" fmla="*/ 905 h 3118"/>
                <a:gd name="T12" fmla="*/ 650 w 1081"/>
                <a:gd name="T13" fmla="*/ 922 h 3118"/>
                <a:gd name="T14" fmla="*/ 630 w 1081"/>
                <a:gd name="T15" fmla="*/ 992 h 3118"/>
                <a:gd name="T16" fmla="*/ 622 w 1081"/>
                <a:gd name="T17" fmla="*/ 1010 h 3118"/>
                <a:gd name="T18" fmla="*/ 651 w 1081"/>
                <a:gd name="T19" fmla="*/ 1133 h 3118"/>
                <a:gd name="T20" fmla="*/ 723 w 1081"/>
                <a:gd name="T21" fmla="*/ 1052 h 3118"/>
                <a:gd name="T22" fmla="*/ 724 w 1081"/>
                <a:gd name="T23" fmla="*/ 912 h 3118"/>
                <a:gd name="T24" fmla="*/ 425 w 1081"/>
                <a:gd name="T25" fmla="*/ 381 h 3118"/>
                <a:gd name="T26" fmla="*/ 336 w 1081"/>
                <a:gd name="T27" fmla="*/ 415 h 3118"/>
                <a:gd name="T28" fmla="*/ 314 w 1081"/>
                <a:gd name="T29" fmla="*/ 466 h 3118"/>
                <a:gd name="T30" fmla="*/ 313 w 1081"/>
                <a:gd name="T31" fmla="*/ 533 h 3118"/>
                <a:gd name="T32" fmla="*/ 357 w 1081"/>
                <a:gd name="T33" fmla="*/ 632 h 3118"/>
                <a:gd name="T34" fmla="*/ 443 w 1081"/>
                <a:gd name="T35" fmla="*/ 767 h 3118"/>
                <a:gd name="T36" fmla="*/ 520 w 1081"/>
                <a:gd name="T37" fmla="*/ 818 h 3118"/>
                <a:gd name="T38" fmla="*/ 684 w 1081"/>
                <a:gd name="T39" fmla="*/ 786 h 3118"/>
                <a:gd name="T40" fmla="*/ 777 w 1081"/>
                <a:gd name="T41" fmla="*/ 659 h 3118"/>
                <a:gd name="T42" fmla="*/ 814 w 1081"/>
                <a:gd name="T43" fmla="*/ 545 h 3118"/>
                <a:gd name="T44" fmla="*/ 840 w 1081"/>
                <a:gd name="T45" fmla="*/ 474 h 3118"/>
                <a:gd name="T46" fmla="*/ 806 w 1081"/>
                <a:gd name="T47" fmla="*/ 457 h 3118"/>
                <a:gd name="T48" fmla="*/ 709 w 1081"/>
                <a:gd name="T49" fmla="*/ 474 h 3118"/>
                <a:gd name="T50" fmla="*/ 588 w 1081"/>
                <a:gd name="T51" fmla="*/ 419 h 3118"/>
                <a:gd name="T52" fmla="*/ 479 w 1081"/>
                <a:gd name="T53" fmla="*/ 375 h 3118"/>
                <a:gd name="T54" fmla="*/ 742 w 1081"/>
                <a:gd name="T55" fmla="*/ 25 h 3118"/>
                <a:gd name="T56" fmla="*/ 888 w 1081"/>
                <a:gd name="T57" fmla="*/ 153 h 3118"/>
                <a:gd name="T58" fmla="*/ 930 w 1081"/>
                <a:gd name="T59" fmla="*/ 404 h 3118"/>
                <a:gd name="T60" fmla="*/ 946 w 1081"/>
                <a:gd name="T61" fmla="*/ 549 h 3118"/>
                <a:gd name="T62" fmla="*/ 894 w 1081"/>
                <a:gd name="T63" fmla="*/ 653 h 3118"/>
                <a:gd name="T64" fmla="*/ 800 w 1081"/>
                <a:gd name="T65" fmla="*/ 815 h 3118"/>
                <a:gd name="T66" fmla="*/ 1048 w 1081"/>
                <a:gd name="T67" fmla="*/ 915 h 3118"/>
                <a:gd name="T68" fmla="*/ 943 w 1081"/>
                <a:gd name="T69" fmla="*/ 1031 h 3118"/>
                <a:gd name="T70" fmla="*/ 820 w 1081"/>
                <a:gd name="T71" fmla="*/ 1162 h 3118"/>
                <a:gd name="T72" fmla="*/ 801 w 1081"/>
                <a:gd name="T73" fmla="*/ 2123 h 3118"/>
                <a:gd name="T74" fmla="*/ 836 w 1081"/>
                <a:gd name="T75" fmla="*/ 2336 h 3118"/>
                <a:gd name="T76" fmla="*/ 969 w 1081"/>
                <a:gd name="T77" fmla="*/ 2461 h 3118"/>
                <a:gd name="T78" fmla="*/ 922 w 1081"/>
                <a:gd name="T79" fmla="*/ 3048 h 3118"/>
                <a:gd name="T80" fmla="*/ 773 w 1081"/>
                <a:gd name="T81" fmla="*/ 3118 h 3118"/>
                <a:gd name="T82" fmla="*/ 622 w 1081"/>
                <a:gd name="T83" fmla="*/ 3048 h 3118"/>
                <a:gd name="T84" fmla="*/ 572 w 1081"/>
                <a:gd name="T85" fmla="*/ 2956 h 3118"/>
                <a:gd name="T86" fmla="*/ 478 w 1081"/>
                <a:gd name="T87" fmla="*/ 3090 h 3118"/>
                <a:gd name="T88" fmla="*/ 310 w 1081"/>
                <a:gd name="T89" fmla="*/ 3106 h 3118"/>
                <a:gd name="T90" fmla="*/ 194 w 1081"/>
                <a:gd name="T91" fmla="*/ 2989 h 3118"/>
                <a:gd name="T92" fmla="*/ 143 w 1081"/>
                <a:gd name="T93" fmla="*/ 2095 h 3118"/>
                <a:gd name="T94" fmla="*/ 36 w 1081"/>
                <a:gd name="T95" fmla="*/ 2056 h 3118"/>
                <a:gd name="T96" fmla="*/ 3 w 1081"/>
                <a:gd name="T97" fmla="*/ 1873 h 3118"/>
                <a:gd name="T98" fmla="*/ 21 w 1081"/>
                <a:gd name="T99" fmla="*/ 962 h 3118"/>
                <a:gd name="T100" fmla="*/ 322 w 1081"/>
                <a:gd name="T101" fmla="*/ 865 h 3118"/>
                <a:gd name="T102" fmla="*/ 318 w 1081"/>
                <a:gd name="T103" fmla="*/ 778 h 3118"/>
                <a:gd name="T104" fmla="*/ 232 w 1081"/>
                <a:gd name="T105" fmla="*/ 601 h 3118"/>
                <a:gd name="T106" fmla="*/ 199 w 1081"/>
                <a:gd name="T107" fmla="*/ 459 h 3118"/>
                <a:gd name="T108" fmla="*/ 219 w 1081"/>
                <a:gd name="T109" fmla="*/ 266 h 3118"/>
                <a:gd name="T110" fmla="*/ 306 w 1081"/>
                <a:gd name="T111" fmla="*/ 90 h 3118"/>
                <a:gd name="T112" fmla="*/ 482 w 1081"/>
                <a:gd name="T113" fmla="*/ 3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81" h="3118">
                  <a:moveTo>
                    <a:pt x="439" y="902"/>
                  </a:moveTo>
                  <a:lnTo>
                    <a:pt x="429" y="905"/>
                  </a:lnTo>
                  <a:lnTo>
                    <a:pt x="422" y="912"/>
                  </a:lnTo>
                  <a:lnTo>
                    <a:pt x="420" y="923"/>
                  </a:lnTo>
                  <a:lnTo>
                    <a:pt x="420" y="1040"/>
                  </a:lnTo>
                  <a:lnTo>
                    <a:pt x="420" y="1044"/>
                  </a:lnTo>
                  <a:lnTo>
                    <a:pt x="421" y="1048"/>
                  </a:lnTo>
                  <a:lnTo>
                    <a:pt x="424" y="1052"/>
                  </a:lnTo>
                  <a:lnTo>
                    <a:pt x="479" y="1126"/>
                  </a:lnTo>
                  <a:lnTo>
                    <a:pt x="482" y="1129"/>
                  </a:lnTo>
                  <a:lnTo>
                    <a:pt x="486" y="1131"/>
                  </a:lnTo>
                  <a:lnTo>
                    <a:pt x="490" y="1133"/>
                  </a:lnTo>
                  <a:lnTo>
                    <a:pt x="494" y="1133"/>
                  </a:lnTo>
                  <a:lnTo>
                    <a:pt x="499" y="1133"/>
                  </a:lnTo>
                  <a:lnTo>
                    <a:pt x="507" y="1129"/>
                  </a:lnTo>
                  <a:lnTo>
                    <a:pt x="512" y="1123"/>
                  </a:lnTo>
                  <a:lnTo>
                    <a:pt x="515" y="1116"/>
                  </a:lnTo>
                  <a:lnTo>
                    <a:pt x="525" y="1010"/>
                  </a:lnTo>
                  <a:lnTo>
                    <a:pt x="525" y="1006"/>
                  </a:lnTo>
                  <a:lnTo>
                    <a:pt x="524" y="1002"/>
                  </a:lnTo>
                  <a:lnTo>
                    <a:pt x="523" y="999"/>
                  </a:lnTo>
                  <a:lnTo>
                    <a:pt x="520" y="995"/>
                  </a:lnTo>
                  <a:lnTo>
                    <a:pt x="517" y="992"/>
                  </a:lnTo>
                  <a:lnTo>
                    <a:pt x="513" y="990"/>
                  </a:lnTo>
                  <a:lnTo>
                    <a:pt x="513" y="941"/>
                  </a:lnTo>
                  <a:lnTo>
                    <a:pt x="511" y="933"/>
                  </a:lnTo>
                  <a:lnTo>
                    <a:pt x="504" y="926"/>
                  </a:lnTo>
                  <a:lnTo>
                    <a:pt x="496" y="922"/>
                  </a:lnTo>
                  <a:lnTo>
                    <a:pt x="473" y="916"/>
                  </a:lnTo>
                  <a:lnTo>
                    <a:pt x="448" y="905"/>
                  </a:lnTo>
                  <a:lnTo>
                    <a:pt x="439" y="902"/>
                  </a:lnTo>
                  <a:close/>
                  <a:moveTo>
                    <a:pt x="707" y="902"/>
                  </a:moveTo>
                  <a:lnTo>
                    <a:pt x="698" y="905"/>
                  </a:lnTo>
                  <a:lnTo>
                    <a:pt x="674" y="916"/>
                  </a:lnTo>
                  <a:lnTo>
                    <a:pt x="650" y="922"/>
                  </a:lnTo>
                  <a:lnTo>
                    <a:pt x="641" y="926"/>
                  </a:lnTo>
                  <a:lnTo>
                    <a:pt x="636" y="932"/>
                  </a:lnTo>
                  <a:lnTo>
                    <a:pt x="634" y="941"/>
                  </a:lnTo>
                  <a:lnTo>
                    <a:pt x="634" y="990"/>
                  </a:lnTo>
                  <a:lnTo>
                    <a:pt x="630" y="992"/>
                  </a:lnTo>
                  <a:lnTo>
                    <a:pt x="626" y="995"/>
                  </a:lnTo>
                  <a:lnTo>
                    <a:pt x="624" y="999"/>
                  </a:lnTo>
                  <a:lnTo>
                    <a:pt x="622" y="1002"/>
                  </a:lnTo>
                  <a:lnTo>
                    <a:pt x="622" y="1006"/>
                  </a:lnTo>
                  <a:lnTo>
                    <a:pt x="622" y="1010"/>
                  </a:lnTo>
                  <a:lnTo>
                    <a:pt x="632" y="1116"/>
                  </a:lnTo>
                  <a:lnTo>
                    <a:pt x="634" y="1123"/>
                  </a:lnTo>
                  <a:lnTo>
                    <a:pt x="639" y="1129"/>
                  </a:lnTo>
                  <a:lnTo>
                    <a:pt x="646" y="1133"/>
                  </a:lnTo>
                  <a:lnTo>
                    <a:pt x="651" y="1133"/>
                  </a:lnTo>
                  <a:lnTo>
                    <a:pt x="656" y="1133"/>
                  </a:lnTo>
                  <a:lnTo>
                    <a:pt x="660" y="1131"/>
                  </a:lnTo>
                  <a:lnTo>
                    <a:pt x="664" y="1129"/>
                  </a:lnTo>
                  <a:lnTo>
                    <a:pt x="668" y="1126"/>
                  </a:lnTo>
                  <a:lnTo>
                    <a:pt x="723" y="1052"/>
                  </a:lnTo>
                  <a:lnTo>
                    <a:pt x="725" y="1048"/>
                  </a:lnTo>
                  <a:lnTo>
                    <a:pt x="726" y="1044"/>
                  </a:lnTo>
                  <a:lnTo>
                    <a:pt x="727" y="1040"/>
                  </a:lnTo>
                  <a:lnTo>
                    <a:pt x="727" y="923"/>
                  </a:lnTo>
                  <a:lnTo>
                    <a:pt x="724" y="912"/>
                  </a:lnTo>
                  <a:lnTo>
                    <a:pt x="717" y="905"/>
                  </a:lnTo>
                  <a:lnTo>
                    <a:pt x="707" y="902"/>
                  </a:lnTo>
                  <a:close/>
                  <a:moveTo>
                    <a:pt x="479" y="375"/>
                  </a:moveTo>
                  <a:lnTo>
                    <a:pt x="451" y="377"/>
                  </a:lnTo>
                  <a:lnTo>
                    <a:pt x="425" y="381"/>
                  </a:lnTo>
                  <a:lnTo>
                    <a:pt x="399" y="388"/>
                  </a:lnTo>
                  <a:lnTo>
                    <a:pt x="377" y="395"/>
                  </a:lnTo>
                  <a:lnTo>
                    <a:pt x="358" y="403"/>
                  </a:lnTo>
                  <a:lnTo>
                    <a:pt x="342" y="410"/>
                  </a:lnTo>
                  <a:lnTo>
                    <a:pt x="336" y="415"/>
                  </a:lnTo>
                  <a:lnTo>
                    <a:pt x="333" y="422"/>
                  </a:lnTo>
                  <a:lnTo>
                    <a:pt x="331" y="429"/>
                  </a:lnTo>
                  <a:lnTo>
                    <a:pt x="331" y="463"/>
                  </a:lnTo>
                  <a:lnTo>
                    <a:pt x="323" y="463"/>
                  </a:lnTo>
                  <a:lnTo>
                    <a:pt x="314" y="466"/>
                  </a:lnTo>
                  <a:lnTo>
                    <a:pt x="307" y="474"/>
                  </a:lnTo>
                  <a:lnTo>
                    <a:pt x="304" y="484"/>
                  </a:lnTo>
                  <a:lnTo>
                    <a:pt x="304" y="515"/>
                  </a:lnTo>
                  <a:lnTo>
                    <a:pt x="306" y="526"/>
                  </a:lnTo>
                  <a:lnTo>
                    <a:pt x="313" y="533"/>
                  </a:lnTo>
                  <a:lnTo>
                    <a:pt x="332" y="545"/>
                  </a:lnTo>
                  <a:lnTo>
                    <a:pt x="333" y="553"/>
                  </a:lnTo>
                  <a:lnTo>
                    <a:pt x="337" y="578"/>
                  </a:lnTo>
                  <a:lnTo>
                    <a:pt x="345" y="604"/>
                  </a:lnTo>
                  <a:lnTo>
                    <a:pt x="357" y="632"/>
                  </a:lnTo>
                  <a:lnTo>
                    <a:pt x="370" y="660"/>
                  </a:lnTo>
                  <a:lnTo>
                    <a:pt x="385" y="688"/>
                  </a:lnTo>
                  <a:lnTo>
                    <a:pt x="404" y="717"/>
                  </a:lnTo>
                  <a:lnTo>
                    <a:pt x="424" y="744"/>
                  </a:lnTo>
                  <a:lnTo>
                    <a:pt x="443" y="767"/>
                  </a:lnTo>
                  <a:lnTo>
                    <a:pt x="463" y="786"/>
                  </a:lnTo>
                  <a:lnTo>
                    <a:pt x="480" y="800"/>
                  </a:lnTo>
                  <a:lnTo>
                    <a:pt x="495" y="809"/>
                  </a:lnTo>
                  <a:lnTo>
                    <a:pt x="509" y="816"/>
                  </a:lnTo>
                  <a:lnTo>
                    <a:pt x="520" y="818"/>
                  </a:lnTo>
                  <a:lnTo>
                    <a:pt x="626" y="818"/>
                  </a:lnTo>
                  <a:lnTo>
                    <a:pt x="637" y="816"/>
                  </a:lnTo>
                  <a:lnTo>
                    <a:pt x="651" y="809"/>
                  </a:lnTo>
                  <a:lnTo>
                    <a:pt x="667" y="800"/>
                  </a:lnTo>
                  <a:lnTo>
                    <a:pt x="684" y="786"/>
                  </a:lnTo>
                  <a:lnTo>
                    <a:pt x="702" y="767"/>
                  </a:lnTo>
                  <a:lnTo>
                    <a:pt x="723" y="744"/>
                  </a:lnTo>
                  <a:lnTo>
                    <a:pt x="743" y="717"/>
                  </a:lnTo>
                  <a:lnTo>
                    <a:pt x="760" y="688"/>
                  </a:lnTo>
                  <a:lnTo>
                    <a:pt x="777" y="659"/>
                  </a:lnTo>
                  <a:lnTo>
                    <a:pt x="790" y="632"/>
                  </a:lnTo>
                  <a:lnTo>
                    <a:pt x="801" y="604"/>
                  </a:lnTo>
                  <a:lnTo>
                    <a:pt x="808" y="578"/>
                  </a:lnTo>
                  <a:lnTo>
                    <a:pt x="813" y="553"/>
                  </a:lnTo>
                  <a:lnTo>
                    <a:pt x="814" y="545"/>
                  </a:lnTo>
                  <a:lnTo>
                    <a:pt x="834" y="533"/>
                  </a:lnTo>
                  <a:lnTo>
                    <a:pt x="840" y="526"/>
                  </a:lnTo>
                  <a:lnTo>
                    <a:pt x="843" y="515"/>
                  </a:lnTo>
                  <a:lnTo>
                    <a:pt x="843" y="484"/>
                  </a:lnTo>
                  <a:lnTo>
                    <a:pt x="840" y="474"/>
                  </a:lnTo>
                  <a:lnTo>
                    <a:pt x="833" y="466"/>
                  </a:lnTo>
                  <a:lnTo>
                    <a:pt x="822" y="463"/>
                  </a:lnTo>
                  <a:lnTo>
                    <a:pt x="812" y="463"/>
                  </a:lnTo>
                  <a:lnTo>
                    <a:pt x="809" y="460"/>
                  </a:lnTo>
                  <a:lnTo>
                    <a:pt x="806" y="457"/>
                  </a:lnTo>
                  <a:lnTo>
                    <a:pt x="797" y="454"/>
                  </a:lnTo>
                  <a:lnTo>
                    <a:pt x="787" y="455"/>
                  </a:lnTo>
                  <a:lnTo>
                    <a:pt x="760" y="465"/>
                  </a:lnTo>
                  <a:lnTo>
                    <a:pt x="735" y="472"/>
                  </a:lnTo>
                  <a:lnTo>
                    <a:pt x="709" y="474"/>
                  </a:lnTo>
                  <a:lnTo>
                    <a:pt x="683" y="472"/>
                  </a:lnTo>
                  <a:lnTo>
                    <a:pt x="657" y="464"/>
                  </a:lnTo>
                  <a:lnTo>
                    <a:pt x="633" y="453"/>
                  </a:lnTo>
                  <a:lnTo>
                    <a:pt x="610" y="438"/>
                  </a:lnTo>
                  <a:lnTo>
                    <a:pt x="588" y="419"/>
                  </a:lnTo>
                  <a:lnTo>
                    <a:pt x="571" y="403"/>
                  </a:lnTo>
                  <a:lnTo>
                    <a:pt x="550" y="390"/>
                  </a:lnTo>
                  <a:lnTo>
                    <a:pt x="529" y="382"/>
                  </a:lnTo>
                  <a:lnTo>
                    <a:pt x="504" y="377"/>
                  </a:lnTo>
                  <a:lnTo>
                    <a:pt x="479" y="375"/>
                  </a:lnTo>
                  <a:close/>
                  <a:moveTo>
                    <a:pt x="523" y="0"/>
                  </a:moveTo>
                  <a:lnTo>
                    <a:pt x="623" y="0"/>
                  </a:lnTo>
                  <a:lnTo>
                    <a:pt x="664" y="3"/>
                  </a:lnTo>
                  <a:lnTo>
                    <a:pt x="704" y="11"/>
                  </a:lnTo>
                  <a:lnTo>
                    <a:pt x="742" y="25"/>
                  </a:lnTo>
                  <a:lnTo>
                    <a:pt x="778" y="42"/>
                  </a:lnTo>
                  <a:lnTo>
                    <a:pt x="810" y="64"/>
                  </a:lnTo>
                  <a:lnTo>
                    <a:pt x="840" y="90"/>
                  </a:lnTo>
                  <a:lnTo>
                    <a:pt x="866" y="119"/>
                  </a:lnTo>
                  <a:lnTo>
                    <a:pt x="888" y="153"/>
                  </a:lnTo>
                  <a:lnTo>
                    <a:pt x="906" y="188"/>
                  </a:lnTo>
                  <a:lnTo>
                    <a:pt x="919" y="226"/>
                  </a:lnTo>
                  <a:lnTo>
                    <a:pt x="927" y="266"/>
                  </a:lnTo>
                  <a:lnTo>
                    <a:pt x="930" y="308"/>
                  </a:lnTo>
                  <a:lnTo>
                    <a:pt x="930" y="404"/>
                  </a:lnTo>
                  <a:lnTo>
                    <a:pt x="940" y="422"/>
                  </a:lnTo>
                  <a:lnTo>
                    <a:pt x="946" y="440"/>
                  </a:lnTo>
                  <a:lnTo>
                    <a:pt x="948" y="459"/>
                  </a:lnTo>
                  <a:lnTo>
                    <a:pt x="948" y="528"/>
                  </a:lnTo>
                  <a:lnTo>
                    <a:pt x="946" y="549"/>
                  </a:lnTo>
                  <a:lnTo>
                    <a:pt x="939" y="569"/>
                  </a:lnTo>
                  <a:lnTo>
                    <a:pt x="928" y="586"/>
                  </a:lnTo>
                  <a:lnTo>
                    <a:pt x="914" y="601"/>
                  </a:lnTo>
                  <a:lnTo>
                    <a:pt x="905" y="627"/>
                  </a:lnTo>
                  <a:lnTo>
                    <a:pt x="894" y="653"/>
                  </a:lnTo>
                  <a:lnTo>
                    <a:pt x="875" y="695"/>
                  </a:lnTo>
                  <a:lnTo>
                    <a:pt x="854" y="737"/>
                  </a:lnTo>
                  <a:lnTo>
                    <a:pt x="828" y="778"/>
                  </a:lnTo>
                  <a:lnTo>
                    <a:pt x="815" y="795"/>
                  </a:lnTo>
                  <a:lnTo>
                    <a:pt x="800" y="815"/>
                  </a:lnTo>
                  <a:lnTo>
                    <a:pt x="784" y="834"/>
                  </a:lnTo>
                  <a:lnTo>
                    <a:pt x="806" y="847"/>
                  </a:lnTo>
                  <a:lnTo>
                    <a:pt x="824" y="865"/>
                  </a:lnTo>
                  <a:lnTo>
                    <a:pt x="1044" y="908"/>
                  </a:lnTo>
                  <a:lnTo>
                    <a:pt x="1048" y="915"/>
                  </a:lnTo>
                  <a:lnTo>
                    <a:pt x="1061" y="946"/>
                  </a:lnTo>
                  <a:lnTo>
                    <a:pt x="1081" y="992"/>
                  </a:lnTo>
                  <a:lnTo>
                    <a:pt x="1013" y="1006"/>
                  </a:lnTo>
                  <a:lnTo>
                    <a:pt x="977" y="1017"/>
                  </a:lnTo>
                  <a:lnTo>
                    <a:pt x="943" y="1031"/>
                  </a:lnTo>
                  <a:lnTo>
                    <a:pt x="912" y="1050"/>
                  </a:lnTo>
                  <a:lnTo>
                    <a:pt x="884" y="1073"/>
                  </a:lnTo>
                  <a:lnTo>
                    <a:pt x="859" y="1100"/>
                  </a:lnTo>
                  <a:lnTo>
                    <a:pt x="838" y="1130"/>
                  </a:lnTo>
                  <a:lnTo>
                    <a:pt x="820" y="1162"/>
                  </a:lnTo>
                  <a:lnTo>
                    <a:pt x="808" y="1196"/>
                  </a:lnTo>
                  <a:lnTo>
                    <a:pt x="800" y="1233"/>
                  </a:lnTo>
                  <a:lnTo>
                    <a:pt x="798" y="1271"/>
                  </a:lnTo>
                  <a:lnTo>
                    <a:pt x="798" y="2083"/>
                  </a:lnTo>
                  <a:lnTo>
                    <a:pt x="801" y="2123"/>
                  </a:lnTo>
                  <a:lnTo>
                    <a:pt x="809" y="2162"/>
                  </a:lnTo>
                  <a:lnTo>
                    <a:pt x="809" y="2225"/>
                  </a:lnTo>
                  <a:lnTo>
                    <a:pt x="812" y="2264"/>
                  </a:lnTo>
                  <a:lnTo>
                    <a:pt x="821" y="2302"/>
                  </a:lnTo>
                  <a:lnTo>
                    <a:pt x="836" y="2336"/>
                  </a:lnTo>
                  <a:lnTo>
                    <a:pt x="854" y="2369"/>
                  </a:lnTo>
                  <a:lnTo>
                    <a:pt x="877" y="2397"/>
                  </a:lnTo>
                  <a:lnTo>
                    <a:pt x="905" y="2423"/>
                  </a:lnTo>
                  <a:lnTo>
                    <a:pt x="936" y="2444"/>
                  </a:lnTo>
                  <a:lnTo>
                    <a:pt x="969" y="2461"/>
                  </a:lnTo>
                  <a:lnTo>
                    <a:pt x="969" y="2921"/>
                  </a:lnTo>
                  <a:lnTo>
                    <a:pt x="966" y="2956"/>
                  </a:lnTo>
                  <a:lnTo>
                    <a:pt x="957" y="2989"/>
                  </a:lnTo>
                  <a:lnTo>
                    <a:pt x="942" y="3020"/>
                  </a:lnTo>
                  <a:lnTo>
                    <a:pt x="922" y="3048"/>
                  </a:lnTo>
                  <a:lnTo>
                    <a:pt x="899" y="3071"/>
                  </a:lnTo>
                  <a:lnTo>
                    <a:pt x="871" y="3090"/>
                  </a:lnTo>
                  <a:lnTo>
                    <a:pt x="841" y="3106"/>
                  </a:lnTo>
                  <a:lnTo>
                    <a:pt x="807" y="3115"/>
                  </a:lnTo>
                  <a:lnTo>
                    <a:pt x="773" y="3118"/>
                  </a:lnTo>
                  <a:lnTo>
                    <a:pt x="737" y="3115"/>
                  </a:lnTo>
                  <a:lnTo>
                    <a:pt x="703" y="3106"/>
                  </a:lnTo>
                  <a:lnTo>
                    <a:pt x="673" y="3090"/>
                  </a:lnTo>
                  <a:lnTo>
                    <a:pt x="645" y="3071"/>
                  </a:lnTo>
                  <a:lnTo>
                    <a:pt x="622" y="3048"/>
                  </a:lnTo>
                  <a:lnTo>
                    <a:pt x="602" y="3020"/>
                  </a:lnTo>
                  <a:lnTo>
                    <a:pt x="587" y="2989"/>
                  </a:lnTo>
                  <a:lnTo>
                    <a:pt x="578" y="2956"/>
                  </a:lnTo>
                  <a:lnTo>
                    <a:pt x="575" y="2921"/>
                  </a:lnTo>
                  <a:lnTo>
                    <a:pt x="572" y="2956"/>
                  </a:lnTo>
                  <a:lnTo>
                    <a:pt x="563" y="2989"/>
                  </a:lnTo>
                  <a:lnTo>
                    <a:pt x="548" y="3020"/>
                  </a:lnTo>
                  <a:lnTo>
                    <a:pt x="529" y="3048"/>
                  </a:lnTo>
                  <a:lnTo>
                    <a:pt x="505" y="3071"/>
                  </a:lnTo>
                  <a:lnTo>
                    <a:pt x="478" y="3090"/>
                  </a:lnTo>
                  <a:lnTo>
                    <a:pt x="446" y="3106"/>
                  </a:lnTo>
                  <a:lnTo>
                    <a:pt x="414" y="3115"/>
                  </a:lnTo>
                  <a:lnTo>
                    <a:pt x="378" y="3118"/>
                  </a:lnTo>
                  <a:lnTo>
                    <a:pt x="342" y="3115"/>
                  </a:lnTo>
                  <a:lnTo>
                    <a:pt x="310" y="3106"/>
                  </a:lnTo>
                  <a:lnTo>
                    <a:pt x="279" y="3090"/>
                  </a:lnTo>
                  <a:lnTo>
                    <a:pt x="252" y="3071"/>
                  </a:lnTo>
                  <a:lnTo>
                    <a:pt x="227" y="3048"/>
                  </a:lnTo>
                  <a:lnTo>
                    <a:pt x="208" y="3020"/>
                  </a:lnTo>
                  <a:lnTo>
                    <a:pt x="194" y="2989"/>
                  </a:lnTo>
                  <a:lnTo>
                    <a:pt x="184" y="2956"/>
                  </a:lnTo>
                  <a:lnTo>
                    <a:pt x="181" y="2921"/>
                  </a:lnTo>
                  <a:lnTo>
                    <a:pt x="181" y="2079"/>
                  </a:lnTo>
                  <a:lnTo>
                    <a:pt x="163" y="2089"/>
                  </a:lnTo>
                  <a:lnTo>
                    <a:pt x="143" y="2095"/>
                  </a:lnTo>
                  <a:lnTo>
                    <a:pt x="121" y="2097"/>
                  </a:lnTo>
                  <a:lnTo>
                    <a:pt x="96" y="2094"/>
                  </a:lnTo>
                  <a:lnTo>
                    <a:pt x="73" y="2086"/>
                  </a:lnTo>
                  <a:lnTo>
                    <a:pt x="53" y="2073"/>
                  </a:lnTo>
                  <a:lnTo>
                    <a:pt x="36" y="2056"/>
                  </a:lnTo>
                  <a:lnTo>
                    <a:pt x="22" y="2035"/>
                  </a:lnTo>
                  <a:lnTo>
                    <a:pt x="14" y="2013"/>
                  </a:lnTo>
                  <a:lnTo>
                    <a:pt x="11" y="1987"/>
                  </a:lnTo>
                  <a:lnTo>
                    <a:pt x="11" y="1898"/>
                  </a:lnTo>
                  <a:lnTo>
                    <a:pt x="3" y="1873"/>
                  </a:lnTo>
                  <a:lnTo>
                    <a:pt x="0" y="1845"/>
                  </a:lnTo>
                  <a:lnTo>
                    <a:pt x="0" y="1033"/>
                  </a:lnTo>
                  <a:lnTo>
                    <a:pt x="3" y="1007"/>
                  </a:lnTo>
                  <a:lnTo>
                    <a:pt x="10" y="984"/>
                  </a:lnTo>
                  <a:lnTo>
                    <a:pt x="21" y="962"/>
                  </a:lnTo>
                  <a:lnTo>
                    <a:pt x="37" y="944"/>
                  </a:lnTo>
                  <a:lnTo>
                    <a:pt x="55" y="929"/>
                  </a:lnTo>
                  <a:lnTo>
                    <a:pt x="76" y="918"/>
                  </a:lnTo>
                  <a:lnTo>
                    <a:pt x="101" y="909"/>
                  </a:lnTo>
                  <a:lnTo>
                    <a:pt x="322" y="865"/>
                  </a:lnTo>
                  <a:lnTo>
                    <a:pt x="340" y="847"/>
                  </a:lnTo>
                  <a:lnTo>
                    <a:pt x="363" y="834"/>
                  </a:lnTo>
                  <a:lnTo>
                    <a:pt x="345" y="815"/>
                  </a:lnTo>
                  <a:lnTo>
                    <a:pt x="331" y="795"/>
                  </a:lnTo>
                  <a:lnTo>
                    <a:pt x="318" y="778"/>
                  </a:lnTo>
                  <a:lnTo>
                    <a:pt x="292" y="737"/>
                  </a:lnTo>
                  <a:lnTo>
                    <a:pt x="270" y="695"/>
                  </a:lnTo>
                  <a:lnTo>
                    <a:pt x="253" y="653"/>
                  </a:lnTo>
                  <a:lnTo>
                    <a:pt x="242" y="627"/>
                  </a:lnTo>
                  <a:lnTo>
                    <a:pt x="232" y="601"/>
                  </a:lnTo>
                  <a:lnTo>
                    <a:pt x="218" y="586"/>
                  </a:lnTo>
                  <a:lnTo>
                    <a:pt x="208" y="569"/>
                  </a:lnTo>
                  <a:lnTo>
                    <a:pt x="201" y="549"/>
                  </a:lnTo>
                  <a:lnTo>
                    <a:pt x="199" y="528"/>
                  </a:lnTo>
                  <a:lnTo>
                    <a:pt x="199" y="459"/>
                  </a:lnTo>
                  <a:lnTo>
                    <a:pt x="201" y="440"/>
                  </a:lnTo>
                  <a:lnTo>
                    <a:pt x="207" y="422"/>
                  </a:lnTo>
                  <a:lnTo>
                    <a:pt x="216" y="404"/>
                  </a:lnTo>
                  <a:lnTo>
                    <a:pt x="216" y="308"/>
                  </a:lnTo>
                  <a:lnTo>
                    <a:pt x="219" y="266"/>
                  </a:lnTo>
                  <a:lnTo>
                    <a:pt x="227" y="226"/>
                  </a:lnTo>
                  <a:lnTo>
                    <a:pt x="241" y="188"/>
                  </a:lnTo>
                  <a:lnTo>
                    <a:pt x="258" y="153"/>
                  </a:lnTo>
                  <a:lnTo>
                    <a:pt x="280" y="119"/>
                  </a:lnTo>
                  <a:lnTo>
                    <a:pt x="306" y="90"/>
                  </a:lnTo>
                  <a:lnTo>
                    <a:pt x="335" y="64"/>
                  </a:lnTo>
                  <a:lnTo>
                    <a:pt x="368" y="42"/>
                  </a:lnTo>
                  <a:lnTo>
                    <a:pt x="404" y="25"/>
                  </a:lnTo>
                  <a:lnTo>
                    <a:pt x="441" y="11"/>
                  </a:lnTo>
                  <a:lnTo>
                    <a:pt x="482" y="3"/>
                  </a:lnTo>
                  <a:lnTo>
                    <a:pt x="5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1"/>
            <p:cNvSpPr>
              <a:spLocks noEditPoints="1"/>
            </p:cNvSpPr>
            <p:nvPr/>
          </p:nvSpPr>
          <p:spPr bwMode="auto">
            <a:xfrm>
              <a:off x="2448" y="1183"/>
              <a:ext cx="143" cy="390"/>
            </a:xfrm>
            <a:custGeom>
              <a:avLst/>
              <a:gdLst>
                <a:gd name="T0" fmla="*/ 641 w 1149"/>
                <a:gd name="T1" fmla="*/ 925 h 3117"/>
                <a:gd name="T2" fmla="*/ 625 w 1149"/>
                <a:gd name="T3" fmla="*/ 995 h 3117"/>
                <a:gd name="T4" fmla="*/ 632 w 1149"/>
                <a:gd name="T5" fmla="*/ 1115 h 3117"/>
                <a:gd name="T6" fmla="*/ 656 w 1149"/>
                <a:gd name="T7" fmla="*/ 1133 h 3117"/>
                <a:gd name="T8" fmla="*/ 724 w 1149"/>
                <a:gd name="T9" fmla="*/ 1048 h 3117"/>
                <a:gd name="T10" fmla="*/ 716 w 1149"/>
                <a:gd name="T11" fmla="*/ 905 h 3117"/>
                <a:gd name="T12" fmla="*/ 419 w 1149"/>
                <a:gd name="T13" fmla="*/ 921 h 3117"/>
                <a:gd name="T14" fmla="*/ 479 w 1149"/>
                <a:gd name="T15" fmla="*/ 1125 h 3117"/>
                <a:gd name="T16" fmla="*/ 499 w 1149"/>
                <a:gd name="T17" fmla="*/ 1132 h 3117"/>
                <a:gd name="T18" fmla="*/ 525 w 1149"/>
                <a:gd name="T19" fmla="*/ 1006 h 3117"/>
                <a:gd name="T20" fmla="*/ 512 w 1149"/>
                <a:gd name="T21" fmla="*/ 990 h 3117"/>
                <a:gd name="T22" fmla="*/ 472 w 1149"/>
                <a:gd name="T23" fmla="*/ 915 h 3117"/>
                <a:gd name="T24" fmla="*/ 425 w 1149"/>
                <a:gd name="T25" fmla="*/ 381 h 3117"/>
                <a:gd name="T26" fmla="*/ 336 w 1149"/>
                <a:gd name="T27" fmla="*/ 414 h 3117"/>
                <a:gd name="T28" fmla="*/ 313 w 1149"/>
                <a:gd name="T29" fmla="*/ 466 h 3117"/>
                <a:gd name="T30" fmla="*/ 313 w 1149"/>
                <a:gd name="T31" fmla="*/ 532 h 3117"/>
                <a:gd name="T32" fmla="*/ 355 w 1149"/>
                <a:gd name="T33" fmla="*/ 631 h 3117"/>
                <a:gd name="T34" fmla="*/ 443 w 1149"/>
                <a:gd name="T35" fmla="*/ 766 h 3117"/>
                <a:gd name="T36" fmla="*/ 519 w 1149"/>
                <a:gd name="T37" fmla="*/ 817 h 3117"/>
                <a:gd name="T38" fmla="*/ 684 w 1149"/>
                <a:gd name="T39" fmla="*/ 785 h 3117"/>
                <a:gd name="T40" fmla="*/ 776 w 1149"/>
                <a:gd name="T41" fmla="*/ 659 h 3117"/>
                <a:gd name="T42" fmla="*/ 814 w 1149"/>
                <a:gd name="T43" fmla="*/ 544 h 3117"/>
                <a:gd name="T44" fmla="*/ 839 w 1149"/>
                <a:gd name="T45" fmla="*/ 472 h 3117"/>
                <a:gd name="T46" fmla="*/ 805 w 1149"/>
                <a:gd name="T47" fmla="*/ 456 h 3117"/>
                <a:gd name="T48" fmla="*/ 708 w 1149"/>
                <a:gd name="T49" fmla="*/ 472 h 3117"/>
                <a:gd name="T50" fmla="*/ 588 w 1149"/>
                <a:gd name="T51" fmla="*/ 418 h 3117"/>
                <a:gd name="T52" fmla="*/ 479 w 1149"/>
                <a:gd name="T53" fmla="*/ 374 h 3117"/>
                <a:gd name="T54" fmla="*/ 742 w 1149"/>
                <a:gd name="T55" fmla="*/ 24 h 3117"/>
                <a:gd name="T56" fmla="*/ 887 w 1149"/>
                <a:gd name="T57" fmla="*/ 152 h 3117"/>
                <a:gd name="T58" fmla="*/ 929 w 1149"/>
                <a:gd name="T59" fmla="*/ 404 h 3117"/>
                <a:gd name="T60" fmla="*/ 944 w 1149"/>
                <a:gd name="T61" fmla="*/ 548 h 3117"/>
                <a:gd name="T62" fmla="*/ 893 w 1149"/>
                <a:gd name="T63" fmla="*/ 653 h 3117"/>
                <a:gd name="T64" fmla="*/ 800 w 1149"/>
                <a:gd name="T65" fmla="*/ 813 h 3117"/>
                <a:gd name="T66" fmla="*/ 1073 w 1149"/>
                <a:gd name="T67" fmla="*/ 916 h 3117"/>
                <a:gd name="T68" fmla="*/ 1147 w 1149"/>
                <a:gd name="T69" fmla="*/ 1007 h 3117"/>
                <a:gd name="T70" fmla="*/ 1138 w 1149"/>
                <a:gd name="T71" fmla="*/ 1987 h 3117"/>
                <a:gd name="T72" fmla="*/ 1076 w 1149"/>
                <a:gd name="T73" fmla="*/ 2085 h 3117"/>
                <a:gd name="T74" fmla="*/ 968 w 1149"/>
                <a:gd name="T75" fmla="*/ 2079 h 3117"/>
                <a:gd name="T76" fmla="*/ 922 w 1149"/>
                <a:gd name="T77" fmla="*/ 3047 h 3117"/>
                <a:gd name="T78" fmla="*/ 771 w 1149"/>
                <a:gd name="T79" fmla="*/ 3117 h 3117"/>
                <a:gd name="T80" fmla="*/ 620 w 1149"/>
                <a:gd name="T81" fmla="*/ 3047 h 3117"/>
                <a:gd name="T82" fmla="*/ 571 w 1149"/>
                <a:gd name="T83" fmla="*/ 2956 h 3117"/>
                <a:gd name="T84" fmla="*/ 477 w 1149"/>
                <a:gd name="T85" fmla="*/ 3090 h 3117"/>
                <a:gd name="T86" fmla="*/ 308 w 1149"/>
                <a:gd name="T87" fmla="*/ 3105 h 3117"/>
                <a:gd name="T88" fmla="*/ 193 w 1149"/>
                <a:gd name="T89" fmla="*/ 2989 h 3117"/>
                <a:gd name="T90" fmla="*/ 142 w 1149"/>
                <a:gd name="T91" fmla="*/ 2094 h 3117"/>
                <a:gd name="T92" fmla="*/ 35 w 1149"/>
                <a:gd name="T93" fmla="*/ 2055 h 3117"/>
                <a:gd name="T94" fmla="*/ 3 w 1149"/>
                <a:gd name="T95" fmla="*/ 1873 h 3117"/>
                <a:gd name="T96" fmla="*/ 21 w 1149"/>
                <a:gd name="T97" fmla="*/ 962 h 3117"/>
                <a:gd name="T98" fmla="*/ 322 w 1149"/>
                <a:gd name="T99" fmla="*/ 864 h 3117"/>
                <a:gd name="T100" fmla="*/ 318 w 1149"/>
                <a:gd name="T101" fmla="*/ 777 h 3117"/>
                <a:gd name="T102" fmla="*/ 232 w 1149"/>
                <a:gd name="T103" fmla="*/ 600 h 3117"/>
                <a:gd name="T104" fmla="*/ 198 w 1149"/>
                <a:gd name="T105" fmla="*/ 459 h 3117"/>
                <a:gd name="T106" fmla="*/ 219 w 1149"/>
                <a:gd name="T107" fmla="*/ 265 h 3117"/>
                <a:gd name="T108" fmla="*/ 305 w 1149"/>
                <a:gd name="T109" fmla="*/ 90 h 3117"/>
                <a:gd name="T110" fmla="*/ 481 w 1149"/>
                <a:gd name="T111" fmla="*/ 3 h 3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3117">
                  <a:moveTo>
                    <a:pt x="707" y="902"/>
                  </a:moveTo>
                  <a:lnTo>
                    <a:pt x="697" y="904"/>
                  </a:lnTo>
                  <a:lnTo>
                    <a:pt x="673" y="915"/>
                  </a:lnTo>
                  <a:lnTo>
                    <a:pt x="649" y="921"/>
                  </a:lnTo>
                  <a:lnTo>
                    <a:pt x="641" y="925"/>
                  </a:lnTo>
                  <a:lnTo>
                    <a:pt x="636" y="932"/>
                  </a:lnTo>
                  <a:lnTo>
                    <a:pt x="633" y="941"/>
                  </a:lnTo>
                  <a:lnTo>
                    <a:pt x="633" y="990"/>
                  </a:lnTo>
                  <a:lnTo>
                    <a:pt x="630" y="992"/>
                  </a:lnTo>
                  <a:lnTo>
                    <a:pt x="625" y="995"/>
                  </a:lnTo>
                  <a:lnTo>
                    <a:pt x="623" y="998"/>
                  </a:lnTo>
                  <a:lnTo>
                    <a:pt x="621" y="1002"/>
                  </a:lnTo>
                  <a:lnTo>
                    <a:pt x="620" y="1006"/>
                  </a:lnTo>
                  <a:lnTo>
                    <a:pt x="620" y="1010"/>
                  </a:lnTo>
                  <a:lnTo>
                    <a:pt x="632" y="1115"/>
                  </a:lnTo>
                  <a:lnTo>
                    <a:pt x="634" y="1123"/>
                  </a:lnTo>
                  <a:lnTo>
                    <a:pt x="639" y="1129"/>
                  </a:lnTo>
                  <a:lnTo>
                    <a:pt x="646" y="1132"/>
                  </a:lnTo>
                  <a:lnTo>
                    <a:pt x="651" y="1133"/>
                  </a:lnTo>
                  <a:lnTo>
                    <a:pt x="656" y="1133"/>
                  </a:lnTo>
                  <a:lnTo>
                    <a:pt x="660" y="1131"/>
                  </a:lnTo>
                  <a:lnTo>
                    <a:pt x="663" y="1129"/>
                  </a:lnTo>
                  <a:lnTo>
                    <a:pt x="667" y="1125"/>
                  </a:lnTo>
                  <a:lnTo>
                    <a:pt x="722" y="1051"/>
                  </a:lnTo>
                  <a:lnTo>
                    <a:pt x="724" y="1048"/>
                  </a:lnTo>
                  <a:lnTo>
                    <a:pt x="725" y="1044"/>
                  </a:lnTo>
                  <a:lnTo>
                    <a:pt x="726" y="1040"/>
                  </a:lnTo>
                  <a:lnTo>
                    <a:pt x="726" y="921"/>
                  </a:lnTo>
                  <a:lnTo>
                    <a:pt x="723" y="912"/>
                  </a:lnTo>
                  <a:lnTo>
                    <a:pt x="716" y="905"/>
                  </a:lnTo>
                  <a:lnTo>
                    <a:pt x="707" y="902"/>
                  </a:lnTo>
                  <a:close/>
                  <a:moveTo>
                    <a:pt x="438" y="902"/>
                  </a:moveTo>
                  <a:lnTo>
                    <a:pt x="429" y="905"/>
                  </a:lnTo>
                  <a:lnTo>
                    <a:pt x="422" y="912"/>
                  </a:lnTo>
                  <a:lnTo>
                    <a:pt x="419" y="921"/>
                  </a:lnTo>
                  <a:lnTo>
                    <a:pt x="419" y="1040"/>
                  </a:lnTo>
                  <a:lnTo>
                    <a:pt x="420" y="1044"/>
                  </a:lnTo>
                  <a:lnTo>
                    <a:pt x="421" y="1048"/>
                  </a:lnTo>
                  <a:lnTo>
                    <a:pt x="423" y="1051"/>
                  </a:lnTo>
                  <a:lnTo>
                    <a:pt x="479" y="1125"/>
                  </a:lnTo>
                  <a:lnTo>
                    <a:pt x="482" y="1129"/>
                  </a:lnTo>
                  <a:lnTo>
                    <a:pt x="485" y="1131"/>
                  </a:lnTo>
                  <a:lnTo>
                    <a:pt x="490" y="1133"/>
                  </a:lnTo>
                  <a:lnTo>
                    <a:pt x="494" y="1133"/>
                  </a:lnTo>
                  <a:lnTo>
                    <a:pt x="499" y="1132"/>
                  </a:lnTo>
                  <a:lnTo>
                    <a:pt x="506" y="1129"/>
                  </a:lnTo>
                  <a:lnTo>
                    <a:pt x="511" y="1123"/>
                  </a:lnTo>
                  <a:lnTo>
                    <a:pt x="513" y="1115"/>
                  </a:lnTo>
                  <a:lnTo>
                    <a:pt x="525" y="1010"/>
                  </a:lnTo>
                  <a:lnTo>
                    <a:pt x="525" y="1006"/>
                  </a:lnTo>
                  <a:lnTo>
                    <a:pt x="524" y="1002"/>
                  </a:lnTo>
                  <a:lnTo>
                    <a:pt x="521" y="998"/>
                  </a:lnTo>
                  <a:lnTo>
                    <a:pt x="519" y="995"/>
                  </a:lnTo>
                  <a:lnTo>
                    <a:pt x="516" y="992"/>
                  </a:lnTo>
                  <a:lnTo>
                    <a:pt x="512" y="990"/>
                  </a:lnTo>
                  <a:lnTo>
                    <a:pt x="512" y="941"/>
                  </a:lnTo>
                  <a:lnTo>
                    <a:pt x="510" y="932"/>
                  </a:lnTo>
                  <a:lnTo>
                    <a:pt x="504" y="925"/>
                  </a:lnTo>
                  <a:lnTo>
                    <a:pt x="496" y="921"/>
                  </a:lnTo>
                  <a:lnTo>
                    <a:pt x="472" y="915"/>
                  </a:lnTo>
                  <a:lnTo>
                    <a:pt x="448" y="904"/>
                  </a:lnTo>
                  <a:lnTo>
                    <a:pt x="438" y="902"/>
                  </a:lnTo>
                  <a:close/>
                  <a:moveTo>
                    <a:pt x="479" y="374"/>
                  </a:moveTo>
                  <a:lnTo>
                    <a:pt x="451" y="375"/>
                  </a:lnTo>
                  <a:lnTo>
                    <a:pt x="425" y="381"/>
                  </a:lnTo>
                  <a:lnTo>
                    <a:pt x="399" y="387"/>
                  </a:lnTo>
                  <a:lnTo>
                    <a:pt x="377" y="395"/>
                  </a:lnTo>
                  <a:lnTo>
                    <a:pt x="357" y="403"/>
                  </a:lnTo>
                  <a:lnTo>
                    <a:pt x="342" y="410"/>
                  </a:lnTo>
                  <a:lnTo>
                    <a:pt x="336" y="414"/>
                  </a:lnTo>
                  <a:lnTo>
                    <a:pt x="332" y="420"/>
                  </a:lnTo>
                  <a:lnTo>
                    <a:pt x="331" y="427"/>
                  </a:lnTo>
                  <a:lnTo>
                    <a:pt x="331" y="463"/>
                  </a:lnTo>
                  <a:lnTo>
                    <a:pt x="323" y="463"/>
                  </a:lnTo>
                  <a:lnTo>
                    <a:pt x="313" y="466"/>
                  </a:lnTo>
                  <a:lnTo>
                    <a:pt x="305" y="472"/>
                  </a:lnTo>
                  <a:lnTo>
                    <a:pt x="303" y="483"/>
                  </a:lnTo>
                  <a:lnTo>
                    <a:pt x="303" y="515"/>
                  </a:lnTo>
                  <a:lnTo>
                    <a:pt x="305" y="524"/>
                  </a:lnTo>
                  <a:lnTo>
                    <a:pt x="313" y="532"/>
                  </a:lnTo>
                  <a:lnTo>
                    <a:pt x="331" y="544"/>
                  </a:lnTo>
                  <a:lnTo>
                    <a:pt x="332" y="552"/>
                  </a:lnTo>
                  <a:lnTo>
                    <a:pt x="337" y="578"/>
                  </a:lnTo>
                  <a:lnTo>
                    <a:pt x="345" y="603"/>
                  </a:lnTo>
                  <a:lnTo>
                    <a:pt x="355" y="631"/>
                  </a:lnTo>
                  <a:lnTo>
                    <a:pt x="370" y="659"/>
                  </a:lnTo>
                  <a:lnTo>
                    <a:pt x="385" y="688"/>
                  </a:lnTo>
                  <a:lnTo>
                    <a:pt x="403" y="715"/>
                  </a:lnTo>
                  <a:lnTo>
                    <a:pt x="424" y="744"/>
                  </a:lnTo>
                  <a:lnTo>
                    <a:pt x="443" y="766"/>
                  </a:lnTo>
                  <a:lnTo>
                    <a:pt x="461" y="785"/>
                  </a:lnTo>
                  <a:lnTo>
                    <a:pt x="479" y="799"/>
                  </a:lnTo>
                  <a:lnTo>
                    <a:pt x="495" y="809"/>
                  </a:lnTo>
                  <a:lnTo>
                    <a:pt x="508" y="815"/>
                  </a:lnTo>
                  <a:lnTo>
                    <a:pt x="519" y="817"/>
                  </a:lnTo>
                  <a:lnTo>
                    <a:pt x="625" y="817"/>
                  </a:lnTo>
                  <a:lnTo>
                    <a:pt x="637" y="815"/>
                  </a:lnTo>
                  <a:lnTo>
                    <a:pt x="650" y="809"/>
                  </a:lnTo>
                  <a:lnTo>
                    <a:pt x="666" y="799"/>
                  </a:lnTo>
                  <a:lnTo>
                    <a:pt x="684" y="785"/>
                  </a:lnTo>
                  <a:lnTo>
                    <a:pt x="702" y="766"/>
                  </a:lnTo>
                  <a:lnTo>
                    <a:pt x="721" y="744"/>
                  </a:lnTo>
                  <a:lnTo>
                    <a:pt x="742" y="715"/>
                  </a:lnTo>
                  <a:lnTo>
                    <a:pt x="760" y="688"/>
                  </a:lnTo>
                  <a:lnTo>
                    <a:pt x="776" y="659"/>
                  </a:lnTo>
                  <a:lnTo>
                    <a:pt x="790" y="631"/>
                  </a:lnTo>
                  <a:lnTo>
                    <a:pt x="800" y="603"/>
                  </a:lnTo>
                  <a:lnTo>
                    <a:pt x="808" y="578"/>
                  </a:lnTo>
                  <a:lnTo>
                    <a:pt x="813" y="552"/>
                  </a:lnTo>
                  <a:lnTo>
                    <a:pt x="814" y="544"/>
                  </a:lnTo>
                  <a:lnTo>
                    <a:pt x="833" y="532"/>
                  </a:lnTo>
                  <a:lnTo>
                    <a:pt x="839" y="524"/>
                  </a:lnTo>
                  <a:lnTo>
                    <a:pt x="842" y="515"/>
                  </a:lnTo>
                  <a:lnTo>
                    <a:pt x="842" y="483"/>
                  </a:lnTo>
                  <a:lnTo>
                    <a:pt x="839" y="472"/>
                  </a:lnTo>
                  <a:lnTo>
                    <a:pt x="832" y="466"/>
                  </a:lnTo>
                  <a:lnTo>
                    <a:pt x="822" y="463"/>
                  </a:lnTo>
                  <a:lnTo>
                    <a:pt x="811" y="463"/>
                  </a:lnTo>
                  <a:lnTo>
                    <a:pt x="809" y="459"/>
                  </a:lnTo>
                  <a:lnTo>
                    <a:pt x="805" y="456"/>
                  </a:lnTo>
                  <a:lnTo>
                    <a:pt x="796" y="453"/>
                  </a:lnTo>
                  <a:lnTo>
                    <a:pt x="786" y="455"/>
                  </a:lnTo>
                  <a:lnTo>
                    <a:pt x="760" y="465"/>
                  </a:lnTo>
                  <a:lnTo>
                    <a:pt x="734" y="471"/>
                  </a:lnTo>
                  <a:lnTo>
                    <a:pt x="708" y="472"/>
                  </a:lnTo>
                  <a:lnTo>
                    <a:pt x="683" y="470"/>
                  </a:lnTo>
                  <a:lnTo>
                    <a:pt x="657" y="464"/>
                  </a:lnTo>
                  <a:lnTo>
                    <a:pt x="633" y="453"/>
                  </a:lnTo>
                  <a:lnTo>
                    <a:pt x="610" y="438"/>
                  </a:lnTo>
                  <a:lnTo>
                    <a:pt x="588" y="418"/>
                  </a:lnTo>
                  <a:lnTo>
                    <a:pt x="570" y="402"/>
                  </a:lnTo>
                  <a:lnTo>
                    <a:pt x="550" y="390"/>
                  </a:lnTo>
                  <a:lnTo>
                    <a:pt x="528" y="382"/>
                  </a:lnTo>
                  <a:lnTo>
                    <a:pt x="504" y="375"/>
                  </a:lnTo>
                  <a:lnTo>
                    <a:pt x="479" y="374"/>
                  </a:lnTo>
                  <a:close/>
                  <a:moveTo>
                    <a:pt x="523" y="0"/>
                  </a:moveTo>
                  <a:lnTo>
                    <a:pt x="622" y="0"/>
                  </a:lnTo>
                  <a:lnTo>
                    <a:pt x="664" y="3"/>
                  </a:lnTo>
                  <a:lnTo>
                    <a:pt x="704" y="11"/>
                  </a:lnTo>
                  <a:lnTo>
                    <a:pt x="742" y="24"/>
                  </a:lnTo>
                  <a:lnTo>
                    <a:pt x="777" y="42"/>
                  </a:lnTo>
                  <a:lnTo>
                    <a:pt x="810" y="64"/>
                  </a:lnTo>
                  <a:lnTo>
                    <a:pt x="839" y="90"/>
                  </a:lnTo>
                  <a:lnTo>
                    <a:pt x="865" y="119"/>
                  </a:lnTo>
                  <a:lnTo>
                    <a:pt x="887" y="152"/>
                  </a:lnTo>
                  <a:lnTo>
                    <a:pt x="906" y="188"/>
                  </a:lnTo>
                  <a:lnTo>
                    <a:pt x="919" y="225"/>
                  </a:lnTo>
                  <a:lnTo>
                    <a:pt x="927" y="265"/>
                  </a:lnTo>
                  <a:lnTo>
                    <a:pt x="929" y="307"/>
                  </a:lnTo>
                  <a:lnTo>
                    <a:pt x="929" y="404"/>
                  </a:lnTo>
                  <a:lnTo>
                    <a:pt x="939" y="421"/>
                  </a:lnTo>
                  <a:lnTo>
                    <a:pt x="945" y="440"/>
                  </a:lnTo>
                  <a:lnTo>
                    <a:pt x="948" y="459"/>
                  </a:lnTo>
                  <a:lnTo>
                    <a:pt x="948" y="528"/>
                  </a:lnTo>
                  <a:lnTo>
                    <a:pt x="944" y="548"/>
                  </a:lnTo>
                  <a:lnTo>
                    <a:pt x="938" y="567"/>
                  </a:lnTo>
                  <a:lnTo>
                    <a:pt x="927" y="586"/>
                  </a:lnTo>
                  <a:lnTo>
                    <a:pt x="913" y="600"/>
                  </a:lnTo>
                  <a:lnTo>
                    <a:pt x="905" y="627"/>
                  </a:lnTo>
                  <a:lnTo>
                    <a:pt x="893" y="653"/>
                  </a:lnTo>
                  <a:lnTo>
                    <a:pt x="875" y="695"/>
                  </a:lnTo>
                  <a:lnTo>
                    <a:pt x="853" y="737"/>
                  </a:lnTo>
                  <a:lnTo>
                    <a:pt x="827" y="777"/>
                  </a:lnTo>
                  <a:lnTo>
                    <a:pt x="815" y="795"/>
                  </a:lnTo>
                  <a:lnTo>
                    <a:pt x="800" y="813"/>
                  </a:lnTo>
                  <a:lnTo>
                    <a:pt x="783" y="834"/>
                  </a:lnTo>
                  <a:lnTo>
                    <a:pt x="805" y="847"/>
                  </a:lnTo>
                  <a:lnTo>
                    <a:pt x="824" y="864"/>
                  </a:lnTo>
                  <a:lnTo>
                    <a:pt x="1048" y="909"/>
                  </a:lnTo>
                  <a:lnTo>
                    <a:pt x="1073" y="916"/>
                  </a:lnTo>
                  <a:lnTo>
                    <a:pt x="1094" y="929"/>
                  </a:lnTo>
                  <a:lnTo>
                    <a:pt x="1113" y="944"/>
                  </a:lnTo>
                  <a:lnTo>
                    <a:pt x="1128" y="962"/>
                  </a:lnTo>
                  <a:lnTo>
                    <a:pt x="1140" y="984"/>
                  </a:lnTo>
                  <a:lnTo>
                    <a:pt x="1147" y="1007"/>
                  </a:lnTo>
                  <a:lnTo>
                    <a:pt x="1149" y="1033"/>
                  </a:lnTo>
                  <a:lnTo>
                    <a:pt x="1149" y="1845"/>
                  </a:lnTo>
                  <a:lnTo>
                    <a:pt x="1146" y="1873"/>
                  </a:lnTo>
                  <a:lnTo>
                    <a:pt x="1138" y="1897"/>
                  </a:lnTo>
                  <a:lnTo>
                    <a:pt x="1138" y="1987"/>
                  </a:lnTo>
                  <a:lnTo>
                    <a:pt x="1135" y="2011"/>
                  </a:lnTo>
                  <a:lnTo>
                    <a:pt x="1127" y="2035"/>
                  </a:lnTo>
                  <a:lnTo>
                    <a:pt x="1114" y="2055"/>
                  </a:lnTo>
                  <a:lnTo>
                    <a:pt x="1096" y="2073"/>
                  </a:lnTo>
                  <a:lnTo>
                    <a:pt x="1076" y="2085"/>
                  </a:lnTo>
                  <a:lnTo>
                    <a:pt x="1053" y="2094"/>
                  </a:lnTo>
                  <a:lnTo>
                    <a:pt x="1028" y="2096"/>
                  </a:lnTo>
                  <a:lnTo>
                    <a:pt x="1007" y="2094"/>
                  </a:lnTo>
                  <a:lnTo>
                    <a:pt x="986" y="2088"/>
                  </a:lnTo>
                  <a:lnTo>
                    <a:pt x="968" y="2079"/>
                  </a:lnTo>
                  <a:lnTo>
                    <a:pt x="968" y="2920"/>
                  </a:lnTo>
                  <a:lnTo>
                    <a:pt x="965" y="2956"/>
                  </a:lnTo>
                  <a:lnTo>
                    <a:pt x="956" y="2989"/>
                  </a:lnTo>
                  <a:lnTo>
                    <a:pt x="941" y="3020"/>
                  </a:lnTo>
                  <a:lnTo>
                    <a:pt x="922" y="3047"/>
                  </a:lnTo>
                  <a:lnTo>
                    <a:pt x="899" y="3071"/>
                  </a:lnTo>
                  <a:lnTo>
                    <a:pt x="871" y="3090"/>
                  </a:lnTo>
                  <a:lnTo>
                    <a:pt x="840" y="3105"/>
                  </a:lnTo>
                  <a:lnTo>
                    <a:pt x="807" y="3114"/>
                  </a:lnTo>
                  <a:lnTo>
                    <a:pt x="771" y="3117"/>
                  </a:lnTo>
                  <a:lnTo>
                    <a:pt x="736" y="3114"/>
                  </a:lnTo>
                  <a:lnTo>
                    <a:pt x="703" y="3105"/>
                  </a:lnTo>
                  <a:lnTo>
                    <a:pt x="672" y="3090"/>
                  </a:lnTo>
                  <a:lnTo>
                    <a:pt x="645" y="3071"/>
                  </a:lnTo>
                  <a:lnTo>
                    <a:pt x="620" y="3047"/>
                  </a:lnTo>
                  <a:lnTo>
                    <a:pt x="601" y="3020"/>
                  </a:lnTo>
                  <a:lnTo>
                    <a:pt x="587" y="2989"/>
                  </a:lnTo>
                  <a:lnTo>
                    <a:pt x="578" y="2956"/>
                  </a:lnTo>
                  <a:lnTo>
                    <a:pt x="574" y="2920"/>
                  </a:lnTo>
                  <a:lnTo>
                    <a:pt x="571" y="2956"/>
                  </a:lnTo>
                  <a:lnTo>
                    <a:pt x="562" y="2989"/>
                  </a:lnTo>
                  <a:lnTo>
                    <a:pt x="548" y="3020"/>
                  </a:lnTo>
                  <a:lnTo>
                    <a:pt x="529" y="3047"/>
                  </a:lnTo>
                  <a:lnTo>
                    <a:pt x="504" y="3071"/>
                  </a:lnTo>
                  <a:lnTo>
                    <a:pt x="477" y="3090"/>
                  </a:lnTo>
                  <a:lnTo>
                    <a:pt x="446" y="3105"/>
                  </a:lnTo>
                  <a:lnTo>
                    <a:pt x="413" y="3114"/>
                  </a:lnTo>
                  <a:lnTo>
                    <a:pt x="378" y="3117"/>
                  </a:lnTo>
                  <a:lnTo>
                    <a:pt x="342" y="3114"/>
                  </a:lnTo>
                  <a:lnTo>
                    <a:pt x="308" y="3105"/>
                  </a:lnTo>
                  <a:lnTo>
                    <a:pt x="278" y="3090"/>
                  </a:lnTo>
                  <a:lnTo>
                    <a:pt x="250" y="3071"/>
                  </a:lnTo>
                  <a:lnTo>
                    <a:pt x="227" y="3047"/>
                  </a:lnTo>
                  <a:lnTo>
                    <a:pt x="208" y="3020"/>
                  </a:lnTo>
                  <a:lnTo>
                    <a:pt x="193" y="2989"/>
                  </a:lnTo>
                  <a:lnTo>
                    <a:pt x="184" y="2956"/>
                  </a:lnTo>
                  <a:lnTo>
                    <a:pt x="181" y="2920"/>
                  </a:lnTo>
                  <a:lnTo>
                    <a:pt x="181" y="2079"/>
                  </a:lnTo>
                  <a:lnTo>
                    <a:pt x="163" y="2088"/>
                  </a:lnTo>
                  <a:lnTo>
                    <a:pt x="142" y="2094"/>
                  </a:lnTo>
                  <a:lnTo>
                    <a:pt x="121" y="2096"/>
                  </a:lnTo>
                  <a:lnTo>
                    <a:pt x="95" y="2094"/>
                  </a:lnTo>
                  <a:lnTo>
                    <a:pt x="72" y="2085"/>
                  </a:lnTo>
                  <a:lnTo>
                    <a:pt x="53" y="2073"/>
                  </a:lnTo>
                  <a:lnTo>
                    <a:pt x="35" y="2055"/>
                  </a:lnTo>
                  <a:lnTo>
                    <a:pt x="22" y="2035"/>
                  </a:lnTo>
                  <a:lnTo>
                    <a:pt x="14" y="2011"/>
                  </a:lnTo>
                  <a:lnTo>
                    <a:pt x="11" y="1987"/>
                  </a:lnTo>
                  <a:lnTo>
                    <a:pt x="11" y="1897"/>
                  </a:lnTo>
                  <a:lnTo>
                    <a:pt x="3" y="1873"/>
                  </a:lnTo>
                  <a:lnTo>
                    <a:pt x="0" y="1845"/>
                  </a:lnTo>
                  <a:lnTo>
                    <a:pt x="0" y="1033"/>
                  </a:lnTo>
                  <a:lnTo>
                    <a:pt x="2" y="1007"/>
                  </a:lnTo>
                  <a:lnTo>
                    <a:pt x="9" y="984"/>
                  </a:lnTo>
                  <a:lnTo>
                    <a:pt x="21" y="962"/>
                  </a:lnTo>
                  <a:lnTo>
                    <a:pt x="36" y="944"/>
                  </a:lnTo>
                  <a:lnTo>
                    <a:pt x="55" y="929"/>
                  </a:lnTo>
                  <a:lnTo>
                    <a:pt x="76" y="916"/>
                  </a:lnTo>
                  <a:lnTo>
                    <a:pt x="100" y="909"/>
                  </a:lnTo>
                  <a:lnTo>
                    <a:pt x="322" y="864"/>
                  </a:lnTo>
                  <a:lnTo>
                    <a:pt x="340" y="847"/>
                  </a:lnTo>
                  <a:lnTo>
                    <a:pt x="363" y="834"/>
                  </a:lnTo>
                  <a:lnTo>
                    <a:pt x="345" y="813"/>
                  </a:lnTo>
                  <a:lnTo>
                    <a:pt x="331" y="795"/>
                  </a:lnTo>
                  <a:lnTo>
                    <a:pt x="318" y="777"/>
                  </a:lnTo>
                  <a:lnTo>
                    <a:pt x="292" y="737"/>
                  </a:lnTo>
                  <a:lnTo>
                    <a:pt x="270" y="695"/>
                  </a:lnTo>
                  <a:lnTo>
                    <a:pt x="251" y="653"/>
                  </a:lnTo>
                  <a:lnTo>
                    <a:pt x="241" y="627"/>
                  </a:lnTo>
                  <a:lnTo>
                    <a:pt x="232" y="600"/>
                  </a:lnTo>
                  <a:lnTo>
                    <a:pt x="218" y="586"/>
                  </a:lnTo>
                  <a:lnTo>
                    <a:pt x="207" y="567"/>
                  </a:lnTo>
                  <a:lnTo>
                    <a:pt x="200" y="548"/>
                  </a:lnTo>
                  <a:lnTo>
                    <a:pt x="198" y="528"/>
                  </a:lnTo>
                  <a:lnTo>
                    <a:pt x="198" y="459"/>
                  </a:lnTo>
                  <a:lnTo>
                    <a:pt x="200" y="440"/>
                  </a:lnTo>
                  <a:lnTo>
                    <a:pt x="206" y="421"/>
                  </a:lnTo>
                  <a:lnTo>
                    <a:pt x="216" y="404"/>
                  </a:lnTo>
                  <a:lnTo>
                    <a:pt x="216" y="307"/>
                  </a:lnTo>
                  <a:lnTo>
                    <a:pt x="219" y="265"/>
                  </a:lnTo>
                  <a:lnTo>
                    <a:pt x="227" y="225"/>
                  </a:lnTo>
                  <a:lnTo>
                    <a:pt x="240" y="188"/>
                  </a:lnTo>
                  <a:lnTo>
                    <a:pt x="258" y="152"/>
                  </a:lnTo>
                  <a:lnTo>
                    <a:pt x="280" y="119"/>
                  </a:lnTo>
                  <a:lnTo>
                    <a:pt x="305" y="90"/>
                  </a:lnTo>
                  <a:lnTo>
                    <a:pt x="335" y="64"/>
                  </a:lnTo>
                  <a:lnTo>
                    <a:pt x="368" y="42"/>
                  </a:lnTo>
                  <a:lnTo>
                    <a:pt x="403" y="24"/>
                  </a:lnTo>
                  <a:lnTo>
                    <a:pt x="441" y="11"/>
                  </a:lnTo>
                  <a:lnTo>
                    <a:pt x="481" y="3"/>
                  </a:lnTo>
                  <a:lnTo>
                    <a:pt x="5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302480" y="5856597"/>
            <a:ext cx="3587040" cy="646331"/>
            <a:chOff x="4879716" y="5856597"/>
            <a:chExt cx="3587040" cy="646331"/>
          </a:xfrm>
        </p:grpSpPr>
        <p:sp>
          <p:nvSpPr>
            <p:cNvPr id="67" name="TextBox 66"/>
            <p:cNvSpPr txBox="1"/>
            <p:nvPr/>
          </p:nvSpPr>
          <p:spPr>
            <a:xfrm>
              <a:off x="5659510" y="5856597"/>
              <a:ext cx="2807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here.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0" name="Group 24"/>
            <p:cNvGrpSpPr>
              <a:grpSpLocks noChangeAspect="1"/>
            </p:cNvGrpSpPr>
            <p:nvPr/>
          </p:nvGrpSpPr>
          <p:grpSpPr bwMode="auto">
            <a:xfrm>
              <a:off x="4879716" y="5898668"/>
              <a:ext cx="469552" cy="562189"/>
              <a:chOff x="694" y="350"/>
              <a:chExt cx="664" cy="795"/>
            </a:xfrm>
            <a:solidFill>
              <a:schemeClr val="accent2"/>
            </a:solidFill>
          </p:grpSpPr>
          <p:sp>
            <p:nvSpPr>
              <p:cNvPr id="93" name="Freeform 26"/>
              <p:cNvSpPr>
                <a:spLocks/>
              </p:cNvSpPr>
              <p:nvPr/>
            </p:nvSpPr>
            <p:spPr bwMode="auto">
              <a:xfrm>
                <a:off x="825" y="350"/>
                <a:ext cx="163" cy="163"/>
              </a:xfrm>
              <a:custGeom>
                <a:avLst/>
                <a:gdLst>
                  <a:gd name="T0" fmla="*/ 408 w 815"/>
                  <a:gd name="T1" fmla="*/ 0 h 814"/>
                  <a:gd name="T2" fmla="*/ 408 w 815"/>
                  <a:gd name="T3" fmla="*/ 0 h 814"/>
                  <a:gd name="T4" fmla="*/ 463 w 815"/>
                  <a:gd name="T5" fmla="*/ 4 h 814"/>
                  <a:gd name="T6" fmla="*/ 516 w 815"/>
                  <a:gd name="T7" fmla="*/ 15 h 814"/>
                  <a:gd name="T8" fmla="*/ 566 w 815"/>
                  <a:gd name="T9" fmla="*/ 32 h 814"/>
                  <a:gd name="T10" fmla="*/ 613 w 815"/>
                  <a:gd name="T11" fmla="*/ 56 h 814"/>
                  <a:gd name="T12" fmla="*/ 656 w 815"/>
                  <a:gd name="T13" fmla="*/ 85 h 814"/>
                  <a:gd name="T14" fmla="*/ 695 w 815"/>
                  <a:gd name="T15" fmla="*/ 119 h 814"/>
                  <a:gd name="T16" fmla="*/ 730 w 815"/>
                  <a:gd name="T17" fmla="*/ 158 h 814"/>
                  <a:gd name="T18" fmla="*/ 759 w 815"/>
                  <a:gd name="T19" fmla="*/ 201 h 814"/>
                  <a:gd name="T20" fmla="*/ 783 w 815"/>
                  <a:gd name="T21" fmla="*/ 249 h 814"/>
                  <a:gd name="T22" fmla="*/ 801 w 815"/>
                  <a:gd name="T23" fmla="*/ 299 h 814"/>
                  <a:gd name="T24" fmla="*/ 811 w 815"/>
                  <a:gd name="T25" fmla="*/ 352 h 814"/>
                  <a:gd name="T26" fmla="*/ 815 w 815"/>
                  <a:gd name="T27" fmla="*/ 407 h 814"/>
                  <a:gd name="T28" fmla="*/ 811 w 815"/>
                  <a:gd name="T29" fmla="*/ 463 h 814"/>
                  <a:gd name="T30" fmla="*/ 801 w 815"/>
                  <a:gd name="T31" fmla="*/ 515 h 814"/>
                  <a:gd name="T32" fmla="*/ 783 w 815"/>
                  <a:gd name="T33" fmla="*/ 566 h 814"/>
                  <a:gd name="T34" fmla="*/ 759 w 815"/>
                  <a:gd name="T35" fmla="*/ 612 h 814"/>
                  <a:gd name="T36" fmla="*/ 730 w 815"/>
                  <a:gd name="T37" fmla="*/ 655 h 814"/>
                  <a:gd name="T38" fmla="*/ 695 w 815"/>
                  <a:gd name="T39" fmla="*/ 694 h 814"/>
                  <a:gd name="T40" fmla="*/ 656 w 815"/>
                  <a:gd name="T41" fmla="*/ 729 h 814"/>
                  <a:gd name="T42" fmla="*/ 613 w 815"/>
                  <a:gd name="T43" fmla="*/ 758 h 814"/>
                  <a:gd name="T44" fmla="*/ 566 w 815"/>
                  <a:gd name="T45" fmla="*/ 782 h 814"/>
                  <a:gd name="T46" fmla="*/ 516 w 815"/>
                  <a:gd name="T47" fmla="*/ 799 h 814"/>
                  <a:gd name="T48" fmla="*/ 463 w 815"/>
                  <a:gd name="T49" fmla="*/ 810 h 814"/>
                  <a:gd name="T50" fmla="*/ 408 w 815"/>
                  <a:gd name="T51" fmla="*/ 814 h 814"/>
                  <a:gd name="T52" fmla="*/ 353 w 815"/>
                  <a:gd name="T53" fmla="*/ 810 h 814"/>
                  <a:gd name="T54" fmla="*/ 300 w 815"/>
                  <a:gd name="T55" fmla="*/ 799 h 814"/>
                  <a:gd name="T56" fmla="*/ 250 w 815"/>
                  <a:gd name="T57" fmla="*/ 782 h 814"/>
                  <a:gd name="T58" fmla="*/ 203 w 815"/>
                  <a:gd name="T59" fmla="*/ 758 h 814"/>
                  <a:gd name="T60" fmla="*/ 159 w 815"/>
                  <a:gd name="T61" fmla="*/ 729 h 814"/>
                  <a:gd name="T62" fmla="*/ 121 w 815"/>
                  <a:gd name="T63" fmla="*/ 694 h 814"/>
                  <a:gd name="T64" fmla="*/ 86 w 815"/>
                  <a:gd name="T65" fmla="*/ 655 h 814"/>
                  <a:gd name="T66" fmla="*/ 57 w 815"/>
                  <a:gd name="T67" fmla="*/ 612 h 814"/>
                  <a:gd name="T68" fmla="*/ 33 w 815"/>
                  <a:gd name="T69" fmla="*/ 566 h 814"/>
                  <a:gd name="T70" fmla="*/ 15 w 815"/>
                  <a:gd name="T71" fmla="*/ 515 h 814"/>
                  <a:gd name="T72" fmla="*/ 5 w 815"/>
                  <a:gd name="T73" fmla="*/ 463 h 814"/>
                  <a:gd name="T74" fmla="*/ 0 w 815"/>
                  <a:gd name="T75" fmla="*/ 407 h 814"/>
                  <a:gd name="T76" fmla="*/ 5 w 815"/>
                  <a:gd name="T77" fmla="*/ 352 h 814"/>
                  <a:gd name="T78" fmla="*/ 15 w 815"/>
                  <a:gd name="T79" fmla="*/ 299 h 814"/>
                  <a:gd name="T80" fmla="*/ 33 w 815"/>
                  <a:gd name="T81" fmla="*/ 249 h 814"/>
                  <a:gd name="T82" fmla="*/ 57 w 815"/>
                  <a:gd name="T83" fmla="*/ 201 h 814"/>
                  <a:gd name="T84" fmla="*/ 86 w 815"/>
                  <a:gd name="T85" fmla="*/ 158 h 814"/>
                  <a:gd name="T86" fmla="*/ 121 w 815"/>
                  <a:gd name="T87" fmla="*/ 119 h 814"/>
                  <a:gd name="T88" fmla="*/ 159 w 815"/>
                  <a:gd name="T89" fmla="*/ 85 h 814"/>
                  <a:gd name="T90" fmla="*/ 203 w 815"/>
                  <a:gd name="T91" fmla="*/ 56 h 814"/>
                  <a:gd name="T92" fmla="*/ 250 w 815"/>
                  <a:gd name="T93" fmla="*/ 32 h 814"/>
                  <a:gd name="T94" fmla="*/ 300 w 815"/>
                  <a:gd name="T95" fmla="*/ 15 h 814"/>
                  <a:gd name="T96" fmla="*/ 353 w 815"/>
                  <a:gd name="T97" fmla="*/ 4 h 814"/>
                  <a:gd name="T98" fmla="*/ 408 w 815"/>
                  <a:gd name="T99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15" h="814">
                    <a:moveTo>
                      <a:pt x="408" y="0"/>
                    </a:moveTo>
                    <a:lnTo>
                      <a:pt x="408" y="0"/>
                    </a:lnTo>
                    <a:lnTo>
                      <a:pt x="463" y="4"/>
                    </a:lnTo>
                    <a:lnTo>
                      <a:pt x="516" y="15"/>
                    </a:lnTo>
                    <a:lnTo>
                      <a:pt x="566" y="32"/>
                    </a:lnTo>
                    <a:lnTo>
                      <a:pt x="613" y="56"/>
                    </a:lnTo>
                    <a:lnTo>
                      <a:pt x="656" y="85"/>
                    </a:lnTo>
                    <a:lnTo>
                      <a:pt x="695" y="119"/>
                    </a:lnTo>
                    <a:lnTo>
                      <a:pt x="730" y="158"/>
                    </a:lnTo>
                    <a:lnTo>
                      <a:pt x="759" y="201"/>
                    </a:lnTo>
                    <a:lnTo>
                      <a:pt x="783" y="249"/>
                    </a:lnTo>
                    <a:lnTo>
                      <a:pt x="801" y="299"/>
                    </a:lnTo>
                    <a:lnTo>
                      <a:pt x="811" y="352"/>
                    </a:lnTo>
                    <a:lnTo>
                      <a:pt x="815" y="407"/>
                    </a:lnTo>
                    <a:lnTo>
                      <a:pt x="811" y="463"/>
                    </a:lnTo>
                    <a:lnTo>
                      <a:pt x="801" y="515"/>
                    </a:lnTo>
                    <a:lnTo>
                      <a:pt x="783" y="566"/>
                    </a:lnTo>
                    <a:lnTo>
                      <a:pt x="759" y="612"/>
                    </a:lnTo>
                    <a:lnTo>
                      <a:pt x="730" y="655"/>
                    </a:lnTo>
                    <a:lnTo>
                      <a:pt x="695" y="694"/>
                    </a:lnTo>
                    <a:lnTo>
                      <a:pt x="656" y="729"/>
                    </a:lnTo>
                    <a:lnTo>
                      <a:pt x="613" y="758"/>
                    </a:lnTo>
                    <a:lnTo>
                      <a:pt x="566" y="782"/>
                    </a:lnTo>
                    <a:lnTo>
                      <a:pt x="516" y="799"/>
                    </a:lnTo>
                    <a:lnTo>
                      <a:pt x="463" y="810"/>
                    </a:lnTo>
                    <a:lnTo>
                      <a:pt x="408" y="814"/>
                    </a:lnTo>
                    <a:lnTo>
                      <a:pt x="353" y="810"/>
                    </a:lnTo>
                    <a:lnTo>
                      <a:pt x="300" y="799"/>
                    </a:lnTo>
                    <a:lnTo>
                      <a:pt x="250" y="782"/>
                    </a:lnTo>
                    <a:lnTo>
                      <a:pt x="203" y="758"/>
                    </a:lnTo>
                    <a:lnTo>
                      <a:pt x="159" y="729"/>
                    </a:lnTo>
                    <a:lnTo>
                      <a:pt x="121" y="694"/>
                    </a:lnTo>
                    <a:lnTo>
                      <a:pt x="86" y="655"/>
                    </a:lnTo>
                    <a:lnTo>
                      <a:pt x="57" y="612"/>
                    </a:lnTo>
                    <a:lnTo>
                      <a:pt x="33" y="566"/>
                    </a:lnTo>
                    <a:lnTo>
                      <a:pt x="15" y="515"/>
                    </a:lnTo>
                    <a:lnTo>
                      <a:pt x="5" y="463"/>
                    </a:lnTo>
                    <a:lnTo>
                      <a:pt x="0" y="407"/>
                    </a:lnTo>
                    <a:lnTo>
                      <a:pt x="5" y="352"/>
                    </a:lnTo>
                    <a:lnTo>
                      <a:pt x="15" y="299"/>
                    </a:lnTo>
                    <a:lnTo>
                      <a:pt x="33" y="249"/>
                    </a:lnTo>
                    <a:lnTo>
                      <a:pt x="57" y="201"/>
                    </a:lnTo>
                    <a:lnTo>
                      <a:pt x="86" y="158"/>
                    </a:lnTo>
                    <a:lnTo>
                      <a:pt x="121" y="119"/>
                    </a:lnTo>
                    <a:lnTo>
                      <a:pt x="159" y="85"/>
                    </a:lnTo>
                    <a:lnTo>
                      <a:pt x="203" y="56"/>
                    </a:lnTo>
                    <a:lnTo>
                      <a:pt x="250" y="32"/>
                    </a:lnTo>
                    <a:lnTo>
                      <a:pt x="300" y="15"/>
                    </a:lnTo>
                    <a:lnTo>
                      <a:pt x="353" y="4"/>
                    </a:lnTo>
                    <a:lnTo>
                      <a:pt x="4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7"/>
              <p:cNvSpPr>
                <a:spLocks/>
              </p:cNvSpPr>
              <p:nvPr/>
            </p:nvSpPr>
            <p:spPr bwMode="auto">
              <a:xfrm>
                <a:off x="1036" y="350"/>
                <a:ext cx="163" cy="163"/>
              </a:xfrm>
              <a:custGeom>
                <a:avLst/>
                <a:gdLst>
                  <a:gd name="T0" fmla="*/ 408 w 814"/>
                  <a:gd name="T1" fmla="*/ 0 h 814"/>
                  <a:gd name="T2" fmla="*/ 408 w 814"/>
                  <a:gd name="T3" fmla="*/ 0 h 814"/>
                  <a:gd name="T4" fmla="*/ 463 w 814"/>
                  <a:gd name="T5" fmla="*/ 4 h 814"/>
                  <a:gd name="T6" fmla="*/ 516 w 814"/>
                  <a:gd name="T7" fmla="*/ 15 h 814"/>
                  <a:gd name="T8" fmla="*/ 566 w 814"/>
                  <a:gd name="T9" fmla="*/ 32 h 814"/>
                  <a:gd name="T10" fmla="*/ 613 w 814"/>
                  <a:gd name="T11" fmla="*/ 56 h 814"/>
                  <a:gd name="T12" fmla="*/ 656 w 814"/>
                  <a:gd name="T13" fmla="*/ 85 h 814"/>
                  <a:gd name="T14" fmla="*/ 695 w 814"/>
                  <a:gd name="T15" fmla="*/ 119 h 814"/>
                  <a:gd name="T16" fmla="*/ 730 w 814"/>
                  <a:gd name="T17" fmla="*/ 158 h 814"/>
                  <a:gd name="T18" fmla="*/ 759 w 814"/>
                  <a:gd name="T19" fmla="*/ 201 h 814"/>
                  <a:gd name="T20" fmla="*/ 783 w 814"/>
                  <a:gd name="T21" fmla="*/ 249 h 814"/>
                  <a:gd name="T22" fmla="*/ 800 w 814"/>
                  <a:gd name="T23" fmla="*/ 299 h 814"/>
                  <a:gd name="T24" fmla="*/ 811 w 814"/>
                  <a:gd name="T25" fmla="*/ 352 h 814"/>
                  <a:gd name="T26" fmla="*/ 814 w 814"/>
                  <a:gd name="T27" fmla="*/ 407 h 814"/>
                  <a:gd name="T28" fmla="*/ 811 w 814"/>
                  <a:gd name="T29" fmla="*/ 463 h 814"/>
                  <a:gd name="T30" fmla="*/ 800 w 814"/>
                  <a:gd name="T31" fmla="*/ 515 h 814"/>
                  <a:gd name="T32" fmla="*/ 783 w 814"/>
                  <a:gd name="T33" fmla="*/ 566 h 814"/>
                  <a:gd name="T34" fmla="*/ 759 w 814"/>
                  <a:gd name="T35" fmla="*/ 612 h 814"/>
                  <a:gd name="T36" fmla="*/ 730 w 814"/>
                  <a:gd name="T37" fmla="*/ 655 h 814"/>
                  <a:gd name="T38" fmla="*/ 695 w 814"/>
                  <a:gd name="T39" fmla="*/ 694 h 814"/>
                  <a:gd name="T40" fmla="*/ 656 w 814"/>
                  <a:gd name="T41" fmla="*/ 729 h 814"/>
                  <a:gd name="T42" fmla="*/ 613 w 814"/>
                  <a:gd name="T43" fmla="*/ 758 h 814"/>
                  <a:gd name="T44" fmla="*/ 566 w 814"/>
                  <a:gd name="T45" fmla="*/ 782 h 814"/>
                  <a:gd name="T46" fmla="*/ 516 w 814"/>
                  <a:gd name="T47" fmla="*/ 799 h 814"/>
                  <a:gd name="T48" fmla="*/ 463 w 814"/>
                  <a:gd name="T49" fmla="*/ 810 h 814"/>
                  <a:gd name="T50" fmla="*/ 408 w 814"/>
                  <a:gd name="T51" fmla="*/ 814 h 814"/>
                  <a:gd name="T52" fmla="*/ 353 w 814"/>
                  <a:gd name="T53" fmla="*/ 810 h 814"/>
                  <a:gd name="T54" fmla="*/ 300 w 814"/>
                  <a:gd name="T55" fmla="*/ 799 h 814"/>
                  <a:gd name="T56" fmla="*/ 249 w 814"/>
                  <a:gd name="T57" fmla="*/ 782 h 814"/>
                  <a:gd name="T58" fmla="*/ 202 w 814"/>
                  <a:gd name="T59" fmla="*/ 758 h 814"/>
                  <a:gd name="T60" fmla="*/ 159 w 814"/>
                  <a:gd name="T61" fmla="*/ 729 h 814"/>
                  <a:gd name="T62" fmla="*/ 119 w 814"/>
                  <a:gd name="T63" fmla="*/ 694 h 814"/>
                  <a:gd name="T64" fmla="*/ 85 w 814"/>
                  <a:gd name="T65" fmla="*/ 655 h 814"/>
                  <a:gd name="T66" fmla="*/ 57 w 814"/>
                  <a:gd name="T67" fmla="*/ 612 h 814"/>
                  <a:gd name="T68" fmla="*/ 32 w 814"/>
                  <a:gd name="T69" fmla="*/ 566 h 814"/>
                  <a:gd name="T70" fmla="*/ 15 w 814"/>
                  <a:gd name="T71" fmla="*/ 515 h 814"/>
                  <a:gd name="T72" fmla="*/ 4 w 814"/>
                  <a:gd name="T73" fmla="*/ 463 h 814"/>
                  <a:gd name="T74" fmla="*/ 0 w 814"/>
                  <a:gd name="T75" fmla="*/ 407 h 814"/>
                  <a:gd name="T76" fmla="*/ 4 w 814"/>
                  <a:gd name="T77" fmla="*/ 352 h 814"/>
                  <a:gd name="T78" fmla="*/ 15 w 814"/>
                  <a:gd name="T79" fmla="*/ 299 h 814"/>
                  <a:gd name="T80" fmla="*/ 32 w 814"/>
                  <a:gd name="T81" fmla="*/ 249 h 814"/>
                  <a:gd name="T82" fmla="*/ 57 w 814"/>
                  <a:gd name="T83" fmla="*/ 201 h 814"/>
                  <a:gd name="T84" fmla="*/ 85 w 814"/>
                  <a:gd name="T85" fmla="*/ 158 h 814"/>
                  <a:gd name="T86" fmla="*/ 119 w 814"/>
                  <a:gd name="T87" fmla="*/ 119 h 814"/>
                  <a:gd name="T88" fmla="*/ 159 w 814"/>
                  <a:gd name="T89" fmla="*/ 85 h 814"/>
                  <a:gd name="T90" fmla="*/ 202 w 814"/>
                  <a:gd name="T91" fmla="*/ 56 h 814"/>
                  <a:gd name="T92" fmla="*/ 249 w 814"/>
                  <a:gd name="T93" fmla="*/ 32 h 814"/>
                  <a:gd name="T94" fmla="*/ 300 w 814"/>
                  <a:gd name="T95" fmla="*/ 15 h 814"/>
                  <a:gd name="T96" fmla="*/ 353 w 814"/>
                  <a:gd name="T97" fmla="*/ 4 h 814"/>
                  <a:gd name="T98" fmla="*/ 408 w 814"/>
                  <a:gd name="T99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14" h="814">
                    <a:moveTo>
                      <a:pt x="408" y="0"/>
                    </a:moveTo>
                    <a:lnTo>
                      <a:pt x="408" y="0"/>
                    </a:lnTo>
                    <a:lnTo>
                      <a:pt x="463" y="4"/>
                    </a:lnTo>
                    <a:lnTo>
                      <a:pt x="516" y="15"/>
                    </a:lnTo>
                    <a:lnTo>
                      <a:pt x="566" y="32"/>
                    </a:lnTo>
                    <a:lnTo>
                      <a:pt x="613" y="56"/>
                    </a:lnTo>
                    <a:lnTo>
                      <a:pt x="656" y="85"/>
                    </a:lnTo>
                    <a:lnTo>
                      <a:pt x="695" y="119"/>
                    </a:lnTo>
                    <a:lnTo>
                      <a:pt x="730" y="158"/>
                    </a:lnTo>
                    <a:lnTo>
                      <a:pt x="759" y="201"/>
                    </a:lnTo>
                    <a:lnTo>
                      <a:pt x="783" y="249"/>
                    </a:lnTo>
                    <a:lnTo>
                      <a:pt x="800" y="299"/>
                    </a:lnTo>
                    <a:lnTo>
                      <a:pt x="811" y="352"/>
                    </a:lnTo>
                    <a:lnTo>
                      <a:pt x="814" y="407"/>
                    </a:lnTo>
                    <a:lnTo>
                      <a:pt x="811" y="463"/>
                    </a:lnTo>
                    <a:lnTo>
                      <a:pt x="800" y="515"/>
                    </a:lnTo>
                    <a:lnTo>
                      <a:pt x="783" y="566"/>
                    </a:lnTo>
                    <a:lnTo>
                      <a:pt x="759" y="612"/>
                    </a:lnTo>
                    <a:lnTo>
                      <a:pt x="730" y="655"/>
                    </a:lnTo>
                    <a:lnTo>
                      <a:pt x="695" y="694"/>
                    </a:lnTo>
                    <a:lnTo>
                      <a:pt x="656" y="729"/>
                    </a:lnTo>
                    <a:lnTo>
                      <a:pt x="613" y="758"/>
                    </a:lnTo>
                    <a:lnTo>
                      <a:pt x="566" y="782"/>
                    </a:lnTo>
                    <a:lnTo>
                      <a:pt x="516" y="799"/>
                    </a:lnTo>
                    <a:lnTo>
                      <a:pt x="463" y="810"/>
                    </a:lnTo>
                    <a:lnTo>
                      <a:pt x="408" y="814"/>
                    </a:lnTo>
                    <a:lnTo>
                      <a:pt x="353" y="810"/>
                    </a:lnTo>
                    <a:lnTo>
                      <a:pt x="300" y="799"/>
                    </a:lnTo>
                    <a:lnTo>
                      <a:pt x="249" y="782"/>
                    </a:lnTo>
                    <a:lnTo>
                      <a:pt x="202" y="758"/>
                    </a:lnTo>
                    <a:lnTo>
                      <a:pt x="159" y="729"/>
                    </a:lnTo>
                    <a:lnTo>
                      <a:pt x="119" y="694"/>
                    </a:lnTo>
                    <a:lnTo>
                      <a:pt x="85" y="655"/>
                    </a:lnTo>
                    <a:lnTo>
                      <a:pt x="57" y="612"/>
                    </a:lnTo>
                    <a:lnTo>
                      <a:pt x="32" y="566"/>
                    </a:lnTo>
                    <a:lnTo>
                      <a:pt x="15" y="515"/>
                    </a:lnTo>
                    <a:lnTo>
                      <a:pt x="4" y="463"/>
                    </a:lnTo>
                    <a:lnTo>
                      <a:pt x="0" y="407"/>
                    </a:lnTo>
                    <a:lnTo>
                      <a:pt x="4" y="352"/>
                    </a:lnTo>
                    <a:lnTo>
                      <a:pt x="15" y="299"/>
                    </a:lnTo>
                    <a:lnTo>
                      <a:pt x="32" y="249"/>
                    </a:lnTo>
                    <a:lnTo>
                      <a:pt x="57" y="201"/>
                    </a:lnTo>
                    <a:lnTo>
                      <a:pt x="85" y="158"/>
                    </a:lnTo>
                    <a:lnTo>
                      <a:pt x="119" y="119"/>
                    </a:lnTo>
                    <a:lnTo>
                      <a:pt x="159" y="85"/>
                    </a:lnTo>
                    <a:lnTo>
                      <a:pt x="202" y="56"/>
                    </a:lnTo>
                    <a:lnTo>
                      <a:pt x="249" y="32"/>
                    </a:lnTo>
                    <a:lnTo>
                      <a:pt x="300" y="15"/>
                    </a:lnTo>
                    <a:lnTo>
                      <a:pt x="353" y="4"/>
                    </a:lnTo>
                    <a:lnTo>
                      <a:pt x="4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8"/>
              <p:cNvSpPr>
                <a:spLocks/>
              </p:cNvSpPr>
              <p:nvPr/>
            </p:nvSpPr>
            <p:spPr bwMode="auto">
              <a:xfrm>
                <a:off x="752" y="518"/>
                <a:ext cx="526" cy="619"/>
              </a:xfrm>
              <a:custGeom>
                <a:avLst/>
                <a:gdLst>
                  <a:gd name="T0" fmla="*/ 955 w 2630"/>
                  <a:gd name="T1" fmla="*/ 28 h 3095"/>
                  <a:gd name="T2" fmla="*/ 1149 w 2630"/>
                  <a:gd name="T3" fmla="*/ 139 h 3095"/>
                  <a:gd name="T4" fmla="*/ 1403 w 2630"/>
                  <a:gd name="T5" fmla="*/ 185 h 3095"/>
                  <a:gd name="T6" fmla="*/ 1566 w 2630"/>
                  <a:gd name="T7" fmla="*/ 73 h 3095"/>
                  <a:gd name="T8" fmla="*/ 1828 w 2630"/>
                  <a:gd name="T9" fmla="*/ 103 h 3095"/>
                  <a:gd name="T10" fmla="*/ 2075 w 2630"/>
                  <a:gd name="T11" fmla="*/ 64 h 3095"/>
                  <a:gd name="T12" fmla="*/ 2221 w 2630"/>
                  <a:gd name="T13" fmla="*/ 156 h 3095"/>
                  <a:gd name="T14" fmla="*/ 2406 w 2630"/>
                  <a:gd name="T15" fmla="*/ 325 h 3095"/>
                  <a:gd name="T16" fmla="*/ 2554 w 2630"/>
                  <a:gd name="T17" fmla="*/ 573 h 3095"/>
                  <a:gd name="T18" fmla="*/ 2588 w 2630"/>
                  <a:gd name="T19" fmla="*/ 843 h 3095"/>
                  <a:gd name="T20" fmla="*/ 2387 w 2630"/>
                  <a:gd name="T21" fmla="*/ 883 h 3095"/>
                  <a:gd name="T22" fmla="*/ 2282 w 2630"/>
                  <a:gd name="T23" fmla="*/ 747 h 3095"/>
                  <a:gd name="T24" fmla="*/ 2255 w 2630"/>
                  <a:gd name="T25" fmla="*/ 998 h 3095"/>
                  <a:gd name="T26" fmla="*/ 2237 w 2630"/>
                  <a:gd name="T27" fmla="*/ 1200 h 3095"/>
                  <a:gd name="T28" fmla="*/ 2344 w 2630"/>
                  <a:gd name="T29" fmla="*/ 1392 h 3095"/>
                  <a:gd name="T30" fmla="*/ 2331 w 2630"/>
                  <a:gd name="T31" fmla="*/ 1405 h 3095"/>
                  <a:gd name="T32" fmla="*/ 2260 w 2630"/>
                  <a:gd name="T33" fmla="*/ 1465 h 3095"/>
                  <a:gd name="T34" fmla="*/ 2146 w 2630"/>
                  <a:gd name="T35" fmla="*/ 1610 h 3095"/>
                  <a:gd name="T36" fmla="*/ 2047 w 2630"/>
                  <a:gd name="T37" fmla="*/ 1847 h 3095"/>
                  <a:gd name="T38" fmla="*/ 2017 w 2630"/>
                  <a:gd name="T39" fmla="*/ 2140 h 3095"/>
                  <a:gd name="T40" fmla="*/ 2110 w 2630"/>
                  <a:gd name="T41" fmla="*/ 2254 h 3095"/>
                  <a:gd name="T42" fmla="*/ 2125 w 2630"/>
                  <a:gd name="T43" fmla="*/ 2597 h 3095"/>
                  <a:gd name="T44" fmla="*/ 2191 w 2630"/>
                  <a:gd name="T45" fmla="*/ 3013 h 3095"/>
                  <a:gd name="T46" fmla="*/ 2037 w 2630"/>
                  <a:gd name="T47" fmla="*/ 3095 h 3095"/>
                  <a:gd name="T48" fmla="*/ 1882 w 2630"/>
                  <a:gd name="T49" fmla="*/ 3013 h 3095"/>
                  <a:gd name="T50" fmla="*/ 1823 w 2630"/>
                  <a:gd name="T51" fmla="*/ 2264 h 3095"/>
                  <a:gd name="T52" fmla="*/ 1769 w 2630"/>
                  <a:gd name="T53" fmla="*/ 3040 h 3095"/>
                  <a:gd name="T54" fmla="*/ 1599 w 2630"/>
                  <a:gd name="T55" fmla="*/ 3090 h 3095"/>
                  <a:gd name="T56" fmla="*/ 1464 w 2630"/>
                  <a:gd name="T57" fmla="*/ 2981 h 3095"/>
                  <a:gd name="T58" fmla="*/ 1351 w 2630"/>
                  <a:gd name="T59" fmla="*/ 2202 h 3095"/>
                  <a:gd name="T60" fmla="*/ 1195 w 2630"/>
                  <a:gd name="T61" fmla="*/ 2118 h 3095"/>
                  <a:gd name="T62" fmla="*/ 1188 w 2630"/>
                  <a:gd name="T63" fmla="*/ 2003 h 3095"/>
                  <a:gd name="T64" fmla="*/ 1230 w 2630"/>
                  <a:gd name="T65" fmla="*/ 1774 h 3095"/>
                  <a:gd name="T66" fmla="*/ 1292 w 2630"/>
                  <a:gd name="T67" fmla="*/ 1481 h 3095"/>
                  <a:gd name="T68" fmla="*/ 1262 w 2630"/>
                  <a:gd name="T69" fmla="*/ 1360 h 3095"/>
                  <a:gd name="T70" fmla="*/ 1162 w 2630"/>
                  <a:gd name="T71" fmla="*/ 1392 h 3095"/>
                  <a:gd name="T72" fmla="*/ 1138 w 2630"/>
                  <a:gd name="T73" fmla="*/ 2981 h 3095"/>
                  <a:gd name="T74" fmla="*/ 1002 w 2630"/>
                  <a:gd name="T75" fmla="*/ 3090 h 3095"/>
                  <a:gd name="T76" fmla="*/ 833 w 2630"/>
                  <a:gd name="T77" fmla="*/ 3040 h 3095"/>
                  <a:gd name="T78" fmla="*/ 778 w 2630"/>
                  <a:gd name="T79" fmla="*/ 1610 h 3095"/>
                  <a:gd name="T80" fmla="*/ 737 w 2630"/>
                  <a:gd name="T81" fmla="*/ 2981 h 3095"/>
                  <a:gd name="T82" fmla="*/ 603 w 2630"/>
                  <a:gd name="T83" fmla="*/ 3090 h 3095"/>
                  <a:gd name="T84" fmla="*/ 453 w 2630"/>
                  <a:gd name="T85" fmla="*/ 3057 h 3095"/>
                  <a:gd name="T86" fmla="*/ 440 w 2630"/>
                  <a:gd name="T87" fmla="*/ 2231 h 3095"/>
                  <a:gd name="T88" fmla="*/ 590 w 2630"/>
                  <a:gd name="T89" fmla="*/ 2247 h 3095"/>
                  <a:gd name="T90" fmla="*/ 682 w 2630"/>
                  <a:gd name="T91" fmla="*/ 2134 h 3095"/>
                  <a:gd name="T92" fmla="*/ 654 w 2630"/>
                  <a:gd name="T93" fmla="*/ 1846 h 3095"/>
                  <a:gd name="T94" fmla="*/ 555 w 2630"/>
                  <a:gd name="T95" fmla="*/ 1612 h 3095"/>
                  <a:gd name="T96" fmla="*/ 444 w 2630"/>
                  <a:gd name="T97" fmla="*/ 1470 h 3095"/>
                  <a:gd name="T98" fmla="*/ 378 w 2630"/>
                  <a:gd name="T99" fmla="*/ 1414 h 3095"/>
                  <a:gd name="T100" fmla="*/ 402 w 2630"/>
                  <a:gd name="T101" fmla="*/ 1320 h 3095"/>
                  <a:gd name="T102" fmla="*/ 450 w 2630"/>
                  <a:gd name="T103" fmla="*/ 1106 h 3095"/>
                  <a:gd name="T104" fmla="*/ 358 w 2630"/>
                  <a:gd name="T105" fmla="*/ 925 h 3095"/>
                  <a:gd name="T106" fmla="*/ 315 w 2630"/>
                  <a:gd name="T107" fmla="*/ 891 h 3095"/>
                  <a:gd name="T108" fmla="*/ 105 w 2630"/>
                  <a:gd name="T109" fmla="*/ 842 h 3095"/>
                  <a:gd name="T110" fmla="*/ 21 w 2630"/>
                  <a:gd name="T111" fmla="*/ 726 h 3095"/>
                  <a:gd name="T112" fmla="*/ 130 w 2630"/>
                  <a:gd name="T113" fmla="*/ 433 h 3095"/>
                  <a:gd name="T114" fmla="*/ 297 w 2630"/>
                  <a:gd name="T115" fmla="*/ 226 h 3095"/>
                  <a:gd name="T116" fmla="*/ 501 w 2630"/>
                  <a:gd name="T117" fmla="*/ 76 h 3095"/>
                  <a:gd name="T118" fmla="*/ 676 w 2630"/>
                  <a:gd name="T119" fmla="*/ 0 h 3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630" h="3095">
                    <a:moveTo>
                      <a:pt x="676" y="0"/>
                    </a:moveTo>
                    <a:lnTo>
                      <a:pt x="774" y="103"/>
                    </a:lnTo>
                    <a:lnTo>
                      <a:pt x="876" y="0"/>
                    </a:lnTo>
                    <a:lnTo>
                      <a:pt x="915" y="12"/>
                    </a:lnTo>
                    <a:lnTo>
                      <a:pt x="955" y="28"/>
                    </a:lnTo>
                    <a:lnTo>
                      <a:pt x="993" y="46"/>
                    </a:lnTo>
                    <a:lnTo>
                      <a:pt x="1015" y="54"/>
                    </a:lnTo>
                    <a:lnTo>
                      <a:pt x="1037" y="65"/>
                    </a:lnTo>
                    <a:lnTo>
                      <a:pt x="1093" y="100"/>
                    </a:lnTo>
                    <a:lnTo>
                      <a:pt x="1149" y="139"/>
                    </a:lnTo>
                    <a:lnTo>
                      <a:pt x="1201" y="180"/>
                    </a:lnTo>
                    <a:lnTo>
                      <a:pt x="1253" y="224"/>
                    </a:lnTo>
                    <a:lnTo>
                      <a:pt x="1302" y="274"/>
                    </a:lnTo>
                    <a:lnTo>
                      <a:pt x="1351" y="227"/>
                    </a:lnTo>
                    <a:lnTo>
                      <a:pt x="1403" y="185"/>
                    </a:lnTo>
                    <a:lnTo>
                      <a:pt x="1454" y="146"/>
                    </a:lnTo>
                    <a:lnTo>
                      <a:pt x="1509" y="110"/>
                    </a:lnTo>
                    <a:lnTo>
                      <a:pt x="1563" y="76"/>
                    </a:lnTo>
                    <a:lnTo>
                      <a:pt x="1564" y="75"/>
                    </a:lnTo>
                    <a:lnTo>
                      <a:pt x="1566" y="73"/>
                    </a:lnTo>
                    <a:lnTo>
                      <a:pt x="1604" y="50"/>
                    </a:lnTo>
                    <a:lnTo>
                      <a:pt x="1644" y="29"/>
                    </a:lnTo>
                    <a:lnTo>
                      <a:pt x="1684" y="13"/>
                    </a:lnTo>
                    <a:lnTo>
                      <a:pt x="1726" y="0"/>
                    </a:lnTo>
                    <a:lnTo>
                      <a:pt x="1828" y="103"/>
                    </a:lnTo>
                    <a:lnTo>
                      <a:pt x="1926" y="0"/>
                    </a:lnTo>
                    <a:lnTo>
                      <a:pt x="1927" y="0"/>
                    </a:lnTo>
                    <a:lnTo>
                      <a:pt x="1979" y="15"/>
                    </a:lnTo>
                    <a:lnTo>
                      <a:pt x="2028" y="37"/>
                    </a:lnTo>
                    <a:lnTo>
                      <a:pt x="2075" y="64"/>
                    </a:lnTo>
                    <a:lnTo>
                      <a:pt x="2088" y="70"/>
                    </a:lnTo>
                    <a:lnTo>
                      <a:pt x="2101" y="76"/>
                    </a:lnTo>
                    <a:lnTo>
                      <a:pt x="2141" y="102"/>
                    </a:lnTo>
                    <a:lnTo>
                      <a:pt x="2180" y="127"/>
                    </a:lnTo>
                    <a:lnTo>
                      <a:pt x="2221" y="156"/>
                    </a:lnTo>
                    <a:lnTo>
                      <a:pt x="2260" y="185"/>
                    </a:lnTo>
                    <a:lnTo>
                      <a:pt x="2298" y="216"/>
                    </a:lnTo>
                    <a:lnTo>
                      <a:pt x="2335" y="250"/>
                    </a:lnTo>
                    <a:lnTo>
                      <a:pt x="2372" y="286"/>
                    </a:lnTo>
                    <a:lnTo>
                      <a:pt x="2406" y="325"/>
                    </a:lnTo>
                    <a:lnTo>
                      <a:pt x="2440" y="367"/>
                    </a:lnTo>
                    <a:lnTo>
                      <a:pt x="2472" y="412"/>
                    </a:lnTo>
                    <a:lnTo>
                      <a:pt x="2501" y="461"/>
                    </a:lnTo>
                    <a:lnTo>
                      <a:pt x="2529" y="515"/>
                    </a:lnTo>
                    <a:lnTo>
                      <a:pt x="2554" y="573"/>
                    </a:lnTo>
                    <a:lnTo>
                      <a:pt x="2577" y="634"/>
                    </a:lnTo>
                    <a:lnTo>
                      <a:pt x="2597" y="702"/>
                    </a:lnTo>
                    <a:lnTo>
                      <a:pt x="2615" y="773"/>
                    </a:lnTo>
                    <a:lnTo>
                      <a:pt x="2630" y="850"/>
                    </a:lnTo>
                    <a:lnTo>
                      <a:pt x="2588" y="843"/>
                    </a:lnTo>
                    <a:lnTo>
                      <a:pt x="2546" y="839"/>
                    </a:lnTo>
                    <a:lnTo>
                      <a:pt x="2503" y="843"/>
                    </a:lnTo>
                    <a:lnTo>
                      <a:pt x="2463" y="852"/>
                    </a:lnTo>
                    <a:lnTo>
                      <a:pt x="2424" y="865"/>
                    </a:lnTo>
                    <a:lnTo>
                      <a:pt x="2387" y="883"/>
                    </a:lnTo>
                    <a:lnTo>
                      <a:pt x="2354" y="907"/>
                    </a:lnTo>
                    <a:lnTo>
                      <a:pt x="2323" y="934"/>
                    </a:lnTo>
                    <a:lnTo>
                      <a:pt x="2312" y="865"/>
                    </a:lnTo>
                    <a:lnTo>
                      <a:pt x="2298" y="804"/>
                    </a:lnTo>
                    <a:lnTo>
                      <a:pt x="2282" y="747"/>
                    </a:lnTo>
                    <a:lnTo>
                      <a:pt x="2264" y="696"/>
                    </a:lnTo>
                    <a:lnTo>
                      <a:pt x="2244" y="649"/>
                    </a:lnTo>
                    <a:lnTo>
                      <a:pt x="2244" y="953"/>
                    </a:lnTo>
                    <a:lnTo>
                      <a:pt x="2249" y="974"/>
                    </a:lnTo>
                    <a:lnTo>
                      <a:pt x="2255" y="998"/>
                    </a:lnTo>
                    <a:lnTo>
                      <a:pt x="2261" y="1023"/>
                    </a:lnTo>
                    <a:lnTo>
                      <a:pt x="2245" y="1065"/>
                    </a:lnTo>
                    <a:lnTo>
                      <a:pt x="2236" y="1108"/>
                    </a:lnTo>
                    <a:lnTo>
                      <a:pt x="2233" y="1153"/>
                    </a:lnTo>
                    <a:lnTo>
                      <a:pt x="2237" y="1200"/>
                    </a:lnTo>
                    <a:lnTo>
                      <a:pt x="2247" y="1244"/>
                    </a:lnTo>
                    <a:lnTo>
                      <a:pt x="2263" y="1286"/>
                    </a:lnTo>
                    <a:lnTo>
                      <a:pt x="2285" y="1325"/>
                    </a:lnTo>
                    <a:lnTo>
                      <a:pt x="2312" y="1361"/>
                    </a:lnTo>
                    <a:lnTo>
                      <a:pt x="2344" y="1392"/>
                    </a:lnTo>
                    <a:lnTo>
                      <a:pt x="2345" y="1398"/>
                    </a:lnTo>
                    <a:lnTo>
                      <a:pt x="2345" y="1398"/>
                    </a:lnTo>
                    <a:lnTo>
                      <a:pt x="2340" y="1400"/>
                    </a:lnTo>
                    <a:lnTo>
                      <a:pt x="2336" y="1403"/>
                    </a:lnTo>
                    <a:lnTo>
                      <a:pt x="2331" y="1405"/>
                    </a:lnTo>
                    <a:lnTo>
                      <a:pt x="2324" y="1411"/>
                    </a:lnTo>
                    <a:lnTo>
                      <a:pt x="2312" y="1420"/>
                    </a:lnTo>
                    <a:lnTo>
                      <a:pt x="2297" y="1432"/>
                    </a:lnTo>
                    <a:lnTo>
                      <a:pt x="2280" y="1447"/>
                    </a:lnTo>
                    <a:lnTo>
                      <a:pt x="2260" y="1465"/>
                    </a:lnTo>
                    <a:lnTo>
                      <a:pt x="2239" y="1487"/>
                    </a:lnTo>
                    <a:lnTo>
                      <a:pt x="2217" y="1513"/>
                    </a:lnTo>
                    <a:lnTo>
                      <a:pt x="2194" y="1541"/>
                    </a:lnTo>
                    <a:lnTo>
                      <a:pt x="2169" y="1574"/>
                    </a:lnTo>
                    <a:lnTo>
                      <a:pt x="2146" y="1610"/>
                    </a:lnTo>
                    <a:lnTo>
                      <a:pt x="2124" y="1649"/>
                    </a:lnTo>
                    <a:lnTo>
                      <a:pt x="2102" y="1693"/>
                    </a:lnTo>
                    <a:lnTo>
                      <a:pt x="2081" y="1740"/>
                    </a:lnTo>
                    <a:lnTo>
                      <a:pt x="2062" y="1792"/>
                    </a:lnTo>
                    <a:lnTo>
                      <a:pt x="2047" y="1847"/>
                    </a:lnTo>
                    <a:lnTo>
                      <a:pt x="2033" y="1906"/>
                    </a:lnTo>
                    <a:lnTo>
                      <a:pt x="2022" y="1970"/>
                    </a:lnTo>
                    <a:lnTo>
                      <a:pt x="2016" y="2037"/>
                    </a:lnTo>
                    <a:lnTo>
                      <a:pt x="2013" y="2108"/>
                    </a:lnTo>
                    <a:lnTo>
                      <a:pt x="2017" y="2140"/>
                    </a:lnTo>
                    <a:lnTo>
                      <a:pt x="2026" y="2170"/>
                    </a:lnTo>
                    <a:lnTo>
                      <a:pt x="2040" y="2197"/>
                    </a:lnTo>
                    <a:lnTo>
                      <a:pt x="2060" y="2220"/>
                    </a:lnTo>
                    <a:lnTo>
                      <a:pt x="2083" y="2240"/>
                    </a:lnTo>
                    <a:lnTo>
                      <a:pt x="2110" y="2254"/>
                    </a:lnTo>
                    <a:lnTo>
                      <a:pt x="2140" y="2263"/>
                    </a:lnTo>
                    <a:lnTo>
                      <a:pt x="2172" y="2267"/>
                    </a:lnTo>
                    <a:lnTo>
                      <a:pt x="2178" y="2267"/>
                    </a:lnTo>
                    <a:lnTo>
                      <a:pt x="2184" y="2265"/>
                    </a:lnTo>
                    <a:lnTo>
                      <a:pt x="2125" y="2597"/>
                    </a:lnTo>
                    <a:lnTo>
                      <a:pt x="2223" y="2597"/>
                    </a:lnTo>
                    <a:lnTo>
                      <a:pt x="2223" y="2908"/>
                    </a:lnTo>
                    <a:lnTo>
                      <a:pt x="2220" y="2945"/>
                    </a:lnTo>
                    <a:lnTo>
                      <a:pt x="2209" y="2981"/>
                    </a:lnTo>
                    <a:lnTo>
                      <a:pt x="2191" y="3013"/>
                    </a:lnTo>
                    <a:lnTo>
                      <a:pt x="2168" y="3040"/>
                    </a:lnTo>
                    <a:lnTo>
                      <a:pt x="2141" y="3063"/>
                    </a:lnTo>
                    <a:lnTo>
                      <a:pt x="2109" y="3080"/>
                    </a:lnTo>
                    <a:lnTo>
                      <a:pt x="2075" y="3090"/>
                    </a:lnTo>
                    <a:lnTo>
                      <a:pt x="2037" y="3095"/>
                    </a:lnTo>
                    <a:lnTo>
                      <a:pt x="1999" y="3090"/>
                    </a:lnTo>
                    <a:lnTo>
                      <a:pt x="1964" y="3080"/>
                    </a:lnTo>
                    <a:lnTo>
                      <a:pt x="1932" y="3063"/>
                    </a:lnTo>
                    <a:lnTo>
                      <a:pt x="1904" y="3040"/>
                    </a:lnTo>
                    <a:lnTo>
                      <a:pt x="1882" y="3013"/>
                    </a:lnTo>
                    <a:lnTo>
                      <a:pt x="1865" y="2981"/>
                    </a:lnTo>
                    <a:lnTo>
                      <a:pt x="1854" y="2945"/>
                    </a:lnTo>
                    <a:lnTo>
                      <a:pt x="1850" y="2908"/>
                    </a:lnTo>
                    <a:lnTo>
                      <a:pt x="1850" y="2264"/>
                    </a:lnTo>
                    <a:lnTo>
                      <a:pt x="1823" y="2264"/>
                    </a:lnTo>
                    <a:lnTo>
                      <a:pt x="1823" y="2908"/>
                    </a:lnTo>
                    <a:lnTo>
                      <a:pt x="1819" y="2945"/>
                    </a:lnTo>
                    <a:lnTo>
                      <a:pt x="1808" y="2981"/>
                    </a:lnTo>
                    <a:lnTo>
                      <a:pt x="1791" y="3013"/>
                    </a:lnTo>
                    <a:lnTo>
                      <a:pt x="1769" y="3040"/>
                    </a:lnTo>
                    <a:lnTo>
                      <a:pt x="1741" y="3063"/>
                    </a:lnTo>
                    <a:lnTo>
                      <a:pt x="1709" y="3080"/>
                    </a:lnTo>
                    <a:lnTo>
                      <a:pt x="1674" y="3090"/>
                    </a:lnTo>
                    <a:lnTo>
                      <a:pt x="1636" y="3095"/>
                    </a:lnTo>
                    <a:lnTo>
                      <a:pt x="1599" y="3090"/>
                    </a:lnTo>
                    <a:lnTo>
                      <a:pt x="1564" y="3080"/>
                    </a:lnTo>
                    <a:lnTo>
                      <a:pt x="1532" y="3063"/>
                    </a:lnTo>
                    <a:lnTo>
                      <a:pt x="1505" y="3040"/>
                    </a:lnTo>
                    <a:lnTo>
                      <a:pt x="1481" y="3013"/>
                    </a:lnTo>
                    <a:lnTo>
                      <a:pt x="1464" y="2981"/>
                    </a:lnTo>
                    <a:lnTo>
                      <a:pt x="1453" y="2945"/>
                    </a:lnTo>
                    <a:lnTo>
                      <a:pt x="1450" y="2908"/>
                    </a:lnTo>
                    <a:lnTo>
                      <a:pt x="1450" y="2226"/>
                    </a:lnTo>
                    <a:lnTo>
                      <a:pt x="1399" y="2215"/>
                    </a:lnTo>
                    <a:lnTo>
                      <a:pt x="1351" y="2202"/>
                    </a:lnTo>
                    <a:lnTo>
                      <a:pt x="1310" y="2187"/>
                    </a:lnTo>
                    <a:lnTo>
                      <a:pt x="1273" y="2171"/>
                    </a:lnTo>
                    <a:lnTo>
                      <a:pt x="1241" y="2154"/>
                    </a:lnTo>
                    <a:lnTo>
                      <a:pt x="1215" y="2137"/>
                    </a:lnTo>
                    <a:lnTo>
                      <a:pt x="1195" y="2118"/>
                    </a:lnTo>
                    <a:lnTo>
                      <a:pt x="1184" y="2098"/>
                    </a:lnTo>
                    <a:lnTo>
                      <a:pt x="1181" y="2078"/>
                    </a:lnTo>
                    <a:lnTo>
                      <a:pt x="1181" y="2059"/>
                    </a:lnTo>
                    <a:lnTo>
                      <a:pt x="1184" y="2033"/>
                    </a:lnTo>
                    <a:lnTo>
                      <a:pt x="1188" y="2003"/>
                    </a:lnTo>
                    <a:lnTo>
                      <a:pt x="1194" y="1966"/>
                    </a:lnTo>
                    <a:lnTo>
                      <a:pt x="1201" y="1924"/>
                    </a:lnTo>
                    <a:lnTo>
                      <a:pt x="1210" y="1878"/>
                    </a:lnTo>
                    <a:lnTo>
                      <a:pt x="1220" y="1827"/>
                    </a:lnTo>
                    <a:lnTo>
                      <a:pt x="1230" y="1774"/>
                    </a:lnTo>
                    <a:lnTo>
                      <a:pt x="1242" y="1719"/>
                    </a:lnTo>
                    <a:lnTo>
                      <a:pt x="1253" y="1662"/>
                    </a:lnTo>
                    <a:lnTo>
                      <a:pt x="1267" y="1601"/>
                    </a:lnTo>
                    <a:lnTo>
                      <a:pt x="1279" y="1541"/>
                    </a:lnTo>
                    <a:lnTo>
                      <a:pt x="1292" y="1481"/>
                    </a:lnTo>
                    <a:lnTo>
                      <a:pt x="1306" y="1420"/>
                    </a:lnTo>
                    <a:lnTo>
                      <a:pt x="1318" y="1361"/>
                    </a:lnTo>
                    <a:lnTo>
                      <a:pt x="1301" y="1350"/>
                    </a:lnTo>
                    <a:lnTo>
                      <a:pt x="1285" y="1338"/>
                    </a:lnTo>
                    <a:lnTo>
                      <a:pt x="1262" y="1360"/>
                    </a:lnTo>
                    <a:lnTo>
                      <a:pt x="1233" y="1377"/>
                    </a:lnTo>
                    <a:lnTo>
                      <a:pt x="1201" y="1388"/>
                    </a:lnTo>
                    <a:lnTo>
                      <a:pt x="1168" y="1392"/>
                    </a:lnTo>
                    <a:lnTo>
                      <a:pt x="1166" y="1392"/>
                    </a:lnTo>
                    <a:lnTo>
                      <a:pt x="1162" y="1392"/>
                    </a:lnTo>
                    <a:lnTo>
                      <a:pt x="1158" y="1392"/>
                    </a:lnTo>
                    <a:lnTo>
                      <a:pt x="1152" y="1405"/>
                    </a:lnTo>
                    <a:lnTo>
                      <a:pt x="1152" y="2908"/>
                    </a:lnTo>
                    <a:lnTo>
                      <a:pt x="1147" y="2945"/>
                    </a:lnTo>
                    <a:lnTo>
                      <a:pt x="1138" y="2981"/>
                    </a:lnTo>
                    <a:lnTo>
                      <a:pt x="1120" y="3013"/>
                    </a:lnTo>
                    <a:lnTo>
                      <a:pt x="1097" y="3040"/>
                    </a:lnTo>
                    <a:lnTo>
                      <a:pt x="1070" y="3063"/>
                    </a:lnTo>
                    <a:lnTo>
                      <a:pt x="1038" y="3080"/>
                    </a:lnTo>
                    <a:lnTo>
                      <a:pt x="1002" y="3090"/>
                    </a:lnTo>
                    <a:lnTo>
                      <a:pt x="966" y="3095"/>
                    </a:lnTo>
                    <a:lnTo>
                      <a:pt x="928" y="3090"/>
                    </a:lnTo>
                    <a:lnTo>
                      <a:pt x="892" y="3080"/>
                    </a:lnTo>
                    <a:lnTo>
                      <a:pt x="860" y="3063"/>
                    </a:lnTo>
                    <a:lnTo>
                      <a:pt x="833" y="3040"/>
                    </a:lnTo>
                    <a:lnTo>
                      <a:pt x="810" y="3013"/>
                    </a:lnTo>
                    <a:lnTo>
                      <a:pt x="792" y="2981"/>
                    </a:lnTo>
                    <a:lnTo>
                      <a:pt x="781" y="2945"/>
                    </a:lnTo>
                    <a:lnTo>
                      <a:pt x="778" y="2908"/>
                    </a:lnTo>
                    <a:lnTo>
                      <a:pt x="778" y="1610"/>
                    </a:lnTo>
                    <a:lnTo>
                      <a:pt x="774" y="1611"/>
                    </a:lnTo>
                    <a:lnTo>
                      <a:pt x="752" y="1610"/>
                    </a:lnTo>
                    <a:lnTo>
                      <a:pt x="752" y="2908"/>
                    </a:lnTo>
                    <a:lnTo>
                      <a:pt x="748" y="2945"/>
                    </a:lnTo>
                    <a:lnTo>
                      <a:pt x="737" y="2981"/>
                    </a:lnTo>
                    <a:lnTo>
                      <a:pt x="720" y="3013"/>
                    </a:lnTo>
                    <a:lnTo>
                      <a:pt x="697" y="3040"/>
                    </a:lnTo>
                    <a:lnTo>
                      <a:pt x="670" y="3063"/>
                    </a:lnTo>
                    <a:lnTo>
                      <a:pt x="638" y="3080"/>
                    </a:lnTo>
                    <a:lnTo>
                      <a:pt x="603" y="3090"/>
                    </a:lnTo>
                    <a:lnTo>
                      <a:pt x="565" y="3095"/>
                    </a:lnTo>
                    <a:lnTo>
                      <a:pt x="534" y="3091"/>
                    </a:lnTo>
                    <a:lnTo>
                      <a:pt x="505" y="3085"/>
                    </a:lnTo>
                    <a:lnTo>
                      <a:pt x="478" y="3073"/>
                    </a:lnTo>
                    <a:lnTo>
                      <a:pt x="453" y="3057"/>
                    </a:lnTo>
                    <a:lnTo>
                      <a:pt x="431" y="3039"/>
                    </a:lnTo>
                    <a:lnTo>
                      <a:pt x="435" y="3018"/>
                    </a:lnTo>
                    <a:lnTo>
                      <a:pt x="436" y="2998"/>
                    </a:lnTo>
                    <a:lnTo>
                      <a:pt x="436" y="2240"/>
                    </a:lnTo>
                    <a:lnTo>
                      <a:pt x="440" y="2231"/>
                    </a:lnTo>
                    <a:lnTo>
                      <a:pt x="467" y="2246"/>
                    </a:lnTo>
                    <a:lnTo>
                      <a:pt x="496" y="2256"/>
                    </a:lnTo>
                    <a:lnTo>
                      <a:pt x="528" y="2259"/>
                    </a:lnTo>
                    <a:lnTo>
                      <a:pt x="560" y="2256"/>
                    </a:lnTo>
                    <a:lnTo>
                      <a:pt x="590" y="2247"/>
                    </a:lnTo>
                    <a:lnTo>
                      <a:pt x="617" y="2232"/>
                    </a:lnTo>
                    <a:lnTo>
                      <a:pt x="639" y="2214"/>
                    </a:lnTo>
                    <a:lnTo>
                      <a:pt x="658" y="2191"/>
                    </a:lnTo>
                    <a:lnTo>
                      <a:pt x="673" y="2164"/>
                    </a:lnTo>
                    <a:lnTo>
                      <a:pt x="682" y="2134"/>
                    </a:lnTo>
                    <a:lnTo>
                      <a:pt x="686" y="2102"/>
                    </a:lnTo>
                    <a:lnTo>
                      <a:pt x="683" y="2032"/>
                    </a:lnTo>
                    <a:lnTo>
                      <a:pt x="677" y="1966"/>
                    </a:lnTo>
                    <a:lnTo>
                      <a:pt x="667" y="1903"/>
                    </a:lnTo>
                    <a:lnTo>
                      <a:pt x="654" y="1846"/>
                    </a:lnTo>
                    <a:lnTo>
                      <a:pt x="638" y="1790"/>
                    </a:lnTo>
                    <a:lnTo>
                      <a:pt x="619" y="1740"/>
                    </a:lnTo>
                    <a:lnTo>
                      <a:pt x="600" y="1693"/>
                    </a:lnTo>
                    <a:lnTo>
                      <a:pt x="577" y="1652"/>
                    </a:lnTo>
                    <a:lnTo>
                      <a:pt x="555" y="1612"/>
                    </a:lnTo>
                    <a:lnTo>
                      <a:pt x="532" y="1577"/>
                    </a:lnTo>
                    <a:lnTo>
                      <a:pt x="509" y="1545"/>
                    </a:lnTo>
                    <a:lnTo>
                      <a:pt x="487" y="1517"/>
                    </a:lnTo>
                    <a:lnTo>
                      <a:pt x="464" y="1492"/>
                    </a:lnTo>
                    <a:lnTo>
                      <a:pt x="444" y="1470"/>
                    </a:lnTo>
                    <a:lnTo>
                      <a:pt x="425" y="1453"/>
                    </a:lnTo>
                    <a:lnTo>
                      <a:pt x="408" y="1437"/>
                    </a:lnTo>
                    <a:lnTo>
                      <a:pt x="393" y="1426"/>
                    </a:lnTo>
                    <a:lnTo>
                      <a:pt x="382" y="1417"/>
                    </a:lnTo>
                    <a:lnTo>
                      <a:pt x="378" y="1414"/>
                    </a:lnTo>
                    <a:lnTo>
                      <a:pt x="378" y="1395"/>
                    </a:lnTo>
                    <a:lnTo>
                      <a:pt x="380" y="1371"/>
                    </a:lnTo>
                    <a:lnTo>
                      <a:pt x="377" y="1362"/>
                    </a:lnTo>
                    <a:lnTo>
                      <a:pt x="375" y="1355"/>
                    </a:lnTo>
                    <a:lnTo>
                      <a:pt x="402" y="1320"/>
                    </a:lnTo>
                    <a:lnTo>
                      <a:pt x="423" y="1281"/>
                    </a:lnTo>
                    <a:lnTo>
                      <a:pt x="440" y="1239"/>
                    </a:lnTo>
                    <a:lnTo>
                      <a:pt x="450" y="1195"/>
                    </a:lnTo>
                    <a:lnTo>
                      <a:pt x="453" y="1149"/>
                    </a:lnTo>
                    <a:lnTo>
                      <a:pt x="450" y="1106"/>
                    </a:lnTo>
                    <a:lnTo>
                      <a:pt x="441" y="1065"/>
                    </a:lnTo>
                    <a:lnTo>
                      <a:pt x="428" y="1026"/>
                    </a:lnTo>
                    <a:lnTo>
                      <a:pt x="408" y="989"/>
                    </a:lnTo>
                    <a:lnTo>
                      <a:pt x="385" y="956"/>
                    </a:lnTo>
                    <a:lnTo>
                      <a:pt x="358" y="925"/>
                    </a:lnTo>
                    <a:lnTo>
                      <a:pt x="358" y="688"/>
                    </a:lnTo>
                    <a:lnTo>
                      <a:pt x="343" y="733"/>
                    </a:lnTo>
                    <a:lnTo>
                      <a:pt x="331" y="782"/>
                    </a:lnTo>
                    <a:lnTo>
                      <a:pt x="322" y="834"/>
                    </a:lnTo>
                    <a:lnTo>
                      <a:pt x="315" y="891"/>
                    </a:lnTo>
                    <a:lnTo>
                      <a:pt x="276" y="870"/>
                    </a:lnTo>
                    <a:lnTo>
                      <a:pt x="235" y="853"/>
                    </a:lnTo>
                    <a:lnTo>
                      <a:pt x="189" y="843"/>
                    </a:lnTo>
                    <a:lnTo>
                      <a:pt x="143" y="839"/>
                    </a:lnTo>
                    <a:lnTo>
                      <a:pt x="105" y="842"/>
                    </a:lnTo>
                    <a:lnTo>
                      <a:pt x="68" y="849"/>
                    </a:lnTo>
                    <a:lnTo>
                      <a:pt x="33" y="860"/>
                    </a:lnTo>
                    <a:lnTo>
                      <a:pt x="0" y="875"/>
                    </a:lnTo>
                    <a:lnTo>
                      <a:pt x="9" y="799"/>
                    </a:lnTo>
                    <a:lnTo>
                      <a:pt x="21" y="726"/>
                    </a:lnTo>
                    <a:lnTo>
                      <a:pt x="37" y="660"/>
                    </a:lnTo>
                    <a:lnTo>
                      <a:pt x="55" y="596"/>
                    </a:lnTo>
                    <a:lnTo>
                      <a:pt x="77" y="539"/>
                    </a:lnTo>
                    <a:lnTo>
                      <a:pt x="102" y="483"/>
                    </a:lnTo>
                    <a:lnTo>
                      <a:pt x="130" y="433"/>
                    </a:lnTo>
                    <a:lnTo>
                      <a:pt x="160" y="385"/>
                    </a:lnTo>
                    <a:lnTo>
                      <a:pt x="192" y="341"/>
                    </a:lnTo>
                    <a:lnTo>
                      <a:pt x="225" y="299"/>
                    </a:lnTo>
                    <a:lnTo>
                      <a:pt x="261" y="261"/>
                    </a:lnTo>
                    <a:lnTo>
                      <a:pt x="297" y="226"/>
                    </a:lnTo>
                    <a:lnTo>
                      <a:pt x="337" y="191"/>
                    </a:lnTo>
                    <a:lnTo>
                      <a:pt x="376" y="161"/>
                    </a:lnTo>
                    <a:lnTo>
                      <a:pt x="418" y="130"/>
                    </a:lnTo>
                    <a:lnTo>
                      <a:pt x="460" y="103"/>
                    </a:lnTo>
                    <a:lnTo>
                      <a:pt x="501" y="76"/>
                    </a:lnTo>
                    <a:lnTo>
                      <a:pt x="526" y="64"/>
                    </a:lnTo>
                    <a:lnTo>
                      <a:pt x="574" y="37"/>
                    </a:lnTo>
                    <a:lnTo>
                      <a:pt x="623" y="15"/>
                    </a:lnTo>
                    <a:lnTo>
                      <a:pt x="674" y="0"/>
                    </a:lnTo>
                    <a:lnTo>
                      <a:pt x="6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9"/>
              <p:cNvSpPr>
                <a:spLocks/>
              </p:cNvSpPr>
              <p:nvPr/>
            </p:nvSpPr>
            <p:spPr bwMode="auto">
              <a:xfrm>
                <a:off x="737" y="699"/>
                <a:ext cx="95" cy="95"/>
              </a:xfrm>
              <a:custGeom>
                <a:avLst/>
                <a:gdLst>
                  <a:gd name="T0" fmla="*/ 238 w 477"/>
                  <a:gd name="T1" fmla="*/ 0 h 476"/>
                  <a:gd name="T2" fmla="*/ 281 w 477"/>
                  <a:gd name="T3" fmla="*/ 3 h 476"/>
                  <a:gd name="T4" fmla="*/ 322 w 477"/>
                  <a:gd name="T5" fmla="*/ 15 h 476"/>
                  <a:gd name="T6" fmla="*/ 359 w 477"/>
                  <a:gd name="T7" fmla="*/ 32 h 476"/>
                  <a:gd name="T8" fmla="*/ 392 w 477"/>
                  <a:gd name="T9" fmla="*/ 55 h 476"/>
                  <a:gd name="T10" fmla="*/ 420 w 477"/>
                  <a:gd name="T11" fmla="*/ 84 h 476"/>
                  <a:gd name="T12" fmla="*/ 443 w 477"/>
                  <a:gd name="T13" fmla="*/ 118 h 476"/>
                  <a:gd name="T14" fmla="*/ 462 w 477"/>
                  <a:gd name="T15" fmla="*/ 154 h 476"/>
                  <a:gd name="T16" fmla="*/ 473 w 477"/>
                  <a:gd name="T17" fmla="*/ 195 h 476"/>
                  <a:gd name="T18" fmla="*/ 477 w 477"/>
                  <a:gd name="T19" fmla="*/ 238 h 476"/>
                  <a:gd name="T20" fmla="*/ 473 w 477"/>
                  <a:gd name="T21" fmla="*/ 281 h 476"/>
                  <a:gd name="T22" fmla="*/ 462 w 477"/>
                  <a:gd name="T23" fmla="*/ 320 h 476"/>
                  <a:gd name="T24" fmla="*/ 443 w 477"/>
                  <a:gd name="T25" fmla="*/ 358 h 476"/>
                  <a:gd name="T26" fmla="*/ 420 w 477"/>
                  <a:gd name="T27" fmla="*/ 391 h 476"/>
                  <a:gd name="T28" fmla="*/ 392 w 477"/>
                  <a:gd name="T29" fmla="*/ 420 h 476"/>
                  <a:gd name="T30" fmla="*/ 359 w 477"/>
                  <a:gd name="T31" fmla="*/ 443 h 476"/>
                  <a:gd name="T32" fmla="*/ 322 w 477"/>
                  <a:gd name="T33" fmla="*/ 461 h 476"/>
                  <a:gd name="T34" fmla="*/ 281 w 477"/>
                  <a:gd name="T35" fmla="*/ 472 h 476"/>
                  <a:gd name="T36" fmla="*/ 238 w 477"/>
                  <a:gd name="T37" fmla="*/ 476 h 476"/>
                  <a:gd name="T38" fmla="*/ 195 w 477"/>
                  <a:gd name="T39" fmla="*/ 472 h 476"/>
                  <a:gd name="T40" fmla="*/ 155 w 477"/>
                  <a:gd name="T41" fmla="*/ 461 h 476"/>
                  <a:gd name="T42" fmla="*/ 118 w 477"/>
                  <a:gd name="T43" fmla="*/ 443 h 476"/>
                  <a:gd name="T44" fmla="*/ 85 w 477"/>
                  <a:gd name="T45" fmla="*/ 420 h 476"/>
                  <a:gd name="T46" fmla="*/ 56 w 477"/>
                  <a:gd name="T47" fmla="*/ 391 h 476"/>
                  <a:gd name="T48" fmla="*/ 32 w 477"/>
                  <a:gd name="T49" fmla="*/ 358 h 476"/>
                  <a:gd name="T50" fmla="*/ 15 w 477"/>
                  <a:gd name="T51" fmla="*/ 320 h 476"/>
                  <a:gd name="T52" fmla="*/ 4 w 477"/>
                  <a:gd name="T53" fmla="*/ 281 h 476"/>
                  <a:gd name="T54" fmla="*/ 0 w 477"/>
                  <a:gd name="T55" fmla="*/ 238 h 476"/>
                  <a:gd name="T56" fmla="*/ 4 w 477"/>
                  <a:gd name="T57" fmla="*/ 195 h 476"/>
                  <a:gd name="T58" fmla="*/ 15 w 477"/>
                  <a:gd name="T59" fmla="*/ 154 h 476"/>
                  <a:gd name="T60" fmla="*/ 32 w 477"/>
                  <a:gd name="T61" fmla="*/ 118 h 476"/>
                  <a:gd name="T62" fmla="*/ 56 w 477"/>
                  <a:gd name="T63" fmla="*/ 84 h 476"/>
                  <a:gd name="T64" fmla="*/ 85 w 477"/>
                  <a:gd name="T65" fmla="*/ 55 h 476"/>
                  <a:gd name="T66" fmla="*/ 118 w 477"/>
                  <a:gd name="T67" fmla="*/ 32 h 476"/>
                  <a:gd name="T68" fmla="*/ 155 w 477"/>
                  <a:gd name="T69" fmla="*/ 15 h 476"/>
                  <a:gd name="T70" fmla="*/ 195 w 477"/>
                  <a:gd name="T71" fmla="*/ 3 h 476"/>
                  <a:gd name="T72" fmla="*/ 238 w 477"/>
                  <a:gd name="T73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7" h="476">
                    <a:moveTo>
                      <a:pt x="238" y="0"/>
                    </a:moveTo>
                    <a:lnTo>
                      <a:pt x="281" y="3"/>
                    </a:lnTo>
                    <a:lnTo>
                      <a:pt x="322" y="15"/>
                    </a:lnTo>
                    <a:lnTo>
                      <a:pt x="359" y="32"/>
                    </a:lnTo>
                    <a:lnTo>
                      <a:pt x="392" y="55"/>
                    </a:lnTo>
                    <a:lnTo>
                      <a:pt x="420" y="84"/>
                    </a:lnTo>
                    <a:lnTo>
                      <a:pt x="443" y="118"/>
                    </a:lnTo>
                    <a:lnTo>
                      <a:pt x="462" y="154"/>
                    </a:lnTo>
                    <a:lnTo>
                      <a:pt x="473" y="195"/>
                    </a:lnTo>
                    <a:lnTo>
                      <a:pt x="477" y="238"/>
                    </a:lnTo>
                    <a:lnTo>
                      <a:pt x="473" y="281"/>
                    </a:lnTo>
                    <a:lnTo>
                      <a:pt x="462" y="320"/>
                    </a:lnTo>
                    <a:lnTo>
                      <a:pt x="443" y="358"/>
                    </a:lnTo>
                    <a:lnTo>
                      <a:pt x="420" y="391"/>
                    </a:lnTo>
                    <a:lnTo>
                      <a:pt x="392" y="420"/>
                    </a:lnTo>
                    <a:lnTo>
                      <a:pt x="359" y="443"/>
                    </a:lnTo>
                    <a:lnTo>
                      <a:pt x="322" y="461"/>
                    </a:lnTo>
                    <a:lnTo>
                      <a:pt x="281" y="472"/>
                    </a:lnTo>
                    <a:lnTo>
                      <a:pt x="238" y="476"/>
                    </a:lnTo>
                    <a:lnTo>
                      <a:pt x="195" y="472"/>
                    </a:lnTo>
                    <a:lnTo>
                      <a:pt x="155" y="461"/>
                    </a:lnTo>
                    <a:lnTo>
                      <a:pt x="118" y="443"/>
                    </a:lnTo>
                    <a:lnTo>
                      <a:pt x="85" y="420"/>
                    </a:lnTo>
                    <a:lnTo>
                      <a:pt x="56" y="391"/>
                    </a:lnTo>
                    <a:lnTo>
                      <a:pt x="32" y="358"/>
                    </a:lnTo>
                    <a:lnTo>
                      <a:pt x="15" y="320"/>
                    </a:lnTo>
                    <a:lnTo>
                      <a:pt x="4" y="281"/>
                    </a:lnTo>
                    <a:lnTo>
                      <a:pt x="0" y="238"/>
                    </a:lnTo>
                    <a:lnTo>
                      <a:pt x="4" y="195"/>
                    </a:lnTo>
                    <a:lnTo>
                      <a:pt x="15" y="154"/>
                    </a:lnTo>
                    <a:lnTo>
                      <a:pt x="32" y="118"/>
                    </a:lnTo>
                    <a:lnTo>
                      <a:pt x="56" y="84"/>
                    </a:lnTo>
                    <a:lnTo>
                      <a:pt x="85" y="55"/>
                    </a:lnTo>
                    <a:lnTo>
                      <a:pt x="118" y="32"/>
                    </a:lnTo>
                    <a:lnTo>
                      <a:pt x="155" y="15"/>
                    </a:lnTo>
                    <a:lnTo>
                      <a:pt x="195" y="3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0"/>
              <p:cNvSpPr>
                <a:spLocks/>
              </p:cNvSpPr>
              <p:nvPr/>
            </p:nvSpPr>
            <p:spPr bwMode="auto">
              <a:xfrm>
                <a:off x="694" y="797"/>
                <a:ext cx="185" cy="341"/>
              </a:xfrm>
              <a:custGeom>
                <a:avLst/>
                <a:gdLst>
                  <a:gd name="T0" fmla="*/ 513 w 925"/>
                  <a:gd name="T1" fmla="*/ 1 h 1707"/>
                  <a:gd name="T2" fmla="*/ 608 w 925"/>
                  <a:gd name="T3" fmla="*/ 43 h 1707"/>
                  <a:gd name="T4" fmla="*/ 659 w 925"/>
                  <a:gd name="T5" fmla="*/ 81 h 1707"/>
                  <a:gd name="T6" fmla="*/ 707 w 925"/>
                  <a:gd name="T7" fmla="*/ 124 h 1707"/>
                  <a:gd name="T8" fmla="*/ 771 w 925"/>
                  <a:gd name="T9" fmla="*/ 199 h 1707"/>
                  <a:gd name="T10" fmla="*/ 837 w 925"/>
                  <a:gd name="T11" fmla="*/ 307 h 1707"/>
                  <a:gd name="T12" fmla="*/ 892 w 925"/>
                  <a:gd name="T13" fmla="*/ 451 h 1707"/>
                  <a:gd name="T14" fmla="*/ 922 w 925"/>
                  <a:gd name="T15" fmla="*/ 634 h 1707"/>
                  <a:gd name="T16" fmla="*/ 912 w 925"/>
                  <a:gd name="T17" fmla="*/ 745 h 1707"/>
                  <a:gd name="T18" fmla="*/ 862 w 925"/>
                  <a:gd name="T19" fmla="*/ 784 h 1707"/>
                  <a:gd name="T20" fmla="*/ 797 w 925"/>
                  <a:gd name="T21" fmla="*/ 776 h 1707"/>
                  <a:gd name="T22" fmla="*/ 758 w 925"/>
                  <a:gd name="T23" fmla="*/ 726 h 1707"/>
                  <a:gd name="T24" fmla="*/ 748 w 925"/>
                  <a:gd name="T25" fmla="*/ 589 h 1707"/>
                  <a:gd name="T26" fmla="*/ 713 w 925"/>
                  <a:gd name="T27" fmla="*/ 448 h 1707"/>
                  <a:gd name="T28" fmla="*/ 695 w 925"/>
                  <a:gd name="T29" fmla="*/ 766 h 1707"/>
                  <a:gd name="T30" fmla="*/ 675 w 925"/>
                  <a:gd name="T31" fmla="*/ 1598 h 1707"/>
                  <a:gd name="T32" fmla="*/ 651 w 925"/>
                  <a:gd name="T33" fmla="*/ 1666 h 1707"/>
                  <a:gd name="T34" fmla="*/ 591 w 925"/>
                  <a:gd name="T35" fmla="*/ 1704 h 1707"/>
                  <a:gd name="T36" fmla="*/ 518 w 925"/>
                  <a:gd name="T37" fmla="*/ 1696 h 1707"/>
                  <a:gd name="T38" fmla="*/ 468 w 925"/>
                  <a:gd name="T39" fmla="*/ 1646 h 1707"/>
                  <a:gd name="T40" fmla="*/ 457 w 925"/>
                  <a:gd name="T41" fmla="*/ 944 h 1707"/>
                  <a:gd name="T42" fmla="*/ 441 w 925"/>
                  <a:gd name="T43" fmla="*/ 1598 h 1707"/>
                  <a:gd name="T44" fmla="*/ 417 w 925"/>
                  <a:gd name="T45" fmla="*/ 1666 h 1707"/>
                  <a:gd name="T46" fmla="*/ 357 w 925"/>
                  <a:gd name="T47" fmla="*/ 1704 h 1707"/>
                  <a:gd name="T48" fmla="*/ 284 w 925"/>
                  <a:gd name="T49" fmla="*/ 1696 h 1707"/>
                  <a:gd name="T50" fmla="*/ 233 w 925"/>
                  <a:gd name="T51" fmla="*/ 1646 h 1707"/>
                  <a:gd name="T52" fmla="*/ 222 w 925"/>
                  <a:gd name="T53" fmla="*/ 818 h 1707"/>
                  <a:gd name="T54" fmla="*/ 214 w 925"/>
                  <a:gd name="T55" fmla="*/ 770 h 1707"/>
                  <a:gd name="T56" fmla="*/ 196 w 925"/>
                  <a:gd name="T57" fmla="*/ 481 h 1707"/>
                  <a:gd name="T58" fmla="*/ 172 w 925"/>
                  <a:gd name="T59" fmla="*/ 632 h 1707"/>
                  <a:gd name="T60" fmla="*/ 158 w 925"/>
                  <a:gd name="T61" fmla="*/ 734 h 1707"/>
                  <a:gd name="T62" fmla="*/ 107 w 925"/>
                  <a:gd name="T63" fmla="*/ 773 h 1707"/>
                  <a:gd name="T64" fmla="*/ 42 w 925"/>
                  <a:gd name="T65" fmla="*/ 765 h 1707"/>
                  <a:gd name="T66" fmla="*/ 3 w 925"/>
                  <a:gd name="T67" fmla="*/ 713 h 1707"/>
                  <a:gd name="T68" fmla="*/ 8 w 925"/>
                  <a:gd name="T69" fmla="*/ 559 h 1707"/>
                  <a:gd name="T70" fmla="*/ 46 w 925"/>
                  <a:gd name="T71" fmla="*/ 392 h 1707"/>
                  <a:gd name="T72" fmla="*/ 105 w 925"/>
                  <a:gd name="T73" fmla="*/ 260 h 1707"/>
                  <a:gd name="T74" fmla="*/ 171 w 925"/>
                  <a:gd name="T75" fmla="*/ 163 h 1707"/>
                  <a:gd name="T76" fmla="*/ 231 w 925"/>
                  <a:gd name="T77" fmla="*/ 98 h 1707"/>
                  <a:gd name="T78" fmla="*/ 274 w 925"/>
                  <a:gd name="T79" fmla="*/ 63 h 1707"/>
                  <a:gd name="T80" fmla="*/ 288 w 925"/>
                  <a:gd name="T81" fmla="*/ 53 h 1707"/>
                  <a:gd name="T82" fmla="*/ 360 w 925"/>
                  <a:gd name="T83" fmla="*/ 13 h 1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25" h="1707">
                    <a:moveTo>
                      <a:pt x="397" y="0"/>
                    </a:moveTo>
                    <a:lnTo>
                      <a:pt x="454" y="62"/>
                    </a:lnTo>
                    <a:lnTo>
                      <a:pt x="513" y="1"/>
                    </a:lnTo>
                    <a:lnTo>
                      <a:pt x="549" y="13"/>
                    </a:lnTo>
                    <a:lnTo>
                      <a:pt x="582" y="28"/>
                    </a:lnTo>
                    <a:lnTo>
                      <a:pt x="608" y="43"/>
                    </a:lnTo>
                    <a:lnTo>
                      <a:pt x="630" y="59"/>
                    </a:lnTo>
                    <a:lnTo>
                      <a:pt x="648" y="74"/>
                    </a:lnTo>
                    <a:lnTo>
                      <a:pt x="659" y="81"/>
                    </a:lnTo>
                    <a:lnTo>
                      <a:pt x="673" y="92"/>
                    </a:lnTo>
                    <a:lnTo>
                      <a:pt x="689" y="107"/>
                    </a:lnTo>
                    <a:lnTo>
                      <a:pt x="707" y="124"/>
                    </a:lnTo>
                    <a:lnTo>
                      <a:pt x="727" y="145"/>
                    </a:lnTo>
                    <a:lnTo>
                      <a:pt x="749" y="171"/>
                    </a:lnTo>
                    <a:lnTo>
                      <a:pt x="771" y="199"/>
                    </a:lnTo>
                    <a:lnTo>
                      <a:pt x="793" y="231"/>
                    </a:lnTo>
                    <a:lnTo>
                      <a:pt x="815" y="267"/>
                    </a:lnTo>
                    <a:lnTo>
                      <a:pt x="837" y="307"/>
                    </a:lnTo>
                    <a:lnTo>
                      <a:pt x="857" y="351"/>
                    </a:lnTo>
                    <a:lnTo>
                      <a:pt x="876" y="399"/>
                    </a:lnTo>
                    <a:lnTo>
                      <a:pt x="892" y="451"/>
                    </a:lnTo>
                    <a:lnTo>
                      <a:pt x="905" y="507"/>
                    </a:lnTo>
                    <a:lnTo>
                      <a:pt x="916" y="568"/>
                    </a:lnTo>
                    <a:lnTo>
                      <a:pt x="922" y="634"/>
                    </a:lnTo>
                    <a:lnTo>
                      <a:pt x="925" y="703"/>
                    </a:lnTo>
                    <a:lnTo>
                      <a:pt x="921" y="726"/>
                    </a:lnTo>
                    <a:lnTo>
                      <a:pt x="912" y="745"/>
                    </a:lnTo>
                    <a:lnTo>
                      <a:pt x="900" y="762"/>
                    </a:lnTo>
                    <a:lnTo>
                      <a:pt x="883" y="776"/>
                    </a:lnTo>
                    <a:lnTo>
                      <a:pt x="862" y="784"/>
                    </a:lnTo>
                    <a:lnTo>
                      <a:pt x="840" y="788"/>
                    </a:lnTo>
                    <a:lnTo>
                      <a:pt x="817" y="784"/>
                    </a:lnTo>
                    <a:lnTo>
                      <a:pt x="797" y="776"/>
                    </a:lnTo>
                    <a:lnTo>
                      <a:pt x="780" y="762"/>
                    </a:lnTo>
                    <a:lnTo>
                      <a:pt x="766" y="745"/>
                    </a:lnTo>
                    <a:lnTo>
                      <a:pt x="758" y="726"/>
                    </a:lnTo>
                    <a:lnTo>
                      <a:pt x="755" y="703"/>
                    </a:lnTo>
                    <a:lnTo>
                      <a:pt x="753" y="643"/>
                    </a:lnTo>
                    <a:lnTo>
                      <a:pt x="748" y="589"/>
                    </a:lnTo>
                    <a:lnTo>
                      <a:pt x="738" y="538"/>
                    </a:lnTo>
                    <a:lnTo>
                      <a:pt x="727" y="491"/>
                    </a:lnTo>
                    <a:lnTo>
                      <a:pt x="713" y="448"/>
                    </a:lnTo>
                    <a:lnTo>
                      <a:pt x="699" y="410"/>
                    </a:lnTo>
                    <a:lnTo>
                      <a:pt x="699" y="734"/>
                    </a:lnTo>
                    <a:lnTo>
                      <a:pt x="695" y="766"/>
                    </a:lnTo>
                    <a:lnTo>
                      <a:pt x="688" y="796"/>
                    </a:lnTo>
                    <a:lnTo>
                      <a:pt x="675" y="824"/>
                    </a:lnTo>
                    <a:lnTo>
                      <a:pt x="675" y="1598"/>
                    </a:lnTo>
                    <a:lnTo>
                      <a:pt x="673" y="1623"/>
                    </a:lnTo>
                    <a:lnTo>
                      <a:pt x="664" y="1646"/>
                    </a:lnTo>
                    <a:lnTo>
                      <a:pt x="651" y="1666"/>
                    </a:lnTo>
                    <a:lnTo>
                      <a:pt x="635" y="1683"/>
                    </a:lnTo>
                    <a:lnTo>
                      <a:pt x="614" y="1696"/>
                    </a:lnTo>
                    <a:lnTo>
                      <a:pt x="591" y="1704"/>
                    </a:lnTo>
                    <a:lnTo>
                      <a:pt x="566" y="1707"/>
                    </a:lnTo>
                    <a:lnTo>
                      <a:pt x="541" y="1704"/>
                    </a:lnTo>
                    <a:lnTo>
                      <a:pt x="518" y="1696"/>
                    </a:lnTo>
                    <a:lnTo>
                      <a:pt x="497" y="1683"/>
                    </a:lnTo>
                    <a:lnTo>
                      <a:pt x="481" y="1666"/>
                    </a:lnTo>
                    <a:lnTo>
                      <a:pt x="468" y="1646"/>
                    </a:lnTo>
                    <a:lnTo>
                      <a:pt x="459" y="1623"/>
                    </a:lnTo>
                    <a:lnTo>
                      <a:pt x="457" y="1598"/>
                    </a:lnTo>
                    <a:lnTo>
                      <a:pt x="457" y="944"/>
                    </a:lnTo>
                    <a:lnTo>
                      <a:pt x="454" y="944"/>
                    </a:lnTo>
                    <a:lnTo>
                      <a:pt x="441" y="943"/>
                    </a:lnTo>
                    <a:lnTo>
                      <a:pt x="441" y="1598"/>
                    </a:lnTo>
                    <a:lnTo>
                      <a:pt x="438" y="1623"/>
                    </a:lnTo>
                    <a:lnTo>
                      <a:pt x="430" y="1646"/>
                    </a:lnTo>
                    <a:lnTo>
                      <a:pt x="417" y="1666"/>
                    </a:lnTo>
                    <a:lnTo>
                      <a:pt x="400" y="1683"/>
                    </a:lnTo>
                    <a:lnTo>
                      <a:pt x="379" y="1696"/>
                    </a:lnTo>
                    <a:lnTo>
                      <a:pt x="357" y="1704"/>
                    </a:lnTo>
                    <a:lnTo>
                      <a:pt x="331" y="1707"/>
                    </a:lnTo>
                    <a:lnTo>
                      <a:pt x="307" y="1704"/>
                    </a:lnTo>
                    <a:lnTo>
                      <a:pt x="284" y="1696"/>
                    </a:lnTo>
                    <a:lnTo>
                      <a:pt x="264" y="1683"/>
                    </a:lnTo>
                    <a:lnTo>
                      <a:pt x="247" y="1666"/>
                    </a:lnTo>
                    <a:lnTo>
                      <a:pt x="233" y="1646"/>
                    </a:lnTo>
                    <a:lnTo>
                      <a:pt x="226" y="1623"/>
                    </a:lnTo>
                    <a:lnTo>
                      <a:pt x="222" y="1598"/>
                    </a:lnTo>
                    <a:lnTo>
                      <a:pt x="222" y="818"/>
                    </a:lnTo>
                    <a:lnTo>
                      <a:pt x="223" y="810"/>
                    </a:lnTo>
                    <a:lnTo>
                      <a:pt x="223" y="803"/>
                    </a:lnTo>
                    <a:lnTo>
                      <a:pt x="214" y="770"/>
                    </a:lnTo>
                    <a:lnTo>
                      <a:pt x="210" y="734"/>
                    </a:lnTo>
                    <a:lnTo>
                      <a:pt x="210" y="438"/>
                    </a:lnTo>
                    <a:lnTo>
                      <a:pt x="196" y="481"/>
                    </a:lnTo>
                    <a:lnTo>
                      <a:pt x="185" y="528"/>
                    </a:lnTo>
                    <a:lnTo>
                      <a:pt x="177" y="578"/>
                    </a:lnTo>
                    <a:lnTo>
                      <a:pt x="172" y="632"/>
                    </a:lnTo>
                    <a:lnTo>
                      <a:pt x="169" y="691"/>
                    </a:lnTo>
                    <a:lnTo>
                      <a:pt x="167" y="713"/>
                    </a:lnTo>
                    <a:lnTo>
                      <a:pt x="158" y="734"/>
                    </a:lnTo>
                    <a:lnTo>
                      <a:pt x="145" y="751"/>
                    </a:lnTo>
                    <a:lnTo>
                      <a:pt x="128" y="765"/>
                    </a:lnTo>
                    <a:lnTo>
                      <a:pt x="107" y="773"/>
                    </a:lnTo>
                    <a:lnTo>
                      <a:pt x="85" y="776"/>
                    </a:lnTo>
                    <a:lnTo>
                      <a:pt x="62" y="773"/>
                    </a:lnTo>
                    <a:lnTo>
                      <a:pt x="42" y="765"/>
                    </a:lnTo>
                    <a:lnTo>
                      <a:pt x="24" y="751"/>
                    </a:lnTo>
                    <a:lnTo>
                      <a:pt x="11" y="734"/>
                    </a:lnTo>
                    <a:lnTo>
                      <a:pt x="3" y="713"/>
                    </a:lnTo>
                    <a:lnTo>
                      <a:pt x="0" y="691"/>
                    </a:lnTo>
                    <a:lnTo>
                      <a:pt x="2" y="622"/>
                    </a:lnTo>
                    <a:lnTo>
                      <a:pt x="8" y="559"/>
                    </a:lnTo>
                    <a:lnTo>
                      <a:pt x="18" y="499"/>
                    </a:lnTo>
                    <a:lnTo>
                      <a:pt x="32" y="443"/>
                    </a:lnTo>
                    <a:lnTo>
                      <a:pt x="46" y="392"/>
                    </a:lnTo>
                    <a:lnTo>
                      <a:pt x="65" y="344"/>
                    </a:lnTo>
                    <a:lnTo>
                      <a:pt x="85" y="301"/>
                    </a:lnTo>
                    <a:lnTo>
                      <a:pt x="105" y="260"/>
                    </a:lnTo>
                    <a:lnTo>
                      <a:pt x="128" y="225"/>
                    </a:lnTo>
                    <a:lnTo>
                      <a:pt x="150" y="193"/>
                    </a:lnTo>
                    <a:lnTo>
                      <a:pt x="171" y="163"/>
                    </a:lnTo>
                    <a:lnTo>
                      <a:pt x="193" y="139"/>
                    </a:lnTo>
                    <a:lnTo>
                      <a:pt x="212" y="117"/>
                    </a:lnTo>
                    <a:lnTo>
                      <a:pt x="231" y="98"/>
                    </a:lnTo>
                    <a:lnTo>
                      <a:pt x="248" y="84"/>
                    </a:lnTo>
                    <a:lnTo>
                      <a:pt x="263" y="71"/>
                    </a:lnTo>
                    <a:lnTo>
                      <a:pt x="274" y="63"/>
                    </a:lnTo>
                    <a:lnTo>
                      <a:pt x="281" y="58"/>
                    </a:lnTo>
                    <a:lnTo>
                      <a:pt x="285" y="55"/>
                    </a:lnTo>
                    <a:lnTo>
                      <a:pt x="288" y="53"/>
                    </a:lnTo>
                    <a:lnTo>
                      <a:pt x="293" y="51"/>
                    </a:lnTo>
                    <a:lnTo>
                      <a:pt x="325" y="30"/>
                    </a:lnTo>
                    <a:lnTo>
                      <a:pt x="360" y="13"/>
                    </a:lnTo>
                    <a:lnTo>
                      <a:pt x="397" y="0"/>
                    </a:lnTo>
                    <a:lnTo>
                      <a:pt x="3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1"/>
              <p:cNvSpPr>
                <a:spLocks/>
              </p:cNvSpPr>
              <p:nvPr/>
            </p:nvSpPr>
            <p:spPr bwMode="auto">
              <a:xfrm>
                <a:off x="1214" y="699"/>
                <a:ext cx="97" cy="97"/>
              </a:xfrm>
              <a:custGeom>
                <a:avLst/>
                <a:gdLst>
                  <a:gd name="T0" fmla="*/ 242 w 484"/>
                  <a:gd name="T1" fmla="*/ 0 h 483"/>
                  <a:gd name="T2" fmla="*/ 281 w 484"/>
                  <a:gd name="T3" fmla="*/ 2 h 483"/>
                  <a:gd name="T4" fmla="*/ 318 w 484"/>
                  <a:gd name="T5" fmla="*/ 12 h 483"/>
                  <a:gd name="T6" fmla="*/ 353 w 484"/>
                  <a:gd name="T7" fmla="*/ 27 h 483"/>
                  <a:gd name="T8" fmla="*/ 385 w 484"/>
                  <a:gd name="T9" fmla="*/ 46 h 483"/>
                  <a:gd name="T10" fmla="*/ 413 w 484"/>
                  <a:gd name="T11" fmla="*/ 70 h 483"/>
                  <a:gd name="T12" fmla="*/ 437 w 484"/>
                  <a:gd name="T13" fmla="*/ 98 h 483"/>
                  <a:gd name="T14" fmla="*/ 457 w 484"/>
                  <a:gd name="T15" fmla="*/ 130 h 483"/>
                  <a:gd name="T16" fmla="*/ 472 w 484"/>
                  <a:gd name="T17" fmla="*/ 164 h 483"/>
                  <a:gd name="T18" fmla="*/ 480 w 484"/>
                  <a:gd name="T19" fmla="*/ 202 h 483"/>
                  <a:gd name="T20" fmla="*/ 484 w 484"/>
                  <a:gd name="T21" fmla="*/ 242 h 483"/>
                  <a:gd name="T22" fmla="*/ 480 w 484"/>
                  <a:gd name="T23" fmla="*/ 281 h 483"/>
                  <a:gd name="T24" fmla="*/ 472 w 484"/>
                  <a:gd name="T25" fmla="*/ 318 h 483"/>
                  <a:gd name="T26" fmla="*/ 457 w 484"/>
                  <a:gd name="T27" fmla="*/ 352 h 483"/>
                  <a:gd name="T28" fmla="*/ 437 w 484"/>
                  <a:gd name="T29" fmla="*/ 384 h 483"/>
                  <a:gd name="T30" fmla="*/ 413 w 484"/>
                  <a:gd name="T31" fmla="*/ 412 h 483"/>
                  <a:gd name="T32" fmla="*/ 385 w 484"/>
                  <a:gd name="T33" fmla="*/ 437 h 483"/>
                  <a:gd name="T34" fmla="*/ 353 w 484"/>
                  <a:gd name="T35" fmla="*/ 456 h 483"/>
                  <a:gd name="T36" fmla="*/ 318 w 484"/>
                  <a:gd name="T37" fmla="*/ 470 h 483"/>
                  <a:gd name="T38" fmla="*/ 281 w 484"/>
                  <a:gd name="T39" fmla="*/ 480 h 483"/>
                  <a:gd name="T40" fmla="*/ 242 w 484"/>
                  <a:gd name="T41" fmla="*/ 483 h 483"/>
                  <a:gd name="T42" fmla="*/ 203 w 484"/>
                  <a:gd name="T43" fmla="*/ 480 h 483"/>
                  <a:gd name="T44" fmla="*/ 165 w 484"/>
                  <a:gd name="T45" fmla="*/ 470 h 483"/>
                  <a:gd name="T46" fmla="*/ 130 w 484"/>
                  <a:gd name="T47" fmla="*/ 456 h 483"/>
                  <a:gd name="T48" fmla="*/ 98 w 484"/>
                  <a:gd name="T49" fmla="*/ 437 h 483"/>
                  <a:gd name="T50" fmla="*/ 70 w 484"/>
                  <a:gd name="T51" fmla="*/ 412 h 483"/>
                  <a:gd name="T52" fmla="*/ 47 w 484"/>
                  <a:gd name="T53" fmla="*/ 384 h 483"/>
                  <a:gd name="T54" fmla="*/ 27 w 484"/>
                  <a:gd name="T55" fmla="*/ 352 h 483"/>
                  <a:gd name="T56" fmla="*/ 12 w 484"/>
                  <a:gd name="T57" fmla="*/ 318 h 483"/>
                  <a:gd name="T58" fmla="*/ 3 w 484"/>
                  <a:gd name="T59" fmla="*/ 281 h 483"/>
                  <a:gd name="T60" fmla="*/ 0 w 484"/>
                  <a:gd name="T61" fmla="*/ 242 h 483"/>
                  <a:gd name="T62" fmla="*/ 3 w 484"/>
                  <a:gd name="T63" fmla="*/ 202 h 483"/>
                  <a:gd name="T64" fmla="*/ 12 w 484"/>
                  <a:gd name="T65" fmla="*/ 164 h 483"/>
                  <a:gd name="T66" fmla="*/ 27 w 484"/>
                  <a:gd name="T67" fmla="*/ 130 h 483"/>
                  <a:gd name="T68" fmla="*/ 47 w 484"/>
                  <a:gd name="T69" fmla="*/ 98 h 483"/>
                  <a:gd name="T70" fmla="*/ 70 w 484"/>
                  <a:gd name="T71" fmla="*/ 70 h 483"/>
                  <a:gd name="T72" fmla="*/ 98 w 484"/>
                  <a:gd name="T73" fmla="*/ 46 h 483"/>
                  <a:gd name="T74" fmla="*/ 130 w 484"/>
                  <a:gd name="T75" fmla="*/ 27 h 483"/>
                  <a:gd name="T76" fmla="*/ 165 w 484"/>
                  <a:gd name="T77" fmla="*/ 12 h 483"/>
                  <a:gd name="T78" fmla="*/ 203 w 484"/>
                  <a:gd name="T79" fmla="*/ 2 h 483"/>
                  <a:gd name="T80" fmla="*/ 242 w 484"/>
                  <a:gd name="T81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4" h="483">
                    <a:moveTo>
                      <a:pt x="242" y="0"/>
                    </a:moveTo>
                    <a:lnTo>
                      <a:pt x="281" y="2"/>
                    </a:lnTo>
                    <a:lnTo>
                      <a:pt x="318" y="12"/>
                    </a:lnTo>
                    <a:lnTo>
                      <a:pt x="353" y="27"/>
                    </a:lnTo>
                    <a:lnTo>
                      <a:pt x="385" y="46"/>
                    </a:lnTo>
                    <a:lnTo>
                      <a:pt x="413" y="70"/>
                    </a:lnTo>
                    <a:lnTo>
                      <a:pt x="437" y="98"/>
                    </a:lnTo>
                    <a:lnTo>
                      <a:pt x="457" y="130"/>
                    </a:lnTo>
                    <a:lnTo>
                      <a:pt x="472" y="164"/>
                    </a:lnTo>
                    <a:lnTo>
                      <a:pt x="480" y="202"/>
                    </a:lnTo>
                    <a:lnTo>
                      <a:pt x="484" y="242"/>
                    </a:lnTo>
                    <a:lnTo>
                      <a:pt x="480" y="281"/>
                    </a:lnTo>
                    <a:lnTo>
                      <a:pt x="472" y="318"/>
                    </a:lnTo>
                    <a:lnTo>
                      <a:pt x="457" y="352"/>
                    </a:lnTo>
                    <a:lnTo>
                      <a:pt x="437" y="384"/>
                    </a:lnTo>
                    <a:lnTo>
                      <a:pt x="413" y="412"/>
                    </a:lnTo>
                    <a:lnTo>
                      <a:pt x="385" y="437"/>
                    </a:lnTo>
                    <a:lnTo>
                      <a:pt x="353" y="456"/>
                    </a:lnTo>
                    <a:lnTo>
                      <a:pt x="318" y="470"/>
                    </a:lnTo>
                    <a:lnTo>
                      <a:pt x="281" y="480"/>
                    </a:lnTo>
                    <a:lnTo>
                      <a:pt x="242" y="483"/>
                    </a:lnTo>
                    <a:lnTo>
                      <a:pt x="203" y="480"/>
                    </a:lnTo>
                    <a:lnTo>
                      <a:pt x="165" y="470"/>
                    </a:lnTo>
                    <a:lnTo>
                      <a:pt x="130" y="456"/>
                    </a:lnTo>
                    <a:lnTo>
                      <a:pt x="98" y="437"/>
                    </a:lnTo>
                    <a:lnTo>
                      <a:pt x="70" y="412"/>
                    </a:lnTo>
                    <a:lnTo>
                      <a:pt x="47" y="384"/>
                    </a:lnTo>
                    <a:lnTo>
                      <a:pt x="27" y="352"/>
                    </a:lnTo>
                    <a:lnTo>
                      <a:pt x="12" y="318"/>
                    </a:lnTo>
                    <a:lnTo>
                      <a:pt x="3" y="281"/>
                    </a:lnTo>
                    <a:lnTo>
                      <a:pt x="0" y="242"/>
                    </a:lnTo>
                    <a:lnTo>
                      <a:pt x="3" y="202"/>
                    </a:lnTo>
                    <a:lnTo>
                      <a:pt x="12" y="164"/>
                    </a:lnTo>
                    <a:lnTo>
                      <a:pt x="27" y="130"/>
                    </a:lnTo>
                    <a:lnTo>
                      <a:pt x="47" y="98"/>
                    </a:lnTo>
                    <a:lnTo>
                      <a:pt x="70" y="70"/>
                    </a:lnTo>
                    <a:lnTo>
                      <a:pt x="98" y="46"/>
                    </a:lnTo>
                    <a:lnTo>
                      <a:pt x="130" y="27"/>
                    </a:lnTo>
                    <a:lnTo>
                      <a:pt x="165" y="12"/>
                    </a:lnTo>
                    <a:lnTo>
                      <a:pt x="203" y="2"/>
                    </a:lnTo>
                    <a:lnTo>
                      <a:pt x="2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2"/>
              <p:cNvSpPr>
                <a:spLocks/>
              </p:cNvSpPr>
              <p:nvPr/>
            </p:nvSpPr>
            <p:spPr bwMode="auto">
              <a:xfrm>
                <a:off x="1170" y="798"/>
                <a:ext cx="188" cy="347"/>
              </a:xfrm>
              <a:custGeom>
                <a:avLst/>
                <a:gdLst>
                  <a:gd name="T0" fmla="*/ 462 w 939"/>
                  <a:gd name="T1" fmla="*/ 61 h 1731"/>
                  <a:gd name="T2" fmla="*/ 558 w 939"/>
                  <a:gd name="T3" fmla="*/ 12 h 1731"/>
                  <a:gd name="T4" fmla="*/ 618 w 939"/>
                  <a:gd name="T5" fmla="*/ 44 h 1731"/>
                  <a:gd name="T6" fmla="*/ 659 w 939"/>
                  <a:gd name="T7" fmla="*/ 73 h 1731"/>
                  <a:gd name="T8" fmla="*/ 683 w 939"/>
                  <a:gd name="T9" fmla="*/ 93 h 1731"/>
                  <a:gd name="T10" fmla="*/ 719 w 939"/>
                  <a:gd name="T11" fmla="*/ 125 h 1731"/>
                  <a:gd name="T12" fmla="*/ 761 w 939"/>
                  <a:gd name="T13" fmla="*/ 173 h 1731"/>
                  <a:gd name="T14" fmla="*/ 806 w 939"/>
                  <a:gd name="T15" fmla="*/ 234 h 1731"/>
                  <a:gd name="T16" fmla="*/ 850 w 939"/>
                  <a:gd name="T17" fmla="*/ 310 h 1731"/>
                  <a:gd name="T18" fmla="*/ 890 w 939"/>
                  <a:gd name="T19" fmla="*/ 403 h 1731"/>
                  <a:gd name="T20" fmla="*/ 919 w 939"/>
                  <a:gd name="T21" fmla="*/ 514 h 1731"/>
                  <a:gd name="T22" fmla="*/ 936 w 939"/>
                  <a:gd name="T23" fmla="*/ 641 h 1731"/>
                  <a:gd name="T24" fmla="*/ 936 w 939"/>
                  <a:gd name="T25" fmla="*/ 736 h 1731"/>
                  <a:gd name="T26" fmla="*/ 914 w 939"/>
                  <a:gd name="T27" fmla="*/ 774 h 1731"/>
                  <a:gd name="T28" fmla="*/ 876 w 939"/>
                  <a:gd name="T29" fmla="*/ 796 h 1731"/>
                  <a:gd name="T30" fmla="*/ 831 w 939"/>
                  <a:gd name="T31" fmla="*/ 796 h 1731"/>
                  <a:gd name="T32" fmla="*/ 793 w 939"/>
                  <a:gd name="T33" fmla="*/ 774 h 1731"/>
                  <a:gd name="T34" fmla="*/ 770 w 939"/>
                  <a:gd name="T35" fmla="*/ 736 h 1731"/>
                  <a:gd name="T36" fmla="*/ 764 w 939"/>
                  <a:gd name="T37" fmla="*/ 653 h 1731"/>
                  <a:gd name="T38" fmla="*/ 751 w 939"/>
                  <a:gd name="T39" fmla="*/ 546 h 1731"/>
                  <a:gd name="T40" fmla="*/ 725 w 939"/>
                  <a:gd name="T41" fmla="*/ 455 h 1731"/>
                  <a:gd name="T42" fmla="*/ 709 w 939"/>
                  <a:gd name="T43" fmla="*/ 624 h 1731"/>
                  <a:gd name="T44" fmla="*/ 686 w 939"/>
                  <a:gd name="T45" fmla="*/ 1118 h 1731"/>
                  <a:gd name="T46" fmla="*/ 683 w 939"/>
                  <a:gd name="T47" fmla="*/ 1647 h 1731"/>
                  <a:gd name="T48" fmla="*/ 662 w 939"/>
                  <a:gd name="T49" fmla="*/ 1690 h 1731"/>
                  <a:gd name="T50" fmla="*/ 624 w 939"/>
                  <a:gd name="T51" fmla="*/ 1720 h 1731"/>
                  <a:gd name="T52" fmla="*/ 575 w 939"/>
                  <a:gd name="T53" fmla="*/ 1731 h 1731"/>
                  <a:gd name="T54" fmla="*/ 526 w 939"/>
                  <a:gd name="T55" fmla="*/ 1720 h 1731"/>
                  <a:gd name="T56" fmla="*/ 488 w 939"/>
                  <a:gd name="T57" fmla="*/ 1690 h 1731"/>
                  <a:gd name="T58" fmla="*/ 467 w 939"/>
                  <a:gd name="T59" fmla="*/ 1647 h 1731"/>
                  <a:gd name="T60" fmla="*/ 465 w 939"/>
                  <a:gd name="T61" fmla="*/ 1118 h 1731"/>
                  <a:gd name="T62" fmla="*/ 449 w 939"/>
                  <a:gd name="T63" fmla="*/ 1621 h 1731"/>
                  <a:gd name="T64" fmla="*/ 438 w 939"/>
                  <a:gd name="T65" fmla="*/ 1670 h 1731"/>
                  <a:gd name="T66" fmla="*/ 407 w 939"/>
                  <a:gd name="T67" fmla="*/ 1707 h 1731"/>
                  <a:gd name="T68" fmla="*/ 363 w 939"/>
                  <a:gd name="T69" fmla="*/ 1729 h 1731"/>
                  <a:gd name="T70" fmla="*/ 312 w 939"/>
                  <a:gd name="T71" fmla="*/ 1729 h 1731"/>
                  <a:gd name="T72" fmla="*/ 268 w 939"/>
                  <a:gd name="T73" fmla="*/ 1707 h 1731"/>
                  <a:gd name="T74" fmla="*/ 237 w 939"/>
                  <a:gd name="T75" fmla="*/ 1670 h 1731"/>
                  <a:gd name="T76" fmla="*/ 226 w 939"/>
                  <a:gd name="T77" fmla="*/ 1621 h 1731"/>
                  <a:gd name="T78" fmla="*/ 127 w 939"/>
                  <a:gd name="T79" fmla="*/ 1118 h 1731"/>
                  <a:gd name="T80" fmla="*/ 214 w 939"/>
                  <a:gd name="T81" fmla="*/ 444 h 1731"/>
                  <a:gd name="T82" fmla="*/ 189 w 939"/>
                  <a:gd name="T83" fmla="*/ 535 h 1731"/>
                  <a:gd name="T84" fmla="*/ 175 w 939"/>
                  <a:gd name="T85" fmla="*/ 641 h 1731"/>
                  <a:gd name="T86" fmla="*/ 170 w 939"/>
                  <a:gd name="T87" fmla="*/ 724 h 1731"/>
                  <a:gd name="T88" fmla="*/ 148 w 939"/>
                  <a:gd name="T89" fmla="*/ 762 h 1731"/>
                  <a:gd name="T90" fmla="*/ 110 w 939"/>
                  <a:gd name="T91" fmla="*/ 784 h 1731"/>
                  <a:gd name="T92" fmla="*/ 64 w 939"/>
                  <a:gd name="T93" fmla="*/ 784 h 1731"/>
                  <a:gd name="T94" fmla="*/ 26 w 939"/>
                  <a:gd name="T95" fmla="*/ 762 h 1731"/>
                  <a:gd name="T96" fmla="*/ 4 w 939"/>
                  <a:gd name="T97" fmla="*/ 724 h 1731"/>
                  <a:gd name="T98" fmla="*/ 3 w 939"/>
                  <a:gd name="T99" fmla="*/ 632 h 1731"/>
                  <a:gd name="T100" fmla="*/ 19 w 939"/>
                  <a:gd name="T101" fmla="*/ 505 h 1731"/>
                  <a:gd name="T102" fmla="*/ 48 w 939"/>
                  <a:gd name="T103" fmla="*/ 397 h 1731"/>
                  <a:gd name="T104" fmla="*/ 86 w 939"/>
                  <a:gd name="T105" fmla="*/ 304 h 1731"/>
                  <a:gd name="T106" fmla="*/ 129 w 939"/>
                  <a:gd name="T107" fmla="*/ 228 h 1731"/>
                  <a:gd name="T108" fmla="*/ 175 w 939"/>
                  <a:gd name="T109" fmla="*/ 165 h 1731"/>
                  <a:gd name="T110" fmla="*/ 216 w 939"/>
                  <a:gd name="T111" fmla="*/ 119 h 1731"/>
                  <a:gd name="T112" fmla="*/ 252 w 939"/>
                  <a:gd name="T113" fmla="*/ 84 h 1731"/>
                  <a:gd name="T114" fmla="*/ 278 w 939"/>
                  <a:gd name="T115" fmla="*/ 63 h 1731"/>
                  <a:gd name="T116" fmla="*/ 290 w 939"/>
                  <a:gd name="T117" fmla="*/ 55 h 1731"/>
                  <a:gd name="T118" fmla="*/ 298 w 939"/>
                  <a:gd name="T119" fmla="*/ 51 h 1731"/>
                  <a:gd name="T120" fmla="*/ 365 w 939"/>
                  <a:gd name="T121" fmla="*/ 12 h 1731"/>
                  <a:gd name="T122" fmla="*/ 403 w 939"/>
                  <a:gd name="T123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9" h="1731">
                    <a:moveTo>
                      <a:pt x="403" y="0"/>
                    </a:moveTo>
                    <a:lnTo>
                      <a:pt x="462" y="61"/>
                    </a:lnTo>
                    <a:lnTo>
                      <a:pt x="522" y="1"/>
                    </a:lnTo>
                    <a:lnTo>
                      <a:pt x="558" y="12"/>
                    </a:lnTo>
                    <a:lnTo>
                      <a:pt x="591" y="28"/>
                    </a:lnTo>
                    <a:lnTo>
                      <a:pt x="618" y="44"/>
                    </a:lnTo>
                    <a:lnTo>
                      <a:pt x="640" y="59"/>
                    </a:lnTo>
                    <a:lnTo>
                      <a:pt x="659" y="73"/>
                    </a:lnTo>
                    <a:lnTo>
                      <a:pt x="670" y="82"/>
                    </a:lnTo>
                    <a:lnTo>
                      <a:pt x="683" y="93"/>
                    </a:lnTo>
                    <a:lnTo>
                      <a:pt x="699" y="108"/>
                    </a:lnTo>
                    <a:lnTo>
                      <a:pt x="719" y="125"/>
                    </a:lnTo>
                    <a:lnTo>
                      <a:pt x="738" y="147"/>
                    </a:lnTo>
                    <a:lnTo>
                      <a:pt x="761" y="173"/>
                    </a:lnTo>
                    <a:lnTo>
                      <a:pt x="784" y="201"/>
                    </a:lnTo>
                    <a:lnTo>
                      <a:pt x="806" y="234"/>
                    </a:lnTo>
                    <a:lnTo>
                      <a:pt x="828" y="270"/>
                    </a:lnTo>
                    <a:lnTo>
                      <a:pt x="850" y="310"/>
                    </a:lnTo>
                    <a:lnTo>
                      <a:pt x="871" y="356"/>
                    </a:lnTo>
                    <a:lnTo>
                      <a:pt x="890" y="403"/>
                    </a:lnTo>
                    <a:lnTo>
                      <a:pt x="906" y="457"/>
                    </a:lnTo>
                    <a:lnTo>
                      <a:pt x="919" y="514"/>
                    </a:lnTo>
                    <a:lnTo>
                      <a:pt x="930" y="576"/>
                    </a:lnTo>
                    <a:lnTo>
                      <a:pt x="936" y="641"/>
                    </a:lnTo>
                    <a:lnTo>
                      <a:pt x="939" y="713"/>
                    </a:lnTo>
                    <a:lnTo>
                      <a:pt x="936" y="736"/>
                    </a:lnTo>
                    <a:lnTo>
                      <a:pt x="928" y="756"/>
                    </a:lnTo>
                    <a:lnTo>
                      <a:pt x="914" y="774"/>
                    </a:lnTo>
                    <a:lnTo>
                      <a:pt x="896" y="786"/>
                    </a:lnTo>
                    <a:lnTo>
                      <a:pt x="876" y="796"/>
                    </a:lnTo>
                    <a:lnTo>
                      <a:pt x="853" y="799"/>
                    </a:lnTo>
                    <a:lnTo>
                      <a:pt x="831" y="796"/>
                    </a:lnTo>
                    <a:lnTo>
                      <a:pt x="810" y="786"/>
                    </a:lnTo>
                    <a:lnTo>
                      <a:pt x="793" y="774"/>
                    </a:lnTo>
                    <a:lnTo>
                      <a:pt x="779" y="756"/>
                    </a:lnTo>
                    <a:lnTo>
                      <a:pt x="770" y="736"/>
                    </a:lnTo>
                    <a:lnTo>
                      <a:pt x="767" y="713"/>
                    </a:lnTo>
                    <a:lnTo>
                      <a:pt x="764" y="653"/>
                    </a:lnTo>
                    <a:lnTo>
                      <a:pt x="759" y="597"/>
                    </a:lnTo>
                    <a:lnTo>
                      <a:pt x="751" y="546"/>
                    </a:lnTo>
                    <a:lnTo>
                      <a:pt x="738" y="498"/>
                    </a:lnTo>
                    <a:lnTo>
                      <a:pt x="725" y="455"/>
                    </a:lnTo>
                    <a:lnTo>
                      <a:pt x="709" y="416"/>
                    </a:lnTo>
                    <a:lnTo>
                      <a:pt x="709" y="624"/>
                    </a:lnTo>
                    <a:lnTo>
                      <a:pt x="796" y="1118"/>
                    </a:lnTo>
                    <a:lnTo>
                      <a:pt x="686" y="1118"/>
                    </a:lnTo>
                    <a:lnTo>
                      <a:pt x="686" y="1621"/>
                    </a:lnTo>
                    <a:lnTo>
                      <a:pt x="683" y="1647"/>
                    </a:lnTo>
                    <a:lnTo>
                      <a:pt x="675" y="1670"/>
                    </a:lnTo>
                    <a:lnTo>
                      <a:pt x="662" y="1690"/>
                    </a:lnTo>
                    <a:lnTo>
                      <a:pt x="645" y="1707"/>
                    </a:lnTo>
                    <a:lnTo>
                      <a:pt x="624" y="1720"/>
                    </a:lnTo>
                    <a:lnTo>
                      <a:pt x="601" y="1729"/>
                    </a:lnTo>
                    <a:lnTo>
                      <a:pt x="575" y="1731"/>
                    </a:lnTo>
                    <a:lnTo>
                      <a:pt x="549" y="1729"/>
                    </a:lnTo>
                    <a:lnTo>
                      <a:pt x="526" y="1720"/>
                    </a:lnTo>
                    <a:lnTo>
                      <a:pt x="505" y="1707"/>
                    </a:lnTo>
                    <a:lnTo>
                      <a:pt x="488" y="1690"/>
                    </a:lnTo>
                    <a:lnTo>
                      <a:pt x="476" y="1670"/>
                    </a:lnTo>
                    <a:lnTo>
                      <a:pt x="467" y="1647"/>
                    </a:lnTo>
                    <a:lnTo>
                      <a:pt x="465" y="1621"/>
                    </a:lnTo>
                    <a:lnTo>
                      <a:pt x="465" y="1118"/>
                    </a:lnTo>
                    <a:lnTo>
                      <a:pt x="449" y="1118"/>
                    </a:lnTo>
                    <a:lnTo>
                      <a:pt x="449" y="1621"/>
                    </a:lnTo>
                    <a:lnTo>
                      <a:pt x="445" y="1647"/>
                    </a:lnTo>
                    <a:lnTo>
                      <a:pt x="438" y="1670"/>
                    </a:lnTo>
                    <a:lnTo>
                      <a:pt x="424" y="1690"/>
                    </a:lnTo>
                    <a:lnTo>
                      <a:pt x="407" y="1707"/>
                    </a:lnTo>
                    <a:lnTo>
                      <a:pt x="386" y="1720"/>
                    </a:lnTo>
                    <a:lnTo>
                      <a:pt x="363" y="1729"/>
                    </a:lnTo>
                    <a:lnTo>
                      <a:pt x="338" y="1731"/>
                    </a:lnTo>
                    <a:lnTo>
                      <a:pt x="312" y="1729"/>
                    </a:lnTo>
                    <a:lnTo>
                      <a:pt x="289" y="1720"/>
                    </a:lnTo>
                    <a:lnTo>
                      <a:pt x="268" y="1707"/>
                    </a:lnTo>
                    <a:lnTo>
                      <a:pt x="251" y="1690"/>
                    </a:lnTo>
                    <a:lnTo>
                      <a:pt x="237" y="1670"/>
                    </a:lnTo>
                    <a:lnTo>
                      <a:pt x="230" y="1647"/>
                    </a:lnTo>
                    <a:lnTo>
                      <a:pt x="226" y="1621"/>
                    </a:lnTo>
                    <a:lnTo>
                      <a:pt x="226" y="1118"/>
                    </a:lnTo>
                    <a:lnTo>
                      <a:pt x="127" y="1118"/>
                    </a:lnTo>
                    <a:lnTo>
                      <a:pt x="214" y="621"/>
                    </a:lnTo>
                    <a:lnTo>
                      <a:pt x="214" y="444"/>
                    </a:lnTo>
                    <a:lnTo>
                      <a:pt x="200" y="488"/>
                    </a:lnTo>
                    <a:lnTo>
                      <a:pt x="189" y="535"/>
                    </a:lnTo>
                    <a:lnTo>
                      <a:pt x="180" y="586"/>
                    </a:lnTo>
                    <a:lnTo>
                      <a:pt x="175" y="641"/>
                    </a:lnTo>
                    <a:lnTo>
                      <a:pt x="172" y="700"/>
                    </a:lnTo>
                    <a:lnTo>
                      <a:pt x="170" y="724"/>
                    </a:lnTo>
                    <a:lnTo>
                      <a:pt x="161" y="745"/>
                    </a:lnTo>
                    <a:lnTo>
                      <a:pt x="148" y="762"/>
                    </a:lnTo>
                    <a:lnTo>
                      <a:pt x="130" y="775"/>
                    </a:lnTo>
                    <a:lnTo>
                      <a:pt x="110" y="784"/>
                    </a:lnTo>
                    <a:lnTo>
                      <a:pt x="86" y="786"/>
                    </a:lnTo>
                    <a:lnTo>
                      <a:pt x="64" y="784"/>
                    </a:lnTo>
                    <a:lnTo>
                      <a:pt x="43" y="775"/>
                    </a:lnTo>
                    <a:lnTo>
                      <a:pt x="26" y="762"/>
                    </a:lnTo>
                    <a:lnTo>
                      <a:pt x="13" y="745"/>
                    </a:lnTo>
                    <a:lnTo>
                      <a:pt x="4" y="724"/>
                    </a:lnTo>
                    <a:lnTo>
                      <a:pt x="0" y="700"/>
                    </a:lnTo>
                    <a:lnTo>
                      <a:pt x="3" y="632"/>
                    </a:lnTo>
                    <a:lnTo>
                      <a:pt x="9" y="567"/>
                    </a:lnTo>
                    <a:lnTo>
                      <a:pt x="19" y="505"/>
                    </a:lnTo>
                    <a:lnTo>
                      <a:pt x="32" y="449"/>
                    </a:lnTo>
                    <a:lnTo>
                      <a:pt x="48" y="397"/>
                    </a:lnTo>
                    <a:lnTo>
                      <a:pt x="67" y="348"/>
                    </a:lnTo>
                    <a:lnTo>
                      <a:pt x="86" y="304"/>
                    </a:lnTo>
                    <a:lnTo>
                      <a:pt x="107" y="263"/>
                    </a:lnTo>
                    <a:lnTo>
                      <a:pt x="129" y="228"/>
                    </a:lnTo>
                    <a:lnTo>
                      <a:pt x="153" y="195"/>
                    </a:lnTo>
                    <a:lnTo>
                      <a:pt x="175" y="165"/>
                    </a:lnTo>
                    <a:lnTo>
                      <a:pt x="196" y="140"/>
                    </a:lnTo>
                    <a:lnTo>
                      <a:pt x="216" y="119"/>
                    </a:lnTo>
                    <a:lnTo>
                      <a:pt x="235" y="99"/>
                    </a:lnTo>
                    <a:lnTo>
                      <a:pt x="252" y="84"/>
                    </a:lnTo>
                    <a:lnTo>
                      <a:pt x="267" y="72"/>
                    </a:lnTo>
                    <a:lnTo>
                      <a:pt x="278" y="63"/>
                    </a:lnTo>
                    <a:lnTo>
                      <a:pt x="286" y="57"/>
                    </a:lnTo>
                    <a:lnTo>
                      <a:pt x="290" y="55"/>
                    </a:lnTo>
                    <a:lnTo>
                      <a:pt x="294" y="54"/>
                    </a:lnTo>
                    <a:lnTo>
                      <a:pt x="298" y="51"/>
                    </a:lnTo>
                    <a:lnTo>
                      <a:pt x="331" y="29"/>
                    </a:lnTo>
                    <a:lnTo>
                      <a:pt x="365" y="12"/>
                    </a:lnTo>
                    <a:lnTo>
                      <a:pt x="402" y="0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198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382314" y="2569755"/>
            <a:ext cx="1645920" cy="1645920"/>
          </a:xfrm>
          <a:prstGeom prst="roundRect">
            <a:avLst>
              <a:gd name="adj" fmla="val 1016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175311" y="4433407"/>
            <a:ext cx="1645920" cy="1645920"/>
          </a:xfrm>
          <a:prstGeom prst="roundRect">
            <a:avLst>
              <a:gd name="adj" fmla="val 1016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18991967">
            <a:off x="4895099" y="3768301"/>
            <a:ext cx="1702122" cy="2457171"/>
          </a:xfrm>
          <a:custGeom>
            <a:avLst/>
            <a:gdLst>
              <a:gd name="connsiteX0" fmla="*/ 780850 w 1702122"/>
              <a:gd name="connsiteY0" fmla="*/ 2421493 h 2457171"/>
              <a:gd name="connsiteX1" fmla="*/ 40599 w 1702122"/>
              <a:gd name="connsiteY1" fmla="*/ 1719826 h 2457171"/>
              <a:gd name="connsiteX2" fmla="*/ 35678 w 1702122"/>
              <a:gd name="connsiteY2" fmla="*/ 1535899 h 2457171"/>
              <a:gd name="connsiteX3" fmla="*/ 627614 w 1702122"/>
              <a:gd name="connsiteY3" fmla="*/ 911413 h 2457171"/>
              <a:gd name="connsiteX4" fmla="*/ 627614 w 1702122"/>
              <a:gd name="connsiteY4" fmla="*/ 384629 h 2457171"/>
              <a:gd name="connsiteX5" fmla="*/ 435300 w 1702122"/>
              <a:gd name="connsiteY5" fmla="*/ 384629 h 2457171"/>
              <a:gd name="connsiteX6" fmla="*/ 819929 w 1702122"/>
              <a:gd name="connsiteY6" fmla="*/ 0 h 2457171"/>
              <a:gd name="connsiteX7" fmla="*/ 1204557 w 1702122"/>
              <a:gd name="connsiteY7" fmla="*/ 384629 h 2457171"/>
              <a:gd name="connsiteX8" fmla="*/ 1012243 w 1702122"/>
              <a:gd name="connsiteY8" fmla="*/ 384629 h 2457171"/>
              <a:gd name="connsiteX9" fmla="*/ 1012243 w 1702122"/>
              <a:gd name="connsiteY9" fmla="*/ 876956 h 2457171"/>
              <a:gd name="connsiteX10" fmla="*/ 1661522 w 1702122"/>
              <a:gd name="connsiteY10" fmla="*/ 1492394 h 2457171"/>
              <a:gd name="connsiteX11" fmla="*/ 1666444 w 1702122"/>
              <a:gd name="connsiteY11" fmla="*/ 1676321 h 2457171"/>
              <a:gd name="connsiteX12" fmla="*/ 964777 w 1702122"/>
              <a:gd name="connsiteY12" fmla="*/ 2416571 h 2457171"/>
              <a:gd name="connsiteX13" fmla="*/ 780850 w 1702122"/>
              <a:gd name="connsiteY13" fmla="*/ 2421493 h 245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2122" h="2457171">
                <a:moveTo>
                  <a:pt x="780850" y="2421493"/>
                </a:moveTo>
                <a:lnTo>
                  <a:pt x="40599" y="1719826"/>
                </a:lnTo>
                <a:cubicBezTo>
                  <a:pt x="-11550" y="1670395"/>
                  <a:pt x="-13753" y="1588048"/>
                  <a:pt x="35678" y="1535899"/>
                </a:cubicBezTo>
                <a:lnTo>
                  <a:pt x="627614" y="911413"/>
                </a:lnTo>
                <a:lnTo>
                  <a:pt x="627614" y="384629"/>
                </a:lnTo>
                <a:lnTo>
                  <a:pt x="435300" y="384629"/>
                </a:lnTo>
                <a:lnTo>
                  <a:pt x="819929" y="0"/>
                </a:lnTo>
                <a:lnTo>
                  <a:pt x="1204557" y="384629"/>
                </a:lnTo>
                <a:lnTo>
                  <a:pt x="1012243" y="384629"/>
                </a:lnTo>
                <a:lnTo>
                  <a:pt x="1012243" y="876956"/>
                </a:lnTo>
                <a:lnTo>
                  <a:pt x="1661522" y="1492394"/>
                </a:lnTo>
                <a:cubicBezTo>
                  <a:pt x="1713671" y="1541825"/>
                  <a:pt x="1715875" y="1624172"/>
                  <a:pt x="1666444" y="1676321"/>
                </a:cubicBezTo>
                <a:lnTo>
                  <a:pt x="964777" y="2416571"/>
                </a:lnTo>
                <a:cubicBezTo>
                  <a:pt x="915346" y="2468721"/>
                  <a:pt x="832999" y="2470924"/>
                  <a:pt x="780850" y="242149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95737" y="2569755"/>
            <a:ext cx="1645920" cy="1645920"/>
          </a:xfrm>
          <a:prstGeom prst="roundRect">
            <a:avLst>
              <a:gd name="adj" fmla="val 1016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3591967">
            <a:off x="6609843" y="2456785"/>
            <a:ext cx="1702122" cy="2457171"/>
          </a:xfrm>
          <a:custGeom>
            <a:avLst/>
            <a:gdLst>
              <a:gd name="connsiteX0" fmla="*/ 780850 w 1702122"/>
              <a:gd name="connsiteY0" fmla="*/ 2421493 h 2457171"/>
              <a:gd name="connsiteX1" fmla="*/ 40599 w 1702122"/>
              <a:gd name="connsiteY1" fmla="*/ 1719826 h 2457171"/>
              <a:gd name="connsiteX2" fmla="*/ 35678 w 1702122"/>
              <a:gd name="connsiteY2" fmla="*/ 1535899 h 2457171"/>
              <a:gd name="connsiteX3" fmla="*/ 627614 w 1702122"/>
              <a:gd name="connsiteY3" fmla="*/ 911413 h 2457171"/>
              <a:gd name="connsiteX4" fmla="*/ 627614 w 1702122"/>
              <a:gd name="connsiteY4" fmla="*/ 384629 h 2457171"/>
              <a:gd name="connsiteX5" fmla="*/ 435300 w 1702122"/>
              <a:gd name="connsiteY5" fmla="*/ 384629 h 2457171"/>
              <a:gd name="connsiteX6" fmla="*/ 819929 w 1702122"/>
              <a:gd name="connsiteY6" fmla="*/ 0 h 2457171"/>
              <a:gd name="connsiteX7" fmla="*/ 1204557 w 1702122"/>
              <a:gd name="connsiteY7" fmla="*/ 384629 h 2457171"/>
              <a:gd name="connsiteX8" fmla="*/ 1012243 w 1702122"/>
              <a:gd name="connsiteY8" fmla="*/ 384629 h 2457171"/>
              <a:gd name="connsiteX9" fmla="*/ 1012243 w 1702122"/>
              <a:gd name="connsiteY9" fmla="*/ 876956 h 2457171"/>
              <a:gd name="connsiteX10" fmla="*/ 1661522 w 1702122"/>
              <a:gd name="connsiteY10" fmla="*/ 1492394 h 2457171"/>
              <a:gd name="connsiteX11" fmla="*/ 1666444 w 1702122"/>
              <a:gd name="connsiteY11" fmla="*/ 1676321 h 2457171"/>
              <a:gd name="connsiteX12" fmla="*/ 964777 w 1702122"/>
              <a:gd name="connsiteY12" fmla="*/ 2416571 h 2457171"/>
              <a:gd name="connsiteX13" fmla="*/ 780850 w 1702122"/>
              <a:gd name="connsiteY13" fmla="*/ 2421493 h 245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2122" h="2457171">
                <a:moveTo>
                  <a:pt x="780850" y="2421493"/>
                </a:moveTo>
                <a:lnTo>
                  <a:pt x="40599" y="1719826"/>
                </a:lnTo>
                <a:cubicBezTo>
                  <a:pt x="-11550" y="1670395"/>
                  <a:pt x="-13753" y="1588048"/>
                  <a:pt x="35678" y="1535899"/>
                </a:cubicBezTo>
                <a:lnTo>
                  <a:pt x="627614" y="911413"/>
                </a:lnTo>
                <a:lnTo>
                  <a:pt x="627614" y="384629"/>
                </a:lnTo>
                <a:lnTo>
                  <a:pt x="435300" y="384629"/>
                </a:lnTo>
                <a:lnTo>
                  <a:pt x="819929" y="0"/>
                </a:lnTo>
                <a:lnTo>
                  <a:pt x="1204557" y="384629"/>
                </a:lnTo>
                <a:lnTo>
                  <a:pt x="1012243" y="384629"/>
                </a:lnTo>
                <a:lnTo>
                  <a:pt x="1012243" y="876956"/>
                </a:lnTo>
                <a:lnTo>
                  <a:pt x="1661522" y="1492394"/>
                </a:lnTo>
                <a:cubicBezTo>
                  <a:pt x="1713671" y="1541825"/>
                  <a:pt x="1715875" y="1624172"/>
                  <a:pt x="1666444" y="1676321"/>
                </a:cubicBezTo>
                <a:lnTo>
                  <a:pt x="964777" y="2416571"/>
                </a:lnTo>
                <a:cubicBezTo>
                  <a:pt x="915346" y="2468721"/>
                  <a:pt x="832999" y="2470924"/>
                  <a:pt x="780850" y="242149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75311" y="749645"/>
            <a:ext cx="1645920" cy="1645920"/>
          </a:xfrm>
          <a:prstGeom prst="roundRect">
            <a:avLst>
              <a:gd name="adj" fmla="val 1016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8191967">
            <a:off x="5450466" y="632529"/>
            <a:ext cx="1702122" cy="2457171"/>
          </a:xfrm>
          <a:custGeom>
            <a:avLst/>
            <a:gdLst>
              <a:gd name="connsiteX0" fmla="*/ 780850 w 1702122"/>
              <a:gd name="connsiteY0" fmla="*/ 2421493 h 2457171"/>
              <a:gd name="connsiteX1" fmla="*/ 40599 w 1702122"/>
              <a:gd name="connsiteY1" fmla="*/ 1719826 h 2457171"/>
              <a:gd name="connsiteX2" fmla="*/ 35678 w 1702122"/>
              <a:gd name="connsiteY2" fmla="*/ 1535899 h 2457171"/>
              <a:gd name="connsiteX3" fmla="*/ 627614 w 1702122"/>
              <a:gd name="connsiteY3" fmla="*/ 911413 h 2457171"/>
              <a:gd name="connsiteX4" fmla="*/ 627614 w 1702122"/>
              <a:gd name="connsiteY4" fmla="*/ 384629 h 2457171"/>
              <a:gd name="connsiteX5" fmla="*/ 435300 w 1702122"/>
              <a:gd name="connsiteY5" fmla="*/ 384629 h 2457171"/>
              <a:gd name="connsiteX6" fmla="*/ 819929 w 1702122"/>
              <a:gd name="connsiteY6" fmla="*/ 0 h 2457171"/>
              <a:gd name="connsiteX7" fmla="*/ 1204557 w 1702122"/>
              <a:gd name="connsiteY7" fmla="*/ 384629 h 2457171"/>
              <a:gd name="connsiteX8" fmla="*/ 1012243 w 1702122"/>
              <a:gd name="connsiteY8" fmla="*/ 384629 h 2457171"/>
              <a:gd name="connsiteX9" fmla="*/ 1012243 w 1702122"/>
              <a:gd name="connsiteY9" fmla="*/ 876956 h 2457171"/>
              <a:gd name="connsiteX10" fmla="*/ 1661522 w 1702122"/>
              <a:gd name="connsiteY10" fmla="*/ 1492394 h 2457171"/>
              <a:gd name="connsiteX11" fmla="*/ 1666444 w 1702122"/>
              <a:gd name="connsiteY11" fmla="*/ 1676321 h 2457171"/>
              <a:gd name="connsiteX12" fmla="*/ 964777 w 1702122"/>
              <a:gd name="connsiteY12" fmla="*/ 2416571 h 2457171"/>
              <a:gd name="connsiteX13" fmla="*/ 780850 w 1702122"/>
              <a:gd name="connsiteY13" fmla="*/ 2421493 h 245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2122" h="2457171">
                <a:moveTo>
                  <a:pt x="780850" y="2421493"/>
                </a:moveTo>
                <a:lnTo>
                  <a:pt x="40599" y="1719826"/>
                </a:lnTo>
                <a:cubicBezTo>
                  <a:pt x="-11550" y="1670395"/>
                  <a:pt x="-13753" y="1588048"/>
                  <a:pt x="35678" y="1535899"/>
                </a:cubicBezTo>
                <a:lnTo>
                  <a:pt x="627614" y="911413"/>
                </a:lnTo>
                <a:lnTo>
                  <a:pt x="627614" y="384629"/>
                </a:lnTo>
                <a:lnTo>
                  <a:pt x="435300" y="384629"/>
                </a:lnTo>
                <a:lnTo>
                  <a:pt x="819929" y="0"/>
                </a:lnTo>
                <a:lnTo>
                  <a:pt x="1204557" y="384629"/>
                </a:lnTo>
                <a:lnTo>
                  <a:pt x="1012243" y="384629"/>
                </a:lnTo>
                <a:lnTo>
                  <a:pt x="1012243" y="876956"/>
                </a:lnTo>
                <a:lnTo>
                  <a:pt x="1661522" y="1492394"/>
                </a:lnTo>
                <a:cubicBezTo>
                  <a:pt x="1713671" y="1541825"/>
                  <a:pt x="1715875" y="1624172"/>
                  <a:pt x="1666444" y="1676321"/>
                </a:cubicBezTo>
                <a:lnTo>
                  <a:pt x="964777" y="2416571"/>
                </a:lnTo>
                <a:cubicBezTo>
                  <a:pt x="915346" y="2468721"/>
                  <a:pt x="832999" y="2470924"/>
                  <a:pt x="780850" y="242149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2791967">
            <a:off x="3647812" y="1908483"/>
            <a:ext cx="1702122" cy="2457171"/>
          </a:xfrm>
          <a:custGeom>
            <a:avLst/>
            <a:gdLst>
              <a:gd name="connsiteX0" fmla="*/ 780850 w 1702122"/>
              <a:gd name="connsiteY0" fmla="*/ 2421493 h 2457171"/>
              <a:gd name="connsiteX1" fmla="*/ 40599 w 1702122"/>
              <a:gd name="connsiteY1" fmla="*/ 1719826 h 2457171"/>
              <a:gd name="connsiteX2" fmla="*/ 35678 w 1702122"/>
              <a:gd name="connsiteY2" fmla="*/ 1535899 h 2457171"/>
              <a:gd name="connsiteX3" fmla="*/ 627614 w 1702122"/>
              <a:gd name="connsiteY3" fmla="*/ 911413 h 2457171"/>
              <a:gd name="connsiteX4" fmla="*/ 627614 w 1702122"/>
              <a:gd name="connsiteY4" fmla="*/ 384629 h 2457171"/>
              <a:gd name="connsiteX5" fmla="*/ 435300 w 1702122"/>
              <a:gd name="connsiteY5" fmla="*/ 384629 h 2457171"/>
              <a:gd name="connsiteX6" fmla="*/ 819929 w 1702122"/>
              <a:gd name="connsiteY6" fmla="*/ 0 h 2457171"/>
              <a:gd name="connsiteX7" fmla="*/ 1204557 w 1702122"/>
              <a:gd name="connsiteY7" fmla="*/ 384629 h 2457171"/>
              <a:gd name="connsiteX8" fmla="*/ 1012243 w 1702122"/>
              <a:gd name="connsiteY8" fmla="*/ 384629 h 2457171"/>
              <a:gd name="connsiteX9" fmla="*/ 1012243 w 1702122"/>
              <a:gd name="connsiteY9" fmla="*/ 876956 h 2457171"/>
              <a:gd name="connsiteX10" fmla="*/ 1661522 w 1702122"/>
              <a:gd name="connsiteY10" fmla="*/ 1492394 h 2457171"/>
              <a:gd name="connsiteX11" fmla="*/ 1666444 w 1702122"/>
              <a:gd name="connsiteY11" fmla="*/ 1676321 h 2457171"/>
              <a:gd name="connsiteX12" fmla="*/ 964777 w 1702122"/>
              <a:gd name="connsiteY12" fmla="*/ 2416571 h 2457171"/>
              <a:gd name="connsiteX13" fmla="*/ 780850 w 1702122"/>
              <a:gd name="connsiteY13" fmla="*/ 2421493 h 245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2122" h="2457171">
                <a:moveTo>
                  <a:pt x="780850" y="2421493"/>
                </a:moveTo>
                <a:lnTo>
                  <a:pt x="40599" y="1719826"/>
                </a:lnTo>
                <a:cubicBezTo>
                  <a:pt x="-11550" y="1670395"/>
                  <a:pt x="-13753" y="1588048"/>
                  <a:pt x="35678" y="1535899"/>
                </a:cubicBezTo>
                <a:lnTo>
                  <a:pt x="627614" y="911413"/>
                </a:lnTo>
                <a:lnTo>
                  <a:pt x="627614" y="384629"/>
                </a:lnTo>
                <a:lnTo>
                  <a:pt x="435300" y="384629"/>
                </a:lnTo>
                <a:lnTo>
                  <a:pt x="819929" y="0"/>
                </a:lnTo>
                <a:lnTo>
                  <a:pt x="1204557" y="384629"/>
                </a:lnTo>
                <a:lnTo>
                  <a:pt x="1012243" y="384629"/>
                </a:lnTo>
                <a:lnTo>
                  <a:pt x="1012243" y="876956"/>
                </a:lnTo>
                <a:lnTo>
                  <a:pt x="1661522" y="1492394"/>
                </a:lnTo>
                <a:cubicBezTo>
                  <a:pt x="1713671" y="1541825"/>
                  <a:pt x="1715875" y="1624172"/>
                  <a:pt x="1666444" y="1676321"/>
                </a:cubicBezTo>
                <a:lnTo>
                  <a:pt x="964777" y="2416571"/>
                </a:lnTo>
                <a:cubicBezTo>
                  <a:pt x="915346" y="2468721"/>
                  <a:pt x="832999" y="2470924"/>
                  <a:pt x="780850" y="242149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39499" y="1306225"/>
            <a:ext cx="234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9499" y="4993918"/>
            <a:ext cx="234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2478830" y="4993918"/>
            <a:ext cx="234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2478830" y="1306225"/>
            <a:ext cx="234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0873" y="3102250"/>
            <a:ext cx="11878031" cy="769441"/>
            <a:chOff x="-106944" y="3102250"/>
            <a:chExt cx="11878031" cy="769441"/>
          </a:xfrm>
        </p:grpSpPr>
        <p:sp>
          <p:nvSpPr>
            <p:cNvPr id="28" name="TextBox 27"/>
            <p:cNvSpPr txBox="1"/>
            <p:nvPr/>
          </p:nvSpPr>
          <p:spPr>
            <a:xfrm>
              <a:off x="8590641" y="3102250"/>
              <a:ext cx="31804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 Side</a:t>
              </a:r>
              <a:endParaRPr lang="en-US" sz="4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06944" y="3102250"/>
              <a:ext cx="31804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 smtClean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Left Side</a:t>
              </a:r>
              <a:endParaRPr lang="en-US" sz="4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5623621" y="1237643"/>
            <a:ext cx="749300" cy="669925"/>
            <a:chOff x="516" y="241"/>
            <a:chExt cx="472" cy="422"/>
          </a:xfrm>
          <a:solidFill>
            <a:schemeClr val="bg1"/>
          </a:solidFill>
        </p:grpSpPr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516" y="241"/>
              <a:ext cx="472" cy="422"/>
            </a:xfrm>
            <a:custGeom>
              <a:avLst/>
              <a:gdLst>
                <a:gd name="T0" fmla="*/ 1980 w 3307"/>
                <a:gd name="T1" fmla="*/ 227 h 2951"/>
                <a:gd name="T2" fmla="*/ 1665 w 3307"/>
                <a:gd name="T3" fmla="*/ 443 h 2951"/>
                <a:gd name="T4" fmla="*/ 1647 w 3307"/>
                <a:gd name="T5" fmla="*/ 647 h 2951"/>
                <a:gd name="T6" fmla="*/ 1761 w 3307"/>
                <a:gd name="T7" fmla="*/ 816 h 2951"/>
                <a:gd name="T8" fmla="*/ 1781 w 3307"/>
                <a:gd name="T9" fmla="*/ 1123 h 2951"/>
                <a:gd name="T10" fmla="*/ 1809 w 3307"/>
                <a:gd name="T11" fmla="*/ 1172 h 2951"/>
                <a:gd name="T12" fmla="*/ 1796 w 3307"/>
                <a:gd name="T13" fmla="*/ 1315 h 2951"/>
                <a:gd name="T14" fmla="*/ 1934 w 3307"/>
                <a:gd name="T15" fmla="*/ 1483 h 2951"/>
                <a:gd name="T16" fmla="*/ 2293 w 3307"/>
                <a:gd name="T17" fmla="*/ 1568 h 2951"/>
                <a:gd name="T18" fmla="*/ 2350 w 3307"/>
                <a:gd name="T19" fmla="*/ 1833 h 2951"/>
                <a:gd name="T20" fmla="*/ 2846 w 3307"/>
                <a:gd name="T21" fmla="*/ 1403 h 2951"/>
                <a:gd name="T22" fmla="*/ 3077 w 3307"/>
                <a:gd name="T23" fmla="*/ 1137 h 2951"/>
                <a:gd name="T24" fmla="*/ 3140 w 3307"/>
                <a:gd name="T25" fmla="*/ 804 h 2951"/>
                <a:gd name="T26" fmla="*/ 3007 w 3307"/>
                <a:gd name="T27" fmla="*/ 479 h 2951"/>
                <a:gd name="T28" fmla="*/ 2716 w 3307"/>
                <a:gd name="T29" fmla="*/ 251 h 2951"/>
                <a:gd name="T30" fmla="*/ 2322 w 3307"/>
                <a:gd name="T31" fmla="*/ 163 h 2951"/>
                <a:gd name="T32" fmla="*/ 2705 w 3307"/>
                <a:gd name="T33" fmla="*/ 68 h 2951"/>
                <a:gd name="T34" fmla="*/ 3069 w 3307"/>
                <a:gd name="T35" fmla="*/ 302 h 2951"/>
                <a:gd name="T36" fmla="*/ 3279 w 3307"/>
                <a:gd name="T37" fmla="*/ 657 h 2951"/>
                <a:gd name="T38" fmla="*/ 3285 w 3307"/>
                <a:gd name="T39" fmla="*/ 1051 h 2951"/>
                <a:gd name="T40" fmla="*/ 3104 w 3307"/>
                <a:gd name="T41" fmla="*/ 1390 h 2951"/>
                <a:gd name="T42" fmla="*/ 2759 w 3307"/>
                <a:gd name="T43" fmla="*/ 1639 h 2951"/>
                <a:gd name="T44" fmla="*/ 2252 w 3307"/>
                <a:gd name="T45" fmla="*/ 2119 h 2951"/>
                <a:gd name="T46" fmla="*/ 2185 w 3307"/>
                <a:gd name="T47" fmla="*/ 2039 h 2951"/>
                <a:gd name="T48" fmla="*/ 1834 w 3307"/>
                <a:gd name="T49" fmla="*/ 1616 h 2951"/>
                <a:gd name="T50" fmla="*/ 1669 w 3307"/>
                <a:gd name="T51" fmla="*/ 1634 h 2951"/>
                <a:gd name="T52" fmla="*/ 1635 w 3307"/>
                <a:gd name="T53" fmla="*/ 1787 h 2951"/>
                <a:gd name="T54" fmla="*/ 1657 w 3307"/>
                <a:gd name="T55" fmla="*/ 1849 h 2951"/>
                <a:gd name="T56" fmla="*/ 1702 w 3307"/>
                <a:gd name="T57" fmla="*/ 1930 h 2951"/>
                <a:gd name="T58" fmla="*/ 1755 w 3307"/>
                <a:gd name="T59" fmla="*/ 2038 h 2951"/>
                <a:gd name="T60" fmla="*/ 2255 w 3307"/>
                <a:gd name="T61" fmla="*/ 2247 h 2951"/>
                <a:gd name="T62" fmla="*/ 2446 w 3307"/>
                <a:gd name="T63" fmla="*/ 2420 h 2951"/>
                <a:gd name="T64" fmla="*/ 2517 w 3307"/>
                <a:gd name="T65" fmla="*/ 2653 h 2951"/>
                <a:gd name="T66" fmla="*/ 2548 w 3307"/>
                <a:gd name="T67" fmla="*/ 2857 h 2951"/>
                <a:gd name="T68" fmla="*/ 2550 w 3307"/>
                <a:gd name="T69" fmla="*/ 2932 h 2951"/>
                <a:gd name="T70" fmla="*/ 25 w 3307"/>
                <a:gd name="T71" fmla="*/ 2950 h 2951"/>
                <a:gd name="T72" fmla="*/ 1 w 3307"/>
                <a:gd name="T73" fmla="*/ 2908 h 2951"/>
                <a:gd name="T74" fmla="*/ 17 w 3307"/>
                <a:gd name="T75" fmla="*/ 2767 h 2951"/>
                <a:gd name="T76" fmla="*/ 66 w 3307"/>
                <a:gd name="T77" fmla="*/ 2532 h 2951"/>
                <a:gd name="T78" fmla="*/ 163 w 3307"/>
                <a:gd name="T79" fmla="*/ 2332 h 2951"/>
                <a:gd name="T80" fmla="*/ 580 w 3307"/>
                <a:gd name="T81" fmla="*/ 2122 h 2951"/>
                <a:gd name="T82" fmla="*/ 819 w 3307"/>
                <a:gd name="T83" fmla="*/ 2025 h 2951"/>
                <a:gd name="T84" fmla="*/ 866 w 3307"/>
                <a:gd name="T85" fmla="*/ 1890 h 2951"/>
                <a:gd name="T86" fmla="*/ 916 w 3307"/>
                <a:gd name="T87" fmla="*/ 1833 h 2951"/>
                <a:gd name="T88" fmla="*/ 912 w 3307"/>
                <a:gd name="T89" fmla="*/ 1713 h 2951"/>
                <a:gd name="T90" fmla="*/ 847 w 3307"/>
                <a:gd name="T91" fmla="*/ 1566 h 2951"/>
                <a:gd name="T92" fmla="*/ 820 w 3307"/>
                <a:gd name="T93" fmla="*/ 1427 h 2951"/>
                <a:gd name="T94" fmla="*/ 764 w 3307"/>
                <a:gd name="T95" fmla="*/ 1332 h 2951"/>
                <a:gd name="T96" fmla="*/ 744 w 3307"/>
                <a:gd name="T97" fmla="*/ 1189 h 2951"/>
                <a:gd name="T98" fmla="*/ 766 w 3307"/>
                <a:gd name="T99" fmla="*/ 1126 h 2951"/>
                <a:gd name="T100" fmla="*/ 787 w 3307"/>
                <a:gd name="T101" fmla="*/ 902 h 2951"/>
                <a:gd name="T102" fmla="*/ 844 w 3307"/>
                <a:gd name="T103" fmla="*/ 706 h 2951"/>
                <a:gd name="T104" fmla="*/ 1083 w 3307"/>
                <a:gd name="T105" fmla="*/ 555 h 2951"/>
                <a:gd name="T106" fmla="*/ 1319 w 3307"/>
                <a:gd name="T107" fmla="*/ 510 h 2951"/>
                <a:gd name="T108" fmla="*/ 1491 w 3307"/>
                <a:gd name="T109" fmla="*/ 399 h 2951"/>
                <a:gd name="T110" fmla="*/ 1809 w 3307"/>
                <a:gd name="T111" fmla="*/ 126 h 2951"/>
                <a:gd name="T112" fmla="*/ 2241 w 3307"/>
                <a:gd name="T113" fmla="*/ 3 h 2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07" h="2951">
                  <a:moveTo>
                    <a:pt x="2322" y="163"/>
                  </a:moveTo>
                  <a:lnTo>
                    <a:pt x="2248" y="166"/>
                  </a:lnTo>
                  <a:lnTo>
                    <a:pt x="2178" y="174"/>
                  </a:lnTo>
                  <a:lnTo>
                    <a:pt x="2110" y="187"/>
                  </a:lnTo>
                  <a:lnTo>
                    <a:pt x="2044" y="204"/>
                  </a:lnTo>
                  <a:lnTo>
                    <a:pt x="1980" y="227"/>
                  </a:lnTo>
                  <a:lnTo>
                    <a:pt x="1918" y="254"/>
                  </a:lnTo>
                  <a:lnTo>
                    <a:pt x="1861" y="285"/>
                  </a:lnTo>
                  <a:lnTo>
                    <a:pt x="1806" y="319"/>
                  </a:lnTo>
                  <a:lnTo>
                    <a:pt x="1755" y="357"/>
                  </a:lnTo>
                  <a:lnTo>
                    <a:pt x="1708" y="398"/>
                  </a:lnTo>
                  <a:lnTo>
                    <a:pt x="1665" y="443"/>
                  </a:lnTo>
                  <a:lnTo>
                    <a:pt x="1626" y="491"/>
                  </a:lnTo>
                  <a:lnTo>
                    <a:pt x="1592" y="541"/>
                  </a:lnTo>
                  <a:lnTo>
                    <a:pt x="1563" y="594"/>
                  </a:lnTo>
                  <a:lnTo>
                    <a:pt x="1584" y="608"/>
                  </a:lnTo>
                  <a:lnTo>
                    <a:pt x="1606" y="622"/>
                  </a:lnTo>
                  <a:lnTo>
                    <a:pt x="1647" y="647"/>
                  </a:lnTo>
                  <a:lnTo>
                    <a:pt x="1686" y="675"/>
                  </a:lnTo>
                  <a:lnTo>
                    <a:pt x="1708" y="695"/>
                  </a:lnTo>
                  <a:lnTo>
                    <a:pt x="1726" y="719"/>
                  </a:lnTo>
                  <a:lnTo>
                    <a:pt x="1741" y="748"/>
                  </a:lnTo>
                  <a:lnTo>
                    <a:pt x="1753" y="780"/>
                  </a:lnTo>
                  <a:lnTo>
                    <a:pt x="1761" y="816"/>
                  </a:lnTo>
                  <a:lnTo>
                    <a:pt x="1766" y="857"/>
                  </a:lnTo>
                  <a:lnTo>
                    <a:pt x="1768" y="902"/>
                  </a:lnTo>
                  <a:lnTo>
                    <a:pt x="1768" y="1118"/>
                  </a:lnTo>
                  <a:lnTo>
                    <a:pt x="1768" y="1118"/>
                  </a:lnTo>
                  <a:lnTo>
                    <a:pt x="1772" y="1120"/>
                  </a:lnTo>
                  <a:lnTo>
                    <a:pt x="1781" y="1123"/>
                  </a:lnTo>
                  <a:lnTo>
                    <a:pt x="1789" y="1126"/>
                  </a:lnTo>
                  <a:lnTo>
                    <a:pt x="1795" y="1130"/>
                  </a:lnTo>
                  <a:lnTo>
                    <a:pt x="1800" y="1135"/>
                  </a:lnTo>
                  <a:lnTo>
                    <a:pt x="1804" y="1143"/>
                  </a:lnTo>
                  <a:lnTo>
                    <a:pt x="1807" y="1155"/>
                  </a:lnTo>
                  <a:lnTo>
                    <a:pt x="1809" y="1172"/>
                  </a:lnTo>
                  <a:lnTo>
                    <a:pt x="1810" y="1190"/>
                  </a:lnTo>
                  <a:lnTo>
                    <a:pt x="1809" y="1211"/>
                  </a:lnTo>
                  <a:lnTo>
                    <a:pt x="1808" y="1236"/>
                  </a:lnTo>
                  <a:lnTo>
                    <a:pt x="1805" y="1262"/>
                  </a:lnTo>
                  <a:lnTo>
                    <a:pt x="1801" y="1288"/>
                  </a:lnTo>
                  <a:lnTo>
                    <a:pt x="1796" y="1315"/>
                  </a:lnTo>
                  <a:lnTo>
                    <a:pt x="1788" y="1340"/>
                  </a:lnTo>
                  <a:lnTo>
                    <a:pt x="1779" y="1363"/>
                  </a:lnTo>
                  <a:lnTo>
                    <a:pt x="1767" y="1382"/>
                  </a:lnTo>
                  <a:lnTo>
                    <a:pt x="1819" y="1420"/>
                  </a:lnTo>
                  <a:lnTo>
                    <a:pt x="1875" y="1453"/>
                  </a:lnTo>
                  <a:lnTo>
                    <a:pt x="1934" y="1483"/>
                  </a:lnTo>
                  <a:lnTo>
                    <a:pt x="1997" y="1509"/>
                  </a:lnTo>
                  <a:lnTo>
                    <a:pt x="2062" y="1530"/>
                  </a:lnTo>
                  <a:lnTo>
                    <a:pt x="2130" y="1546"/>
                  </a:lnTo>
                  <a:lnTo>
                    <a:pt x="2199" y="1558"/>
                  </a:lnTo>
                  <a:lnTo>
                    <a:pt x="2272" y="1564"/>
                  </a:lnTo>
                  <a:lnTo>
                    <a:pt x="2293" y="1568"/>
                  </a:lnTo>
                  <a:lnTo>
                    <a:pt x="2312" y="1576"/>
                  </a:lnTo>
                  <a:lnTo>
                    <a:pt x="2327" y="1589"/>
                  </a:lnTo>
                  <a:lnTo>
                    <a:pt x="2339" y="1605"/>
                  </a:lnTo>
                  <a:lnTo>
                    <a:pt x="2347" y="1625"/>
                  </a:lnTo>
                  <a:lnTo>
                    <a:pt x="2350" y="1646"/>
                  </a:lnTo>
                  <a:lnTo>
                    <a:pt x="2350" y="1833"/>
                  </a:lnTo>
                  <a:lnTo>
                    <a:pt x="2652" y="1515"/>
                  </a:lnTo>
                  <a:lnTo>
                    <a:pt x="2665" y="1503"/>
                  </a:lnTo>
                  <a:lnTo>
                    <a:pt x="2680" y="1495"/>
                  </a:lnTo>
                  <a:lnTo>
                    <a:pt x="2738" y="1468"/>
                  </a:lnTo>
                  <a:lnTo>
                    <a:pt x="2794" y="1438"/>
                  </a:lnTo>
                  <a:lnTo>
                    <a:pt x="2846" y="1403"/>
                  </a:lnTo>
                  <a:lnTo>
                    <a:pt x="2895" y="1366"/>
                  </a:lnTo>
                  <a:lnTo>
                    <a:pt x="2940" y="1326"/>
                  </a:lnTo>
                  <a:lnTo>
                    <a:pt x="2980" y="1282"/>
                  </a:lnTo>
                  <a:lnTo>
                    <a:pt x="3017" y="1236"/>
                  </a:lnTo>
                  <a:lnTo>
                    <a:pt x="3049" y="1187"/>
                  </a:lnTo>
                  <a:lnTo>
                    <a:pt x="3077" y="1137"/>
                  </a:lnTo>
                  <a:lnTo>
                    <a:pt x="3100" y="1085"/>
                  </a:lnTo>
                  <a:lnTo>
                    <a:pt x="3119" y="1032"/>
                  </a:lnTo>
                  <a:lnTo>
                    <a:pt x="3132" y="977"/>
                  </a:lnTo>
                  <a:lnTo>
                    <a:pt x="3140" y="921"/>
                  </a:lnTo>
                  <a:lnTo>
                    <a:pt x="3143" y="865"/>
                  </a:lnTo>
                  <a:lnTo>
                    <a:pt x="3140" y="804"/>
                  </a:lnTo>
                  <a:lnTo>
                    <a:pt x="3131" y="746"/>
                  </a:lnTo>
                  <a:lnTo>
                    <a:pt x="3116" y="687"/>
                  </a:lnTo>
                  <a:lnTo>
                    <a:pt x="3097" y="632"/>
                  </a:lnTo>
                  <a:lnTo>
                    <a:pt x="3072" y="579"/>
                  </a:lnTo>
                  <a:lnTo>
                    <a:pt x="3042" y="528"/>
                  </a:lnTo>
                  <a:lnTo>
                    <a:pt x="3007" y="479"/>
                  </a:lnTo>
                  <a:lnTo>
                    <a:pt x="2968" y="433"/>
                  </a:lnTo>
                  <a:lnTo>
                    <a:pt x="2926" y="390"/>
                  </a:lnTo>
                  <a:lnTo>
                    <a:pt x="2879" y="350"/>
                  </a:lnTo>
                  <a:lnTo>
                    <a:pt x="2827" y="313"/>
                  </a:lnTo>
                  <a:lnTo>
                    <a:pt x="2773" y="280"/>
                  </a:lnTo>
                  <a:lnTo>
                    <a:pt x="2716" y="251"/>
                  </a:lnTo>
                  <a:lnTo>
                    <a:pt x="2657" y="224"/>
                  </a:lnTo>
                  <a:lnTo>
                    <a:pt x="2594" y="203"/>
                  </a:lnTo>
                  <a:lnTo>
                    <a:pt x="2528" y="186"/>
                  </a:lnTo>
                  <a:lnTo>
                    <a:pt x="2461" y="173"/>
                  </a:lnTo>
                  <a:lnTo>
                    <a:pt x="2392" y="166"/>
                  </a:lnTo>
                  <a:lnTo>
                    <a:pt x="2322" y="163"/>
                  </a:lnTo>
                  <a:close/>
                  <a:moveTo>
                    <a:pt x="2322" y="0"/>
                  </a:moveTo>
                  <a:lnTo>
                    <a:pt x="2402" y="3"/>
                  </a:lnTo>
                  <a:lnTo>
                    <a:pt x="2481" y="11"/>
                  </a:lnTo>
                  <a:lnTo>
                    <a:pt x="2557" y="25"/>
                  </a:lnTo>
                  <a:lnTo>
                    <a:pt x="2633" y="44"/>
                  </a:lnTo>
                  <a:lnTo>
                    <a:pt x="2705" y="68"/>
                  </a:lnTo>
                  <a:lnTo>
                    <a:pt x="2774" y="96"/>
                  </a:lnTo>
                  <a:lnTo>
                    <a:pt x="2840" y="129"/>
                  </a:lnTo>
                  <a:lnTo>
                    <a:pt x="2904" y="166"/>
                  </a:lnTo>
                  <a:lnTo>
                    <a:pt x="2963" y="208"/>
                  </a:lnTo>
                  <a:lnTo>
                    <a:pt x="3018" y="254"/>
                  </a:lnTo>
                  <a:lnTo>
                    <a:pt x="3069" y="302"/>
                  </a:lnTo>
                  <a:lnTo>
                    <a:pt x="3116" y="354"/>
                  </a:lnTo>
                  <a:lnTo>
                    <a:pt x="3159" y="409"/>
                  </a:lnTo>
                  <a:lnTo>
                    <a:pt x="3198" y="467"/>
                  </a:lnTo>
                  <a:lnTo>
                    <a:pt x="3230" y="528"/>
                  </a:lnTo>
                  <a:lnTo>
                    <a:pt x="3257" y="591"/>
                  </a:lnTo>
                  <a:lnTo>
                    <a:pt x="3279" y="657"/>
                  </a:lnTo>
                  <a:lnTo>
                    <a:pt x="3294" y="724"/>
                  </a:lnTo>
                  <a:lnTo>
                    <a:pt x="3304" y="794"/>
                  </a:lnTo>
                  <a:lnTo>
                    <a:pt x="3307" y="865"/>
                  </a:lnTo>
                  <a:lnTo>
                    <a:pt x="3305" y="927"/>
                  </a:lnTo>
                  <a:lnTo>
                    <a:pt x="3297" y="989"/>
                  </a:lnTo>
                  <a:lnTo>
                    <a:pt x="3285" y="1051"/>
                  </a:lnTo>
                  <a:lnTo>
                    <a:pt x="3267" y="1111"/>
                  </a:lnTo>
                  <a:lnTo>
                    <a:pt x="3245" y="1169"/>
                  </a:lnTo>
                  <a:lnTo>
                    <a:pt x="3217" y="1226"/>
                  </a:lnTo>
                  <a:lnTo>
                    <a:pt x="3185" y="1283"/>
                  </a:lnTo>
                  <a:lnTo>
                    <a:pt x="3148" y="1336"/>
                  </a:lnTo>
                  <a:lnTo>
                    <a:pt x="3104" y="1390"/>
                  </a:lnTo>
                  <a:lnTo>
                    <a:pt x="3056" y="1441"/>
                  </a:lnTo>
                  <a:lnTo>
                    <a:pt x="3004" y="1489"/>
                  </a:lnTo>
                  <a:lnTo>
                    <a:pt x="2948" y="1532"/>
                  </a:lnTo>
                  <a:lnTo>
                    <a:pt x="2889" y="1572"/>
                  </a:lnTo>
                  <a:lnTo>
                    <a:pt x="2825" y="1608"/>
                  </a:lnTo>
                  <a:lnTo>
                    <a:pt x="2759" y="1639"/>
                  </a:lnTo>
                  <a:lnTo>
                    <a:pt x="2328" y="2095"/>
                  </a:lnTo>
                  <a:lnTo>
                    <a:pt x="2315" y="2106"/>
                  </a:lnTo>
                  <a:lnTo>
                    <a:pt x="2300" y="2114"/>
                  </a:lnTo>
                  <a:lnTo>
                    <a:pt x="2284" y="2119"/>
                  </a:lnTo>
                  <a:lnTo>
                    <a:pt x="2268" y="2120"/>
                  </a:lnTo>
                  <a:lnTo>
                    <a:pt x="2252" y="2119"/>
                  </a:lnTo>
                  <a:lnTo>
                    <a:pt x="2237" y="2115"/>
                  </a:lnTo>
                  <a:lnTo>
                    <a:pt x="2220" y="2105"/>
                  </a:lnTo>
                  <a:lnTo>
                    <a:pt x="2205" y="2092"/>
                  </a:lnTo>
                  <a:lnTo>
                    <a:pt x="2194" y="2076"/>
                  </a:lnTo>
                  <a:lnTo>
                    <a:pt x="2188" y="2058"/>
                  </a:lnTo>
                  <a:lnTo>
                    <a:pt x="2185" y="2039"/>
                  </a:lnTo>
                  <a:lnTo>
                    <a:pt x="2185" y="1721"/>
                  </a:lnTo>
                  <a:lnTo>
                    <a:pt x="2111" y="1709"/>
                  </a:lnTo>
                  <a:lnTo>
                    <a:pt x="2038" y="1693"/>
                  </a:lnTo>
                  <a:lnTo>
                    <a:pt x="1968" y="1672"/>
                  </a:lnTo>
                  <a:lnTo>
                    <a:pt x="1899" y="1646"/>
                  </a:lnTo>
                  <a:lnTo>
                    <a:pt x="1834" y="1616"/>
                  </a:lnTo>
                  <a:lnTo>
                    <a:pt x="1772" y="1583"/>
                  </a:lnTo>
                  <a:lnTo>
                    <a:pt x="1714" y="1545"/>
                  </a:lnTo>
                  <a:lnTo>
                    <a:pt x="1706" y="1568"/>
                  </a:lnTo>
                  <a:lnTo>
                    <a:pt x="1697" y="1590"/>
                  </a:lnTo>
                  <a:lnTo>
                    <a:pt x="1685" y="1609"/>
                  </a:lnTo>
                  <a:lnTo>
                    <a:pt x="1669" y="1634"/>
                  </a:lnTo>
                  <a:lnTo>
                    <a:pt x="1657" y="1660"/>
                  </a:lnTo>
                  <a:lnTo>
                    <a:pt x="1647" y="1686"/>
                  </a:lnTo>
                  <a:lnTo>
                    <a:pt x="1641" y="1713"/>
                  </a:lnTo>
                  <a:lnTo>
                    <a:pt x="1637" y="1740"/>
                  </a:lnTo>
                  <a:lnTo>
                    <a:pt x="1635" y="1765"/>
                  </a:lnTo>
                  <a:lnTo>
                    <a:pt x="1635" y="1787"/>
                  </a:lnTo>
                  <a:lnTo>
                    <a:pt x="1635" y="1806"/>
                  </a:lnTo>
                  <a:lnTo>
                    <a:pt x="1636" y="1822"/>
                  </a:lnTo>
                  <a:lnTo>
                    <a:pt x="1637" y="1833"/>
                  </a:lnTo>
                  <a:lnTo>
                    <a:pt x="1638" y="1838"/>
                  </a:lnTo>
                  <a:lnTo>
                    <a:pt x="1639" y="1839"/>
                  </a:lnTo>
                  <a:lnTo>
                    <a:pt x="1657" y="1849"/>
                  </a:lnTo>
                  <a:lnTo>
                    <a:pt x="1671" y="1861"/>
                  </a:lnTo>
                  <a:lnTo>
                    <a:pt x="1681" y="1875"/>
                  </a:lnTo>
                  <a:lnTo>
                    <a:pt x="1688" y="1890"/>
                  </a:lnTo>
                  <a:lnTo>
                    <a:pt x="1694" y="1904"/>
                  </a:lnTo>
                  <a:lnTo>
                    <a:pt x="1698" y="1917"/>
                  </a:lnTo>
                  <a:lnTo>
                    <a:pt x="1702" y="1930"/>
                  </a:lnTo>
                  <a:lnTo>
                    <a:pt x="1712" y="1963"/>
                  </a:lnTo>
                  <a:lnTo>
                    <a:pt x="1723" y="1994"/>
                  </a:lnTo>
                  <a:lnTo>
                    <a:pt x="1735" y="2025"/>
                  </a:lnTo>
                  <a:lnTo>
                    <a:pt x="1739" y="2029"/>
                  </a:lnTo>
                  <a:lnTo>
                    <a:pt x="1746" y="2033"/>
                  </a:lnTo>
                  <a:lnTo>
                    <a:pt x="1755" y="2038"/>
                  </a:lnTo>
                  <a:lnTo>
                    <a:pt x="1785" y="2049"/>
                  </a:lnTo>
                  <a:lnTo>
                    <a:pt x="1879" y="2085"/>
                  </a:lnTo>
                  <a:lnTo>
                    <a:pt x="1974" y="2122"/>
                  </a:lnTo>
                  <a:lnTo>
                    <a:pt x="2068" y="2161"/>
                  </a:lnTo>
                  <a:lnTo>
                    <a:pt x="2162" y="2202"/>
                  </a:lnTo>
                  <a:lnTo>
                    <a:pt x="2255" y="2247"/>
                  </a:lnTo>
                  <a:lnTo>
                    <a:pt x="2346" y="2295"/>
                  </a:lnTo>
                  <a:lnTo>
                    <a:pt x="2370" y="2311"/>
                  </a:lnTo>
                  <a:lnTo>
                    <a:pt x="2391" y="2332"/>
                  </a:lnTo>
                  <a:lnTo>
                    <a:pt x="2411" y="2358"/>
                  </a:lnTo>
                  <a:lnTo>
                    <a:pt x="2430" y="2387"/>
                  </a:lnTo>
                  <a:lnTo>
                    <a:pt x="2446" y="2420"/>
                  </a:lnTo>
                  <a:lnTo>
                    <a:pt x="2461" y="2456"/>
                  </a:lnTo>
                  <a:lnTo>
                    <a:pt x="2475" y="2493"/>
                  </a:lnTo>
                  <a:lnTo>
                    <a:pt x="2488" y="2532"/>
                  </a:lnTo>
                  <a:lnTo>
                    <a:pt x="2499" y="2572"/>
                  </a:lnTo>
                  <a:lnTo>
                    <a:pt x="2508" y="2613"/>
                  </a:lnTo>
                  <a:lnTo>
                    <a:pt x="2517" y="2653"/>
                  </a:lnTo>
                  <a:lnTo>
                    <a:pt x="2525" y="2692"/>
                  </a:lnTo>
                  <a:lnTo>
                    <a:pt x="2531" y="2731"/>
                  </a:lnTo>
                  <a:lnTo>
                    <a:pt x="2537" y="2767"/>
                  </a:lnTo>
                  <a:lnTo>
                    <a:pt x="2541" y="2801"/>
                  </a:lnTo>
                  <a:lnTo>
                    <a:pt x="2545" y="2831"/>
                  </a:lnTo>
                  <a:lnTo>
                    <a:pt x="2548" y="2857"/>
                  </a:lnTo>
                  <a:lnTo>
                    <a:pt x="2550" y="2879"/>
                  </a:lnTo>
                  <a:lnTo>
                    <a:pt x="2552" y="2897"/>
                  </a:lnTo>
                  <a:lnTo>
                    <a:pt x="2553" y="2908"/>
                  </a:lnTo>
                  <a:lnTo>
                    <a:pt x="2553" y="2914"/>
                  </a:lnTo>
                  <a:lnTo>
                    <a:pt x="2553" y="2923"/>
                  </a:lnTo>
                  <a:lnTo>
                    <a:pt x="2550" y="2932"/>
                  </a:lnTo>
                  <a:lnTo>
                    <a:pt x="2544" y="2940"/>
                  </a:lnTo>
                  <a:lnTo>
                    <a:pt x="2537" y="2946"/>
                  </a:lnTo>
                  <a:lnTo>
                    <a:pt x="2528" y="2950"/>
                  </a:lnTo>
                  <a:lnTo>
                    <a:pt x="2519" y="2951"/>
                  </a:lnTo>
                  <a:lnTo>
                    <a:pt x="35" y="2951"/>
                  </a:lnTo>
                  <a:lnTo>
                    <a:pt x="25" y="2950"/>
                  </a:lnTo>
                  <a:lnTo>
                    <a:pt x="16" y="2946"/>
                  </a:lnTo>
                  <a:lnTo>
                    <a:pt x="9" y="2940"/>
                  </a:lnTo>
                  <a:lnTo>
                    <a:pt x="4" y="2932"/>
                  </a:lnTo>
                  <a:lnTo>
                    <a:pt x="1" y="2923"/>
                  </a:lnTo>
                  <a:lnTo>
                    <a:pt x="0" y="2914"/>
                  </a:lnTo>
                  <a:lnTo>
                    <a:pt x="1" y="2908"/>
                  </a:lnTo>
                  <a:lnTo>
                    <a:pt x="2" y="2897"/>
                  </a:lnTo>
                  <a:lnTo>
                    <a:pt x="3" y="2879"/>
                  </a:lnTo>
                  <a:lnTo>
                    <a:pt x="5" y="2857"/>
                  </a:lnTo>
                  <a:lnTo>
                    <a:pt x="8" y="2831"/>
                  </a:lnTo>
                  <a:lnTo>
                    <a:pt x="12" y="2801"/>
                  </a:lnTo>
                  <a:lnTo>
                    <a:pt x="17" y="2767"/>
                  </a:lnTo>
                  <a:lnTo>
                    <a:pt x="22" y="2731"/>
                  </a:lnTo>
                  <a:lnTo>
                    <a:pt x="29" y="2692"/>
                  </a:lnTo>
                  <a:lnTo>
                    <a:pt x="36" y="2653"/>
                  </a:lnTo>
                  <a:lnTo>
                    <a:pt x="45" y="2613"/>
                  </a:lnTo>
                  <a:lnTo>
                    <a:pt x="55" y="2572"/>
                  </a:lnTo>
                  <a:lnTo>
                    <a:pt x="66" y="2532"/>
                  </a:lnTo>
                  <a:lnTo>
                    <a:pt x="78" y="2493"/>
                  </a:lnTo>
                  <a:lnTo>
                    <a:pt x="92" y="2456"/>
                  </a:lnTo>
                  <a:lnTo>
                    <a:pt x="107" y="2420"/>
                  </a:lnTo>
                  <a:lnTo>
                    <a:pt x="124" y="2387"/>
                  </a:lnTo>
                  <a:lnTo>
                    <a:pt x="142" y="2358"/>
                  </a:lnTo>
                  <a:lnTo>
                    <a:pt x="163" y="2332"/>
                  </a:lnTo>
                  <a:lnTo>
                    <a:pt x="185" y="2311"/>
                  </a:lnTo>
                  <a:lnTo>
                    <a:pt x="208" y="2295"/>
                  </a:lnTo>
                  <a:lnTo>
                    <a:pt x="299" y="2247"/>
                  </a:lnTo>
                  <a:lnTo>
                    <a:pt x="391" y="2202"/>
                  </a:lnTo>
                  <a:lnTo>
                    <a:pt x="486" y="2161"/>
                  </a:lnTo>
                  <a:lnTo>
                    <a:pt x="580" y="2122"/>
                  </a:lnTo>
                  <a:lnTo>
                    <a:pt x="675" y="2085"/>
                  </a:lnTo>
                  <a:lnTo>
                    <a:pt x="770" y="2049"/>
                  </a:lnTo>
                  <a:lnTo>
                    <a:pt x="799" y="2038"/>
                  </a:lnTo>
                  <a:lnTo>
                    <a:pt x="808" y="2033"/>
                  </a:lnTo>
                  <a:lnTo>
                    <a:pt x="815" y="2029"/>
                  </a:lnTo>
                  <a:lnTo>
                    <a:pt x="819" y="2025"/>
                  </a:lnTo>
                  <a:lnTo>
                    <a:pt x="831" y="1994"/>
                  </a:lnTo>
                  <a:lnTo>
                    <a:pt x="842" y="1963"/>
                  </a:lnTo>
                  <a:lnTo>
                    <a:pt x="853" y="1930"/>
                  </a:lnTo>
                  <a:lnTo>
                    <a:pt x="857" y="1917"/>
                  </a:lnTo>
                  <a:lnTo>
                    <a:pt x="861" y="1904"/>
                  </a:lnTo>
                  <a:lnTo>
                    <a:pt x="866" y="1890"/>
                  </a:lnTo>
                  <a:lnTo>
                    <a:pt x="874" y="1875"/>
                  </a:lnTo>
                  <a:lnTo>
                    <a:pt x="884" y="1861"/>
                  </a:lnTo>
                  <a:lnTo>
                    <a:pt x="897" y="1849"/>
                  </a:lnTo>
                  <a:lnTo>
                    <a:pt x="915" y="1839"/>
                  </a:lnTo>
                  <a:lnTo>
                    <a:pt x="916" y="1838"/>
                  </a:lnTo>
                  <a:lnTo>
                    <a:pt x="916" y="1833"/>
                  </a:lnTo>
                  <a:lnTo>
                    <a:pt x="917" y="1822"/>
                  </a:lnTo>
                  <a:lnTo>
                    <a:pt x="918" y="1806"/>
                  </a:lnTo>
                  <a:lnTo>
                    <a:pt x="919" y="1787"/>
                  </a:lnTo>
                  <a:lnTo>
                    <a:pt x="918" y="1765"/>
                  </a:lnTo>
                  <a:lnTo>
                    <a:pt x="916" y="1740"/>
                  </a:lnTo>
                  <a:lnTo>
                    <a:pt x="912" y="1713"/>
                  </a:lnTo>
                  <a:lnTo>
                    <a:pt x="906" y="1686"/>
                  </a:lnTo>
                  <a:lnTo>
                    <a:pt x="897" y="1660"/>
                  </a:lnTo>
                  <a:lnTo>
                    <a:pt x="885" y="1634"/>
                  </a:lnTo>
                  <a:lnTo>
                    <a:pt x="869" y="1609"/>
                  </a:lnTo>
                  <a:lnTo>
                    <a:pt x="857" y="1589"/>
                  </a:lnTo>
                  <a:lnTo>
                    <a:pt x="847" y="1566"/>
                  </a:lnTo>
                  <a:lnTo>
                    <a:pt x="840" y="1542"/>
                  </a:lnTo>
                  <a:lnTo>
                    <a:pt x="835" y="1516"/>
                  </a:lnTo>
                  <a:lnTo>
                    <a:pt x="830" y="1490"/>
                  </a:lnTo>
                  <a:lnTo>
                    <a:pt x="827" y="1464"/>
                  </a:lnTo>
                  <a:lnTo>
                    <a:pt x="824" y="1444"/>
                  </a:lnTo>
                  <a:lnTo>
                    <a:pt x="820" y="1427"/>
                  </a:lnTo>
                  <a:lnTo>
                    <a:pt x="815" y="1413"/>
                  </a:lnTo>
                  <a:lnTo>
                    <a:pt x="809" y="1404"/>
                  </a:lnTo>
                  <a:lnTo>
                    <a:pt x="795" y="1392"/>
                  </a:lnTo>
                  <a:lnTo>
                    <a:pt x="782" y="1375"/>
                  </a:lnTo>
                  <a:lnTo>
                    <a:pt x="772" y="1355"/>
                  </a:lnTo>
                  <a:lnTo>
                    <a:pt x="764" y="1332"/>
                  </a:lnTo>
                  <a:lnTo>
                    <a:pt x="757" y="1308"/>
                  </a:lnTo>
                  <a:lnTo>
                    <a:pt x="751" y="1283"/>
                  </a:lnTo>
                  <a:lnTo>
                    <a:pt x="748" y="1257"/>
                  </a:lnTo>
                  <a:lnTo>
                    <a:pt x="745" y="1233"/>
                  </a:lnTo>
                  <a:lnTo>
                    <a:pt x="744" y="1209"/>
                  </a:lnTo>
                  <a:lnTo>
                    <a:pt x="744" y="1189"/>
                  </a:lnTo>
                  <a:lnTo>
                    <a:pt x="744" y="1172"/>
                  </a:lnTo>
                  <a:lnTo>
                    <a:pt x="746" y="1155"/>
                  </a:lnTo>
                  <a:lnTo>
                    <a:pt x="749" y="1143"/>
                  </a:lnTo>
                  <a:lnTo>
                    <a:pt x="754" y="1135"/>
                  </a:lnTo>
                  <a:lnTo>
                    <a:pt x="759" y="1130"/>
                  </a:lnTo>
                  <a:lnTo>
                    <a:pt x="766" y="1126"/>
                  </a:lnTo>
                  <a:lnTo>
                    <a:pt x="773" y="1123"/>
                  </a:lnTo>
                  <a:lnTo>
                    <a:pt x="782" y="1120"/>
                  </a:lnTo>
                  <a:lnTo>
                    <a:pt x="787" y="1118"/>
                  </a:lnTo>
                  <a:lnTo>
                    <a:pt x="787" y="1118"/>
                  </a:lnTo>
                  <a:lnTo>
                    <a:pt x="787" y="902"/>
                  </a:lnTo>
                  <a:lnTo>
                    <a:pt x="787" y="902"/>
                  </a:lnTo>
                  <a:lnTo>
                    <a:pt x="787" y="901"/>
                  </a:lnTo>
                  <a:lnTo>
                    <a:pt x="790" y="854"/>
                  </a:lnTo>
                  <a:lnTo>
                    <a:pt x="798" y="812"/>
                  </a:lnTo>
                  <a:lnTo>
                    <a:pt x="809" y="774"/>
                  </a:lnTo>
                  <a:lnTo>
                    <a:pt x="825" y="739"/>
                  </a:lnTo>
                  <a:lnTo>
                    <a:pt x="844" y="706"/>
                  </a:lnTo>
                  <a:lnTo>
                    <a:pt x="868" y="677"/>
                  </a:lnTo>
                  <a:lnTo>
                    <a:pt x="897" y="651"/>
                  </a:lnTo>
                  <a:lnTo>
                    <a:pt x="930" y="628"/>
                  </a:lnTo>
                  <a:lnTo>
                    <a:pt x="981" y="599"/>
                  </a:lnTo>
                  <a:lnTo>
                    <a:pt x="1032" y="575"/>
                  </a:lnTo>
                  <a:lnTo>
                    <a:pt x="1083" y="555"/>
                  </a:lnTo>
                  <a:lnTo>
                    <a:pt x="1131" y="540"/>
                  </a:lnTo>
                  <a:lnTo>
                    <a:pt x="1176" y="528"/>
                  </a:lnTo>
                  <a:lnTo>
                    <a:pt x="1218" y="520"/>
                  </a:lnTo>
                  <a:lnTo>
                    <a:pt x="1256" y="515"/>
                  </a:lnTo>
                  <a:lnTo>
                    <a:pt x="1290" y="511"/>
                  </a:lnTo>
                  <a:lnTo>
                    <a:pt x="1319" y="510"/>
                  </a:lnTo>
                  <a:lnTo>
                    <a:pt x="1342" y="509"/>
                  </a:lnTo>
                  <a:lnTo>
                    <a:pt x="1364" y="510"/>
                  </a:lnTo>
                  <a:lnTo>
                    <a:pt x="1391" y="511"/>
                  </a:lnTo>
                  <a:lnTo>
                    <a:pt x="1420" y="514"/>
                  </a:lnTo>
                  <a:lnTo>
                    <a:pt x="1453" y="455"/>
                  </a:lnTo>
                  <a:lnTo>
                    <a:pt x="1491" y="399"/>
                  </a:lnTo>
                  <a:lnTo>
                    <a:pt x="1534" y="345"/>
                  </a:lnTo>
                  <a:lnTo>
                    <a:pt x="1581" y="294"/>
                  </a:lnTo>
                  <a:lnTo>
                    <a:pt x="1632" y="247"/>
                  </a:lnTo>
                  <a:lnTo>
                    <a:pt x="1688" y="202"/>
                  </a:lnTo>
                  <a:lnTo>
                    <a:pt x="1747" y="162"/>
                  </a:lnTo>
                  <a:lnTo>
                    <a:pt x="1809" y="126"/>
                  </a:lnTo>
                  <a:lnTo>
                    <a:pt x="1874" y="93"/>
                  </a:lnTo>
                  <a:lnTo>
                    <a:pt x="1943" y="66"/>
                  </a:lnTo>
                  <a:lnTo>
                    <a:pt x="2015" y="43"/>
                  </a:lnTo>
                  <a:lnTo>
                    <a:pt x="2088" y="24"/>
                  </a:lnTo>
                  <a:lnTo>
                    <a:pt x="2164" y="11"/>
                  </a:lnTo>
                  <a:lnTo>
                    <a:pt x="2241" y="3"/>
                  </a:lnTo>
                  <a:lnTo>
                    <a:pt x="23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785" y="348"/>
              <a:ext cx="30" cy="30"/>
            </a:xfrm>
            <a:custGeom>
              <a:avLst/>
              <a:gdLst>
                <a:gd name="T0" fmla="*/ 104 w 207"/>
                <a:gd name="T1" fmla="*/ 0 h 206"/>
                <a:gd name="T2" fmla="*/ 128 w 207"/>
                <a:gd name="T3" fmla="*/ 2 h 206"/>
                <a:gd name="T4" fmla="*/ 149 w 207"/>
                <a:gd name="T5" fmla="*/ 10 h 206"/>
                <a:gd name="T6" fmla="*/ 168 w 207"/>
                <a:gd name="T7" fmla="*/ 22 h 206"/>
                <a:gd name="T8" fmla="*/ 184 w 207"/>
                <a:gd name="T9" fmla="*/ 38 h 206"/>
                <a:gd name="T10" fmla="*/ 197 w 207"/>
                <a:gd name="T11" fmla="*/ 57 h 206"/>
                <a:gd name="T12" fmla="*/ 204 w 207"/>
                <a:gd name="T13" fmla="*/ 79 h 206"/>
                <a:gd name="T14" fmla="*/ 207 w 207"/>
                <a:gd name="T15" fmla="*/ 103 h 206"/>
                <a:gd name="T16" fmla="*/ 204 w 207"/>
                <a:gd name="T17" fmla="*/ 126 h 206"/>
                <a:gd name="T18" fmla="*/ 197 w 207"/>
                <a:gd name="T19" fmla="*/ 148 h 206"/>
                <a:gd name="T20" fmla="*/ 184 w 207"/>
                <a:gd name="T21" fmla="*/ 167 h 206"/>
                <a:gd name="T22" fmla="*/ 168 w 207"/>
                <a:gd name="T23" fmla="*/ 183 h 206"/>
                <a:gd name="T24" fmla="*/ 149 w 207"/>
                <a:gd name="T25" fmla="*/ 195 h 206"/>
                <a:gd name="T26" fmla="*/ 128 w 207"/>
                <a:gd name="T27" fmla="*/ 203 h 206"/>
                <a:gd name="T28" fmla="*/ 104 w 207"/>
                <a:gd name="T29" fmla="*/ 206 h 206"/>
                <a:gd name="T30" fmla="*/ 80 w 207"/>
                <a:gd name="T31" fmla="*/ 203 h 206"/>
                <a:gd name="T32" fmla="*/ 58 w 207"/>
                <a:gd name="T33" fmla="*/ 195 h 206"/>
                <a:gd name="T34" fmla="*/ 38 w 207"/>
                <a:gd name="T35" fmla="*/ 183 h 206"/>
                <a:gd name="T36" fmla="*/ 22 w 207"/>
                <a:gd name="T37" fmla="*/ 167 h 206"/>
                <a:gd name="T38" fmla="*/ 10 w 207"/>
                <a:gd name="T39" fmla="*/ 148 h 206"/>
                <a:gd name="T40" fmla="*/ 3 w 207"/>
                <a:gd name="T41" fmla="*/ 126 h 206"/>
                <a:gd name="T42" fmla="*/ 0 w 207"/>
                <a:gd name="T43" fmla="*/ 103 h 206"/>
                <a:gd name="T44" fmla="*/ 3 w 207"/>
                <a:gd name="T45" fmla="*/ 79 h 206"/>
                <a:gd name="T46" fmla="*/ 10 w 207"/>
                <a:gd name="T47" fmla="*/ 57 h 206"/>
                <a:gd name="T48" fmla="*/ 22 w 207"/>
                <a:gd name="T49" fmla="*/ 38 h 206"/>
                <a:gd name="T50" fmla="*/ 38 w 207"/>
                <a:gd name="T51" fmla="*/ 22 h 206"/>
                <a:gd name="T52" fmla="*/ 58 w 207"/>
                <a:gd name="T53" fmla="*/ 10 h 206"/>
                <a:gd name="T54" fmla="*/ 80 w 207"/>
                <a:gd name="T55" fmla="*/ 2 h 206"/>
                <a:gd name="T56" fmla="*/ 104 w 207"/>
                <a:gd name="T5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7" h="206">
                  <a:moveTo>
                    <a:pt x="104" y="0"/>
                  </a:moveTo>
                  <a:lnTo>
                    <a:pt x="128" y="2"/>
                  </a:lnTo>
                  <a:lnTo>
                    <a:pt x="149" y="10"/>
                  </a:lnTo>
                  <a:lnTo>
                    <a:pt x="168" y="22"/>
                  </a:lnTo>
                  <a:lnTo>
                    <a:pt x="184" y="38"/>
                  </a:lnTo>
                  <a:lnTo>
                    <a:pt x="197" y="57"/>
                  </a:lnTo>
                  <a:lnTo>
                    <a:pt x="204" y="79"/>
                  </a:lnTo>
                  <a:lnTo>
                    <a:pt x="207" y="103"/>
                  </a:lnTo>
                  <a:lnTo>
                    <a:pt x="204" y="126"/>
                  </a:lnTo>
                  <a:lnTo>
                    <a:pt x="197" y="148"/>
                  </a:lnTo>
                  <a:lnTo>
                    <a:pt x="184" y="167"/>
                  </a:lnTo>
                  <a:lnTo>
                    <a:pt x="168" y="183"/>
                  </a:lnTo>
                  <a:lnTo>
                    <a:pt x="149" y="195"/>
                  </a:lnTo>
                  <a:lnTo>
                    <a:pt x="128" y="203"/>
                  </a:lnTo>
                  <a:lnTo>
                    <a:pt x="104" y="206"/>
                  </a:lnTo>
                  <a:lnTo>
                    <a:pt x="80" y="203"/>
                  </a:lnTo>
                  <a:lnTo>
                    <a:pt x="58" y="195"/>
                  </a:lnTo>
                  <a:lnTo>
                    <a:pt x="38" y="183"/>
                  </a:lnTo>
                  <a:lnTo>
                    <a:pt x="22" y="167"/>
                  </a:lnTo>
                  <a:lnTo>
                    <a:pt x="10" y="148"/>
                  </a:lnTo>
                  <a:lnTo>
                    <a:pt x="3" y="126"/>
                  </a:lnTo>
                  <a:lnTo>
                    <a:pt x="0" y="103"/>
                  </a:lnTo>
                  <a:lnTo>
                    <a:pt x="3" y="79"/>
                  </a:lnTo>
                  <a:lnTo>
                    <a:pt x="10" y="57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8" y="10"/>
                  </a:lnTo>
                  <a:lnTo>
                    <a:pt x="80" y="2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833" y="348"/>
              <a:ext cx="29" cy="30"/>
            </a:xfrm>
            <a:custGeom>
              <a:avLst/>
              <a:gdLst>
                <a:gd name="T0" fmla="*/ 104 w 208"/>
                <a:gd name="T1" fmla="*/ 0 h 206"/>
                <a:gd name="T2" fmla="*/ 128 w 208"/>
                <a:gd name="T3" fmla="*/ 2 h 206"/>
                <a:gd name="T4" fmla="*/ 150 w 208"/>
                <a:gd name="T5" fmla="*/ 10 h 206"/>
                <a:gd name="T6" fmla="*/ 169 w 208"/>
                <a:gd name="T7" fmla="*/ 22 h 206"/>
                <a:gd name="T8" fmla="*/ 185 w 208"/>
                <a:gd name="T9" fmla="*/ 38 h 206"/>
                <a:gd name="T10" fmla="*/ 197 w 208"/>
                <a:gd name="T11" fmla="*/ 57 h 206"/>
                <a:gd name="T12" fmla="*/ 205 w 208"/>
                <a:gd name="T13" fmla="*/ 79 h 206"/>
                <a:gd name="T14" fmla="*/ 208 w 208"/>
                <a:gd name="T15" fmla="*/ 103 h 206"/>
                <a:gd name="T16" fmla="*/ 205 w 208"/>
                <a:gd name="T17" fmla="*/ 126 h 206"/>
                <a:gd name="T18" fmla="*/ 197 w 208"/>
                <a:gd name="T19" fmla="*/ 148 h 206"/>
                <a:gd name="T20" fmla="*/ 185 w 208"/>
                <a:gd name="T21" fmla="*/ 167 h 206"/>
                <a:gd name="T22" fmla="*/ 169 w 208"/>
                <a:gd name="T23" fmla="*/ 183 h 206"/>
                <a:gd name="T24" fmla="*/ 150 w 208"/>
                <a:gd name="T25" fmla="*/ 195 h 206"/>
                <a:gd name="T26" fmla="*/ 128 w 208"/>
                <a:gd name="T27" fmla="*/ 203 h 206"/>
                <a:gd name="T28" fmla="*/ 104 w 208"/>
                <a:gd name="T29" fmla="*/ 206 h 206"/>
                <a:gd name="T30" fmla="*/ 81 w 208"/>
                <a:gd name="T31" fmla="*/ 203 h 206"/>
                <a:gd name="T32" fmla="*/ 59 w 208"/>
                <a:gd name="T33" fmla="*/ 195 h 206"/>
                <a:gd name="T34" fmla="*/ 39 w 208"/>
                <a:gd name="T35" fmla="*/ 183 h 206"/>
                <a:gd name="T36" fmla="*/ 23 w 208"/>
                <a:gd name="T37" fmla="*/ 167 h 206"/>
                <a:gd name="T38" fmla="*/ 11 w 208"/>
                <a:gd name="T39" fmla="*/ 148 h 206"/>
                <a:gd name="T40" fmla="*/ 3 w 208"/>
                <a:gd name="T41" fmla="*/ 126 h 206"/>
                <a:gd name="T42" fmla="*/ 0 w 208"/>
                <a:gd name="T43" fmla="*/ 103 h 206"/>
                <a:gd name="T44" fmla="*/ 3 w 208"/>
                <a:gd name="T45" fmla="*/ 79 h 206"/>
                <a:gd name="T46" fmla="*/ 11 w 208"/>
                <a:gd name="T47" fmla="*/ 57 h 206"/>
                <a:gd name="T48" fmla="*/ 23 w 208"/>
                <a:gd name="T49" fmla="*/ 38 h 206"/>
                <a:gd name="T50" fmla="*/ 39 w 208"/>
                <a:gd name="T51" fmla="*/ 22 h 206"/>
                <a:gd name="T52" fmla="*/ 59 w 208"/>
                <a:gd name="T53" fmla="*/ 10 h 206"/>
                <a:gd name="T54" fmla="*/ 81 w 208"/>
                <a:gd name="T55" fmla="*/ 2 h 206"/>
                <a:gd name="T56" fmla="*/ 104 w 208"/>
                <a:gd name="T5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06">
                  <a:moveTo>
                    <a:pt x="104" y="0"/>
                  </a:moveTo>
                  <a:lnTo>
                    <a:pt x="128" y="2"/>
                  </a:lnTo>
                  <a:lnTo>
                    <a:pt x="150" y="10"/>
                  </a:lnTo>
                  <a:lnTo>
                    <a:pt x="169" y="22"/>
                  </a:lnTo>
                  <a:lnTo>
                    <a:pt x="185" y="38"/>
                  </a:lnTo>
                  <a:lnTo>
                    <a:pt x="197" y="57"/>
                  </a:lnTo>
                  <a:lnTo>
                    <a:pt x="205" y="79"/>
                  </a:lnTo>
                  <a:lnTo>
                    <a:pt x="208" y="103"/>
                  </a:lnTo>
                  <a:lnTo>
                    <a:pt x="205" y="126"/>
                  </a:lnTo>
                  <a:lnTo>
                    <a:pt x="197" y="148"/>
                  </a:lnTo>
                  <a:lnTo>
                    <a:pt x="185" y="167"/>
                  </a:lnTo>
                  <a:lnTo>
                    <a:pt x="169" y="183"/>
                  </a:lnTo>
                  <a:lnTo>
                    <a:pt x="150" y="195"/>
                  </a:lnTo>
                  <a:lnTo>
                    <a:pt x="128" y="203"/>
                  </a:lnTo>
                  <a:lnTo>
                    <a:pt x="104" y="206"/>
                  </a:lnTo>
                  <a:lnTo>
                    <a:pt x="81" y="203"/>
                  </a:lnTo>
                  <a:lnTo>
                    <a:pt x="59" y="195"/>
                  </a:lnTo>
                  <a:lnTo>
                    <a:pt x="39" y="183"/>
                  </a:lnTo>
                  <a:lnTo>
                    <a:pt x="23" y="167"/>
                  </a:lnTo>
                  <a:lnTo>
                    <a:pt x="11" y="148"/>
                  </a:lnTo>
                  <a:lnTo>
                    <a:pt x="3" y="126"/>
                  </a:lnTo>
                  <a:lnTo>
                    <a:pt x="0" y="103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8"/>
                  </a:lnTo>
                  <a:lnTo>
                    <a:pt x="39" y="22"/>
                  </a:lnTo>
                  <a:lnTo>
                    <a:pt x="59" y="10"/>
                  </a:lnTo>
                  <a:lnTo>
                    <a:pt x="81" y="2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880" y="348"/>
              <a:ext cx="30" cy="30"/>
            </a:xfrm>
            <a:custGeom>
              <a:avLst/>
              <a:gdLst>
                <a:gd name="T0" fmla="*/ 104 w 207"/>
                <a:gd name="T1" fmla="*/ 0 h 206"/>
                <a:gd name="T2" fmla="*/ 128 w 207"/>
                <a:gd name="T3" fmla="*/ 2 h 206"/>
                <a:gd name="T4" fmla="*/ 149 w 207"/>
                <a:gd name="T5" fmla="*/ 10 h 206"/>
                <a:gd name="T6" fmla="*/ 169 w 207"/>
                <a:gd name="T7" fmla="*/ 22 h 206"/>
                <a:gd name="T8" fmla="*/ 185 w 207"/>
                <a:gd name="T9" fmla="*/ 38 h 206"/>
                <a:gd name="T10" fmla="*/ 197 w 207"/>
                <a:gd name="T11" fmla="*/ 57 h 206"/>
                <a:gd name="T12" fmla="*/ 204 w 207"/>
                <a:gd name="T13" fmla="*/ 79 h 206"/>
                <a:gd name="T14" fmla="*/ 207 w 207"/>
                <a:gd name="T15" fmla="*/ 103 h 206"/>
                <a:gd name="T16" fmla="*/ 204 w 207"/>
                <a:gd name="T17" fmla="*/ 126 h 206"/>
                <a:gd name="T18" fmla="*/ 197 w 207"/>
                <a:gd name="T19" fmla="*/ 148 h 206"/>
                <a:gd name="T20" fmla="*/ 185 w 207"/>
                <a:gd name="T21" fmla="*/ 167 h 206"/>
                <a:gd name="T22" fmla="*/ 169 w 207"/>
                <a:gd name="T23" fmla="*/ 183 h 206"/>
                <a:gd name="T24" fmla="*/ 149 w 207"/>
                <a:gd name="T25" fmla="*/ 195 h 206"/>
                <a:gd name="T26" fmla="*/ 128 w 207"/>
                <a:gd name="T27" fmla="*/ 203 h 206"/>
                <a:gd name="T28" fmla="*/ 104 w 207"/>
                <a:gd name="T29" fmla="*/ 206 h 206"/>
                <a:gd name="T30" fmla="*/ 80 w 207"/>
                <a:gd name="T31" fmla="*/ 203 h 206"/>
                <a:gd name="T32" fmla="*/ 59 w 207"/>
                <a:gd name="T33" fmla="*/ 195 h 206"/>
                <a:gd name="T34" fmla="*/ 40 w 207"/>
                <a:gd name="T35" fmla="*/ 183 h 206"/>
                <a:gd name="T36" fmla="*/ 24 w 207"/>
                <a:gd name="T37" fmla="*/ 167 h 206"/>
                <a:gd name="T38" fmla="*/ 11 w 207"/>
                <a:gd name="T39" fmla="*/ 148 h 206"/>
                <a:gd name="T40" fmla="*/ 3 w 207"/>
                <a:gd name="T41" fmla="*/ 126 h 206"/>
                <a:gd name="T42" fmla="*/ 0 w 207"/>
                <a:gd name="T43" fmla="*/ 103 h 206"/>
                <a:gd name="T44" fmla="*/ 3 w 207"/>
                <a:gd name="T45" fmla="*/ 79 h 206"/>
                <a:gd name="T46" fmla="*/ 11 w 207"/>
                <a:gd name="T47" fmla="*/ 57 h 206"/>
                <a:gd name="T48" fmla="*/ 24 w 207"/>
                <a:gd name="T49" fmla="*/ 38 h 206"/>
                <a:gd name="T50" fmla="*/ 40 w 207"/>
                <a:gd name="T51" fmla="*/ 22 h 206"/>
                <a:gd name="T52" fmla="*/ 59 w 207"/>
                <a:gd name="T53" fmla="*/ 10 h 206"/>
                <a:gd name="T54" fmla="*/ 80 w 207"/>
                <a:gd name="T55" fmla="*/ 2 h 206"/>
                <a:gd name="T56" fmla="*/ 104 w 207"/>
                <a:gd name="T5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7" h="206">
                  <a:moveTo>
                    <a:pt x="104" y="0"/>
                  </a:moveTo>
                  <a:lnTo>
                    <a:pt x="128" y="2"/>
                  </a:lnTo>
                  <a:lnTo>
                    <a:pt x="149" y="10"/>
                  </a:lnTo>
                  <a:lnTo>
                    <a:pt x="169" y="22"/>
                  </a:lnTo>
                  <a:lnTo>
                    <a:pt x="185" y="38"/>
                  </a:lnTo>
                  <a:lnTo>
                    <a:pt x="197" y="57"/>
                  </a:lnTo>
                  <a:lnTo>
                    <a:pt x="204" y="79"/>
                  </a:lnTo>
                  <a:lnTo>
                    <a:pt x="207" y="103"/>
                  </a:lnTo>
                  <a:lnTo>
                    <a:pt x="204" y="126"/>
                  </a:lnTo>
                  <a:lnTo>
                    <a:pt x="197" y="148"/>
                  </a:lnTo>
                  <a:lnTo>
                    <a:pt x="185" y="167"/>
                  </a:lnTo>
                  <a:lnTo>
                    <a:pt x="169" y="183"/>
                  </a:lnTo>
                  <a:lnTo>
                    <a:pt x="149" y="195"/>
                  </a:lnTo>
                  <a:lnTo>
                    <a:pt x="128" y="203"/>
                  </a:lnTo>
                  <a:lnTo>
                    <a:pt x="104" y="206"/>
                  </a:lnTo>
                  <a:lnTo>
                    <a:pt x="80" y="203"/>
                  </a:lnTo>
                  <a:lnTo>
                    <a:pt x="59" y="195"/>
                  </a:lnTo>
                  <a:lnTo>
                    <a:pt x="40" y="183"/>
                  </a:lnTo>
                  <a:lnTo>
                    <a:pt x="24" y="167"/>
                  </a:lnTo>
                  <a:lnTo>
                    <a:pt x="11" y="148"/>
                  </a:lnTo>
                  <a:lnTo>
                    <a:pt x="3" y="126"/>
                  </a:lnTo>
                  <a:lnTo>
                    <a:pt x="0" y="103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4" y="38"/>
                  </a:lnTo>
                  <a:lnTo>
                    <a:pt x="40" y="22"/>
                  </a:lnTo>
                  <a:lnTo>
                    <a:pt x="59" y="10"/>
                  </a:lnTo>
                  <a:lnTo>
                    <a:pt x="80" y="2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12"/>
          <p:cNvGrpSpPr>
            <a:grpSpLocks noChangeAspect="1"/>
          </p:cNvGrpSpPr>
          <p:nvPr/>
        </p:nvGrpSpPr>
        <p:grpSpPr bwMode="auto">
          <a:xfrm>
            <a:off x="7450381" y="3050609"/>
            <a:ext cx="533400" cy="684212"/>
            <a:chOff x="724" y="436"/>
            <a:chExt cx="336" cy="431"/>
          </a:xfrm>
          <a:solidFill>
            <a:schemeClr val="bg1"/>
          </a:solidFill>
        </p:grpSpPr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791" y="436"/>
              <a:ext cx="112" cy="110"/>
            </a:xfrm>
            <a:custGeom>
              <a:avLst/>
              <a:gdLst>
                <a:gd name="T0" fmla="*/ 448 w 896"/>
                <a:gd name="T1" fmla="*/ 0 h 883"/>
                <a:gd name="T2" fmla="*/ 448 w 896"/>
                <a:gd name="T3" fmla="*/ 0 h 883"/>
                <a:gd name="T4" fmla="*/ 504 w 896"/>
                <a:gd name="T5" fmla="*/ 4 h 883"/>
                <a:gd name="T6" fmla="*/ 559 w 896"/>
                <a:gd name="T7" fmla="*/ 13 h 883"/>
                <a:gd name="T8" fmla="*/ 610 w 896"/>
                <a:gd name="T9" fmla="*/ 30 h 883"/>
                <a:gd name="T10" fmla="*/ 659 w 896"/>
                <a:gd name="T11" fmla="*/ 53 h 883"/>
                <a:gd name="T12" fmla="*/ 704 w 896"/>
                <a:gd name="T13" fmla="*/ 80 h 883"/>
                <a:gd name="T14" fmla="*/ 745 w 896"/>
                <a:gd name="T15" fmla="*/ 112 h 883"/>
                <a:gd name="T16" fmla="*/ 783 w 896"/>
                <a:gd name="T17" fmla="*/ 149 h 883"/>
                <a:gd name="T18" fmla="*/ 816 w 896"/>
                <a:gd name="T19" fmla="*/ 190 h 883"/>
                <a:gd name="T20" fmla="*/ 843 w 896"/>
                <a:gd name="T21" fmla="*/ 234 h 883"/>
                <a:gd name="T22" fmla="*/ 866 w 896"/>
                <a:gd name="T23" fmla="*/ 283 h 883"/>
                <a:gd name="T24" fmla="*/ 882 w 896"/>
                <a:gd name="T25" fmla="*/ 333 h 883"/>
                <a:gd name="T26" fmla="*/ 892 w 896"/>
                <a:gd name="T27" fmla="*/ 387 h 883"/>
                <a:gd name="T28" fmla="*/ 896 w 896"/>
                <a:gd name="T29" fmla="*/ 442 h 883"/>
                <a:gd name="T30" fmla="*/ 892 w 896"/>
                <a:gd name="T31" fmla="*/ 497 h 883"/>
                <a:gd name="T32" fmla="*/ 882 w 896"/>
                <a:gd name="T33" fmla="*/ 551 h 883"/>
                <a:gd name="T34" fmla="*/ 866 w 896"/>
                <a:gd name="T35" fmla="*/ 601 h 883"/>
                <a:gd name="T36" fmla="*/ 843 w 896"/>
                <a:gd name="T37" fmla="*/ 649 h 883"/>
                <a:gd name="T38" fmla="*/ 816 w 896"/>
                <a:gd name="T39" fmla="*/ 694 h 883"/>
                <a:gd name="T40" fmla="*/ 783 w 896"/>
                <a:gd name="T41" fmla="*/ 735 h 883"/>
                <a:gd name="T42" fmla="*/ 745 w 896"/>
                <a:gd name="T43" fmla="*/ 772 h 883"/>
                <a:gd name="T44" fmla="*/ 704 w 896"/>
                <a:gd name="T45" fmla="*/ 804 h 883"/>
                <a:gd name="T46" fmla="*/ 659 w 896"/>
                <a:gd name="T47" fmla="*/ 832 h 883"/>
                <a:gd name="T48" fmla="*/ 610 w 896"/>
                <a:gd name="T49" fmla="*/ 853 h 883"/>
                <a:gd name="T50" fmla="*/ 559 w 896"/>
                <a:gd name="T51" fmla="*/ 870 h 883"/>
                <a:gd name="T52" fmla="*/ 504 w 896"/>
                <a:gd name="T53" fmla="*/ 880 h 883"/>
                <a:gd name="T54" fmla="*/ 448 w 896"/>
                <a:gd name="T55" fmla="*/ 883 h 883"/>
                <a:gd name="T56" fmla="*/ 392 w 896"/>
                <a:gd name="T57" fmla="*/ 880 h 883"/>
                <a:gd name="T58" fmla="*/ 338 w 896"/>
                <a:gd name="T59" fmla="*/ 870 h 883"/>
                <a:gd name="T60" fmla="*/ 286 w 896"/>
                <a:gd name="T61" fmla="*/ 853 h 883"/>
                <a:gd name="T62" fmla="*/ 237 w 896"/>
                <a:gd name="T63" fmla="*/ 832 h 883"/>
                <a:gd name="T64" fmla="*/ 193 w 896"/>
                <a:gd name="T65" fmla="*/ 804 h 883"/>
                <a:gd name="T66" fmla="*/ 151 w 896"/>
                <a:gd name="T67" fmla="*/ 772 h 883"/>
                <a:gd name="T68" fmla="*/ 113 w 896"/>
                <a:gd name="T69" fmla="*/ 735 h 883"/>
                <a:gd name="T70" fmla="*/ 81 w 896"/>
                <a:gd name="T71" fmla="*/ 694 h 883"/>
                <a:gd name="T72" fmla="*/ 53 w 896"/>
                <a:gd name="T73" fmla="*/ 649 h 883"/>
                <a:gd name="T74" fmla="*/ 31 w 896"/>
                <a:gd name="T75" fmla="*/ 601 h 883"/>
                <a:gd name="T76" fmla="*/ 14 w 896"/>
                <a:gd name="T77" fmla="*/ 551 h 883"/>
                <a:gd name="T78" fmla="*/ 4 w 896"/>
                <a:gd name="T79" fmla="*/ 497 h 883"/>
                <a:gd name="T80" fmla="*/ 0 w 896"/>
                <a:gd name="T81" fmla="*/ 442 h 883"/>
                <a:gd name="T82" fmla="*/ 4 w 896"/>
                <a:gd name="T83" fmla="*/ 387 h 883"/>
                <a:gd name="T84" fmla="*/ 14 w 896"/>
                <a:gd name="T85" fmla="*/ 333 h 883"/>
                <a:gd name="T86" fmla="*/ 31 w 896"/>
                <a:gd name="T87" fmla="*/ 283 h 883"/>
                <a:gd name="T88" fmla="*/ 53 w 896"/>
                <a:gd name="T89" fmla="*/ 234 h 883"/>
                <a:gd name="T90" fmla="*/ 81 w 896"/>
                <a:gd name="T91" fmla="*/ 190 h 883"/>
                <a:gd name="T92" fmla="*/ 113 w 896"/>
                <a:gd name="T93" fmla="*/ 149 h 883"/>
                <a:gd name="T94" fmla="*/ 151 w 896"/>
                <a:gd name="T95" fmla="*/ 112 h 883"/>
                <a:gd name="T96" fmla="*/ 193 w 896"/>
                <a:gd name="T97" fmla="*/ 80 h 883"/>
                <a:gd name="T98" fmla="*/ 237 w 896"/>
                <a:gd name="T99" fmla="*/ 53 h 883"/>
                <a:gd name="T100" fmla="*/ 286 w 896"/>
                <a:gd name="T101" fmla="*/ 30 h 883"/>
                <a:gd name="T102" fmla="*/ 338 w 896"/>
                <a:gd name="T103" fmla="*/ 13 h 883"/>
                <a:gd name="T104" fmla="*/ 392 w 896"/>
                <a:gd name="T105" fmla="*/ 4 h 883"/>
                <a:gd name="T106" fmla="*/ 448 w 896"/>
                <a:gd name="T107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6" h="883">
                  <a:moveTo>
                    <a:pt x="448" y="0"/>
                  </a:moveTo>
                  <a:lnTo>
                    <a:pt x="448" y="0"/>
                  </a:lnTo>
                  <a:lnTo>
                    <a:pt x="504" y="4"/>
                  </a:lnTo>
                  <a:lnTo>
                    <a:pt x="559" y="13"/>
                  </a:lnTo>
                  <a:lnTo>
                    <a:pt x="610" y="30"/>
                  </a:lnTo>
                  <a:lnTo>
                    <a:pt x="659" y="53"/>
                  </a:lnTo>
                  <a:lnTo>
                    <a:pt x="704" y="80"/>
                  </a:lnTo>
                  <a:lnTo>
                    <a:pt x="745" y="112"/>
                  </a:lnTo>
                  <a:lnTo>
                    <a:pt x="783" y="149"/>
                  </a:lnTo>
                  <a:lnTo>
                    <a:pt x="816" y="190"/>
                  </a:lnTo>
                  <a:lnTo>
                    <a:pt x="843" y="234"/>
                  </a:lnTo>
                  <a:lnTo>
                    <a:pt x="866" y="283"/>
                  </a:lnTo>
                  <a:lnTo>
                    <a:pt x="882" y="333"/>
                  </a:lnTo>
                  <a:lnTo>
                    <a:pt x="892" y="387"/>
                  </a:lnTo>
                  <a:lnTo>
                    <a:pt x="896" y="442"/>
                  </a:lnTo>
                  <a:lnTo>
                    <a:pt x="892" y="497"/>
                  </a:lnTo>
                  <a:lnTo>
                    <a:pt x="882" y="551"/>
                  </a:lnTo>
                  <a:lnTo>
                    <a:pt x="866" y="601"/>
                  </a:lnTo>
                  <a:lnTo>
                    <a:pt x="843" y="649"/>
                  </a:lnTo>
                  <a:lnTo>
                    <a:pt x="816" y="694"/>
                  </a:lnTo>
                  <a:lnTo>
                    <a:pt x="783" y="735"/>
                  </a:lnTo>
                  <a:lnTo>
                    <a:pt x="745" y="772"/>
                  </a:lnTo>
                  <a:lnTo>
                    <a:pt x="704" y="804"/>
                  </a:lnTo>
                  <a:lnTo>
                    <a:pt x="659" y="832"/>
                  </a:lnTo>
                  <a:lnTo>
                    <a:pt x="610" y="853"/>
                  </a:lnTo>
                  <a:lnTo>
                    <a:pt x="559" y="870"/>
                  </a:lnTo>
                  <a:lnTo>
                    <a:pt x="504" y="880"/>
                  </a:lnTo>
                  <a:lnTo>
                    <a:pt x="448" y="883"/>
                  </a:lnTo>
                  <a:lnTo>
                    <a:pt x="392" y="880"/>
                  </a:lnTo>
                  <a:lnTo>
                    <a:pt x="338" y="870"/>
                  </a:lnTo>
                  <a:lnTo>
                    <a:pt x="286" y="853"/>
                  </a:lnTo>
                  <a:lnTo>
                    <a:pt x="237" y="832"/>
                  </a:lnTo>
                  <a:lnTo>
                    <a:pt x="193" y="804"/>
                  </a:lnTo>
                  <a:lnTo>
                    <a:pt x="151" y="772"/>
                  </a:lnTo>
                  <a:lnTo>
                    <a:pt x="113" y="735"/>
                  </a:lnTo>
                  <a:lnTo>
                    <a:pt x="81" y="694"/>
                  </a:lnTo>
                  <a:lnTo>
                    <a:pt x="53" y="649"/>
                  </a:lnTo>
                  <a:lnTo>
                    <a:pt x="31" y="601"/>
                  </a:lnTo>
                  <a:lnTo>
                    <a:pt x="14" y="551"/>
                  </a:lnTo>
                  <a:lnTo>
                    <a:pt x="4" y="497"/>
                  </a:lnTo>
                  <a:lnTo>
                    <a:pt x="0" y="442"/>
                  </a:lnTo>
                  <a:lnTo>
                    <a:pt x="4" y="387"/>
                  </a:lnTo>
                  <a:lnTo>
                    <a:pt x="14" y="333"/>
                  </a:lnTo>
                  <a:lnTo>
                    <a:pt x="31" y="283"/>
                  </a:lnTo>
                  <a:lnTo>
                    <a:pt x="53" y="234"/>
                  </a:lnTo>
                  <a:lnTo>
                    <a:pt x="81" y="190"/>
                  </a:lnTo>
                  <a:lnTo>
                    <a:pt x="113" y="149"/>
                  </a:lnTo>
                  <a:lnTo>
                    <a:pt x="151" y="112"/>
                  </a:lnTo>
                  <a:lnTo>
                    <a:pt x="193" y="80"/>
                  </a:lnTo>
                  <a:lnTo>
                    <a:pt x="237" y="53"/>
                  </a:lnTo>
                  <a:lnTo>
                    <a:pt x="286" y="30"/>
                  </a:lnTo>
                  <a:lnTo>
                    <a:pt x="338" y="13"/>
                  </a:lnTo>
                  <a:lnTo>
                    <a:pt x="392" y="4"/>
                  </a:lnTo>
                  <a:lnTo>
                    <a:pt x="4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724" y="605"/>
              <a:ext cx="326" cy="254"/>
            </a:xfrm>
            <a:custGeom>
              <a:avLst/>
              <a:gdLst>
                <a:gd name="T0" fmla="*/ 224 w 2612"/>
                <a:gd name="T1" fmla="*/ 0 h 2032"/>
                <a:gd name="T2" fmla="*/ 538 w 2612"/>
                <a:gd name="T3" fmla="*/ 1237 h 2032"/>
                <a:gd name="T4" fmla="*/ 990 w 2612"/>
                <a:gd name="T5" fmla="*/ 1237 h 2032"/>
                <a:gd name="T6" fmla="*/ 1024 w 2612"/>
                <a:gd name="T7" fmla="*/ 1169 h 2032"/>
                <a:gd name="T8" fmla="*/ 1278 w 2612"/>
                <a:gd name="T9" fmla="*/ 642 h 2032"/>
                <a:gd name="T10" fmla="*/ 1328 w 2612"/>
                <a:gd name="T11" fmla="*/ 539 h 2032"/>
                <a:gd name="T12" fmla="*/ 2612 w 2612"/>
                <a:gd name="T13" fmla="*/ 539 h 2032"/>
                <a:gd name="T14" fmla="*/ 2612 w 2612"/>
                <a:gd name="T15" fmla="*/ 672 h 2032"/>
                <a:gd name="T16" fmla="*/ 1413 w 2612"/>
                <a:gd name="T17" fmla="*/ 672 h 2032"/>
                <a:gd name="T18" fmla="*/ 1271 w 2612"/>
                <a:gd name="T19" fmla="*/ 963 h 2032"/>
                <a:gd name="T20" fmla="*/ 1172 w 2612"/>
                <a:gd name="T21" fmla="*/ 1169 h 2032"/>
                <a:gd name="T22" fmla="*/ 1139 w 2612"/>
                <a:gd name="T23" fmla="*/ 1237 h 2032"/>
                <a:gd name="T24" fmla="*/ 1422 w 2612"/>
                <a:gd name="T25" fmla="*/ 1237 h 2032"/>
                <a:gd name="T26" fmla="*/ 1422 w 2612"/>
                <a:gd name="T27" fmla="*/ 1465 h 2032"/>
                <a:gd name="T28" fmla="*/ 1260 w 2612"/>
                <a:gd name="T29" fmla="*/ 1465 h 2032"/>
                <a:gd name="T30" fmla="*/ 1483 w 2612"/>
                <a:gd name="T31" fmla="*/ 1970 h 2032"/>
                <a:gd name="T32" fmla="*/ 1342 w 2612"/>
                <a:gd name="T33" fmla="*/ 2031 h 2032"/>
                <a:gd name="T34" fmla="*/ 1091 w 2612"/>
                <a:gd name="T35" fmla="*/ 1465 h 2032"/>
                <a:gd name="T36" fmla="*/ 707 w 2612"/>
                <a:gd name="T37" fmla="*/ 1465 h 2032"/>
                <a:gd name="T38" fmla="*/ 447 w 2612"/>
                <a:gd name="T39" fmla="*/ 2032 h 2032"/>
                <a:gd name="T40" fmla="*/ 306 w 2612"/>
                <a:gd name="T41" fmla="*/ 1969 h 2032"/>
                <a:gd name="T42" fmla="*/ 539 w 2612"/>
                <a:gd name="T43" fmla="*/ 1465 h 2032"/>
                <a:gd name="T44" fmla="*/ 358 w 2612"/>
                <a:gd name="T45" fmla="*/ 1465 h 2032"/>
                <a:gd name="T46" fmla="*/ 0 w 2612"/>
                <a:gd name="T47" fmla="*/ 55 h 2032"/>
                <a:gd name="T48" fmla="*/ 224 w 2612"/>
                <a:gd name="T49" fmla="*/ 0 h 2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12" h="2032">
                  <a:moveTo>
                    <a:pt x="224" y="0"/>
                  </a:moveTo>
                  <a:lnTo>
                    <a:pt x="538" y="1237"/>
                  </a:lnTo>
                  <a:lnTo>
                    <a:pt x="990" y="1237"/>
                  </a:lnTo>
                  <a:lnTo>
                    <a:pt x="1024" y="1169"/>
                  </a:lnTo>
                  <a:lnTo>
                    <a:pt x="1278" y="642"/>
                  </a:lnTo>
                  <a:lnTo>
                    <a:pt x="1328" y="539"/>
                  </a:lnTo>
                  <a:lnTo>
                    <a:pt x="2612" y="539"/>
                  </a:lnTo>
                  <a:lnTo>
                    <a:pt x="2612" y="672"/>
                  </a:lnTo>
                  <a:lnTo>
                    <a:pt x="1413" y="672"/>
                  </a:lnTo>
                  <a:lnTo>
                    <a:pt x="1271" y="963"/>
                  </a:lnTo>
                  <a:lnTo>
                    <a:pt x="1172" y="1169"/>
                  </a:lnTo>
                  <a:lnTo>
                    <a:pt x="1139" y="1237"/>
                  </a:lnTo>
                  <a:lnTo>
                    <a:pt x="1422" y="1237"/>
                  </a:lnTo>
                  <a:lnTo>
                    <a:pt x="1422" y="1465"/>
                  </a:lnTo>
                  <a:lnTo>
                    <a:pt x="1260" y="1465"/>
                  </a:lnTo>
                  <a:lnTo>
                    <a:pt x="1483" y="1970"/>
                  </a:lnTo>
                  <a:lnTo>
                    <a:pt x="1342" y="2031"/>
                  </a:lnTo>
                  <a:lnTo>
                    <a:pt x="1091" y="1465"/>
                  </a:lnTo>
                  <a:lnTo>
                    <a:pt x="707" y="1465"/>
                  </a:lnTo>
                  <a:lnTo>
                    <a:pt x="447" y="2032"/>
                  </a:lnTo>
                  <a:lnTo>
                    <a:pt x="306" y="1969"/>
                  </a:lnTo>
                  <a:lnTo>
                    <a:pt x="539" y="1465"/>
                  </a:lnTo>
                  <a:lnTo>
                    <a:pt x="358" y="1465"/>
                  </a:lnTo>
                  <a:lnTo>
                    <a:pt x="0" y="55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/>
            <p:cNvSpPr>
              <a:spLocks noEditPoints="1"/>
            </p:cNvSpPr>
            <p:nvPr/>
          </p:nvSpPr>
          <p:spPr bwMode="auto">
            <a:xfrm>
              <a:off x="796" y="554"/>
              <a:ext cx="264" cy="197"/>
            </a:xfrm>
            <a:custGeom>
              <a:avLst/>
              <a:gdLst>
                <a:gd name="T0" fmla="*/ 1678 w 2113"/>
                <a:gd name="T1" fmla="*/ 781 h 1577"/>
                <a:gd name="T2" fmla="*/ 1678 w 2113"/>
                <a:gd name="T3" fmla="*/ 817 h 1577"/>
                <a:gd name="T4" fmla="*/ 1916 w 2113"/>
                <a:gd name="T5" fmla="*/ 817 h 1577"/>
                <a:gd name="T6" fmla="*/ 1916 w 2113"/>
                <a:gd name="T7" fmla="*/ 781 h 1577"/>
                <a:gd name="T8" fmla="*/ 1678 w 2113"/>
                <a:gd name="T9" fmla="*/ 781 h 1577"/>
                <a:gd name="T10" fmla="*/ 1585 w 2113"/>
                <a:gd name="T11" fmla="*/ 781 h 1577"/>
                <a:gd name="T12" fmla="*/ 1585 w 2113"/>
                <a:gd name="T13" fmla="*/ 817 h 1577"/>
                <a:gd name="T14" fmla="*/ 1650 w 2113"/>
                <a:gd name="T15" fmla="*/ 817 h 1577"/>
                <a:gd name="T16" fmla="*/ 1650 w 2113"/>
                <a:gd name="T17" fmla="*/ 781 h 1577"/>
                <a:gd name="T18" fmla="*/ 1585 w 2113"/>
                <a:gd name="T19" fmla="*/ 781 h 1577"/>
                <a:gd name="T20" fmla="*/ 1495 w 2113"/>
                <a:gd name="T21" fmla="*/ 781 h 1577"/>
                <a:gd name="T22" fmla="*/ 1495 w 2113"/>
                <a:gd name="T23" fmla="*/ 817 h 1577"/>
                <a:gd name="T24" fmla="*/ 1560 w 2113"/>
                <a:gd name="T25" fmla="*/ 817 h 1577"/>
                <a:gd name="T26" fmla="*/ 1560 w 2113"/>
                <a:gd name="T27" fmla="*/ 781 h 1577"/>
                <a:gd name="T28" fmla="*/ 1495 w 2113"/>
                <a:gd name="T29" fmla="*/ 781 h 1577"/>
                <a:gd name="T30" fmla="*/ 853 w 2113"/>
                <a:gd name="T31" fmla="*/ 768 h 1577"/>
                <a:gd name="T32" fmla="*/ 853 w 2113"/>
                <a:gd name="T33" fmla="*/ 799 h 1577"/>
                <a:gd name="T34" fmla="*/ 980 w 2113"/>
                <a:gd name="T35" fmla="*/ 814 h 1577"/>
                <a:gd name="T36" fmla="*/ 977 w 2113"/>
                <a:gd name="T37" fmla="*/ 777 h 1577"/>
                <a:gd name="T38" fmla="*/ 853 w 2113"/>
                <a:gd name="T39" fmla="*/ 768 h 1577"/>
                <a:gd name="T40" fmla="*/ 2022 w 2113"/>
                <a:gd name="T41" fmla="*/ 100 h 1577"/>
                <a:gd name="T42" fmla="*/ 1353 w 2113"/>
                <a:gd name="T43" fmla="*/ 215 h 1577"/>
                <a:gd name="T44" fmla="*/ 1311 w 2113"/>
                <a:gd name="T45" fmla="*/ 696 h 1577"/>
                <a:gd name="T46" fmla="*/ 1343 w 2113"/>
                <a:gd name="T47" fmla="*/ 723 h 1577"/>
                <a:gd name="T48" fmla="*/ 1971 w 2113"/>
                <a:gd name="T49" fmla="*/ 723 h 1577"/>
                <a:gd name="T50" fmla="*/ 2022 w 2113"/>
                <a:gd name="T51" fmla="*/ 100 h 1577"/>
                <a:gd name="T52" fmla="*/ 2113 w 2113"/>
                <a:gd name="T53" fmla="*/ 0 h 1577"/>
                <a:gd name="T54" fmla="*/ 2028 w 2113"/>
                <a:gd name="T55" fmla="*/ 881 h 1577"/>
                <a:gd name="T56" fmla="*/ 1110 w 2113"/>
                <a:gd name="T57" fmla="*/ 881 h 1577"/>
                <a:gd name="T58" fmla="*/ 1110 w 2113"/>
                <a:gd name="T59" fmla="*/ 751 h 1577"/>
                <a:gd name="T60" fmla="*/ 1081 w 2113"/>
                <a:gd name="T61" fmla="*/ 732 h 1577"/>
                <a:gd name="T62" fmla="*/ 1082 w 2113"/>
                <a:gd name="T63" fmla="*/ 876 h 1577"/>
                <a:gd name="T64" fmla="*/ 776 w 2113"/>
                <a:gd name="T65" fmla="*/ 837 h 1577"/>
                <a:gd name="T66" fmla="*/ 775 w 2113"/>
                <a:gd name="T67" fmla="*/ 702 h 1577"/>
                <a:gd name="T68" fmla="*/ 1062 w 2113"/>
                <a:gd name="T69" fmla="*/ 719 h 1577"/>
                <a:gd name="T70" fmla="*/ 733 w 2113"/>
                <a:gd name="T71" fmla="*/ 506 h 1577"/>
                <a:gd name="T72" fmla="*/ 704 w 2113"/>
                <a:gd name="T73" fmla="*/ 874 h 1577"/>
                <a:gd name="T74" fmla="*/ 685 w 2113"/>
                <a:gd name="T75" fmla="*/ 915 h 1577"/>
                <a:gd name="T76" fmla="*/ 363 w 2113"/>
                <a:gd name="T77" fmla="*/ 1577 h 1577"/>
                <a:gd name="T78" fmla="*/ 0 w 2113"/>
                <a:gd name="T79" fmla="*/ 1577 h 1577"/>
                <a:gd name="T80" fmla="*/ 76 w 2113"/>
                <a:gd name="T81" fmla="*/ 76 h 1577"/>
                <a:gd name="T82" fmla="*/ 586 w 2113"/>
                <a:gd name="T83" fmla="*/ 76 h 1577"/>
                <a:gd name="T84" fmla="*/ 1266 w 2113"/>
                <a:gd name="T85" fmla="*/ 658 h 1577"/>
                <a:gd name="T86" fmla="*/ 1315 w 2113"/>
                <a:gd name="T87" fmla="*/ 140 h 1577"/>
                <a:gd name="T88" fmla="*/ 2029 w 2113"/>
                <a:gd name="T89" fmla="*/ 18 h 1577"/>
                <a:gd name="T90" fmla="*/ 2113 w 2113"/>
                <a:gd name="T91" fmla="*/ 0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3" h="1577">
                  <a:moveTo>
                    <a:pt x="1678" y="781"/>
                  </a:moveTo>
                  <a:lnTo>
                    <a:pt x="1678" y="817"/>
                  </a:lnTo>
                  <a:lnTo>
                    <a:pt x="1916" y="817"/>
                  </a:lnTo>
                  <a:lnTo>
                    <a:pt x="1916" y="781"/>
                  </a:lnTo>
                  <a:lnTo>
                    <a:pt x="1678" y="781"/>
                  </a:lnTo>
                  <a:close/>
                  <a:moveTo>
                    <a:pt x="1585" y="781"/>
                  </a:moveTo>
                  <a:lnTo>
                    <a:pt x="1585" y="817"/>
                  </a:lnTo>
                  <a:lnTo>
                    <a:pt x="1650" y="817"/>
                  </a:lnTo>
                  <a:lnTo>
                    <a:pt x="1650" y="781"/>
                  </a:lnTo>
                  <a:lnTo>
                    <a:pt x="1585" y="781"/>
                  </a:lnTo>
                  <a:close/>
                  <a:moveTo>
                    <a:pt x="1495" y="781"/>
                  </a:moveTo>
                  <a:lnTo>
                    <a:pt x="1495" y="817"/>
                  </a:lnTo>
                  <a:lnTo>
                    <a:pt x="1560" y="817"/>
                  </a:lnTo>
                  <a:lnTo>
                    <a:pt x="1560" y="781"/>
                  </a:lnTo>
                  <a:lnTo>
                    <a:pt x="1495" y="781"/>
                  </a:lnTo>
                  <a:close/>
                  <a:moveTo>
                    <a:pt x="853" y="768"/>
                  </a:moveTo>
                  <a:lnTo>
                    <a:pt x="853" y="799"/>
                  </a:lnTo>
                  <a:lnTo>
                    <a:pt x="980" y="814"/>
                  </a:lnTo>
                  <a:lnTo>
                    <a:pt x="977" y="777"/>
                  </a:lnTo>
                  <a:lnTo>
                    <a:pt x="853" y="768"/>
                  </a:lnTo>
                  <a:close/>
                  <a:moveTo>
                    <a:pt x="2022" y="100"/>
                  </a:moveTo>
                  <a:lnTo>
                    <a:pt x="1353" y="215"/>
                  </a:lnTo>
                  <a:lnTo>
                    <a:pt x="1311" y="696"/>
                  </a:lnTo>
                  <a:lnTo>
                    <a:pt x="1343" y="723"/>
                  </a:lnTo>
                  <a:lnTo>
                    <a:pt x="1971" y="723"/>
                  </a:lnTo>
                  <a:lnTo>
                    <a:pt x="2022" y="100"/>
                  </a:lnTo>
                  <a:close/>
                  <a:moveTo>
                    <a:pt x="2113" y="0"/>
                  </a:moveTo>
                  <a:lnTo>
                    <a:pt x="2028" y="881"/>
                  </a:lnTo>
                  <a:lnTo>
                    <a:pt x="1110" y="881"/>
                  </a:lnTo>
                  <a:lnTo>
                    <a:pt x="1110" y="751"/>
                  </a:lnTo>
                  <a:lnTo>
                    <a:pt x="1081" y="732"/>
                  </a:lnTo>
                  <a:lnTo>
                    <a:pt x="1082" y="876"/>
                  </a:lnTo>
                  <a:lnTo>
                    <a:pt x="776" y="837"/>
                  </a:lnTo>
                  <a:lnTo>
                    <a:pt x="775" y="702"/>
                  </a:lnTo>
                  <a:lnTo>
                    <a:pt x="1062" y="719"/>
                  </a:lnTo>
                  <a:lnTo>
                    <a:pt x="733" y="506"/>
                  </a:lnTo>
                  <a:lnTo>
                    <a:pt x="704" y="874"/>
                  </a:lnTo>
                  <a:lnTo>
                    <a:pt x="685" y="915"/>
                  </a:lnTo>
                  <a:lnTo>
                    <a:pt x="363" y="1577"/>
                  </a:lnTo>
                  <a:lnTo>
                    <a:pt x="0" y="1577"/>
                  </a:lnTo>
                  <a:lnTo>
                    <a:pt x="76" y="76"/>
                  </a:lnTo>
                  <a:lnTo>
                    <a:pt x="586" y="76"/>
                  </a:lnTo>
                  <a:lnTo>
                    <a:pt x="1266" y="658"/>
                  </a:lnTo>
                  <a:lnTo>
                    <a:pt x="1315" y="140"/>
                  </a:lnTo>
                  <a:lnTo>
                    <a:pt x="2029" y="18"/>
                  </a:lnTo>
                  <a:lnTo>
                    <a:pt x="2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881" y="712"/>
              <a:ext cx="101" cy="155"/>
            </a:xfrm>
            <a:custGeom>
              <a:avLst/>
              <a:gdLst>
                <a:gd name="T0" fmla="*/ 149 w 804"/>
                <a:gd name="T1" fmla="*/ 0 h 1238"/>
                <a:gd name="T2" fmla="*/ 804 w 804"/>
                <a:gd name="T3" fmla="*/ 0 h 1238"/>
                <a:gd name="T4" fmla="*/ 804 w 804"/>
                <a:gd name="T5" fmla="*/ 1238 h 1238"/>
                <a:gd name="T6" fmla="*/ 401 w 804"/>
                <a:gd name="T7" fmla="*/ 1238 h 1238"/>
                <a:gd name="T8" fmla="*/ 401 w 804"/>
                <a:gd name="T9" fmla="*/ 310 h 1238"/>
                <a:gd name="T10" fmla="*/ 0 w 804"/>
                <a:gd name="T11" fmla="*/ 310 h 1238"/>
                <a:gd name="T12" fmla="*/ 149 w 804"/>
                <a:gd name="T13" fmla="*/ 0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1238">
                  <a:moveTo>
                    <a:pt x="149" y="0"/>
                  </a:moveTo>
                  <a:lnTo>
                    <a:pt x="804" y="0"/>
                  </a:lnTo>
                  <a:lnTo>
                    <a:pt x="804" y="1238"/>
                  </a:lnTo>
                  <a:lnTo>
                    <a:pt x="401" y="1238"/>
                  </a:lnTo>
                  <a:lnTo>
                    <a:pt x="401" y="310"/>
                  </a:lnTo>
                  <a:lnTo>
                    <a:pt x="0" y="310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20"/>
          <p:cNvGrpSpPr>
            <a:grpSpLocks noChangeAspect="1"/>
          </p:cNvGrpSpPr>
          <p:nvPr/>
        </p:nvGrpSpPr>
        <p:grpSpPr bwMode="auto">
          <a:xfrm>
            <a:off x="5747446" y="4919817"/>
            <a:ext cx="501650" cy="673100"/>
            <a:chOff x="334" y="243"/>
            <a:chExt cx="316" cy="424"/>
          </a:xfrm>
          <a:solidFill>
            <a:schemeClr val="bg1"/>
          </a:solidFill>
        </p:grpSpPr>
        <p:sp>
          <p:nvSpPr>
            <p:cNvPr id="54" name="Freeform 22"/>
            <p:cNvSpPr>
              <a:spLocks noEditPoints="1"/>
            </p:cNvSpPr>
            <p:nvPr/>
          </p:nvSpPr>
          <p:spPr bwMode="auto">
            <a:xfrm>
              <a:off x="372" y="243"/>
              <a:ext cx="234" cy="249"/>
            </a:xfrm>
            <a:custGeom>
              <a:avLst/>
              <a:gdLst>
                <a:gd name="T0" fmla="*/ 1060 w 1872"/>
                <a:gd name="T1" fmla="*/ 515 h 1991"/>
                <a:gd name="T2" fmla="*/ 1153 w 1872"/>
                <a:gd name="T3" fmla="*/ 611 h 1991"/>
                <a:gd name="T4" fmla="*/ 1231 w 1872"/>
                <a:gd name="T5" fmla="*/ 749 h 1991"/>
                <a:gd name="T6" fmla="*/ 1258 w 1872"/>
                <a:gd name="T7" fmla="*/ 853 h 1991"/>
                <a:gd name="T8" fmla="*/ 1257 w 1872"/>
                <a:gd name="T9" fmla="*/ 865 h 1991"/>
                <a:gd name="T10" fmla="*/ 1214 w 1872"/>
                <a:gd name="T11" fmla="*/ 787 h 1991"/>
                <a:gd name="T12" fmla="*/ 1131 w 1872"/>
                <a:gd name="T13" fmla="*/ 694 h 1991"/>
                <a:gd name="T14" fmla="*/ 1041 w 1872"/>
                <a:gd name="T15" fmla="*/ 634 h 1991"/>
                <a:gd name="T16" fmla="*/ 936 w 1872"/>
                <a:gd name="T17" fmla="*/ 597 h 1991"/>
                <a:gd name="T18" fmla="*/ 818 w 1872"/>
                <a:gd name="T19" fmla="*/ 705 h 1991"/>
                <a:gd name="T20" fmla="*/ 610 w 1872"/>
                <a:gd name="T21" fmla="*/ 840 h 1991"/>
                <a:gd name="T22" fmla="*/ 409 w 1872"/>
                <a:gd name="T23" fmla="*/ 889 h 1991"/>
                <a:gd name="T24" fmla="*/ 250 w 1872"/>
                <a:gd name="T25" fmla="*/ 847 h 1991"/>
                <a:gd name="T26" fmla="*/ 171 w 1872"/>
                <a:gd name="T27" fmla="*/ 839 h 1991"/>
                <a:gd name="T28" fmla="*/ 150 w 1872"/>
                <a:gd name="T29" fmla="*/ 969 h 1991"/>
                <a:gd name="T30" fmla="*/ 211 w 1872"/>
                <a:gd name="T31" fmla="*/ 1102 h 1991"/>
                <a:gd name="T32" fmla="*/ 322 w 1872"/>
                <a:gd name="T33" fmla="*/ 1150 h 1991"/>
                <a:gd name="T34" fmla="*/ 419 w 1872"/>
                <a:gd name="T35" fmla="*/ 1415 h 1991"/>
                <a:gd name="T36" fmla="*/ 585 w 1872"/>
                <a:gd name="T37" fmla="*/ 1666 h 1991"/>
                <a:gd name="T38" fmla="*/ 796 w 1872"/>
                <a:gd name="T39" fmla="*/ 1827 h 1991"/>
                <a:gd name="T40" fmla="*/ 1032 w 1872"/>
                <a:gd name="T41" fmla="*/ 1844 h 1991"/>
                <a:gd name="T42" fmla="*/ 1251 w 1872"/>
                <a:gd name="T43" fmla="*/ 1707 h 1991"/>
                <a:gd name="T44" fmla="*/ 1428 w 1872"/>
                <a:gd name="T45" fmla="*/ 1470 h 1991"/>
                <a:gd name="T46" fmla="*/ 1542 w 1872"/>
                <a:gd name="T47" fmla="*/ 1187 h 1991"/>
                <a:gd name="T48" fmla="*/ 1646 w 1872"/>
                <a:gd name="T49" fmla="*/ 1119 h 1991"/>
                <a:gd name="T50" fmla="*/ 1718 w 1872"/>
                <a:gd name="T51" fmla="*/ 998 h 1991"/>
                <a:gd name="T52" fmla="*/ 1714 w 1872"/>
                <a:gd name="T53" fmla="*/ 860 h 1991"/>
                <a:gd name="T54" fmla="*/ 1654 w 1872"/>
                <a:gd name="T55" fmla="*/ 797 h 1991"/>
                <a:gd name="T56" fmla="*/ 1566 w 1872"/>
                <a:gd name="T57" fmla="*/ 885 h 1991"/>
                <a:gd name="T58" fmla="*/ 1481 w 1872"/>
                <a:gd name="T59" fmla="*/ 943 h 1991"/>
                <a:gd name="T60" fmla="*/ 1436 w 1872"/>
                <a:gd name="T61" fmla="*/ 904 h 1991"/>
                <a:gd name="T62" fmla="*/ 1394 w 1872"/>
                <a:gd name="T63" fmla="*/ 796 h 1991"/>
                <a:gd name="T64" fmla="*/ 1320 w 1872"/>
                <a:gd name="T65" fmla="*/ 651 h 1991"/>
                <a:gd name="T66" fmla="*/ 1174 w 1872"/>
                <a:gd name="T67" fmla="*/ 501 h 1991"/>
                <a:gd name="T68" fmla="*/ 936 w 1872"/>
                <a:gd name="T69" fmla="*/ 0 h 1991"/>
                <a:gd name="T70" fmla="*/ 1206 w 1872"/>
                <a:gd name="T71" fmla="*/ 50 h 1991"/>
                <a:gd name="T72" fmla="*/ 1499 w 1872"/>
                <a:gd name="T73" fmla="*/ 236 h 1991"/>
                <a:gd name="T74" fmla="*/ 1721 w 1872"/>
                <a:gd name="T75" fmla="*/ 532 h 1991"/>
                <a:gd name="T76" fmla="*/ 1850 w 1872"/>
                <a:gd name="T77" fmla="*/ 912 h 1991"/>
                <a:gd name="T78" fmla="*/ 1868 w 1872"/>
                <a:gd name="T79" fmla="*/ 1328 h 1991"/>
                <a:gd name="T80" fmla="*/ 1826 w 1872"/>
                <a:gd name="T81" fmla="*/ 1637 h 1991"/>
                <a:gd name="T82" fmla="*/ 1740 w 1872"/>
                <a:gd name="T83" fmla="*/ 1831 h 1991"/>
                <a:gd name="T84" fmla="*/ 1618 w 1872"/>
                <a:gd name="T85" fmla="*/ 1937 h 1991"/>
                <a:gd name="T86" fmla="*/ 1464 w 1872"/>
                <a:gd name="T87" fmla="*/ 1978 h 1991"/>
                <a:gd name="T88" fmla="*/ 1284 w 1872"/>
                <a:gd name="T89" fmla="*/ 1979 h 1991"/>
                <a:gd name="T90" fmla="*/ 1083 w 1872"/>
                <a:gd name="T91" fmla="*/ 1964 h 1991"/>
                <a:gd name="T92" fmla="*/ 902 w 1872"/>
                <a:gd name="T93" fmla="*/ 1974 h 1991"/>
                <a:gd name="T94" fmla="*/ 639 w 1872"/>
                <a:gd name="T95" fmla="*/ 1980 h 1991"/>
                <a:gd name="T96" fmla="*/ 356 w 1872"/>
                <a:gd name="T97" fmla="*/ 1984 h 1991"/>
                <a:gd name="T98" fmla="*/ 209 w 1872"/>
                <a:gd name="T99" fmla="*/ 1929 h 1991"/>
                <a:gd name="T100" fmla="*/ 103 w 1872"/>
                <a:gd name="T101" fmla="*/ 1805 h 1991"/>
                <a:gd name="T102" fmla="*/ 31 w 1872"/>
                <a:gd name="T103" fmla="*/ 1588 h 1991"/>
                <a:gd name="T104" fmla="*/ 1 w 1872"/>
                <a:gd name="T105" fmla="*/ 1251 h 1991"/>
                <a:gd name="T106" fmla="*/ 39 w 1872"/>
                <a:gd name="T107" fmla="*/ 831 h 1991"/>
                <a:gd name="T108" fmla="*/ 188 w 1872"/>
                <a:gd name="T109" fmla="*/ 465 h 1991"/>
                <a:gd name="T110" fmla="*/ 426 w 1872"/>
                <a:gd name="T111" fmla="*/ 188 h 1991"/>
                <a:gd name="T112" fmla="*/ 730 w 1872"/>
                <a:gd name="T113" fmla="*/ 28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72" h="1991">
                  <a:moveTo>
                    <a:pt x="1021" y="415"/>
                  </a:moveTo>
                  <a:lnTo>
                    <a:pt x="1011" y="444"/>
                  </a:lnTo>
                  <a:lnTo>
                    <a:pt x="997" y="473"/>
                  </a:lnTo>
                  <a:lnTo>
                    <a:pt x="1029" y="494"/>
                  </a:lnTo>
                  <a:lnTo>
                    <a:pt x="1060" y="515"/>
                  </a:lnTo>
                  <a:lnTo>
                    <a:pt x="1081" y="533"/>
                  </a:lnTo>
                  <a:lnTo>
                    <a:pt x="1101" y="551"/>
                  </a:lnTo>
                  <a:lnTo>
                    <a:pt x="1120" y="570"/>
                  </a:lnTo>
                  <a:lnTo>
                    <a:pt x="1138" y="590"/>
                  </a:lnTo>
                  <a:lnTo>
                    <a:pt x="1153" y="611"/>
                  </a:lnTo>
                  <a:lnTo>
                    <a:pt x="1169" y="630"/>
                  </a:lnTo>
                  <a:lnTo>
                    <a:pt x="1189" y="661"/>
                  </a:lnTo>
                  <a:lnTo>
                    <a:pt x="1206" y="691"/>
                  </a:lnTo>
                  <a:lnTo>
                    <a:pt x="1220" y="721"/>
                  </a:lnTo>
                  <a:lnTo>
                    <a:pt x="1231" y="749"/>
                  </a:lnTo>
                  <a:lnTo>
                    <a:pt x="1240" y="775"/>
                  </a:lnTo>
                  <a:lnTo>
                    <a:pt x="1247" y="800"/>
                  </a:lnTo>
                  <a:lnTo>
                    <a:pt x="1252" y="820"/>
                  </a:lnTo>
                  <a:lnTo>
                    <a:pt x="1255" y="839"/>
                  </a:lnTo>
                  <a:lnTo>
                    <a:pt x="1258" y="853"/>
                  </a:lnTo>
                  <a:lnTo>
                    <a:pt x="1260" y="864"/>
                  </a:lnTo>
                  <a:lnTo>
                    <a:pt x="1261" y="870"/>
                  </a:lnTo>
                  <a:lnTo>
                    <a:pt x="1261" y="873"/>
                  </a:lnTo>
                  <a:lnTo>
                    <a:pt x="1260" y="871"/>
                  </a:lnTo>
                  <a:lnTo>
                    <a:pt x="1257" y="865"/>
                  </a:lnTo>
                  <a:lnTo>
                    <a:pt x="1252" y="854"/>
                  </a:lnTo>
                  <a:lnTo>
                    <a:pt x="1245" y="842"/>
                  </a:lnTo>
                  <a:lnTo>
                    <a:pt x="1238" y="825"/>
                  </a:lnTo>
                  <a:lnTo>
                    <a:pt x="1227" y="808"/>
                  </a:lnTo>
                  <a:lnTo>
                    <a:pt x="1214" y="787"/>
                  </a:lnTo>
                  <a:lnTo>
                    <a:pt x="1199" y="767"/>
                  </a:lnTo>
                  <a:lnTo>
                    <a:pt x="1181" y="745"/>
                  </a:lnTo>
                  <a:lnTo>
                    <a:pt x="1162" y="723"/>
                  </a:lnTo>
                  <a:lnTo>
                    <a:pt x="1147" y="709"/>
                  </a:lnTo>
                  <a:lnTo>
                    <a:pt x="1131" y="694"/>
                  </a:lnTo>
                  <a:lnTo>
                    <a:pt x="1115" y="681"/>
                  </a:lnTo>
                  <a:lnTo>
                    <a:pt x="1098" y="668"/>
                  </a:lnTo>
                  <a:lnTo>
                    <a:pt x="1079" y="656"/>
                  </a:lnTo>
                  <a:lnTo>
                    <a:pt x="1060" y="645"/>
                  </a:lnTo>
                  <a:lnTo>
                    <a:pt x="1041" y="634"/>
                  </a:lnTo>
                  <a:lnTo>
                    <a:pt x="1020" y="625"/>
                  </a:lnTo>
                  <a:lnTo>
                    <a:pt x="999" y="616"/>
                  </a:lnTo>
                  <a:lnTo>
                    <a:pt x="979" y="609"/>
                  </a:lnTo>
                  <a:lnTo>
                    <a:pt x="958" y="602"/>
                  </a:lnTo>
                  <a:lnTo>
                    <a:pt x="936" y="597"/>
                  </a:lnTo>
                  <a:lnTo>
                    <a:pt x="929" y="596"/>
                  </a:lnTo>
                  <a:lnTo>
                    <a:pt x="922" y="595"/>
                  </a:lnTo>
                  <a:lnTo>
                    <a:pt x="891" y="632"/>
                  </a:lnTo>
                  <a:lnTo>
                    <a:pt x="856" y="669"/>
                  </a:lnTo>
                  <a:lnTo>
                    <a:pt x="818" y="705"/>
                  </a:lnTo>
                  <a:lnTo>
                    <a:pt x="778" y="739"/>
                  </a:lnTo>
                  <a:lnTo>
                    <a:pt x="737" y="770"/>
                  </a:lnTo>
                  <a:lnTo>
                    <a:pt x="694" y="796"/>
                  </a:lnTo>
                  <a:lnTo>
                    <a:pt x="652" y="820"/>
                  </a:lnTo>
                  <a:lnTo>
                    <a:pt x="610" y="840"/>
                  </a:lnTo>
                  <a:lnTo>
                    <a:pt x="568" y="857"/>
                  </a:lnTo>
                  <a:lnTo>
                    <a:pt x="527" y="871"/>
                  </a:lnTo>
                  <a:lnTo>
                    <a:pt x="486" y="880"/>
                  </a:lnTo>
                  <a:lnTo>
                    <a:pt x="447" y="886"/>
                  </a:lnTo>
                  <a:lnTo>
                    <a:pt x="409" y="889"/>
                  </a:lnTo>
                  <a:lnTo>
                    <a:pt x="372" y="888"/>
                  </a:lnTo>
                  <a:lnTo>
                    <a:pt x="338" y="883"/>
                  </a:lnTo>
                  <a:lnTo>
                    <a:pt x="306" y="875"/>
                  </a:lnTo>
                  <a:lnTo>
                    <a:pt x="277" y="863"/>
                  </a:lnTo>
                  <a:lnTo>
                    <a:pt x="250" y="847"/>
                  </a:lnTo>
                  <a:lnTo>
                    <a:pt x="227" y="827"/>
                  </a:lnTo>
                  <a:lnTo>
                    <a:pt x="207" y="804"/>
                  </a:lnTo>
                  <a:lnTo>
                    <a:pt x="191" y="814"/>
                  </a:lnTo>
                  <a:lnTo>
                    <a:pt x="179" y="826"/>
                  </a:lnTo>
                  <a:lnTo>
                    <a:pt x="171" y="839"/>
                  </a:lnTo>
                  <a:lnTo>
                    <a:pt x="160" y="860"/>
                  </a:lnTo>
                  <a:lnTo>
                    <a:pt x="153" y="885"/>
                  </a:lnTo>
                  <a:lnTo>
                    <a:pt x="149" y="911"/>
                  </a:lnTo>
                  <a:lnTo>
                    <a:pt x="148" y="939"/>
                  </a:lnTo>
                  <a:lnTo>
                    <a:pt x="150" y="969"/>
                  </a:lnTo>
                  <a:lnTo>
                    <a:pt x="156" y="998"/>
                  </a:lnTo>
                  <a:lnTo>
                    <a:pt x="166" y="1029"/>
                  </a:lnTo>
                  <a:lnTo>
                    <a:pt x="179" y="1057"/>
                  </a:lnTo>
                  <a:lnTo>
                    <a:pt x="195" y="1081"/>
                  </a:lnTo>
                  <a:lnTo>
                    <a:pt x="211" y="1102"/>
                  </a:lnTo>
                  <a:lnTo>
                    <a:pt x="229" y="1119"/>
                  </a:lnTo>
                  <a:lnTo>
                    <a:pt x="247" y="1131"/>
                  </a:lnTo>
                  <a:lnTo>
                    <a:pt x="266" y="1140"/>
                  </a:lnTo>
                  <a:lnTo>
                    <a:pt x="284" y="1144"/>
                  </a:lnTo>
                  <a:lnTo>
                    <a:pt x="322" y="1150"/>
                  </a:lnTo>
                  <a:lnTo>
                    <a:pt x="332" y="1187"/>
                  </a:lnTo>
                  <a:lnTo>
                    <a:pt x="349" y="1245"/>
                  </a:lnTo>
                  <a:lnTo>
                    <a:pt x="369" y="1301"/>
                  </a:lnTo>
                  <a:lnTo>
                    <a:pt x="393" y="1358"/>
                  </a:lnTo>
                  <a:lnTo>
                    <a:pt x="419" y="1415"/>
                  </a:lnTo>
                  <a:lnTo>
                    <a:pt x="448" y="1470"/>
                  </a:lnTo>
                  <a:lnTo>
                    <a:pt x="479" y="1522"/>
                  </a:lnTo>
                  <a:lnTo>
                    <a:pt x="512" y="1573"/>
                  </a:lnTo>
                  <a:lnTo>
                    <a:pt x="547" y="1622"/>
                  </a:lnTo>
                  <a:lnTo>
                    <a:pt x="585" y="1666"/>
                  </a:lnTo>
                  <a:lnTo>
                    <a:pt x="624" y="1707"/>
                  </a:lnTo>
                  <a:lnTo>
                    <a:pt x="665" y="1745"/>
                  </a:lnTo>
                  <a:lnTo>
                    <a:pt x="708" y="1778"/>
                  </a:lnTo>
                  <a:lnTo>
                    <a:pt x="751" y="1805"/>
                  </a:lnTo>
                  <a:lnTo>
                    <a:pt x="796" y="1827"/>
                  </a:lnTo>
                  <a:lnTo>
                    <a:pt x="842" y="1844"/>
                  </a:lnTo>
                  <a:lnTo>
                    <a:pt x="890" y="1854"/>
                  </a:lnTo>
                  <a:lnTo>
                    <a:pt x="937" y="1858"/>
                  </a:lnTo>
                  <a:lnTo>
                    <a:pt x="985" y="1854"/>
                  </a:lnTo>
                  <a:lnTo>
                    <a:pt x="1032" y="1844"/>
                  </a:lnTo>
                  <a:lnTo>
                    <a:pt x="1079" y="1827"/>
                  </a:lnTo>
                  <a:lnTo>
                    <a:pt x="1123" y="1805"/>
                  </a:lnTo>
                  <a:lnTo>
                    <a:pt x="1168" y="1778"/>
                  </a:lnTo>
                  <a:lnTo>
                    <a:pt x="1210" y="1745"/>
                  </a:lnTo>
                  <a:lnTo>
                    <a:pt x="1251" y="1707"/>
                  </a:lnTo>
                  <a:lnTo>
                    <a:pt x="1290" y="1666"/>
                  </a:lnTo>
                  <a:lnTo>
                    <a:pt x="1327" y="1622"/>
                  </a:lnTo>
                  <a:lnTo>
                    <a:pt x="1362" y="1573"/>
                  </a:lnTo>
                  <a:lnTo>
                    <a:pt x="1397" y="1522"/>
                  </a:lnTo>
                  <a:lnTo>
                    <a:pt x="1428" y="1470"/>
                  </a:lnTo>
                  <a:lnTo>
                    <a:pt x="1455" y="1415"/>
                  </a:lnTo>
                  <a:lnTo>
                    <a:pt x="1481" y="1358"/>
                  </a:lnTo>
                  <a:lnTo>
                    <a:pt x="1505" y="1301"/>
                  </a:lnTo>
                  <a:lnTo>
                    <a:pt x="1526" y="1245"/>
                  </a:lnTo>
                  <a:lnTo>
                    <a:pt x="1542" y="1187"/>
                  </a:lnTo>
                  <a:lnTo>
                    <a:pt x="1553" y="1150"/>
                  </a:lnTo>
                  <a:lnTo>
                    <a:pt x="1591" y="1144"/>
                  </a:lnTo>
                  <a:lnTo>
                    <a:pt x="1609" y="1140"/>
                  </a:lnTo>
                  <a:lnTo>
                    <a:pt x="1627" y="1132"/>
                  </a:lnTo>
                  <a:lnTo>
                    <a:pt x="1646" y="1119"/>
                  </a:lnTo>
                  <a:lnTo>
                    <a:pt x="1663" y="1102"/>
                  </a:lnTo>
                  <a:lnTo>
                    <a:pt x="1681" y="1081"/>
                  </a:lnTo>
                  <a:lnTo>
                    <a:pt x="1695" y="1058"/>
                  </a:lnTo>
                  <a:lnTo>
                    <a:pt x="1709" y="1030"/>
                  </a:lnTo>
                  <a:lnTo>
                    <a:pt x="1718" y="998"/>
                  </a:lnTo>
                  <a:lnTo>
                    <a:pt x="1724" y="969"/>
                  </a:lnTo>
                  <a:lnTo>
                    <a:pt x="1726" y="939"/>
                  </a:lnTo>
                  <a:lnTo>
                    <a:pt x="1725" y="911"/>
                  </a:lnTo>
                  <a:lnTo>
                    <a:pt x="1721" y="885"/>
                  </a:lnTo>
                  <a:lnTo>
                    <a:pt x="1714" y="860"/>
                  </a:lnTo>
                  <a:lnTo>
                    <a:pt x="1704" y="839"/>
                  </a:lnTo>
                  <a:lnTo>
                    <a:pt x="1695" y="826"/>
                  </a:lnTo>
                  <a:lnTo>
                    <a:pt x="1685" y="815"/>
                  </a:lnTo>
                  <a:lnTo>
                    <a:pt x="1671" y="805"/>
                  </a:lnTo>
                  <a:lnTo>
                    <a:pt x="1654" y="797"/>
                  </a:lnTo>
                  <a:lnTo>
                    <a:pt x="1646" y="797"/>
                  </a:lnTo>
                  <a:lnTo>
                    <a:pt x="1636" y="797"/>
                  </a:lnTo>
                  <a:lnTo>
                    <a:pt x="1617" y="827"/>
                  </a:lnTo>
                  <a:lnTo>
                    <a:pt x="1593" y="856"/>
                  </a:lnTo>
                  <a:lnTo>
                    <a:pt x="1566" y="885"/>
                  </a:lnTo>
                  <a:lnTo>
                    <a:pt x="1544" y="906"/>
                  </a:lnTo>
                  <a:lnTo>
                    <a:pt x="1525" y="922"/>
                  </a:lnTo>
                  <a:lnTo>
                    <a:pt x="1508" y="934"/>
                  </a:lnTo>
                  <a:lnTo>
                    <a:pt x="1494" y="940"/>
                  </a:lnTo>
                  <a:lnTo>
                    <a:pt x="1481" y="943"/>
                  </a:lnTo>
                  <a:lnTo>
                    <a:pt x="1470" y="942"/>
                  </a:lnTo>
                  <a:lnTo>
                    <a:pt x="1460" y="938"/>
                  </a:lnTo>
                  <a:lnTo>
                    <a:pt x="1451" y="930"/>
                  </a:lnTo>
                  <a:lnTo>
                    <a:pt x="1443" y="918"/>
                  </a:lnTo>
                  <a:lnTo>
                    <a:pt x="1436" y="904"/>
                  </a:lnTo>
                  <a:lnTo>
                    <a:pt x="1429" y="886"/>
                  </a:lnTo>
                  <a:lnTo>
                    <a:pt x="1421" y="867"/>
                  </a:lnTo>
                  <a:lnTo>
                    <a:pt x="1413" y="845"/>
                  </a:lnTo>
                  <a:lnTo>
                    <a:pt x="1405" y="821"/>
                  </a:lnTo>
                  <a:lnTo>
                    <a:pt x="1394" y="796"/>
                  </a:lnTo>
                  <a:lnTo>
                    <a:pt x="1383" y="770"/>
                  </a:lnTo>
                  <a:lnTo>
                    <a:pt x="1371" y="741"/>
                  </a:lnTo>
                  <a:lnTo>
                    <a:pt x="1356" y="712"/>
                  </a:lnTo>
                  <a:lnTo>
                    <a:pt x="1339" y="682"/>
                  </a:lnTo>
                  <a:lnTo>
                    <a:pt x="1320" y="651"/>
                  </a:lnTo>
                  <a:lnTo>
                    <a:pt x="1297" y="621"/>
                  </a:lnTo>
                  <a:lnTo>
                    <a:pt x="1272" y="590"/>
                  </a:lnTo>
                  <a:lnTo>
                    <a:pt x="1243" y="559"/>
                  </a:lnTo>
                  <a:lnTo>
                    <a:pt x="1210" y="528"/>
                  </a:lnTo>
                  <a:lnTo>
                    <a:pt x="1174" y="501"/>
                  </a:lnTo>
                  <a:lnTo>
                    <a:pt x="1138" y="476"/>
                  </a:lnTo>
                  <a:lnTo>
                    <a:pt x="1099" y="454"/>
                  </a:lnTo>
                  <a:lnTo>
                    <a:pt x="1060" y="433"/>
                  </a:lnTo>
                  <a:lnTo>
                    <a:pt x="1021" y="415"/>
                  </a:lnTo>
                  <a:close/>
                  <a:moveTo>
                    <a:pt x="936" y="0"/>
                  </a:moveTo>
                  <a:lnTo>
                    <a:pt x="936" y="0"/>
                  </a:lnTo>
                  <a:lnTo>
                    <a:pt x="1006" y="3"/>
                  </a:lnTo>
                  <a:lnTo>
                    <a:pt x="1075" y="13"/>
                  </a:lnTo>
                  <a:lnTo>
                    <a:pt x="1141" y="28"/>
                  </a:lnTo>
                  <a:lnTo>
                    <a:pt x="1206" y="50"/>
                  </a:lnTo>
                  <a:lnTo>
                    <a:pt x="1269" y="77"/>
                  </a:lnTo>
                  <a:lnTo>
                    <a:pt x="1330" y="109"/>
                  </a:lnTo>
                  <a:lnTo>
                    <a:pt x="1389" y="146"/>
                  </a:lnTo>
                  <a:lnTo>
                    <a:pt x="1446" y="188"/>
                  </a:lnTo>
                  <a:lnTo>
                    <a:pt x="1499" y="236"/>
                  </a:lnTo>
                  <a:lnTo>
                    <a:pt x="1551" y="286"/>
                  </a:lnTo>
                  <a:lnTo>
                    <a:pt x="1598" y="342"/>
                  </a:lnTo>
                  <a:lnTo>
                    <a:pt x="1643" y="402"/>
                  </a:lnTo>
                  <a:lnTo>
                    <a:pt x="1684" y="465"/>
                  </a:lnTo>
                  <a:lnTo>
                    <a:pt x="1721" y="532"/>
                  </a:lnTo>
                  <a:lnTo>
                    <a:pt x="1755" y="602"/>
                  </a:lnTo>
                  <a:lnTo>
                    <a:pt x="1785" y="676"/>
                  </a:lnTo>
                  <a:lnTo>
                    <a:pt x="1811" y="752"/>
                  </a:lnTo>
                  <a:lnTo>
                    <a:pt x="1833" y="831"/>
                  </a:lnTo>
                  <a:lnTo>
                    <a:pt x="1850" y="912"/>
                  </a:lnTo>
                  <a:lnTo>
                    <a:pt x="1862" y="996"/>
                  </a:lnTo>
                  <a:lnTo>
                    <a:pt x="1869" y="1080"/>
                  </a:lnTo>
                  <a:lnTo>
                    <a:pt x="1872" y="1168"/>
                  </a:lnTo>
                  <a:lnTo>
                    <a:pt x="1871" y="1251"/>
                  </a:lnTo>
                  <a:lnTo>
                    <a:pt x="1868" y="1328"/>
                  </a:lnTo>
                  <a:lnTo>
                    <a:pt x="1863" y="1401"/>
                  </a:lnTo>
                  <a:lnTo>
                    <a:pt x="1857" y="1468"/>
                  </a:lnTo>
                  <a:lnTo>
                    <a:pt x="1847" y="1529"/>
                  </a:lnTo>
                  <a:lnTo>
                    <a:pt x="1837" y="1585"/>
                  </a:lnTo>
                  <a:lnTo>
                    <a:pt x="1826" y="1637"/>
                  </a:lnTo>
                  <a:lnTo>
                    <a:pt x="1811" y="1685"/>
                  </a:lnTo>
                  <a:lnTo>
                    <a:pt x="1796" y="1727"/>
                  </a:lnTo>
                  <a:lnTo>
                    <a:pt x="1779" y="1766"/>
                  </a:lnTo>
                  <a:lnTo>
                    <a:pt x="1761" y="1800"/>
                  </a:lnTo>
                  <a:lnTo>
                    <a:pt x="1740" y="1831"/>
                  </a:lnTo>
                  <a:lnTo>
                    <a:pt x="1718" y="1859"/>
                  </a:lnTo>
                  <a:lnTo>
                    <a:pt x="1695" y="1883"/>
                  </a:lnTo>
                  <a:lnTo>
                    <a:pt x="1671" y="1904"/>
                  </a:lnTo>
                  <a:lnTo>
                    <a:pt x="1645" y="1922"/>
                  </a:lnTo>
                  <a:lnTo>
                    <a:pt x="1618" y="1937"/>
                  </a:lnTo>
                  <a:lnTo>
                    <a:pt x="1590" y="1949"/>
                  </a:lnTo>
                  <a:lnTo>
                    <a:pt x="1560" y="1959"/>
                  </a:lnTo>
                  <a:lnTo>
                    <a:pt x="1529" y="1968"/>
                  </a:lnTo>
                  <a:lnTo>
                    <a:pt x="1497" y="1973"/>
                  </a:lnTo>
                  <a:lnTo>
                    <a:pt x="1464" y="1978"/>
                  </a:lnTo>
                  <a:lnTo>
                    <a:pt x="1430" y="1980"/>
                  </a:lnTo>
                  <a:lnTo>
                    <a:pt x="1394" y="1981"/>
                  </a:lnTo>
                  <a:lnTo>
                    <a:pt x="1358" y="1981"/>
                  </a:lnTo>
                  <a:lnTo>
                    <a:pt x="1322" y="1980"/>
                  </a:lnTo>
                  <a:lnTo>
                    <a:pt x="1284" y="1979"/>
                  </a:lnTo>
                  <a:lnTo>
                    <a:pt x="1245" y="1976"/>
                  </a:lnTo>
                  <a:lnTo>
                    <a:pt x="1206" y="1974"/>
                  </a:lnTo>
                  <a:lnTo>
                    <a:pt x="1166" y="1971"/>
                  </a:lnTo>
                  <a:lnTo>
                    <a:pt x="1124" y="1968"/>
                  </a:lnTo>
                  <a:lnTo>
                    <a:pt x="1083" y="1964"/>
                  </a:lnTo>
                  <a:lnTo>
                    <a:pt x="1041" y="1962"/>
                  </a:lnTo>
                  <a:lnTo>
                    <a:pt x="1007" y="1970"/>
                  </a:lnTo>
                  <a:lnTo>
                    <a:pt x="971" y="1974"/>
                  </a:lnTo>
                  <a:lnTo>
                    <a:pt x="936" y="1976"/>
                  </a:lnTo>
                  <a:lnTo>
                    <a:pt x="902" y="1974"/>
                  </a:lnTo>
                  <a:lnTo>
                    <a:pt x="868" y="1970"/>
                  </a:lnTo>
                  <a:lnTo>
                    <a:pt x="834" y="1963"/>
                  </a:lnTo>
                  <a:lnTo>
                    <a:pt x="768" y="1968"/>
                  </a:lnTo>
                  <a:lnTo>
                    <a:pt x="702" y="1974"/>
                  </a:lnTo>
                  <a:lnTo>
                    <a:pt x="639" y="1980"/>
                  </a:lnTo>
                  <a:lnTo>
                    <a:pt x="578" y="1985"/>
                  </a:lnTo>
                  <a:lnTo>
                    <a:pt x="519" y="1989"/>
                  </a:lnTo>
                  <a:lnTo>
                    <a:pt x="462" y="1991"/>
                  </a:lnTo>
                  <a:lnTo>
                    <a:pt x="408" y="1990"/>
                  </a:lnTo>
                  <a:lnTo>
                    <a:pt x="356" y="1984"/>
                  </a:lnTo>
                  <a:lnTo>
                    <a:pt x="323" y="1978"/>
                  </a:lnTo>
                  <a:lnTo>
                    <a:pt x="291" y="1970"/>
                  </a:lnTo>
                  <a:lnTo>
                    <a:pt x="261" y="1957"/>
                  </a:lnTo>
                  <a:lnTo>
                    <a:pt x="234" y="1945"/>
                  </a:lnTo>
                  <a:lnTo>
                    <a:pt x="209" y="1929"/>
                  </a:lnTo>
                  <a:lnTo>
                    <a:pt x="185" y="1911"/>
                  </a:lnTo>
                  <a:lnTo>
                    <a:pt x="163" y="1889"/>
                  </a:lnTo>
                  <a:lnTo>
                    <a:pt x="141" y="1864"/>
                  </a:lnTo>
                  <a:lnTo>
                    <a:pt x="121" y="1836"/>
                  </a:lnTo>
                  <a:lnTo>
                    <a:pt x="103" y="1805"/>
                  </a:lnTo>
                  <a:lnTo>
                    <a:pt x="85" y="1770"/>
                  </a:lnTo>
                  <a:lnTo>
                    <a:pt x="69" y="1731"/>
                  </a:lnTo>
                  <a:lnTo>
                    <a:pt x="55" y="1688"/>
                  </a:lnTo>
                  <a:lnTo>
                    <a:pt x="43" y="1639"/>
                  </a:lnTo>
                  <a:lnTo>
                    <a:pt x="31" y="1588"/>
                  </a:lnTo>
                  <a:lnTo>
                    <a:pt x="22" y="1531"/>
                  </a:lnTo>
                  <a:lnTo>
                    <a:pt x="15" y="1469"/>
                  </a:lnTo>
                  <a:lnTo>
                    <a:pt x="8" y="1402"/>
                  </a:lnTo>
                  <a:lnTo>
                    <a:pt x="3" y="1329"/>
                  </a:lnTo>
                  <a:lnTo>
                    <a:pt x="1" y="1251"/>
                  </a:lnTo>
                  <a:lnTo>
                    <a:pt x="0" y="1168"/>
                  </a:lnTo>
                  <a:lnTo>
                    <a:pt x="2" y="1080"/>
                  </a:lnTo>
                  <a:lnTo>
                    <a:pt x="10" y="996"/>
                  </a:lnTo>
                  <a:lnTo>
                    <a:pt x="23" y="912"/>
                  </a:lnTo>
                  <a:lnTo>
                    <a:pt x="39" y="831"/>
                  </a:lnTo>
                  <a:lnTo>
                    <a:pt x="61" y="752"/>
                  </a:lnTo>
                  <a:lnTo>
                    <a:pt x="87" y="676"/>
                  </a:lnTo>
                  <a:lnTo>
                    <a:pt x="117" y="602"/>
                  </a:lnTo>
                  <a:lnTo>
                    <a:pt x="151" y="532"/>
                  </a:lnTo>
                  <a:lnTo>
                    <a:pt x="188" y="465"/>
                  </a:lnTo>
                  <a:lnTo>
                    <a:pt x="230" y="402"/>
                  </a:lnTo>
                  <a:lnTo>
                    <a:pt x="274" y="342"/>
                  </a:lnTo>
                  <a:lnTo>
                    <a:pt x="322" y="286"/>
                  </a:lnTo>
                  <a:lnTo>
                    <a:pt x="372" y="236"/>
                  </a:lnTo>
                  <a:lnTo>
                    <a:pt x="426" y="188"/>
                  </a:lnTo>
                  <a:lnTo>
                    <a:pt x="482" y="146"/>
                  </a:lnTo>
                  <a:lnTo>
                    <a:pt x="541" y="109"/>
                  </a:lnTo>
                  <a:lnTo>
                    <a:pt x="602" y="77"/>
                  </a:lnTo>
                  <a:lnTo>
                    <a:pt x="665" y="50"/>
                  </a:lnTo>
                  <a:lnTo>
                    <a:pt x="730" y="28"/>
                  </a:lnTo>
                  <a:lnTo>
                    <a:pt x="798" y="13"/>
                  </a:lnTo>
                  <a:lnTo>
                    <a:pt x="866" y="3"/>
                  </a:lnTo>
                  <a:lnTo>
                    <a:pt x="9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334" y="502"/>
              <a:ext cx="316" cy="165"/>
            </a:xfrm>
            <a:custGeom>
              <a:avLst/>
              <a:gdLst>
                <a:gd name="T0" fmla="*/ 612 w 2528"/>
                <a:gd name="T1" fmla="*/ 45 h 1323"/>
                <a:gd name="T2" fmla="*/ 673 w 2528"/>
                <a:gd name="T3" fmla="*/ 131 h 1323"/>
                <a:gd name="T4" fmla="*/ 740 w 2528"/>
                <a:gd name="T5" fmla="*/ 204 h 1323"/>
                <a:gd name="T6" fmla="*/ 815 w 2528"/>
                <a:gd name="T7" fmla="*/ 264 h 1323"/>
                <a:gd name="T8" fmla="*/ 905 w 2528"/>
                <a:gd name="T9" fmla="*/ 314 h 1323"/>
                <a:gd name="T10" fmla="*/ 996 w 2528"/>
                <a:gd name="T11" fmla="*/ 361 h 1323"/>
                <a:gd name="T12" fmla="*/ 1077 w 2528"/>
                <a:gd name="T13" fmla="*/ 404 h 1323"/>
                <a:gd name="T14" fmla="*/ 1146 w 2528"/>
                <a:gd name="T15" fmla="*/ 441 h 1323"/>
                <a:gd name="T16" fmla="*/ 1201 w 2528"/>
                <a:gd name="T17" fmla="*/ 471 h 1323"/>
                <a:gd name="T18" fmla="*/ 1239 w 2528"/>
                <a:gd name="T19" fmla="*/ 491 h 1323"/>
                <a:gd name="T20" fmla="*/ 1259 w 2528"/>
                <a:gd name="T21" fmla="*/ 503 h 1323"/>
                <a:gd name="T22" fmla="*/ 1262 w 2528"/>
                <a:gd name="T23" fmla="*/ 504 h 1323"/>
                <a:gd name="T24" fmla="*/ 1264 w 2528"/>
                <a:gd name="T25" fmla="*/ 503 h 1323"/>
                <a:gd name="T26" fmla="*/ 1266 w 2528"/>
                <a:gd name="T27" fmla="*/ 504 h 1323"/>
                <a:gd name="T28" fmla="*/ 1269 w 2528"/>
                <a:gd name="T29" fmla="*/ 503 h 1323"/>
                <a:gd name="T30" fmla="*/ 1287 w 2528"/>
                <a:gd name="T31" fmla="*/ 492 h 1323"/>
                <a:gd name="T32" fmla="*/ 1320 w 2528"/>
                <a:gd name="T33" fmla="*/ 474 h 1323"/>
                <a:gd name="T34" fmla="*/ 1368 w 2528"/>
                <a:gd name="T35" fmla="*/ 448 h 1323"/>
                <a:gd name="T36" fmla="*/ 1429 w 2528"/>
                <a:gd name="T37" fmla="*/ 415 h 1323"/>
                <a:gd name="T38" fmla="*/ 1501 w 2528"/>
                <a:gd name="T39" fmla="*/ 377 h 1323"/>
                <a:gd name="T40" fmla="*/ 1583 w 2528"/>
                <a:gd name="T41" fmla="*/ 334 h 1323"/>
                <a:gd name="T42" fmla="*/ 1673 w 2528"/>
                <a:gd name="T43" fmla="*/ 288 h 1323"/>
                <a:gd name="T44" fmla="*/ 1752 w 2528"/>
                <a:gd name="T45" fmla="*/ 236 h 1323"/>
                <a:gd name="T46" fmla="*/ 1823 w 2528"/>
                <a:gd name="T47" fmla="*/ 169 h 1323"/>
                <a:gd name="T48" fmla="*/ 1886 w 2528"/>
                <a:gd name="T49" fmla="*/ 90 h 1323"/>
                <a:gd name="T50" fmla="*/ 1944 w 2528"/>
                <a:gd name="T51" fmla="*/ 0 h 1323"/>
                <a:gd name="T52" fmla="*/ 2075 w 2528"/>
                <a:gd name="T53" fmla="*/ 65 h 1323"/>
                <a:gd name="T54" fmla="*/ 2194 w 2528"/>
                <a:gd name="T55" fmla="*/ 146 h 1323"/>
                <a:gd name="T56" fmla="*/ 2298 w 2528"/>
                <a:gd name="T57" fmla="*/ 240 h 1323"/>
                <a:gd name="T58" fmla="*/ 2385 w 2528"/>
                <a:gd name="T59" fmla="*/ 345 h 1323"/>
                <a:gd name="T60" fmla="*/ 2454 w 2528"/>
                <a:gd name="T61" fmla="*/ 455 h 1323"/>
                <a:gd name="T62" fmla="*/ 2500 w 2528"/>
                <a:gd name="T63" fmla="*/ 570 h 1323"/>
                <a:gd name="T64" fmla="*/ 2525 w 2528"/>
                <a:gd name="T65" fmla="*/ 685 h 1323"/>
                <a:gd name="T66" fmla="*/ 2528 w 2528"/>
                <a:gd name="T67" fmla="*/ 1323 h 1323"/>
                <a:gd name="T68" fmla="*/ 0 w 2528"/>
                <a:gd name="T69" fmla="*/ 741 h 1323"/>
                <a:gd name="T70" fmla="*/ 12 w 2528"/>
                <a:gd name="T71" fmla="*/ 628 h 1323"/>
                <a:gd name="T72" fmla="*/ 49 w 2528"/>
                <a:gd name="T73" fmla="*/ 512 h 1323"/>
                <a:gd name="T74" fmla="*/ 107 w 2528"/>
                <a:gd name="T75" fmla="*/ 399 h 1323"/>
                <a:gd name="T76" fmla="*/ 184 w 2528"/>
                <a:gd name="T77" fmla="*/ 291 h 1323"/>
                <a:gd name="T78" fmla="*/ 279 w 2528"/>
                <a:gd name="T79" fmla="*/ 192 h 1323"/>
                <a:gd name="T80" fmla="*/ 391 w 2528"/>
                <a:gd name="T81" fmla="*/ 104 h 1323"/>
                <a:gd name="T82" fmla="*/ 517 w 2528"/>
                <a:gd name="T83" fmla="*/ 30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8" h="1323">
                  <a:moveTo>
                    <a:pt x="584" y="0"/>
                  </a:moveTo>
                  <a:lnTo>
                    <a:pt x="612" y="45"/>
                  </a:lnTo>
                  <a:lnTo>
                    <a:pt x="642" y="90"/>
                  </a:lnTo>
                  <a:lnTo>
                    <a:pt x="673" y="131"/>
                  </a:lnTo>
                  <a:lnTo>
                    <a:pt x="705" y="169"/>
                  </a:lnTo>
                  <a:lnTo>
                    <a:pt x="740" y="204"/>
                  </a:lnTo>
                  <a:lnTo>
                    <a:pt x="776" y="236"/>
                  </a:lnTo>
                  <a:lnTo>
                    <a:pt x="815" y="264"/>
                  </a:lnTo>
                  <a:lnTo>
                    <a:pt x="855" y="288"/>
                  </a:lnTo>
                  <a:lnTo>
                    <a:pt x="905" y="314"/>
                  </a:lnTo>
                  <a:lnTo>
                    <a:pt x="952" y="338"/>
                  </a:lnTo>
                  <a:lnTo>
                    <a:pt x="996" y="361"/>
                  </a:lnTo>
                  <a:lnTo>
                    <a:pt x="1039" y="383"/>
                  </a:lnTo>
                  <a:lnTo>
                    <a:pt x="1077" y="404"/>
                  </a:lnTo>
                  <a:lnTo>
                    <a:pt x="1113" y="423"/>
                  </a:lnTo>
                  <a:lnTo>
                    <a:pt x="1146" y="441"/>
                  </a:lnTo>
                  <a:lnTo>
                    <a:pt x="1175" y="456"/>
                  </a:lnTo>
                  <a:lnTo>
                    <a:pt x="1201" y="471"/>
                  </a:lnTo>
                  <a:lnTo>
                    <a:pt x="1222" y="482"/>
                  </a:lnTo>
                  <a:lnTo>
                    <a:pt x="1239" y="491"/>
                  </a:lnTo>
                  <a:lnTo>
                    <a:pt x="1252" y="499"/>
                  </a:lnTo>
                  <a:lnTo>
                    <a:pt x="1259" y="503"/>
                  </a:lnTo>
                  <a:lnTo>
                    <a:pt x="1262" y="504"/>
                  </a:lnTo>
                  <a:lnTo>
                    <a:pt x="1262" y="504"/>
                  </a:lnTo>
                  <a:lnTo>
                    <a:pt x="1262" y="502"/>
                  </a:lnTo>
                  <a:lnTo>
                    <a:pt x="1264" y="503"/>
                  </a:lnTo>
                  <a:lnTo>
                    <a:pt x="1266" y="502"/>
                  </a:lnTo>
                  <a:lnTo>
                    <a:pt x="1266" y="504"/>
                  </a:lnTo>
                  <a:lnTo>
                    <a:pt x="1266" y="504"/>
                  </a:lnTo>
                  <a:lnTo>
                    <a:pt x="1269" y="503"/>
                  </a:lnTo>
                  <a:lnTo>
                    <a:pt x="1275" y="499"/>
                  </a:lnTo>
                  <a:lnTo>
                    <a:pt x="1287" y="492"/>
                  </a:lnTo>
                  <a:lnTo>
                    <a:pt x="1301" y="484"/>
                  </a:lnTo>
                  <a:lnTo>
                    <a:pt x="1320" y="474"/>
                  </a:lnTo>
                  <a:lnTo>
                    <a:pt x="1343" y="462"/>
                  </a:lnTo>
                  <a:lnTo>
                    <a:pt x="1368" y="448"/>
                  </a:lnTo>
                  <a:lnTo>
                    <a:pt x="1397" y="433"/>
                  </a:lnTo>
                  <a:lnTo>
                    <a:pt x="1429" y="415"/>
                  </a:lnTo>
                  <a:lnTo>
                    <a:pt x="1464" y="396"/>
                  </a:lnTo>
                  <a:lnTo>
                    <a:pt x="1501" y="377"/>
                  </a:lnTo>
                  <a:lnTo>
                    <a:pt x="1541" y="356"/>
                  </a:lnTo>
                  <a:lnTo>
                    <a:pt x="1583" y="334"/>
                  </a:lnTo>
                  <a:lnTo>
                    <a:pt x="1627" y="312"/>
                  </a:lnTo>
                  <a:lnTo>
                    <a:pt x="1673" y="288"/>
                  </a:lnTo>
                  <a:lnTo>
                    <a:pt x="1713" y="264"/>
                  </a:lnTo>
                  <a:lnTo>
                    <a:pt x="1752" y="236"/>
                  </a:lnTo>
                  <a:lnTo>
                    <a:pt x="1788" y="204"/>
                  </a:lnTo>
                  <a:lnTo>
                    <a:pt x="1823" y="169"/>
                  </a:lnTo>
                  <a:lnTo>
                    <a:pt x="1856" y="131"/>
                  </a:lnTo>
                  <a:lnTo>
                    <a:pt x="1886" y="90"/>
                  </a:lnTo>
                  <a:lnTo>
                    <a:pt x="1916" y="45"/>
                  </a:lnTo>
                  <a:lnTo>
                    <a:pt x="1944" y="0"/>
                  </a:lnTo>
                  <a:lnTo>
                    <a:pt x="2011" y="30"/>
                  </a:lnTo>
                  <a:lnTo>
                    <a:pt x="2075" y="65"/>
                  </a:lnTo>
                  <a:lnTo>
                    <a:pt x="2136" y="104"/>
                  </a:lnTo>
                  <a:lnTo>
                    <a:pt x="2194" y="146"/>
                  </a:lnTo>
                  <a:lnTo>
                    <a:pt x="2248" y="192"/>
                  </a:lnTo>
                  <a:lnTo>
                    <a:pt x="2298" y="240"/>
                  </a:lnTo>
                  <a:lnTo>
                    <a:pt x="2344" y="292"/>
                  </a:lnTo>
                  <a:lnTo>
                    <a:pt x="2385" y="345"/>
                  </a:lnTo>
                  <a:lnTo>
                    <a:pt x="2421" y="399"/>
                  </a:lnTo>
                  <a:lnTo>
                    <a:pt x="2454" y="455"/>
                  </a:lnTo>
                  <a:lnTo>
                    <a:pt x="2479" y="512"/>
                  </a:lnTo>
                  <a:lnTo>
                    <a:pt x="2500" y="570"/>
                  </a:lnTo>
                  <a:lnTo>
                    <a:pt x="2516" y="628"/>
                  </a:lnTo>
                  <a:lnTo>
                    <a:pt x="2525" y="685"/>
                  </a:lnTo>
                  <a:lnTo>
                    <a:pt x="2528" y="741"/>
                  </a:lnTo>
                  <a:lnTo>
                    <a:pt x="2528" y="1323"/>
                  </a:lnTo>
                  <a:lnTo>
                    <a:pt x="0" y="1323"/>
                  </a:lnTo>
                  <a:lnTo>
                    <a:pt x="0" y="741"/>
                  </a:lnTo>
                  <a:lnTo>
                    <a:pt x="3" y="685"/>
                  </a:lnTo>
                  <a:lnTo>
                    <a:pt x="12" y="628"/>
                  </a:lnTo>
                  <a:lnTo>
                    <a:pt x="28" y="570"/>
                  </a:lnTo>
                  <a:lnTo>
                    <a:pt x="49" y="512"/>
                  </a:lnTo>
                  <a:lnTo>
                    <a:pt x="74" y="455"/>
                  </a:lnTo>
                  <a:lnTo>
                    <a:pt x="107" y="399"/>
                  </a:lnTo>
                  <a:lnTo>
                    <a:pt x="143" y="345"/>
                  </a:lnTo>
                  <a:lnTo>
                    <a:pt x="184" y="291"/>
                  </a:lnTo>
                  <a:lnTo>
                    <a:pt x="230" y="240"/>
                  </a:lnTo>
                  <a:lnTo>
                    <a:pt x="279" y="192"/>
                  </a:lnTo>
                  <a:lnTo>
                    <a:pt x="334" y="146"/>
                  </a:lnTo>
                  <a:lnTo>
                    <a:pt x="391" y="104"/>
                  </a:lnTo>
                  <a:lnTo>
                    <a:pt x="453" y="65"/>
                  </a:lnTo>
                  <a:lnTo>
                    <a:pt x="517" y="30"/>
                  </a:lnTo>
                  <a:lnTo>
                    <a:pt x="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26"/>
          <p:cNvGrpSpPr>
            <a:grpSpLocks noChangeAspect="1"/>
          </p:cNvGrpSpPr>
          <p:nvPr/>
        </p:nvGrpSpPr>
        <p:grpSpPr bwMode="auto">
          <a:xfrm>
            <a:off x="3945718" y="3104584"/>
            <a:ext cx="519112" cy="576263"/>
            <a:chOff x="689" y="60"/>
            <a:chExt cx="327" cy="363"/>
          </a:xfrm>
          <a:solidFill>
            <a:schemeClr val="bg1"/>
          </a:solidFill>
        </p:grpSpPr>
        <p:sp>
          <p:nvSpPr>
            <p:cNvPr id="60" name="Freeform 28"/>
            <p:cNvSpPr>
              <a:spLocks noEditPoints="1"/>
            </p:cNvSpPr>
            <p:nvPr/>
          </p:nvSpPr>
          <p:spPr bwMode="auto">
            <a:xfrm>
              <a:off x="689" y="60"/>
              <a:ext cx="171" cy="208"/>
            </a:xfrm>
            <a:custGeom>
              <a:avLst/>
              <a:gdLst>
                <a:gd name="T0" fmla="*/ 938 w 1712"/>
                <a:gd name="T1" fmla="*/ 1116 h 2076"/>
                <a:gd name="T2" fmla="*/ 921 w 1712"/>
                <a:gd name="T3" fmla="*/ 1200 h 2076"/>
                <a:gd name="T4" fmla="*/ 936 w 1712"/>
                <a:gd name="T5" fmla="*/ 1361 h 2076"/>
                <a:gd name="T6" fmla="*/ 1036 w 1712"/>
                <a:gd name="T7" fmla="*/ 1268 h 2076"/>
                <a:gd name="T8" fmla="*/ 1040 w 1712"/>
                <a:gd name="T9" fmla="*/ 1104 h 2076"/>
                <a:gd name="T10" fmla="*/ 682 w 1712"/>
                <a:gd name="T11" fmla="*/ 1092 h 2076"/>
                <a:gd name="T12" fmla="*/ 671 w 1712"/>
                <a:gd name="T13" fmla="*/ 1260 h 2076"/>
                <a:gd name="T14" fmla="*/ 761 w 1712"/>
                <a:gd name="T15" fmla="*/ 1367 h 2076"/>
                <a:gd name="T16" fmla="*/ 798 w 1712"/>
                <a:gd name="T17" fmla="*/ 1219 h 2076"/>
                <a:gd name="T18" fmla="*/ 783 w 1712"/>
                <a:gd name="T19" fmla="*/ 1135 h 2076"/>
                <a:gd name="T20" fmla="*/ 706 w 1712"/>
                <a:gd name="T21" fmla="*/ 1091 h 2076"/>
                <a:gd name="T22" fmla="*/ 647 w 1712"/>
                <a:gd name="T23" fmla="*/ 468 h 2076"/>
                <a:gd name="T24" fmla="*/ 566 w 1712"/>
                <a:gd name="T25" fmla="*/ 508 h 2076"/>
                <a:gd name="T26" fmla="*/ 535 w 1712"/>
                <a:gd name="T27" fmla="*/ 571 h 2076"/>
                <a:gd name="T28" fmla="*/ 564 w 1712"/>
                <a:gd name="T29" fmla="*/ 657 h 2076"/>
                <a:gd name="T30" fmla="*/ 611 w 1712"/>
                <a:gd name="T31" fmla="*/ 796 h 2076"/>
                <a:gd name="T32" fmla="*/ 722 w 1712"/>
                <a:gd name="T33" fmla="*/ 948 h 2076"/>
                <a:gd name="T34" fmla="*/ 919 w 1712"/>
                <a:gd name="T35" fmla="*/ 986 h 2076"/>
                <a:gd name="T36" fmla="*/ 1012 w 1712"/>
                <a:gd name="T37" fmla="*/ 925 h 2076"/>
                <a:gd name="T38" fmla="*/ 1118 w 1712"/>
                <a:gd name="T39" fmla="*/ 762 h 2076"/>
                <a:gd name="T40" fmla="*/ 1170 w 1712"/>
                <a:gd name="T41" fmla="*/ 642 h 2076"/>
                <a:gd name="T42" fmla="*/ 1170 w 1712"/>
                <a:gd name="T43" fmla="*/ 563 h 2076"/>
                <a:gd name="T44" fmla="*/ 1126 w 1712"/>
                <a:gd name="T45" fmla="*/ 547 h 2076"/>
                <a:gd name="T46" fmla="*/ 988 w 1712"/>
                <a:gd name="T47" fmla="*/ 568 h 2076"/>
                <a:gd name="T48" fmla="*/ 853 w 1712"/>
                <a:gd name="T49" fmla="*/ 485 h 2076"/>
                <a:gd name="T50" fmla="*/ 796 w 1712"/>
                <a:gd name="T51" fmla="*/ 0 h 2076"/>
                <a:gd name="T52" fmla="*/ 1104 w 1712"/>
                <a:gd name="T53" fmla="*/ 51 h 2076"/>
                <a:gd name="T54" fmla="*/ 1258 w 1712"/>
                <a:gd name="T55" fmla="*/ 227 h 2076"/>
                <a:gd name="T56" fmla="*/ 1299 w 1712"/>
                <a:gd name="T57" fmla="*/ 508 h 2076"/>
                <a:gd name="T58" fmla="*/ 1298 w 1712"/>
                <a:gd name="T59" fmla="*/ 685 h 2076"/>
                <a:gd name="T60" fmla="*/ 1222 w 1712"/>
                <a:gd name="T61" fmla="*/ 838 h 2076"/>
                <a:gd name="T62" fmla="*/ 1109 w 1712"/>
                <a:gd name="T63" fmla="*/ 1007 h 2076"/>
                <a:gd name="T64" fmla="*/ 1435 w 1712"/>
                <a:gd name="T65" fmla="*/ 1147 h 2076"/>
                <a:gd name="T66" fmla="*/ 1535 w 1712"/>
                <a:gd name="T67" fmla="*/ 1281 h 2076"/>
                <a:gd name="T68" fmla="*/ 1613 w 1712"/>
                <a:gd name="T69" fmla="*/ 1505 h 2076"/>
                <a:gd name="T70" fmla="*/ 1670 w 1712"/>
                <a:gd name="T71" fmla="*/ 1747 h 2076"/>
                <a:gd name="T72" fmla="*/ 1703 w 1712"/>
                <a:gd name="T73" fmla="*/ 1938 h 2076"/>
                <a:gd name="T74" fmla="*/ 1710 w 1712"/>
                <a:gd name="T75" fmla="*/ 2025 h 2076"/>
                <a:gd name="T76" fmla="*/ 1643 w 1712"/>
                <a:gd name="T77" fmla="*/ 2076 h 2076"/>
                <a:gd name="T78" fmla="*/ 9 w 1712"/>
                <a:gd name="T79" fmla="*/ 2042 h 2076"/>
                <a:gd name="T80" fmla="*/ 1 w 1712"/>
                <a:gd name="T81" fmla="*/ 1995 h 2076"/>
                <a:gd name="T82" fmla="*/ 13 w 1712"/>
                <a:gd name="T83" fmla="*/ 1910 h 2076"/>
                <a:gd name="T84" fmla="*/ 52 w 1712"/>
                <a:gd name="T85" fmla="*/ 1709 h 2076"/>
                <a:gd name="T86" fmla="*/ 114 w 1712"/>
                <a:gd name="T87" fmla="*/ 1463 h 2076"/>
                <a:gd name="T88" fmla="*/ 196 w 1712"/>
                <a:gd name="T89" fmla="*/ 1246 h 2076"/>
                <a:gd name="T90" fmla="*/ 298 w 1712"/>
                <a:gd name="T91" fmla="*/ 1137 h 2076"/>
                <a:gd name="T92" fmla="*/ 582 w 1712"/>
                <a:gd name="T93" fmla="*/ 983 h 2076"/>
                <a:gd name="T94" fmla="*/ 469 w 1712"/>
                <a:gd name="T95" fmla="*/ 788 h 2076"/>
                <a:gd name="T96" fmla="*/ 407 w 1712"/>
                <a:gd name="T97" fmla="*/ 662 h 2076"/>
                <a:gd name="T98" fmla="*/ 426 w 1712"/>
                <a:gd name="T99" fmla="*/ 488 h 2076"/>
                <a:gd name="T100" fmla="*/ 476 w 1712"/>
                <a:gd name="T101" fmla="*/ 184 h 2076"/>
                <a:gd name="T102" fmla="*/ 652 w 1712"/>
                <a:gd name="T103" fmla="*/ 30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2" h="2076">
                  <a:moveTo>
                    <a:pt x="1018" y="1089"/>
                  </a:moveTo>
                  <a:lnTo>
                    <a:pt x="1007" y="1091"/>
                  </a:lnTo>
                  <a:lnTo>
                    <a:pt x="977" y="1104"/>
                  </a:lnTo>
                  <a:lnTo>
                    <a:pt x="948" y="1112"/>
                  </a:lnTo>
                  <a:lnTo>
                    <a:pt x="938" y="1116"/>
                  </a:lnTo>
                  <a:lnTo>
                    <a:pt x="932" y="1124"/>
                  </a:lnTo>
                  <a:lnTo>
                    <a:pt x="929" y="1135"/>
                  </a:lnTo>
                  <a:lnTo>
                    <a:pt x="929" y="1195"/>
                  </a:lnTo>
                  <a:lnTo>
                    <a:pt x="924" y="1197"/>
                  </a:lnTo>
                  <a:lnTo>
                    <a:pt x="921" y="1200"/>
                  </a:lnTo>
                  <a:lnTo>
                    <a:pt x="915" y="1209"/>
                  </a:lnTo>
                  <a:lnTo>
                    <a:pt x="914" y="1219"/>
                  </a:lnTo>
                  <a:lnTo>
                    <a:pt x="927" y="1346"/>
                  </a:lnTo>
                  <a:lnTo>
                    <a:pt x="931" y="1355"/>
                  </a:lnTo>
                  <a:lnTo>
                    <a:pt x="936" y="1361"/>
                  </a:lnTo>
                  <a:lnTo>
                    <a:pt x="945" y="1366"/>
                  </a:lnTo>
                  <a:lnTo>
                    <a:pt x="950" y="1367"/>
                  </a:lnTo>
                  <a:lnTo>
                    <a:pt x="961" y="1364"/>
                  </a:lnTo>
                  <a:lnTo>
                    <a:pt x="970" y="1357"/>
                  </a:lnTo>
                  <a:lnTo>
                    <a:pt x="1036" y="1268"/>
                  </a:lnTo>
                  <a:lnTo>
                    <a:pt x="1039" y="1264"/>
                  </a:lnTo>
                  <a:lnTo>
                    <a:pt x="1041" y="1260"/>
                  </a:lnTo>
                  <a:lnTo>
                    <a:pt x="1041" y="1254"/>
                  </a:lnTo>
                  <a:lnTo>
                    <a:pt x="1041" y="1112"/>
                  </a:lnTo>
                  <a:lnTo>
                    <a:pt x="1040" y="1104"/>
                  </a:lnTo>
                  <a:lnTo>
                    <a:pt x="1036" y="1098"/>
                  </a:lnTo>
                  <a:lnTo>
                    <a:pt x="1030" y="1092"/>
                  </a:lnTo>
                  <a:lnTo>
                    <a:pt x="1018" y="1089"/>
                  </a:lnTo>
                  <a:close/>
                  <a:moveTo>
                    <a:pt x="693" y="1089"/>
                  </a:moveTo>
                  <a:lnTo>
                    <a:pt x="682" y="1092"/>
                  </a:lnTo>
                  <a:lnTo>
                    <a:pt x="676" y="1098"/>
                  </a:lnTo>
                  <a:lnTo>
                    <a:pt x="673" y="1104"/>
                  </a:lnTo>
                  <a:lnTo>
                    <a:pt x="670" y="1112"/>
                  </a:lnTo>
                  <a:lnTo>
                    <a:pt x="670" y="1254"/>
                  </a:lnTo>
                  <a:lnTo>
                    <a:pt x="671" y="1260"/>
                  </a:lnTo>
                  <a:lnTo>
                    <a:pt x="673" y="1264"/>
                  </a:lnTo>
                  <a:lnTo>
                    <a:pt x="676" y="1268"/>
                  </a:lnTo>
                  <a:lnTo>
                    <a:pt x="742" y="1357"/>
                  </a:lnTo>
                  <a:lnTo>
                    <a:pt x="751" y="1364"/>
                  </a:lnTo>
                  <a:lnTo>
                    <a:pt x="761" y="1367"/>
                  </a:lnTo>
                  <a:lnTo>
                    <a:pt x="767" y="1366"/>
                  </a:lnTo>
                  <a:lnTo>
                    <a:pt x="776" y="1361"/>
                  </a:lnTo>
                  <a:lnTo>
                    <a:pt x="782" y="1355"/>
                  </a:lnTo>
                  <a:lnTo>
                    <a:pt x="785" y="1346"/>
                  </a:lnTo>
                  <a:lnTo>
                    <a:pt x="798" y="1219"/>
                  </a:lnTo>
                  <a:lnTo>
                    <a:pt x="797" y="1209"/>
                  </a:lnTo>
                  <a:lnTo>
                    <a:pt x="792" y="1200"/>
                  </a:lnTo>
                  <a:lnTo>
                    <a:pt x="788" y="1197"/>
                  </a:lnTo>
                  <a:lnTo>
                    <a:pt x="783" y="1195"/>
                  </a:lnTo>
                  <a:lnTo>
                    <a:pt x="783" y="1135"/>
                  </a:lnTo>
                  <a:lnTo>
                    <a:pt x="781" y="1124"/>
                  </a:lnTo>
                  <a:lnTo>
                    <a:pt x="774" y="1116"/>
                  </a:lnTo>
                  <a:lnTo>
                    <a:pt x="763" y="1112"/>
                  </a:lnTo>
                  <a:lnTo>
                    <a:pt x="734" y="1104"/>
                  </a:lnTo>
                  <a:lnTo>
                    <a:pt x="706" y="1091"/>
                  </a:lnTo>
                  <a:lnTo>
                    <a:pt x="693" y="1089"/>
                  </a:lnTo>
                  <a:close/>
                  <a:moveTo>
                    <a:pt x="742" y="452"/>
                  </a:moveTo>
                  <a:lnTo>
                    <a:pt x="709" y="454"/>
                  </a:lnTo>
                  <a:lnTo>
                    <a:pt x="677" y="460"/>
                  </a:lnTo>
                  <a:lnTo>
                    <a:pt x="647" y="468"/>
                  </a:lnTo>
                  <a:lnTo>
                    <a:pt x="620" y="477"/>
                  </a:lnTo>
                  <a:lnTo>
                    <a:pt x="596" y="486"/>
                  </a:lnTo>
                  <a:lnTo>
                    <a:pt x="578" y="495"/>
                  </a:lnTo>
                  <a:lnTo>
                    <a:pt x="571" y="501"/>
                  </a:lnTo>
                  <a:lnTo>
                    <a:pt x="566" y="508"/>
                  </a:lnTo>
                  <a:lnTo>
                    <a:pt x="564" y="517"/>
                  </a:lnTo>
                  <a:lnTo>
                    <a:pt x="564" y="559"/>
                  </a:lnTo>
                  <a:lnTo>
                    <a:pt x="555" y="559"/>
                  </a:lnTo>
                  <a:lnTo>
                    <a:pt x="542" y="563"/>
                  </a:lnTo>
                  <a:lnTo>
                    <a:pt x="535" y="571"/>
                  </a:lnTo>
                  <a:lnTo>
                    <a:pt x="531" y="584"/>
                  </a:lnTo>
                  <a:lnTo>
                    <a:pt x="531" y="622"/>
                  </a:lnTo>
                  <a:lnTo>
                    <a:pt x="534" y="633"/>
                  </a:lnTo>
                  <a:lnTo>
                    <a:pt x="541" y="642"/>
                  </a:lnTo>
                  <a:lnTo>
                    <a:pt x="564" y="657"/>
                  </a:lnTo>
                  <a:lnTo>
                    <a:pt x="567" y="667"/>
                  </a:lnTo>
                  <a:lnTo>
                    <a:pt x="572" y="697"/>
                  </a:lnTo>
                  <a:lnTo>
                    <a:pt x="581" y="728"/>
                  </a:lnTo>
                  <a:lnTo>
                    <a:pt x="594" y="762"/>
                  </a:lnTo>
                  <a:lnTo>
                    <a:pt x="611" y="796"/>
                  </a:lnTo>
                  <a:lnTo>
                    <a:pt x="630" y="831"/>
                  </a:lnTo>
                  <a:lnTo>
                    <a:pt x="652" y="864"/>
                  </a:lnTo>
                  <a:lnTo>
                    <a:pt x="676" y="897"/>
                  </a:lnTo>
                  <a:lnTo>
                    <a:pt x="700" y="925"/>
                  </a:lnTo>
                  <a:lnTo>
                    <a:pt x="722" y="948"/>
                  </a:lnTo>
                  <a:lnTo>
                    <a:pt x="743" y="964"/>
                  </a:lnTo>
                  <a:lnTo>
                    <a:pt x="762" y="976"/>
                  </a:lnTo>
                  <a:lnTo>
                    <a:pt x="778" y="984"/>
                  </a:lnTo>
                  <a:lnTo>
                    <a:pt x="793" y="986"/>
                  </a:lnTo>
                  <a:lnTo>
                    <a:pt x="919" y="986"/>
                  </a:lnTo>
                  <a:lnTo>
                    <a:pt x="934" y="984"/>
                  </a:lnTo>
                  <a:lnTo>
                    <a:pt x="950" y="976"/>
                  </a:lnTo>
                  <a:lnTo>
                    <a:pt x="969" y="964"/>
                  </a:lnTo>
                  <a:lnTo>
                    <a:pt x="990" y="948"/>
                  </a:lnTo>
                  <a:lnTo>
                    <a:pt x="1012" y="925"/>
                  </a:lnTo>
                  <a:lnTo>
                    <a:pt x="1036" y="897"/>
                  </a:lnTo>
                  <a:lnTo>
                    <a:pt x="1061" y="864"/>
                  </a:lnTo>
                  <a:lnTo>
                    <a:pt x="1083" y="831"/>
                  </a:lnTo>
                  <a:lnTo>
                    <a:pt x="1101" y="796"/>
                  </a:lnTo>
                  <a:lnTo>
                    <a:pt x="1118" y="762"/>
                  </a:lnTo>
                  <a:lnTo>
                    <a:pt x="1131" y="728"/>
                  </a:lnTo>
                  <a:lnTo>
                    <a:pt x="1140" y="697"/>
                  </a:lnTo>
                  <a:lnTo>
                    <a:pt x="1145" y="667"/>
                  </a:lnTo>
                  <a:lnTo>
                    <a:pt x="1147" y="657"/>
                  </a:lnTo>
                  <a:lnTo>
                    <a:pt x="1170" y="642"/>
                  </a:lnTo>
                  <a:lnTo>
                    <a:pt x="1179" y="633"/>
                  </a:lnTo>
                  <a:lnTo>
                    <a:pt x="1181" y="622"/>
                  </a:lnTo>
                  <a:lnTo>
                    <a:pt x="1181" y="584"/>
                  </a:lnTo>
                  <a:lnTo>
                    <a:pt x="1177" y="571"/>
                  </a:lnTo>
                  <a:lnTo>
                    <a:pt x="1170" y="563"/>
                  </a:lnTo>
                  <a:lnTo>
                    <a:pt x="1158" y="559"/>
                  </a:lnTo>
                  <a:lnTo>
                    <a:pt x="1144" y="559"/>
                  </a:lnTo>
                  <a:lnTo>
                    <a:pt x="1141" y="555"/>
                  </a:lnTo>
                  <a:lnTo>
                    <a:pt x="1137" y="552"/>
                  </a:lnTo>
                  <a:lnTo>
                    <a:pt x="1126" y="547"/>
                  </a:lnTo>
                  <a:lnTo>
                    <a:pt x="1114" y="549"/>
                  </a:lnTo>
                  <a:lnTo>
                    <a:pt x="1083" y="561"/>
                  </a:lnTo>
                  <a:lnTo>
                    <a:pt x="1051" y="569"/>
                  </a:lnTo>
                  <a:lnTo>
                    <a:pt x="1020" y="571"/>
                  </a:lnTo>
                  <a:lnTo>
                    <a:pt x="988" y="568"/>
                  </a:lnTo>
                  <a:lnTo>
                    <a:pt x="958" y="560"/>
                  </a:lnTo>
                  <a:lnTo>
                    <a:pt x="928" y="547"/>
                  </a:lnTo>
                  <a:lnTo>
                    <a:pt x="901" y="528"/>
                  </a:lnTo>
                  <a:lnTo>
                    <a:pt x="874" y="505"/>
                  </a:lnTo>
                  <a:lnTo>
                    <a:pt x="853" y="485"/>
                  </a:lnTo>
                  <a:lnTo>
                    <a:pt x="829" y="471"/>
                  </a:lnTo>
                  <a:lnTo>
                    <a:pt x="803" y="460"/>
                  </a:lnTo>
                  <a:lnTo>
                    <a:pt x="774" y="454"/>
                  </a:lnTo>
                  <a:lnTo>
                    <a:pt x="742" y="452"/>
                  </a:lnTo>
                  <a:close/>
                  <a:moveTo>
                    <a:pt x="796" y="0"/>
                  </a:moveTo>
                  <a:lnTo>
                    <a:pt x="916" y="0"/>
                  </a:lnTo>
                  <a:lnTo>
                    <a:pt x="967" y="4"/>
                  </a:lnTo>
                  <a:lnTo>
                    <a:pt x="1014" y="13"/>
                  </a:lnTo>
                  <a:lnTo>
                    <a:pt x="1061" y="30"/>
                  </a:lnTo>
                  <a:lnTo>
                    <a:pt x="1104" y="51"/>
                  </a:lnTo>
                  <a:lnTo>
                    <a:pt x="1142" y="78"/>
                  </a:lnTo>
                  <a:lnTo>
                    <a:pt x="1179" y="109"/>
                  </a:lnTo>
                  <a:lnTo>
                    <a:pt x="1209" y="144"/>
                  </a:lnTo>
                  <a:lnTo>
                    <a:pt x="1236" y="184"/>
                  </a:lnTo>
                  <a:lnTo>
                    <a:pt x="1258" y="227"/>
                  </a:lnTo>
                  <a:lnTo>
                    <a:pt x="1273" y="272"/>
                  </a:lnTo>
                  <a:lnTo>
                    <a:pt x="1283" y="321"/>
                  </a:lnTo>
                  <a:lnTo>
                    <a:pt x="1287" y="372"/>
                  </a:lnTo>
                  <a:lnTo>
                    <a:pt x="1287" y="488"/>
                  </a:lnTo>
                  <a:lnTo>
                    <a:pt x="1299" y="508"/>
                  </a:lnTo>
                  <a:lnTo>
                    <a:pt x="1305" y="531"/>
                  </a:lnTo>
                  <a:lnTo>
                    <a:pt x="1308" y="555"/>
                  </a:lnTo>
                  <a:lnTo>
                    <a:pt x="1308" y="638"/>
                  </a:lnTo>
                  <a:lnTo>
                    <a:pt x="1305" y="662"/>
                  </a:lnTo>
                  <a:lnTo>
                    <a:pt x="1298" y="685"/>
                  </a:lnTo>
                  <a:lnTo>
                    <a:pt x="1284" y="707"/>
                  </a:lnTo>
                  <a:lnTo>
                    <a:pt x="1267" y="725"/>
                  </a:lnTo>
                  <a:lnTo>
                    <a:pt x="1257" y="757"/>
                  </a:lnTo>
                  <a:lnTo>
                    <a:pt x="1244" y="788"/>
                  </a:lnTo>
                  <a:lnTo>
                    <a:pt x="1222" y="838"/>
                  </a:lnTo>
                  <a:lnTo>
                    <a:pt x="1194" y="889"/>
                  </a:lnTo>
                  <a:lnTo>
                    <a:pt x="1163" y="938"/>
                  </a:lnTo>
                  <a:lnTo>
                    <a:pt x="1148" y="960"/>
                  </a:lnTo>
                  <a:lnTo>
                    <a:pt x="1130" y="983"/>
                  </a:lnTo>
                  <a:lnTo>
                    <a:pt x="1109" y="1007"/>
                  </a:lnTo>
                  <a:lnTo>
                    <a:pt x="1127" y="1021"/>
                  </a:lnTo>
                  <a:lnTo>
                    <a:pt x="1141" y="1038"/>
                  </a:lnTo>
                  <a:lnTo>
                    <a:pt x="1150" y="1057"/>
                  </a:lnTo>
                  <a:lnTo>
                    <a:pt x="1413" y="1137"/>
                  </a:lnTo>
                  <a:lnTo>
                    <a:pt x="1435" y="1147"/>
                  </a:lnTo>
                  <a:lnTo>
                    <a:pt x="1457" y="1164"/>
                  </a:lnTo>
                  <a:lnTo>
                    <a:pt x="1477" y="1186"/>
                  </a:lnTo>
                  <a:lnTo>
                    <a:pt x="1497" y="1212"/>
                  </a:lnTo>
                  <a:lnTo>
                    <a:pt x="1516" y="1245"/>
                  </a:lnTo>
                  <a:lnTo>
                    <a:pt x="1535" y="1281"/>
                  </a:lnTo>
                  <a:lnTo>
                    <a:pt x="1552" y="1321"/>
                  </a:lnTo>
                  <a:lnTo>
                    <a:pt x="1569" y="1363"/>
                  </a:lnTo>
                  <a:lnTo>
                    <a:pt x="1584" y="1410"/>
                  </a:lnTo>
                  <a:lnTo>
                    <a:pt x="1600" y="1456"/>
                  </a:lnTo>
                  <a:lnTo>
                    <a:pt x="1613" y="1505"/>
                  </a:lnTo>
                  <a:lnTo>
                    <a:pt x="1626" y="1554"/>
                  </a:lnTo>
                  <a:lnTo>
                    <a:pt x="1639" y="1604"/>
                  </a:lnTo>
                  <a:lnTo>
                    <a:pt x="1650" y="1652"/>
                  </a:lnTo>
                  <a:lnTo>
                    <a:pt x="1660" y="1701"/>
                  </a:lnTo>
                  <a:lnTo>
                    <a:pt x="1670" y="1747"/>
                  </a:lnTo>
                  <a:lnTo>
                    <a:pt x="1679" y="1792"/>
                  </a:lnTo>
                  <a:lnTo>
                    <a:pt x="1687" y="1834"/>
                  </a:lnTo>
                  <a:lnTo>
                    <a:pt x="1693" y="1873"/>
                  </a:lnTo>
                  <a:lnTo>
                    <a:pt x="1699" y="1908"/>
                  </a:lnTo>
                  <a:lnTo>
                    <a:pt x="1703" y="1938"/>
                  </a:lnTo>
                  <a:lnTo>
                    <a:pt x="1708" y="1964"/>
                  </a:lnTo>
                  <a:lnTo>
                    <a:pt x="1710" y="1984"/>
                  </a:lnTo>
                  <a:lnTo>
                    <a:pt x="1712" y="1999"/>
                  </a:lnTo>
                  <a:lnTo>
                    <a:pt x="1712" y="2006"/>
                  </a:lnTo>
                  <a:lnTo>
                    <a:pt x="1710" y="2025"/>
                  </a:lnTo>
                  <a:lnTo>
                    <a:pt x="1702" y="2042"/>
                  </a:lnTo>
                  <a:lnTo>
                    <a:pt x="1692" y="2056"/>
                  </a:lnTo>
                  <a:lnTo>
                    <a:pt x="1678" y="2067"/>
                  </a:lnTo>
                  <a:lnTo>
                    <a:pt x="1660" y="2074"/>
                  </a:lnTo>
                  <a:lnTo>
                    <a:pt x="1643" y="2076"/>
                  </a:lnTo>
                  <a:lnTo>
                    <a:pt x="69" y="2076"/>
                  </a:lnTo>
                  <a:lnTo>
                    <a:pt x="51" y="2074"/>
                  </a:lnTo>
                  <a:lnTo>
                    <a:pt x="34" y="2067"/>
                  </a:lnTo>
                  <a:lnTo>
                    <a:pt x="20" y="2056"/>
                  </a:lnTo>
                  <a:lnTo>
                    <a:pt x="9" y="2042"/>
                  </a:lnTo>
                  <a:lnTo>
                    <a:pt x="2" y="2025"/>
                  </a:lnTo>
                  <a:lnTo>
                    <a:pt x="0" y="2006"/>
                  </a:lnTo>
                  <a:lnTo>
                    <a:pt x="0" y="2001"/>
                  </a:lnTo>
                  <a:lnTo>
                    <a:pt x="1" y="1995"/>
                  </a:lnTo>
                  <a:lnTo>
                    <a:pt x="1" y="1995"/>
                  </a:lnTo>
                  <a:lnTo>
                    <a:pt x="1" y="1991"/>
                  </a:lnTo>
                  <a:lnTo>
                    <a:pt x="2" y="1980"/>
                  </a:lnTo>
                  <a:lnTo>
                    <a:pt x="6" y="1963"/>
                  </a:lnTo>
                  <a:lnTo>
                    <a:pt x="9" y="1939"/>
                  </a:lnTo>
                  <a:lnTo>
                    <a:pt x="13" y="1910"/>
                  </a:lnTo>
                  <a:lnTo>
                    <a:pt x="20" y="1877"/>
                  </a:lnTo>
                  <a:lnTo>
                    <a:pt x="26" y="1840"/>
                  </a:lnTo>
                  <a:lnTo>
                    <a:pt x="34" y="1799"/>
                  </a:lnTo>
                  <a:lnTo>
                    <a:pt x="42" y="1755"/>
                  </a:lnTo>
                  <a:lnTo>
                    <a:pt x="52" y="1709"/>
                  </a:lnTo>
                  <a:lnTo>
                    <a:pt x="62" y="1660"/>
                  </a:lnTo>
                  <a:lnTo>
                    <a:pt x="74" y="1612"/>
                  </a:lnTo>
                  <a:lnTo>
                    <a:pt x="86" y="1561"/>
                  </a:lnTo>
                  <a:lnTo>
                    <a:pt x="99" y="1511"/>
                  </a:lnTo>
                  <a:lnTo>
                    <a:pt x="114" y="1463"/>
                  </a:lnTo>
                  <a:lnTo>
                    <a:pt x="128" y="1414"/>
                  </a:lnTo>
                  <a:lnTo>
                    <a:pt x="143" y="1368"/>
                  </a:lnTo>
                  <a:lnTo>
                    <a:pt x="160" y="1325"/>
                  </a:lnTo>
                  <a:lnTo>
                    <a:pt x="178" y="1284"/>
                  </a:lnTo>
                  <a:lnTo>
                    <a:pt x="196" y="1246"/>
                  </a:lnTo>
                  <a:lnTo>
                    <a:pt x="215" y="1214"/>
                  </a:lnTo>
                  <a:lnTo>
                    <a:pt x="235" y="1186"/>
                  </a:lnTo>
                  <a:lnTo>
                    <a:pt x="255" y="1164"/>
                  </a:lnTo>
                  <a:lnTo>
                    <a:pt x="277" y="1147"/>
                  </a:lnTo>
                  <a:lnTo>
                    <a:pt x="298" y="1137"/>
                  </a:lnTo>
                  <a:lnTo>
                    <a:pt x="562" y="1057"/>
                  </a:lnTo>
                  <a:lnTo>
                    <a:pt x="571" y="1038"/>
                  </a:lnTo>
                  <a:lnTo>
                    <a:pt x="585" y="1021"/>
                  </a:lnTo>
                  <a:lnTo>
                    <a:pt x="603" y="1007"/>
                  </a:lnTo>
                  <a:lnTo>
                    <a:pt x="582" y="983"/>
                  </a:lnTo>
                  <a:lnTo>
                    <a:pt x="564" y="960"/>
                  </a:lnTo>
                  <a:lnTo>
                    <a:pt x="549" y="938"/>
                  </a:lnTo>
                  <a:lnTo>
                    <a:pt x="517" y="889"/>
                  </a:lnTo>
                  <a:lnTo>
                    <a:pt x="491" y="838"/>
                  </a:lnTo>
                  <a:lnTo>
                    <a:pt x="469" y="788"/>
                  </a:lnTo>
                  <a:lnTo>
                    <a:pt x="455" y="756"/>
                  </a:lnTo>
                  <a:lnTo>
                    <a:pt x="445" y="725"/>
                  </a:lnTo>
                  <a:lnTo>
                    <a:pt x="428" y="707"/>
                  </a:lnTo>
                  <a:lnTo>
                    <a:pt x="415" y="685"/>
                  </a:lnTo>
                  <a:lnTo>
                    <a:pt x="407" y="662"/>
                  </a:lnTo>
                  <a:lnTo>
                    <a:pt x="404" y="638"/>
                  </a:lnTo>
                  <a:lnTo>
                    <a:pt x="404" y="555"/>
                  </a:lnTo>
                  <a:lnTo>
                    <a:pt x="407" y="531"/>
                  </a:lnTo>
                  <a:lnTo>
                    <a:pt x="413" y="508"/>
                  </a:lnTo>
                  <a:lnTo>
                    <a:pt x="426" y="488"/>
                  </a:lnTo>
                  <a:lnTo>
                    <a:pt x="426" y="372"/>
                  </a:lnTo>
                  <a:lnTo>
                    <a:pt x="429" y="321"/>
                  </a:lnTo>
                  <a:lnTo>
                    <a:pt x="439" y="272"/>
                  </a:lnTo>
                  <a:lnTo>
                    <a:pt x="454" y="227"/>
                  </a:lnTo>
                  <a:lnTo>
                    <a:pt x="476" y="184"/>
                  </a:lnTo>
                  <a:lnTo>
                    <a:pt x="503" y="144"/>
                  </a:lnTo>
                  <a:lnTo>
                    <a:pt x="534" y="109"/>
                  </a:lnTo>
                  <a:lnTo>
                    <a:pt x="570" y="78"/>
                  </a:lnTo>
                  <a:lnTo>
                    <a:pt x="609" y="51"/>
                  </a:lnTo>
                  <a:lnTo>
                    <a:pt x="652" y="30"/>
                  </a:lnTo>
                  <a:lnTo>
                    <a:pt x="698" y="13"/>
                  </a:lnTo>
                  <a:lnTo>
                    <a:pt x="745" y="4"/>
                  </a:lnTo>
                  <a:lnTo>
                    <a:pt x="7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9"/>
            <p:cNvSpPr>
              <a:spLocks noEditPoints="1"/>
            </p:cNvSpPr>
            <p:nvPr/>
          </p:nvSpPr>
          <p:spPr bwMode="auto">
            <a:xfrm>
              <a:off x="844" y="216"/>
              <a:ext cx="172" cy="207"/>
            </a:xfrm>
            <a:custGeom>
              <a:avLst/>
              <a:gdLst>
                <a:gd name="T0" fmla="*/ 940 w 1713"/>
                <a:gd name="T1" fmla="*/ 1115 h 2075"/>
                <a:gd name="T2" fmla="*/ 921 w 1713"/>
                <a:gd name="T3" fmla="*/ 1200 h 2075"/>
                <a:gd name="T4" fmla="*/ 936 w 1713"/>
                <a:gd name="T5" fmla="*/ 1360 h 2075"/>
                <a:gd name="T6" fmla="*/ 1037 w 1713"/>
                <a:gd name="T7" fmla="*/ 1268 h 2075"/>
                <a:gd name="T8" fmla="*/ 1040 w 1713"/>
                <a:gd name="T9" fmla="*/ 1103 h 2075"/>
                <a:gd name="T10" fmla="*/ 683 w 1713"/>
                <a:gd name="T11" fmla="*/ 1091 h 2075"/>
                <a:gd name="T12" fmla="*/ 672 w 1713"/>
                <a:gd name="T13" fmla="*/ 1259 h 2075"/>
                <a:gd name="T14" fmla="*/ 762 w 1713"/>
                <a:gd name="T15" fmla="*/ 1366 h 2075"/>
                <a:gd name="T16" fmla="*/ 799 w 1713"/>
                <a:gd name="T17" fmla="*/ 1218 h 2075"/>
                <a:gd name="T18" fmla="*/ 783 w 1713"/>
                <a:gd name="T19" fmla="*/ 1134 h 2075"/>
                <a:gd name="T20" fmla="*/ 706 w 1713"/>
                <a:gd name="T21" fmla="*/ 1090 h 2075"/>
                <a:gd name="T22" fmla="*/ 648 w 1713"/>
                <a:gd name="T23" fmla="*/ 467 h 2075"/>
                <a:gd name="T24" fmla="*/ 567 w 1713"/>
                <a:gd name="T25" fmla="*/ 508 h 2075"/>
                <a:gd name="T26" fmla="*/ 535 w 1713"/>
                <a:gd name="T27" fmla="*/ 571 h 2075"/>
                <a:gd name="T28" fmla="*/ 566 w 1713"/>
                <a:gd name="T29" fmla="*/ 657 h 2075"/>
                <a:gd name="T30" fmla="*/ 611 w 1713"/>
                <a:gd name="T31" fmla="*/ 796 h 2075"/>
                <a:gd name="T32" fmla="*/ 723 w 1713"/>
                <a:gd name="T33" fmla="*/ 947 h 2075"/>
                <a:gd name="T34" fmla="*/ 921 w 1713"/>
                <a:gd name="T35" fmla="*/ 985 h 2075"/>
                <a:gd name="T36" fmla="*/ 1013 w 1713"/>
                <a:gd name="T37" fmla="*/ 925 h 2075"/>
                <a:gd name="T38" fmla="*/ 1118 w 1713"/>
                <a:gd name="T39" fmla="*/ 761 h 2075"/>
                <a:gd name="T40" fmla="*/ 1171 w 1713"/>
                <a:gd name="T41" fmla="*/ 641 h 2075"/>
                <a:gd name="T42" fmla="*/ 1170 w 1713"/>
                <a:gd name="T43" fmla="*/ 562 h 2075"/>
                <a:gd name="T44" fmla="*/ 1126 w 1713"/>
                <a:gd name="T45" fmla="*/ 547 h 2075"/>
                <a:gd name="T46" fmla="*/ 989 w 1713"/>
                <a:gd name="T47" fmla="*/ 567 h 2075"/>
                <a:gd name="T48" fmla="*/ 854 w 1713"/>
                <a:gd name="T49" fmla="*/ 486 h 2075"/>
                <a:gd name="T50" fmla="*/ 796 w 1713"/>
                <a:gd name="T51" fmla="*/ 0 h 2075"/>
                <a:gd name="T52" fmla="*/ 1104 w 1713"/>
                <a:gd name="T53" fmla="*/ 51 h 2075"/>
                <a:gd name="T54" fmla="*/ 1258 w 1713"/>
                <a:gd name="T55" fmla="*/ 226 h 2075"/>
                <a:gd name="T56" fmla="*/ 1299 w 1713"/>
                <a:gd name="T57" fmla="*/ 508 h 2075"/>
                <a:gd name="T58" fmla="*/ 1298 w 1713"/>
                <a:gd name="T59" fmla="*/ 685 h 2075"/>
                <a:gd name="T60" fmla="*/ 1222 w 1713"/>
                <a:gd name="T61" fmla="*/ 837 h 2075"/>
                <a:gd name="T62" fmla="*/ 1110 w 1713"/>
                <a:gd name="T63" fmla="*/ 1006 h 2075"/>
                <a:gd name="T64" fmla="*/ 1437 w 1713"/>
                <a:gd name="T65" fmla="*/ 1146 h 2075"/>
                <a:gd name="T66" fmla="*/ 1535 w 1713"/>
                <a:gd name="T67" fmla="*/ 1281 h 2075"/>
                <a:gd name="T68" fmla="*/ 1614 w 1713"/>
                <a:gd name="T69" fmla="*/ 1505 h 2075"/>
                <a:gd name="T70" fmla="*/ 1671 w 1713"/>
                <a:gd name="T71" fmla="*/ 1747 h 2075"/>
                <a:gd name="T72" fmla="*/ 1705 w 1713"/>
                <a:gd name="T73" fmla="*/ 1938 h 2075"/>
                <a:gd name="T74" fmla="*/ 1710 w 1713"/>
                <a:gd name="T75" fmla="*/ 2024 h 2075"/>
                <a:gd name="T76" fmla="*/ 1643 w 1713"/>
                <a:gd name="T77" fmla="*/ 2075 h 2075"/>
                <a:gd name="T78" fmla="*/ 10 w 1713"/>
                <a:gd name="T79" fmla="*/ 2041 h 2075"/>
                <a:gd name="T80" fmla="*/ 2 w 1713"/>
                <a:gd name="T81" fmla="*/ 1995 h 2075"/>
                <a:gd name="T82" fmla="*/ 15 w 1713"/>
                <a:gd name="T83" fmla="*/ 1911 h 2075"/>
                <a:gd name="T84" fmla="*/ 52 w 1713"/>
                <a:gd name="T85" fmla="*/ 1708 h 2075"/>
                <a:gd name="T86" fmla="*/ 114 w 1713"/>
                <a:gd name="T87" fmla="*/ 1462 h 2075"/>
                <a:gd name="T88" fmla="*/ 197 w 1713"/>
                <a:gd name="T89" fmla="*/ 1247 h 2075"/>
                <a:gd name="T90" fmla="*/ 299 w 1713"/>
                <a:gd name="T91" fmla="*/ 1136 h 2075"/>
                <a:gd name="T92" fmla="*/ 583 w 1713"/>
                <a:gd name="T93" fmla="*/ 982 h 2075"/>
                <a:gd name="T94" fmla="*/ 469 w 1713"/>
                <a:gd name="T95" fmla="*/ 787 h 2075"/>
                <a:gd name="T96" fmla="*/ 407 w 1713"/>
                <a:gd name="T97" fmla="*/ 661 h 2075"/>
                <a:gd name="T98" fmla="*/ 426 w 1713"/>
                <a:gd name="T99" fmla="*/ 488 h 2075"/>
                <a:gd name="T100" fmla="*/ 477 w 1713"/>
                <a:gd name="T101" fmla="*/ 183 h 2075"/>
                <a:gd name="T102" fmla="*/ 652 w 1713"/>
                <a:gd name="T103" fmla="*/ 29 h 2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3" h="2075">
                  <a:moveTo>
                    <a:pt x="1019" y="1088"/>
                  </a:moveTo>
                  <a:lnTo>
                    <a:pt x="1007" y="1090"/>
                  </a:lnTo>
                  <a:lnTo>
                    <a:pt x="978" y="1103"/>
                  </a:lnTo>
                  <a:lnTo>
                    <a:pt x="950" y="1111"/>
                  </a:lnTo>
                  <a:lnTo>
                    <a:pt x="940" y="1115"/>
                  </a:lnTo>
                  <a:lnTo>
                    <a:pt x="932" y="1124"/>
                  </a:lnTo>
                  <a:lnTo>
                    <a:pt x="930" y="1134"/>
                  </a:lnTo>
                  <a:lnTo>
                    <a:pt x="930" y="1194"/>
                  </a:lnTo>
                  <a:lnTo>
                    <a:pt x="925" y="1196"/>
                  </a:lnTo>
                  <a:lnTo>
                    <a:pt x="921" y="1200"/>
                  </a:lnTo>
                  <a:lnTo>
                    <a:pt x="915" y="1208"/>
                  </a:lnTo>
                  <a:lnTo>
                    <a:pt x="914" y="1218"/>
                  </a:lnTo>
                  <a:lnTo>
                    <a:pt x="928" y="1345"/>
                  </a:lnTo>
                  <a:lnTo>
                    <a:pt x="931" y="1354"/>
                  </a:lnTo>
                  <a:lnTo>
                    <a:pt x="936" y="1360"/>
                  </a:lnTo>
                  <a:lnTo>
                    <a:pt x="945" y="1365"/>
                  </a:lnTo>
                  <a:lnTo>
                    <a:pt x="952" y="1366"/>
                  </a:lnTo>
                  <a:lnTo>
                    <a:pt x="962" y="1364"/>
                  </a:lnTo>
                  <a:lnTo>
                    <a:pt x="971" y="1357"/>
                  </a:lnTo>
                  <a:lnTo>
                    <a:pt x="1037" y="1268"/>
                  </a:lnTo>
                  <a:lnTo>
                    <a:pt x="1040" y="1263"/>
                  </a:lnTo>
                  <a:lnTo>
                    <a:pt x="1041" y="1259"/>
                  </a:lnTo>
                  <a:lnTo>
                    <a:pt x="1042" y="1253"/>
                  </a:lnTo>
                  <a:lnTo>
                    <a:pt x="1042" y="1112"/>
                  </a:lnTo>
                  <a:lnTo>
                    <a:pt x="1040" y="1103"/>
                  </a:lnTo>
                  <a:lnTo>
                    <a:pt x="1037" y="1097"/>
                  </a:lnTo>
                  <a:lnTo>
                    <a:pt x="1030" y="1091"/>
                  </a:lnTo>
                  <a:lnTo>
                    <a:pt x="1019" y="1088"/>
                  </a:lnTo>
                  <a:close/>
                  <a:moveTo>
                    <a:pt x="695" y="1088"/>
                  </a:moveTo>
                  <a:lnTo>
                    <a:pt x="683" y="1091"/>
                  </a:lnTo>
                  <a:lnTo>
                    <a:pt x="676" y="1097"/>
                  </a:lnTo>
                  <a:lnTo>
                    <a:pt x="673" y="1103"/>
                  </a:lnTo>
                  <a:lnTo>
                    <a:pt x="672" y="1112"/>
                  </a:lnTo>
                  <a:lnTo>
                    <a:pt x="672" y="1253"/>
                  </a:lnTo>
                  <a:lnTo>
                    <a:pt x="672" y="1259"/>
                  </a:lnTo>
                  <a:lnTo>
                    <a:pt x="674" y="1263"/>
                  </a:lnTo>
                  <a:lnTo>
                    <a:pt x="676" y="1268"/>
                  </a:lnTo>
                  <a:lnTo>
                    <a:pt x="742" y="1357"/>
                  </a:lnTo>
                  <a:lnTo>
                    <a:pt x="751" y="1364"/>
                  </a:lnTo>
                  <a:lnTo>
                    <a:pt x="762" y="1366"/>
                  </a:lnTo>
                  <a:lnTo>
                    <a:pt x="768" y="1365"/>
                  </a:lnTo>
                  <a:lnTo>
                    <a:pt x="777" y="1361"/>
                  </a:lnTo>
                  <a:lnTo>
                    <a:pt x="783" y="1354"/>
                  </a:lnTo>
                  <a:lnTo>
                    <a:pt x="785" y="1345"/>
                  </a:lnTo>
                  <a:lnTo>
                    <a:pt x="799" y="1218"/>
                  </a:lnTo>
                  <a:lnTo>
                    <a:pt x="798" y="1208"/>
                  </a:lnTo>
                  <a:lnTo>
                    <a:pt x="793" y="1200"/>
                  </a:lnTo>
                  <a:lnTo>
                    <a:pt x="789" y="1196"/>
                  </a:lnTo>
                  <a:lnTo>
                    <a:pt x="783" y="1194"/>
                  </a:lnTo>
                  <a:lnTo>
                    <a:pt x="783" y="1134"/>
                  </a:lnTo>
                  <a:lnTo>
                    <a:pt x="781" y="1124"/>
                  </a:lnTo>
                  <a:lnTo>
                    <a:pt x="774" y="1115"/>
                  </a:lnTo>
                  <a:lnTo>
                    <a:pt x="764" y="1111"/>
                  </a:lnTo>
                  <a:lnTo>
                    <a:pt x="736" y="1103"/>
                  </a:lnTo>
                  <a:lnTo>
                    <a:pt x="706" y="1090"/>
                  </a:lnTo>
                  <a:lnTo>
                    <a:pt x="695" y="1088"/>
                  </a:lnTo>
                  <a:close/>
                  <a:moveTo>
                    <a:pt x="743" y="451"/>
                  </a:moveTo>
                  <a:lnTo>
                    <a:pt x="709" y="454"/>
                  </a:lnTo>
                  <a:lnTo>
                    <a:pt x="677" y="459"/>
                  </a:lnTo>
                  <a:lnTo>
                    <a:pt x="648" y="467"/>
                  </a:lnTo>
                  <a:lnTo>
                    <a:pt x="621" y="477"/>
                  </a:lnTo>
                  <a:lnTo>
                    <a:pt x="597" y="486"/>
                  </a:lnTo>
                  <a:lnTo>
                    <a:pt x="578" y="494"/>
                  </a:lnTo>
                  <a:lnTo>
                    <a:pt x="572" y="500"/>
                  </a:lnTo>
                  <a:lnTo>
                    <a:pt x="567" y="508"/>
                  </a:lnTo>
                  <a:lnTo>
                    <a:pt x="565" y="516"/>
                  </a:lnTo>
                  <a:lnTo>
                    <a:pt x="565" y="558"/>
                  </a:lnTo>
                  <a:lnTo>
                    <a:pt x="555" y="558"/>
                  </a:lnTo>
                  <a:lnTo>
                    <a:pt x="544" y="562"/>
                  </a:lnTo>
                  <a:lnTo>
                    <a:pt x="535" y="571"/>
                  </a:lnTo>
                  <a:lnTo>
                    <a:pt x="532" y="583"/>
                  </a:lnTo>
                  <a:lnTo>
                    <a:pt x="532" y="621"/>
                  </a:lnTo>
                  <a:lnTo>
                    <a:pt x="534" y="633"/>
                  </a:lnTo>
                  <a:lnTo>
                    <a:pt x="543" y="641"/>
                  </a:lnTo>
                  <a:lnTo>
                    <a:pt x="566" y="657"/>
                  </a:lnTo>
                  <a:lnTo>
                    <a:pt x="567" y="667"/>
                  </a:lnTo>
                  <a:lnTo>
                    <a:pt x="573" y="696"/>
                  </a:lnTo>
                  <a:lnTo>
                    <a:pt x="583" y="728"/>
                  </a:lnTo>
                  <a:lnTo>
                    <a:pt x="595" y="761"/>
                  </a:lnTo>
                  <a:lnTo>
                    <a:pt x="611" y="796"/>
                  </a:lnTo>
                  <a:lnTo>
                    <a:pt x="630" y="830"/>
                  </a:lnTo>
                  <a:lnTo>
                    <a:pt x="652" y="863"/>
                  </a:lnTo>
                  <a:lnTo>
                    <a:pt x="676" y="897"/>
                  </a:lnTo>
                  <a:lnTo>
                    <a:pt x="700" y="925"/>
                  </a:lnTo>
                  <a:lnTo>
                    <a:pt x="723" y="947"/>
                  </a:lnTo>
                  <a:lnTo>
                    <a:pt x="743" y="964"/>
                  </a:lnTo>
                  <a:lnTo>
                    <a:pt x="762" y="976"/>
                  </a:lnTo>
                  <a:lnTo>
                    <a:pt x="779" y="983"/>
                  </a:lnTo>
                  <a:lnTo>
                    <a:pt x="793" y="985"/>
                  </a:lnTo>
                  <a:lnTo>
                    <a:pt x="921" y="985"/>
                  </a:lnTo>
                  <a:lnTo>
                    <a:pt x="934" y="983"/>
                  </a:lnTo>
                  <a:lnTo>
                    <a:pt x="951" y="976"/>
                  </a:lnTo>
                  <a:lnTo>
                    <a:pt x="970" y="964"/>
                  </a:lnTo>
                  <a:lnTo>
                    <a:pt x="990" y="947"/>
                  </a:lnTo>
                  <a:lnTo>
                    <a:pt x="1013" y="925"/>
                  </a:lnTo>
                  <a:lnTo>
                    <a:pt x="1037" y="897"/>
                  </a:lnTo>
                  <a:lnTo>
                    <a:pt x="1061" y="863"/>
                  </a:lnTo>
                  <a:lnTo>
                    <a:pt x="1083" y="830"/>
                  </a:lnTo>
                  <a:lnTo>
                    <a:pt x="1102" y="796"/>
                  </a:lnTo>
                  <a:lnTo>
                    <a:pt x="1118" y="761"/>
                  </a:lnTo>
                  <a:lnTo>
                    <a:pt x="1132" y="728"/>
                  </a:lnTo>
                  <a:lnTo>
                    <a:pt x="1140" y="696"/>
                  </a:lnTo>
                  <a:lnTo>
                    <a:pt x="1147" y="667"/>
                  </a:lnTo>
                  <a:lnTo>
                    <a:pt x="1148" y="657"/>
                  </a:lnTo>
                  <a:lnTo>
                    <a:pt x="1171" y="641"/>
                  </a:lnTo>
                  <a:lnTo>
                    <a:pt x="1179" y="633"/>
                  </a:lnTo>
                  <a:lnTo>
                    <a:pt x="1181" y="621"/>
                  </a:lnTo>
                  <a:lnTo>
                    <a:pt x="1181" y="583"/>
                  </a:lnTo>
                  <a:lnTo>
                    <a:pt x="1178" y="571"/>
                  </a:lnTo>
                  <a:lnTo>
                    <a:pt x="1170" y="562"/>
                  </a:lnTo>
                  <a:lnTo>
                    <a:pt x="1158" y="558"/>
                  </a:lnTo>
                  <a:lnTo>
                    <a:pt x="1145" y="558"/>
                  </a:lnTo>
                  <a:lnTo>
                    <a:pt x="1141" y="554"/>
                  </a:lnTo>
                  <a:lnTo>
                    <a:pt x="1137" y="551"/>
                  </a:lnTo>
                  <a:lnTo>
                    <a:pt x="1126" y="547"/>
                  </a:lnTo>
                  <a:lnTo>
                    <a:pt x="1115" y="548"/>
                  </a:lnTo>
                  <a:lnTo>
                    <a:pt x="1083" y="561"/>
                  </a:lnTo>
                  <a:lnTo>
                    <a:pt x="1051" y="568"/>
                  </a:lnTo>
                  <a:lnTo>
                    <a:pt x="1020" y="571"/>
                  </a:lnTo>
                  <a:lnTo>
                    <a:pt x="989" y="567"/>
                  </a:lnTo>
                  <a:lnTo>
                    <a:pt x="958" y="560"/>
                  </a:lnTo>
                  <a:lnTo>
                    <a:pt x="929" y="546"/>
                  </a:lnTo>
                  <a:lnTo>
                    <a:pt x="901" y="528"/>
                  </a:lnTo>
                  <a:lnTo>
                    <a:pt x="876" y="504"/>
                  </a:lnTo>
                  <a:lnTo>
                    <a:pt x="854" y="486"/>
                  </a:lnTo>
                  <a:lnTo>
                    <a:pt x="829" y="470"/>
                  </a:lnTo>
                  <a:lnTo>
                    <a:pt x="803" y="460"/>
                  </a:lnTo>
                  <a:lnTo>
                    <a:pt x="774" y="454"/>
                  </a:lnTo>
                  <a:lnTo>
                    <a:pt x="743" y="451"/>
                  </a:lnTo>
                  <a:close/>
                  <a:moveTo>
                    <a:pt x="796" y="0"/>
                  </a:moveTo>
                  <a:lnTo>
                    <a:pt x="917" y="0"/>
                  </a:lnTo>
                  <a:lnTo>
                    <a:pt x="967" y="4"/>
                  </a:lnTo>
                  <a:lnTo>
                    <a:pt x="1015" y="14"/>
                  </a:lnTo>
                  <a:lnTo>
                    <a:pt x="1061" y="29"/>
                  </a:lnTo>
                  <a:lnTo>
                    <a:pt x="1104" y="51"/>
                  </a:lnTo>
                  <a:lnTo>
                    <a:pt x="1143" y="77"/>
                  </a:lnTo>
                  <a:lnTo>
                    <a:pt x="1179" y="108"/>
                  </a:lnTo>
                  <a:lnTo>
                    <a:pt x="1210" y="145"/>
                  </a:lnTo>
                  <a:lnTo>
                    <a:pt x="1236" y="183"/>
                  </a:lnTo>
                  <a:lnTo>
                    <a:pt x="1258" y="226"/>
                  </a:lnTo>
                  <a:lnTo>
                    <a:pt x="1274" y="273"/>
                  </a:lnTo>
                  <a:lnTo>
                    <a:pt x="1284" y="320"/>
                  </a:lnTo>
                  <a:lnTo>
                    <a:pt x="1287" y="371"/>
                  </a:lnTo>
                  <a:lnTo>
                    <a:pt x="1287" y="488"/>
                  </a:lnTo>
                  <a:lnTo>
                    <a:pt x="1299" y="508"/>
                  </a:lnTo>
                  <a:lnTo>
                    <a:pt x="1306" y="530"/>
                  </a:lnTo>
                  <a:lnTo>
                    <a:pt x="1309" y="554"/>
                  </a:lnTo>
                  <a:lnTo>
                    <a:pt x="1309" y="637"/>
                  </a:lnTo>
                  <a:lnTo>
                    <a:pt x="1306" y="661"/>
                  </a:lnTo>
                  <a:lnTo>
                    <a:pt x="1298" y="685"/>
                  </a:lnTo>
                  <a:lnTo>
                    <a:pt x="1285" y="706"/>
                  </a:lnTo>
                  <a:lnTo>
                    <a:pt x="1268" y="724"/>
                  </a:lnTo>
                  <a:lnTo>
                    <a:pt x="1257" y="756"/>
                  </a:lnTo>
                  <a:lnTo>
                    <a:pt x="1244" y="787"/>
                  </a:lnTo>
                  <a:lnTo>
                    <a:pt x="1222" y="837"/>
                  </a:lnTo>
                  <a:lnTo>
                    <a:pt x="1196" y="888"/>
                  </a:lnTo>
                  <a:lnTo>
                    <a:pt x="1164" y="937"/>
                  </a:lnTo>
                  <a:lnTo>
                    <a:pt x="1148" y="959"/>
                  </a:lnTo>
                  <a:lnTo>
                    <a:pt x="1130" y="982"/>
                  </a:lnTo>
                  <a:lnTo>
                    <a:pt x="1110" y="1006"/>
                  </a:lnTo>
                  <a:lnTo>
                    <a:pt x="1127" y="1022"/>
                  </a:lnTo>
                  <a:lnTo>
                    <a:pt x="1141" y="1038"/>
                  </a:lnTo>
                  <a:lnTo>
                    <a:pt x="1150" y="1056"/>
                  </a:lnTo>
                  <a:lnTo>
                    <a:pt x="1415" y="1136"/>
                  </a:lnTo>
                  <a:lnTo>
                    <a:pt x="1437" y="1146"/>
                  </a:lnTo>
                  <a:lnTo>
                    <a:pt x="1458" y="1163"/>
                  </a:lnTo>
                  <a:lnTo>
                    <a:pt x="1478" y="1185"/>
                  </a:lnTo>
                  <a:lnTo>
                    <a:pt x="1498" y="1213"/>
                  </a:lnTo>
                  <a:lnTo>
                    <a:pt x="1517" y="1244"/>
                  </a:lnTo>
                  <a:lnTo>
                    <a:pt x="1535" y="1281"/>
                  </a:lnTo>
                  <a:lnTo>
                    <a:pt x="1553" y="1321"/>
                  </a:lnTo>
                  <a:lnTo>
                    <a:pt x="1569" y="1364"/>
                  </a:lnTo>
                  <a:lnTo>
                    <a:pt x="1585" y="1409"/>
                  </a:lnTo>
                  <a:lnTo>
                    <a:pt x="1600" y="1456"/>
                  </a:lnTo>
                  <a:lnTo>
                    <a:pt x="1614" y="1505"/>
                  </a:lnTo>
                  <a:lnTo>
                    <a:pt x="1628" y="1553"/>
                  </a:lnTo>
                  <a:lnTo>
                    <a:pt x="1640" y="1603"/>
                  </a:lnTo>
                  <a:lnTo>
                    <a:pt x="1651" y="1653"/>
                  </a:lnTo>
                  <a:lnTo>
                    <a:pt x="1662" y="1700"/>
                  </a:lnTo>
                  <a:lnTo>
                    <a:pt x="1671" y="1747"/>
                  </a:lnTo>
                  <a:lnTo>
                    <a:pt x="1680" y="1792"/>
                  </a:lnTo>
                  <a:lnTo>
                    <a:pt x="1687" y="1834"/>
                  </a:lnTo>
                  <a:lnTo>
                    <a:pt x="1694" y="1872"/>
                  </a:lnTo>
                  <a:lnTo>
                    <a:pt x="1699" y="1907"/>
                  </a:lnTo>
                  <a:lnTo>
                    <a:pt x="1705" y="1938"/>
                  </a:lnTo>
                  <a:lnTo>
                    <a:pt x="1708" y="1964"/>
                  </a:lnTo>
                  <a:lnTo>
                    <a:pt x="1710" y="1984"/>
                  </a:lnTo>
                  <a:lnTo>
                    <a:pt x="1713" y="1998"/>
                  </a:lnTo>
                  <a:lnTo>
                    <a:pt x="1713" y="2006"/>
                  </a:lnTo>
                  <a:lnTo>
                    <a:pt x="1710" y="2024"/>
                  </a:lnTo>
                  <a:lnTo>
                    <a:pt x="1704" y="2041"/>
                  </a:lnTo>
                  <a:lnTo>
                    <a:pt x="1693" y="2055"/>
                  </a:lnTo>
                  <a:lnTo>
                    <a:pt x="1678" y="2066"/>
                  </a:lnTo>
                  <a:lnTo>
                    <a:pt x="1662" y="2073"/>
                  </a:lnTo>
                  <a:lnTo>
                    <a:pt x="1643" y="2075"/>
                  </a:lnTo>
                  <a:lnTo>
                    <a:pt x="71" y="2075"/>
                  </a:lnTo>
                  <a:lnTo>
                    <a:pt x="52" y="2073"/>
                  </a:lnTo>
                  <a:lnTo>
                    <a:pt x="35" y="2066"/>
                  </a:lnTo>
                  <a:lnTo>
                    <a:pt x="21" y="2055"/>
                  </a:lnTo>
                  <a:lnTo>
                    <a:pt x="10" y="2041"/>
                  </a:lnTo>
                  <a:lnTo>
                    <a:pt x="3" y="2024"/>
                  </a:lnTo>
                  <a:lnTo>
                    <a:pt x="0" y="2006"/>
                  </a:lnTo>
                  <a:lnTo>
                    <a:pt x="0" y="2000"/>
                  </a:lnTo>
                  <a:lnTo>
                    <a:pt x="2" y="1995"/>
                  </a:lnTo>
                  <a:lnTo>
                    <a:pt x="2" y="1995"/>
                  </a:lnTo>
                  <a:lnTo>
                    <a:pt x="2" y="1990"/>
                  </a:lnTo>
                  <a:lnTo>
                    <a:pt x="4" y="1980"/>
                  </a:lnTo>
                  <a:lnTo>
                    <a:pt x="6" y="1963"/>
                  </a:lnTo>
                  <a:lnTo>
                    <a:pt x="9" y="1939"/>
                  </a:lnTo>
                  <a:lnTo>
                    <a:pt x="15" y="1911"/>
                  </a:lnTo>
                  <a:lnTo>
                    <a:pt x="20" y="1877"/>
                  </a:lnTo>
                  <a:lnTo>
                    <a:pt x="27" y="1839"/>
                  </a:lnTo>
                  <a:lnTo>
                    <a:pt x="35" y="1798"/>
                  </a:lnTo>
                  <a:lnTo>
                    <a:pt x="42" y="1754"/>
                  </a:lnTo>
                  <a:lnTo>
                    <a:pt x="52" y="1708"/>
                  </a:lnTo>
                  <a:lnTo>
                    <a:pt x="63" y="1659"/>
                  </a:lnTo>
                  <a:lnTo>
                    <a:pt x="74" y="1611"/>
                  </a:lnTo>
                  <a:lnTo>
                    <a:pt x="86" y="1561"/>
                  </a:lnTo>
                  <a:lnTo>
                    <a:pt x="100" y="1510"/>
                  </a:lnTo>
                  <a:lnTo>
                    <a:pt x="114" y="1462"/>
                  </a:lnTo>
                  <a:lnTo>
                    <a:pt x="128" y="1413"/>
                  </a:lnTo>
                  <a:lnTo>
                    <a:pt x="145" y="1368"/>
                  </a:lnTo>
                  <a:lnTo>
                    <a:pt x="161" y="1324"/>
                  </a:lnTo>
                  <a:lnTo>
                    <a:pt x="178" y="1283"/>
                  </a:lnTo>
                  <a:lnTo>
                    <a:pt x="197" y="1247"/>
                  </a:lnTo>
                  <a:lnTo>
                    <a:pt x="215" y="1214"/>
                  </a:lnTo>
                  <a:lnTo>
                    <a:pt x="235" y="1186"/>
                  </a:lnTo>
                  <a:lnTo>
                    <a:pt x="256" y="1163"/>
                  </a:lnTo>
                  <a:lnTo>
                    <a:pt x="277" y="1146"/>
                  </a:lnTo>
                  <a:lnTo>
                    <a:pt x="299" y="1136"/>
                  </a:lnTo>
                  <a:lnTo>
                    <a:pt x="563" y="1056"/>
                  </a:lnTo>
                  <a:lnTo>
                    <a:pt x="573" y="1038"/>
                  </a:lnTo>
                  <a:lnTo>
                    <a:pt x="586" y="1022"/>
                  </a:lnTo>
                  <a:lnTo>
                    <a:pt x="603" y="1006"/>
                  </a:lnTo>
                  <a:lnTo>
                    <a:pt x="583" y="982"/>
                  </a:lnTo>
                  <a:lnTo>
                    <a:pt x="565" y="959"/>
                  </a:lnTo>
                  <a:lnTo>
                    <a:pt x="549" y="937"/>
                  </a:lnTo>
                  <a:lnTo>
                    <a:pt x="519" y="888"/>
                  </a:lnTo>
                  <a:lnTo>
                    <a:pt x="491" y="837"/>
                  </a:lnTo>
                  <a:lnTo>
                    <a:pt x="469" y="787"/>
                  </a:lnTo>
                  <a:lnTo>
                    <a:pt x="457" y="756"/>
                  </a:lnTo>
                  <a:lnTo>
                    <a:pt x="446" y="724"/>
                  </a:lnTo>
                  <a:lnTo>
                    <a:pt x="428" y="706"/>
                  </a:lnTo>
                  <a:lnTo>
                    <a:pt x="415" y="685"/>
                  </a:lnTo>
                  <a:lnTo>
                    <a:pt x="407" y="661"/>
                  </a:lnTo>
                  <a:lnTo>
                    <a:pt x="405" y="637"/>
                  </a:lnTo>
                  <a:lnTo>
                    <a:pt x="405" y="554"/>
                  </a:lnTo>
                  <a:lnTo>
                    <a:pt x="407" y="530"/>
                  </a:lnTo>
                  <a:lnTo>
                    <a:pt x="414" y="508"/>
                  </a:lnTo>
                  <a:lnTo>
                    <a:pt x="426" y="488"/>
                  </a:lnTo>
                  <a:lnTo>
                    <a:pt x="426" y="371"/>
                  </a:lnTo>
                  <a:lnTo>
                    <a:pt x="429" y="320"/>
                  </a:lnTo>
                  <a:lnTo>
                    <a:pt x="439" y="273"/>
                  </a:lnTo>
                  <a:lnTo>
                    <a:pt x="455" y="226"/>
                  </a:lnTo>
                  <a:lnTo>
                    <a:pt x="477" y="183"/>
                  </a:lnTo>
                  <a:lnTo>
                    <a:pt x="503" y="145"/>
                  </a:lnTo>
                  <a:lnTo>
                    <a:pt x="534" y="108"/>
                  </a:lnTo>
                  <a:lnTo>
                    <a:pt x="570" y="77"/>
                  </a:lnTo>
                  <a:lnTo>
                    <a:pt x="610" y="51"/>
                  </a:lnTo>
                  <a:lnTo>
                    <a:pt x="652" y="29"/>
                  </a:lnTo>
                  <a:lnTo>
                    <a:pt x="698" y="14"/>
                  </a:lnTo>
                  <a:lnTo>
                    <a:pt x="747" y="4"/>
                  </a:lnTo>
                  <a:lnTo>
                    <a:pt x="7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834" y="98"/>
              <a:ext cx="94" cy="103"/>
            </a:xfrm>
            <a:custGeom>
              <a:avLst/>
              <a:gdLst>
                <a:gd name="T0" fmla="*/ 212 w 942"/>
                <a:gd name="T1" fmla="*/ 2 h 1023"/>
                <a:gd name="T2" fmla="*/ 301 w 942"/>
                <a:gd name="T3" fmla="*/ 26 h 1023"/>
                <a:gd name="T4" fmla="*/ 395 w 942"/>
                <a:gd name="T5" fmla="*/ 74 h 1023"/>
                <a:gd name="T6" fmla="*/ 494 w 942"/>
                <a:gd name="T7" fmla="*/ 145 h 1023"/>
                <a:gd name="T8" fmla="*/ 599 w 942"/>
                <a:gd name="T9" fmla="*/ 240 h 1023"/>
                <a:gd name="T10" fmla="*/ 708 w 942"/>
                <a:gd name="T11" fmla="*/ 358 h 1023"/>
                <a:gd name="T12" fmla="*/ 870 w 942"/>
                <a:gd name="T13" fmla="*/ 342 h 1023"/>
                <a:gd name="T14" fmla="*/ 897 w 942"/>
                <a:gd name="T15" fmla="*/ 336 h 1023"/>
                <a:gd name="T16" fmla="*/ 922 w 942"/>
                <a:gd name="T17" fmla="*/ 346 h 1023"/>
                <a:gd name="T18" fmla="*/ 939 w 942"/>
                <a:gd name="T19" fmla="*/ 367 h 1023"/>
                <a:gd name="T20" fmla="*/ 941 w 942"/>
                <a:gd name="T21" fmla="*/ 393 h 1023"/>
                <a:gd name="T22" fmla="*/ 843 w 942"/>
                <a:gd name="T23" fmla="*/ 997 h 1023"/>
                <a:gd name="T24" fmla="*/ 822 w 942"/>
                <a:gd name="T25" fmla="*/ 1018 h 1023"/>
                <a:gd name="T26" fmla="*/ 800 w 942"/>
                <a:gd name="T27" fmla="*/ 1023 h 1023"/>
                <a:gd name="T28" fmla="*/ 777 w 942"/>
                <a:gd name="T29" fmla="*/ 1018 h 1023"/>
                <a:gd name="T30" fmla="*/ 237 w 942"/>
                <a:gd name="T31" fmla="*/ 735 h 1023"/>
                <a:gd name="T32" fmla="*/ 223 w 942"/>
                <a:gd name="T33" fmla="*/ 712 h 1023"/>
                <a:gd name="T34" fmla="*/ 223 w 942"/>
                <a:gd name="T35" fmla="*/ 686 h 1023"/>
                <a:gd name="T36" fmla="*/ 237 w 942"/>
                <a:gd name="T37" fmla="*/ 664 h 1023"/>
                <a:gd name="T38" fmla="*/ 388 w 942"/>
                <a:gd name="T39" fmla="*/ 584 h 1023"/>
                <a:gd name="T40" fmla="*/ 359 w 942"/>
                <a:gd name="T41" fmla="*/ 478 h 1023"/>
                <a:gd name="T42" fmla="*/ 325 w 942"/>
                <a:gd name="T43" fmla="*/ 377 h 1023"/>
                <a:gd name="T44" fmla="*/ 276 w 942"/>
                <a:gd name="T45" fmla="*/ 273 h 1023"/>
                <a:gd name="T46" fmla="*/ 231 w 942"/>
                <a:gd name="T47" fmla="*/ 207 h 1023"/>
                <a:gd name="T48" fmla="*/ 178 w 942"/>
                <a:gd name="T49" fmla="*/ 162 h 1023"/>
                <a:gd name="T50" fmla="*/ 119 w 942"/>
                <a:gd name="T51" fmla="*/ 138 h 1023"/>
                <a:gd name="T52" fmla="*/ 55 w 942"/>
                <a:gd name="T53" fmla="*/ 134 h 1023"/>
                <a:gd name="T54" fmla="*/ 24 w 942"/>
                <a:gd name="T55" fmla="*/ 128 h 1023"/>
                <a:gd name="T56" fmla="*/ 4 w 942"/>
                <a:gd name="T57" fmla="*/ 103 h 1023"/>
                <a:gd name="T58" fmla="*/ 3 w 942"/>
                <a:gd name="T59" fmla="*/ 71 h 1023"/>
                <a:gd name="T60" fmla="*/ 21 w 942"/>
                <a:gd name="T61" fmla="*/ 45 h 1023"/>
                <a:gd name="T62" fmla="*/ 90 w 942"/>
                <a:gd name="T63" fmla="*/ 12 h 1023"/>
                <a:gd name="T64" fmla="*/ 165 w 942"/>
                <a:gd name="T65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2" h="1023">
                  <a:moveTo>
                    <a:pt x="170" y="0"/>
                  </a:moveTo>
                  <a:lnTo>
                    <a:pt x="212" y="2"/>
                  </a:lnTo>
                  <a:lnTo>
                    <a:pt x="256" y="12"/>
                  </a:lnTo>
                  <a:lnTo>
                    <a:pt x="301" y="26"/>
                  </a:lnTo>
                  <a:lnTo>
                    <a:pt x="348" y="47"/>
                  </a:lnTo>
                  <a:lnTo>
                    <a:pt x="395" y="74"/>
                  </a:lnTo>
                  <a:lnTo>
                    <a:pt x="444" y="107"/>
                  </a:lnTo>
                  <a:lnTo>
                    <a:pt x="494" y="145"/>
                  </a:lnTo>
                  <a:lnTo>
                    <a:pt x="546" y="189"/>
                  </a:lnTo>
                  <a:lnTo>
                    <a:pt x="599" y="240"/>
                  </a:lnTo>
                  <a:lnTo>
                    <a:pt x="653" y="296"/>
                  </a:lnTo>
                  <a:lnTo>
                    <a:pt x="708" y="358"/>
                  </a:lnTo>
                  <a:lnTo>
                    <a:pt x="747" y="404"/>
                  </a:lnTo>
                  <a:lnTo>
                    <a:pt x="870" y="342"/>
                  </a:lnTo>
                  <a:lnTo>
                    <a:pt x="883" y="337"/>
                  </a:lnTo>
                  <a:lnTo>
                    <a:pt x="897" y="336"/>
                  </a:lnTo>
                  <a:lnTo>
                    <a:pt x="910" y="339"/>
                  </a:lnTo>
                  <a:lnTo>
                    <a:pt x="922" y="346"/>
                  </a:lnTo>
                  <a:lnTo>
                    <a:pt x="931" y="355"/>
                  </a:lnTo>
                  <a:lnTo>
                    <a:pt x="939" y="367"/>
                  </a:lnTo>
                  <a:lnTo>
                    <a:pt x="942" y="379"/>
                  </a:lnTo>
                  <a:lnTo>
                    <a:pt x="941" y="393"/>
                  </a:lnTo>
                  <a:lnTo>
                    <a:pt x="847" y="981"/>
                  </a:lnTo>
                  <a:lnTo>
                    <a:pt x="843" y="997"/>
                  </a:lnTo>
                  <a:lnTo>
                    <a:pt x="834" y="1009"/>
                  </a:lnTo>
                  <a:lnTo>
                    <a:pt x="822" y="1018"/>
                  </a:lnTo>
                  <a:lnTo>
                    <a:pt x="811" y="1022"/>
                  </a:lnTo>
                  <a:lnTo>
                    <a:pt x="800" y="1023"/>
                  </a:lnTo>
                  <a:lnTo>
                    <a:pt x="788" y="1022"/>
                  </a:lnTo>
                  <a:lnTo>
                    <a:pt x="777" y="1018"/>
                  </a:lnTo>
                  <a:lnTo>
                    <a:pt x="248" y="743"/>
                  </a:lnTo>
                  <a:lnTo>
                    <a:pt x="237" y="735"/>
                  </a:lnTo>
                  <a:lnTo>
                    <a:pt x="229" y="724"/>
                  </a:lnTo>
                  <a:lnTo>
                    <a:pt x="223" y="712"/>
                  </a:lnTo>
                  <a:lnTo>
                    <a:pt x="222" y="699"/>
                  </a:lnTo>
                  <a:lnTo>
                    <a:pt x="223" y="686"/>
                  </a:lnTo>
                  <a:lnTo>
                    <a:pt x="229" y="674"/>
                  </a:lnTo>
                  <a:lnTo>
                    <a:pt x="237" y="664"/>
                  </a:lnTo>
                  <a:lnTo>
                    <a:pt x="248" y="656"/>
                  </a:lnTo>
                  <a:lnTo>
                    <a:pt x="388" y="584"/>
                  </a:lnTo>
                  <a:lnTo>
                    <a:pt x="372" y="524"/>
                  </a:lnTo>
                  <a:lnTo>
                    <a:pt x="359" y="478"/>
                  </a:lnTo>
                  <a:lnTo>
                    <a:pt x="343" y="429"/>
                  </a:lnTo>
                  <a:lnTo>
                    <a:pt x="325" y="377"/>
                  </a:lnTo>
                  <a:lnTo>
                    <a:pt x="302" y="325"/>
                  </a:lnTo>
                  <a:lnTo>
                    <a:pt x="276" y="273"/>
                  </a:lnTo>
                  <a:lnTo>
                    <a:pt x="254" y="237"/>
                  </a:lnTo>
                  <a:lnTo>
                    <a:pt x="231" y="207"/>
                  </a:lnTo>
                  <a:lnTo>
                    <a:pt x="205" y="182"/>
                  </a:lnTo>
                  <a:lnTo>
                    <a:pt x="178" y="162"/>
                  </a:lnTo>
                  <a:lnTo>
                    <a:pt x="150" y="146"/>
                  </a:lnTo>
                  <a:lnTo>
                    <a:pt x="119" y="138"/>
                  </a:lnTo>
                  <a:lnTo>
                    <a:pt x="89" y="133"/>
                  </a:lnTo>
                  <a:lnTo>
                    <a:pt x="55" y="134"/>
                  </a:lnTo>
                  <a:lnTo>
                    <a:pt x="39" y="133"/>
                  </a:lnTo>
                  <a:lnTo>
                    <a:pt x="24" y="128"/>
                  </a:lnTo>
                  <a:lnTo>
                    <a:pt x="11" y="118"/>
                  </a:lnTo>
                  <a:lnTo>
                    <a:pt x="4" y="103"/>
                  </a:lnTo>
                  <a:lnTo>
                    <a:pt x="0" y="87"/>
                  </a:lnTo>
                  <a:lnTo>
                    <a:pt x="3" y="71"/>
                  </a:lnTo>
                  <a:lnTo>
                    <a:pt x="9" y="57"/>
                  </a:lnTo>
                  <a:lnTo>
                    <a:pt x="21" y="45"/>
                  </a:lnTo>
                  <a:lnTo>
                    <a:pt x="54" y="26"/>
                  </a:lnTo>
                  <a:lnTo>
                    <a:pt x="90" y="12"/>
                  </a:lnTo>
                  <a:lnTo>
                    <a:pt x="126" y="3"/>
                  </a:lnTo>
                  <a:lnTo>
                    <a:pt x="165" y="0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737" y="286"/>
              <a:ext cx="94" cy="103"/>
            </a:xfrm>
            <a:custGeom>
              <a:avLst/>
              <a:gdLst>
                <a:gd name="T0" fmla="*/ 153 w 940"/>
                <a:gd name="T1" fmla="*/ 2 h 1024"/>
                <a:gd name="T2" fmla="*/ 693 w 940"/>
                <a:gd name="T3" fmla="*/ 280 h 1024"/>
                <a:gd name="T4" fmla="*/ 712 w 940"/>
                <a:gd name="T5" fmla="*/ 298 h 1024"/>
                <a:gd name="T6" fmla="*/ 720 w 940"/>
                <a:gd name="T7" fmla="*/ 324 h 1024"/>
                <a:gd name="T8" fmla="*/ 712 w 940"/>
                <a:gd name="T9" fmla="*/ 349 h 1024"/>
                <a:gd name="T10" fmla="*/ 692 w 940"/>
                <a:gd name="T11" fmla="*/ 368 h 1024"/>
                <a:gd name="T12" fmla="*/ 569 w 940"/>
                <a:gd name="T13" fmla="*/ 499 h 1024"/>
                <a:gd name="T14" fmla="*/ 599 w 940"/>
                <a:gd name="T15" fmla="*/ 594 h 1024"/>
                <a:gd name="T16" fmla="*/ 639 w 940"/>
                <a:gd name="T17" fmla="*/ 699 h 1024"/>
                <a:gd name="T18" fmla="*/ 687 w 940"/>
                <a:gd name="T19" fmla="*/ 786 h 1024"/>
                <a:gd name="T20" fmla="*/ 736 w 940"/>
                <a:gd name="T21" fmla="*/ 841 h 1024"/>
                <a:gd name="T22" fmla="*/ 791 w 940"/>
                <a:gd name="T23" fmla="*/ 876 h 1024"/>
                <a:gd name="T24" fmla="*/ 853 w 940"/>
                <a:gd name="T25" fmla="*/ 890 h 1024"/>
                <a:gd name="T26" fmla="*/ 902 w 940"/>
                <a:gd name="T27" fmla="*/ 890 h 1024"/>
                <a:gd name="T28" fmla="*/ 929 w 940"/>
                <a:gd name="T29" fmla="*/ 906 h 1024"/>
                <a:gd name="T30" fmla="*/ 940 w 940"/>
                <a:gd name="T31" fmla="*/ 936 h 1024"/>
                <a:gd name="T32" fmla="*/ 932 w 940"/>
                <a:gd name="T33" fmla="*/ 967 h 1024"/>
                <a:gd name="T34" fmla="*/ 886 w 940"/>
                <a:gd name="T35" fmla="*/ 998 h 1024"/>
                <a:gd name="T36" fmla="*/ 816 w 940"/>
                <a:gd name="T37" fmla="*/ 1020 h 1024"/>
                <a:gd name="T38" fmla="*/ 771 w 940"/>
                <a:gd name="T39" fmla="*/ 1024 h 1024"/>
                <a:gd name="T40" fmla="*/ 686 w 940"/>
                <a:gd name="T41" fmla="*/ 1012 h 1024"/>
                <a:gd name="T42" fmla="*/ 594 w 940"/>
                <a:gd name="T43" fmla="*/ 976 h 1024"/>
                <a:gd name="T44" fmla="*/ 497 w 940"/>
                <a:gd name="T45" fmla="*/ 916 h 1024"/>
                <a:gd name="T46" fmla="*/ 396 w 940"/>
                <a:gd name="T47" fmla="*/ 833 h 1024"/>
                <a:gd name="T48" fmla="*/ 289 w 940"/>
                <a:gd name="T49" fmla="*/ 726 h 1024"/>
                <a:gd name="T50" fmla="*/ 194 w 940"/>
                <a:gd name="T51" fmla="*/ 619 h 1024"/>
                <a:gd name="T52" fmla="*/ 57 w 940"/>
                <a:gd name="T53" fmla="*/ 686 h 1024"/>
                <a:gd name="T54" fmla="*/ 32 w 940"/>
                <a:gd name="T55" fmla="*/ 683 h 1024"/>
                <a:gd name="T56" fmla="*/ 10 w 940"/>
                <a:gd name="T57" fmla="*/ 668 h 1024"/>
                <a:gd name="T58" fmla="*/ 0 w 940"/>
                <a:gd name="T59" fmla="*/ 644 h 1024"/>
                <a:gd name="T60" fmla="*/ 94 w 940"/>
                <a:gd name="T61" fmla="*/ 41 h 1024"/>
                <a:gd name="T62" fmla="*/ 107 w 940"/>
                <a:gd name="T63" fmla="*/ 14 h 1024"/>
                <a:gd name="T64" fmla="*/ 131 w 940"/>
                <a:gd name="T65" fmla="*/ 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0" h="1024">
                  <a:moveTo>
                    <a:pt x="142" y="0"/>
                  </a:moveTo>
                  <a:lnTo>
                    <a:pt x="153" y="2"/>
                  </a:lnTo>
                  <a:lnTo>
                    <a:pt x="164" y="5"/>
                  </a:lnTo>
                  <a:lnTo>
                    <a:pt x="693" y="280"/>
                  </a:lnTo>
                  <a:lnTo>
                    <a:pt x="704" y="289"/>
                  </a:lnTo>
                  <a:lnTo>
                    <a:pt x="712" y="298"/>
                  </a:lnTo>
                  <a:lnTo>
                    <a:pt x="718" y="311"/>
                  </a:lnTo>
                  <a:lnTo>
                    <a:pt x="720" y="324"/>
                  </a:lnTo>
                  <a:lnTo>
                    <a:pt x="718" y="337"/>
                  </a:lnTo>
                  <a:lnTo>
                    <a:pt x="712" y="349"/>
                  </a:lnTo>
                  <a:lnTo>
                    <a:pt x="703" y="360"/>
                  </a:lnTo>
                  <a:lnTo>
                    <a:pt x="692" y="368"/>
                  </a:lnTo>
                  <a:lnTo>
                    <a:pt x="552" y="439"/>
                  </a:lnTo>
                  <a:lnTo>
                    <a:pt x="569" y="499"/>
                  </a:lnTo>
                  <a:lnTo>
                    <a:pt x="582" y="544"/>
                  </a:lnTo>
                  <a:lnTo>
                    <a:pt x="599" y="594"/>
                  </a:lnTo>
                  <a:lnTo>
                    <a:pt x="617" y="646"/>
                  </a:lnTo>
                  <a:lnTo>
                    <a:pt x="639" y="699"/>
                  </a:lnTo>
                  <a:lnTo>
                    <a:pt x="665" y="751"/>
                  </a:lnTo>
                  <a:lnTo>
                    <a:pt x="687" y="786"/>
                  </a:lnTo>
                  <a:lnTo>
                    <a:pt x="711" y="816"/>
                  </a:lnTo>
                  <a:lnTo>
                    <a:pt x="736" y="841"/>
                  </a:lnTo>
                  <a:lnTo>
                    <a:pt x="763" y="861"/>
                  </a:lnTo>
                  <a:lnTo>
                    <a:pt x="791" y="876"/>
                  </a:lnTo>
                  <a:lnTo>
                    <a:pt x="821" y="886"/>
                  </a:lnTo>
                  <a:lnTo>
                    <a:pt x="853" y="890"/>
                  </a:lnTo>
                  <a:lnTo>
                    <a:pt x="886" y="889"/>
                  </a:lnTo>
                  <a:lnTo>
                    <a:pt x="902" y="890"/>
                  </a:lnTo>
                  <a:lnTo>
                    <a:pt x="917" y="895"/>
                  </a:lnTo>
                  <a:lnTo>
                    <a:pt x="929" y="906"/>
                  </a:lnTo>
                  <a:lnTo>
                    <a:pt x="938" y="921"/>
                  </a:lnTo>
                  <a:lnTo>
                    <a:pt x="940" y="936"/>
                  </a:lnTo>
                  <a:lnTo>
                    <a:pt x="938" y="953"/>
                  </a:lnTo>
                  <a:lnTo>
                    <a:pt x="932" y="967"/>
                  </a:lnTo>
                  <a:lnTo>
                    <a:pt x="919" y="978"/>
                  </a:lnTo>
                  <a:lnTo>
                    <a:pt x="886" y="998"/>
                  </a:lnTo>
                  <a:lnTo>
                    <a:pt x="852" y="1012"/>
                  </a:lnTo>
                  <a:lnTo>
                    <a:pt x="816" y="1020"/>
                  </a:lnTo>
                  <a:lnTo>
                    <a:pt x="777" y="1024"/>
                  </a:lnTo>
                  <a:lnTo>
                    <a:pt x="771" y="1024"/>
                  </a:lnTo>
                  <a:lnTo>
                    <a:pt x="729" y="1021"/>
                  </a:lnTo>
                  <a:lnTo>
                    <a:pt x="686" y="1012"/>
                  </a:lnTo>
                  <a:lnTo>
                    <a:pt x="640" y="997"/>
                  </a:lnTo>
                  <a:lnTo>
                    <a:pt x="594" y="976"/>
                  </a:lnTo>
                  <a:lnTo>
                    <a:pt x="547" y="949"/>
                  </a:lnTo>
                  <a:lnTo>
                    <a:pt x="497" y="916"/>
                  </a:lnTo>
                  <a:lnTo>
                    <a:pt x="448" y="878"/>
                  </a:lnTo>
                  <a:lnTo>
                    <a:pt x="396" y="833"/>
                  </a:lnTo>
                  <a:lnTo>
                    <a:pt x="343" y="783"/>
                  </a:lnTo>
                  <a:lnTo>
                    <a:pt x="289" y="726"/>
                  </a:lnTo>
                  <a:lnTo>
                    <a:pt x="234" y="665"/>
                  </a:lnTo>
                  <a:lnTo>
                    <a:pt x="194" y="619"/>
                  </a:lnTo>
                  <a:lnTo>
                    <a:pt x="70" y="681"/>
                  </a:lnTo>
                  <a:lnTo>
                    <a:pt x="57" y="686"/>
                  </a:lnTo>
                  <a:lnTo>
                    <a:pt x="44" y="687"/>
                  </a:lnTo>
                  <a:lnTo>
                    <a:pt x="32" y="683"/>
                  </a:lnTo>
                  <a:lnTo>
                    <a:pt x="20" y="677"/>
                  </a:lnTo>
                  <a:lnTo>
                    <a:pt x="10" y="668"/>
                  </a:lnTo>
                  <a:lnTo>
                    <a:pt x="3" y="656"/>
                  </a:lnTo>
                  <a:lnTo>
                    <a:pt x="0" y="644"/>
                  </a:lnTo>
                  <a:lnTo>
                    <a:pt x="0" y="630"/>
                  </a:lnTo>
                  <a:lnTo>
                    <a:pt x="94" y="41"/>
                  </a:lnTo>
                  <a:lnTo>
                    <a:pt x="98" y="27"/>
                  </a:lnTo>
                  <a:lnTo>
                    <a:pt x="107" y="14"/>
                  </a:lnTo>
                  <a:lnTo>
                    <a:pt x="120" y="5"/>
                  </a:lnTo>
                  <a:lnTo>
                    <a:pt x="131" y="2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01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3482362"/>
            <a:ext cx="4673600" cy="375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99" y="4962437"/>
            <a:ext cx="5834743" cy="375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0" y="2081347"/>
            <a:ext cx="5834743" cy="375918"/>
          </a:xfrm>
          <a:prstGeom prst="rect">
            <a:avLst/>
          </a:prstGeom>
        </p:spPr>
      </p:pic>
      <p:sp>
        <p:nvSpPr>
          <p:cNvPr id="2" name="Isosceles Triangle 1"/>
          <p:cNvSpPr/>
          <p:nvPr/>
        </p:nvSpPr>
        <p:spPr>
          <a:xfrm>
            <a:off x="2830286" y="624114"/>
            <a:ext cx="3164114" cy="2859315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285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 flipV="1">
            <a:off x="5994400" y="3483429"/>
            <a:ext cx="3164114" cy="2859315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285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3486336"/>
            <a:ext cx="4673600" cy="3759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23405" y="1005141"/>
            <a:ext cx="318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28343" y="899886"/>
            <a:ext cx="856343" cy="8568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84686" y="2353463"/>
            <a:ext cx="856343" cy="8568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3292" y="2462374"/>
            <a:ext cx="318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38057" y="3808048"/>
            <a:ext cx="856343" cy="8568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94400" y="5261625"/>
            <a:ext cx="856343" cy="8568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9350" y="3913303"/>
            <a:ext cx="318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1978" y="5366880"/>
            <a:ext cx="318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4042113" y="2192151"/>
            <a:ext cx="696913" cy="666750"/>
            <a:chOff x="928" y="135"/>
            <a:chExt cx="439" cy="420"/>
          </a:xfrm>
          <a:solidFill>
            <a:schemeClr val="bg1"/>
          </a:solidFill>
        </p:grpSpPr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1181" y="285"/>
              <a:ext cx="76" cy="80"/>
            </a:xfrm>
            <a:custGeom>
              <a:avLst/>
              <a:gdLst>
                <a:gd name="T0" fmla="*/ 220 w 604"/>
                <a:gd name="T1" fmla="*/ 210 h 641"/>
                <a:gd name="T2" fmla="*/ 192 w 604"/>
                <a:gd name="T3" fmla="*/ 229 h 641"/>
                <a:gd name="T4" fmla="*/ 151 w 604"/>
                <a:gd name="T5" fmla="*/ 250 h 641"/>
                <a:gd name="T6" fmla="*/ 104 w 604"/>
                <a:gd name="T7" fmla="*/ 270 h 641"/>
                <a:gd name="T8" fmla="*/ 59 w 604"/>
                <a:gd name="T9" fmla="*/ 287 h 641"/>
                <a:gd name="T10" fmla="*/ 38 w 604"/>
                <a:gd name="T11" fmla="*/ 314 h 641"/>
                <a:gd name="T12" fmla="*/ 47 w 604"/>
                <a:gd name="T13" fmla="*/ 382 h 641"/>
                <a:gd name="T14" fmla="*/ 71 w 604"/>
                <a:gd name="T15" fmla="*/ 448 h 641"/>
                <a:gd name="T16" fmla="*/ 110 w 604"/>
                <a:gd name="T17" fmla="*/ 509 h 641"/>
                <a:gd name="T18" fmla="*/ 160 w 604"/>
                <a:gd name="T19" fmla="*/ 557 h 641"/>
                <a:gd name="T20" fmla="*/ 221 w 604"/>
                <a:gd name="T21" fmla="*/ 591 h 641"/>
                <a:gd name="T22" fmla="*/ 290 w 604"/>
                <a:gd name="T23" fmla="*/ 602 h 641"/>
                <a:gd name="T24" fmla="*/ 359 w 604"/>
                <a:gd name="T25" fmla="*/ 591 h 641"/>
                <a:gd name="T26" fmla="*/ 420 w 604"/>
                <a:gd name="T27" fmla="*/ 557 h 641"/>
                <a:gd name="T28" fmla="*/ 472 w 604"/>
                <a:gd name="T29" fmla="*/ 508 h 641"/>
                <a:gd name="T30" fmla="*/ 512 w 604"/>
                <a:gd name="T31" fmla="*/ 447 h 641"/>
                <a:gd name="T32" fmla="*/ 538 w 604"/>
                <a:gd name="T33" fmla="*/ 381 h 641"/>
                <a:gd name="T34" fmla="*/ 547 w 604"/>
                <a:gd name="T35" fmla="*/ 314 h 641"/>
                <a:gd name="T36" fmla="*/ 545 w 604"/>
                <a:gd name="T37" fmla="*/ 298 h 641"/>
                <a:gd name="T38" fmla="*/ 493 w 604"/>
                <a:gd name="T39" fmla="*/ 290 h 641"/>
                <a:gd name="T40" fmla="*/ 427 w 604"/>
                <a:gd name="T41" fmla="*/ 278 h 641"/>
                <a:gd name="T42" fmla="*/ 358 w 604"/>
                <a:gd name="T43" fmla="*/ 262 h 641"/>
                <a:gd name="T44" fmla="*/ 295 w 604"/>
                <a:gd name="T45" fmla="*/ 242 h 641"/>
                <a:gd name="T46" fmla="*/ 245 w 604"/>
                <a:gd name="T47" fmla="*/ 216 h 641"/>
                <a:gd name="T48" fmla="*/ 336 w 604"/>
                <a:gd name="T49" fmla="*/ 0 h 641"/>
                <a:gd name="T50" fmla="*/ 422 w 604"/>
                <a:gd name="T51" fmla="*/ 16 h 641"/>
                <a:gd name="T52" fmla="*/ 495 w 604"/>
                <a:gd name="T53" fmla="*/ 46 h 641"/>
                <a:gd name="T54" fmla="*/ 534 w 604"/>
                <a:gd name="T55" fmla="*/ 83 h 641"/>
                <a:gd name="T56" fmla="*/ 560 w 604"/>
                <a:gd name="T57" fmla="*/ 129 h 641"/>
                <a:gd name="T58" fmla="*/ 575 w 604"/>
                <a:gd name="T59" fmla="*/ 184 h 641"/>
                <a:gd name="T60" fmla="*/ 583 w 604"/>
                <a:gd name="T61" fmla="*/ 247 h 641"/>
                <a:gd name="T62" fmla="*/ 585 w 604"/>
                <a:gd name="T63" fmla="*/ 287 h 641"/>
                <a:gd name="T64" fmla="*/ 595 w 604"/>
                <a:gd name="T65" fmla="*/ 298 h 641"/>
                <a:gd name="T66" fmla="*/ 604 w 604"/>
                <a:gd name="T67" fmla="*/ 320 h 641"/>
                <a:gd name="T68" fmla="*/ 597 w 604"/>
                <a:gd name="T69" fmla="*/ 380 h 641"/>
                <a:gd name="T70" fmla="*/ 584 w 604"/>
                <a:gd name="T71" fmla="*/ 393 h 641"/>
                <a:gd name="T72" fmla="*/ 563 w 604"/>
                <a:gd name="T73" fmla="*/ 430 h 641"/>
                <a:gd name="T74" fmla="*/ 530 w 604"/>
                <a:gd name="T75" fmla="*/ 495 h 641"/>
                <a:gd name="T76" fmla="*/ 484 w 604"/>
                <a:gd name="T77" fmla="*/ 554 h 641"/>
                <a:gd name="T78" fmla="*/ 429 w 604"/>
                <a:gd name="T79" fmla="*/ 600 h 641"/>
                <a:gd name="T80" fmla="*/ 363 w 604"/>
                <a:gd name="T81" fmla="*/ 630 h 641"/>
                <a:gd name="T82" fmla="*/ 290 w 604"/>
                <a:gd name="T83" fmla="*/ 641 h 641"/>
                <a:gd name="T84" fmla="*/ 215 w 604"/>
                <a:gd name="T85" fmla="*/ 629 h 641"/>
                <a:gd name="T86" fmla="*/ 148 w 604"/>
                <a:gd name="T87" fmla="*/ 596 h 641"/>
                <a:gd name="T88" fmla="*/ 92 w 604"/>
                <a:gd name="T89" fmla="*/ 547 h 641"/>
                <a:gd name="T90" fmla="*/ 47 w 604"/>
                <a:gd name="T91" fmla="*/ 485 h 641"/>
                <a:gd name="T92" fmla="*/ 42 w 604"/>
                <a:gd name="T93" fmla="*/ 411 h 641"/>
                <a:gd name="T94" fmla="*/ 27 w 604"/>
                <a:gd name="T95" fmla="*/ 343 h 641"/>
                <a:gd name="T96" fmla="*/ 1 w 604"/>
                <a:gd name="T97" fmla="*/ 281 h 641"/>
                <a:gd name="T98" fmla="*/ 1 w 604"/>
                <a:gd name="T99" fmla="*/ 229 h 641"/>
                <a:gd name="T100" fmla="*/ 11 w 604"/>
                <a:gd name="T101" fmla="*/ 176 h 641"/>
                <a:gd name="T102" fmla="*/ 32 w 604"/>
                <a:gd name="T103" fmla="*/ 126 h 641"/>
                <a:gd name="T104" fmla="*/ 65 w 604"/>
                <a:gd name="T105" fmla="*/ 83 h 641"/>
                <a:gd name="T106" fmla="*/ 112 w 604"/>
                <a:gd name="T107" fmla="*/ 50 h 641"/>
                <a:gd name="T108" fmla="*/ 173 w 604"/>
                <a:gd name="T109" fmla="*/ 31 h 641"/>
                <a:gd name="T110" fmla="*/ 187 w 604"/>
                <a:gd name="T111" fmla="*/ 32 h 641"/>
                <a:gd name="T112" fmla="*/ 203 w 604"/>
                <a:gd name="T113" fmla="*/ 35 h 641"/>
                <a:gd name="T114" fmla="*/ 212 w 604"/>
                <a:gd name="T115" fmla="*/ 31 h 641"/>
                <a:gd name="T116" fmla="*/ 222 w 604"/>
                <a:gd name="T117" fmla="*/ 20 h 641"/>
                <a:gd name="T118" fmla="*/ 259 w 604"/>
                <a:gd name="T119" fmla="*/ 7 h 641"/>
                <a:gd name="T120" fmla="*/ 336 w 604"/>
                <a:gd name="T121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4" h="641">
                  <a:moveTo>
                    <a:pt x="228" y="202"/>
                  </a:moveTo>
                  <a:lnTo>
                    <a:pt x="220" y="210"/>
                  </a:lnTo>
                  <a:lnTo>
                    <a:pt x="208" y="220"/>
                  </a:lnTo>
                  <a:lnTo>
                    <a:pt x="192" y="229"/>
                  </a:lnTo>
                  <a:lnTo>
                    <a:pt x="173" y="239"/>
                  </a:lnTo>
                  <a:lnTo>
                    <a:pt x="151" y="250"/>
                  </a:lnTo>
                  <a:lnTo>
                    <a:pt x="128" y="259"/>
                  </a:lnTo>
                  <a:lnTo>
                    <a:pt x="104" y="270"/>
                  </a:lnTo>
                  <a:lnTo>
                    <a:pt x="80" y="278"/>
                  </a:lnTo>
                  <a:lnTo>
                    <a:pt x="59" y="287"/>
                  </a:lnTo>
                  <a:lnTo>
                    <a:pt x="39" y="294"/>
                  </a:lnTo>
                  <a:lnTo>
                    <a:pt x="38" y="314"/>
                  </a:lnTo>
                  <a:lnTo>
                    <a:pt x="40" y="348"/>
                  </a:lnTo>
                  <a:lnTo>
                    <a:pt x="47" y="382"/>
                  </a:lnTo>
                  <a:lnTo>
                    <a:pt x="58" y="416"/>
                  </a:lnTo>
                  <a:lnTo>
                    <a:pt x="71" y="448"/>
                  </a:lnTo>
                  <a:lnTo>
                    <a:pt x="90" y="480"/>
                  </a:lnTo>
                  <a:lnTo>
                    <a:pt x="110" y="509"/>
                  </a:lnTo>
                  <a:lnTo>
                    <a:pt x="135" y="535"/>
                  </a:lnTo>
                  <a:lnTo>
                    <a:pt x="160" y="557"/>
                  </a:lnTo>
                  <a:lnTo>
                    <a:pt x="190" y="577"/>
                  </a:lnTo>
                  <a:lnTo>
                    <a:pt x="221" y="591"/>
                  </a:lnTo>
                  <a:lnTo>
                    <a:pt x="254" y="599"/>
                  </a:lnTo>
                  <a:lnTo>
                    <a:pt x="290" y="602"/>
                  </a:lnTo>
                  <a:lnTo>
                    <a:pt x="325" y="599"/>
                  </a:lnTo>
                  <a:lnTo>
                    <a:pt x="359" y="591"/>
                  </a:lnTo>
                  <a:lnTo>
                    <a:pt x="391" y="576"/>
                  </a:lnTo>
                  <a:lnTo>
                    <a:pt x="420" y="557"/>
                  </a:lnTo>
                  <a:lnTo>
                    <a:pt x="448" y="534"/>
                  </a:lnTo>
                  <a:lnTo>
                    <a:pt x="472" y="508"/>
                  </a:lnTo>
                  <a:lnTo>
                    <a:pt x="494" y="478"/>
                  </a:lnTo>
                  <a:lnTo>
                    <a:pt x="512" y="447"/>
                  </a:lnTo>
                  <a:lnTo>
                    <a:pt x="527" y="415"/>
                  </a:lnTo>
                  <a:lnTo>
                    <a:pt x="538" y="381"/>
                  </a:lnTo>
                  <a:lnTo>
                    <a:pt x="544" y="347"/>
                  </a:lnTo>
                  <a:lnTo>
                    <a:pt x="547" y="314"/>
                  </a:lnTo>
                  <a:lnTo>
                    <a:pt x="546" y="305"/>
                  </a:lnTo>
                  <a:lnTo>
                    <a:pt x="545" y="298"/>
                  </a:lnTo>
                  <a:lnTo>
                    <a:pt x="521" y="294"/>
                  </a:lnTo>
                  <a:lnTo>
                    <a:pt x="493" y="290"/>
                  </a:lnTo>
                  <a:lnTo>
                    <a:pt x="461" y="285"/>
                  </a:lnTo>
                  <a:lnTo>
                    <a:pt x="427" y="278"/>
                  </a:lnTo>
                  <a:lnTo>
                    <a:pt x="392" y="271"/>
                  </a:lnTo>
                  <a:lnTo>
                    <a:pt x="358" y="262"/>
                  </a:lnTo>
                  <a:lnTo>
                    <a:pt x="325" y="253"/>
                  </a:lnTo>
                  <a:lnTo>
                    <a:pt x="295" y="242"/>
                  </a:lnTo>
                  <a:lnTo>
                    <a:pt x="267" y="230"/>
                  </a:lnTo>
                  <a:lnTo>
                    <a:pt x="245" y="216"/>
                  </a:lnTo>
                  <a:lnTo>
                    <a:pt x="228" y="202"/>
                  </a:lnTo>
                  <a:close/>
                  <a:moveTo>
                    <a:pt x="336" y="0"/>
                  </a:moveTo>
                  <a:lnTo>
                    <a:pt x="377" y="6"/>
                  </a:lnTo>
                  <a:lnTo>
                    <a:pt x="422" y="16"/>
                  </a:lnTo>
                  <a:lnTo>
                    <a:pt x="470" y="34"/>
                  </a:lnTo>
                  <a:lnTo>
                    <a:pt x="495" y="46"/>
                  </a:lnTo>
                  <a:lnTo>
                    <a:pt x="516" y="64"/>
                  </a:lnTo>
                  <a:lnTo>
                    <a:pt x="534" y="83"/>
                  </a:lnTo>
                  <a:lnTo>
                    <a:pt x="548" y="104"/>
                  </a:lnTo>
                  <a:lnTo>
                    <a:pt x="560" y="129"/>
                  </a:lnTo>
                  <a:lnTo>
                    <a:pt x="569" y="155"/>
                  </a:lnTo>
                  <a:lnTo>
                    <a:pt x="575" y="184"/>
                  </a:lnTo>
                  <a:lnTo>
                    <a:pt x="579" y="215"/>
                  </a:lnTo>
                  <a:lnTo>
                    <a:pt x="583" y="247"/>
                  </a:lnTo>
                  <a:lnTo>
                    <a:pt x="584" y="282"/>
                  </a:lnTo>
                  <a:lnTo>
                    <a:pt x="585" y="287"/>
                  </a:lnTo>
                  <a:lnTo>
                    <a:pt x="585" y="291"/>
                  </a:lnTo>
                  <a:lnTo>
                    <a:pt x="595" y="298"/>
                  </a:lnTo>
                  <a:lnTo>
                    <a:pt x="602" y="307"/>
                  </a:lnTo>
                  <a:lnTo>
                    <a:pt x="604" y="320"/>
                  </a:lnTo>
                  <a:lnTo>
                    <a:pt x="600" y="370"/>
                  </a:lnTo>
                  <a:lnTo>
                    <a:pt x="597" y="380"/>
                  </a:lnTo>
                  <a:lnTo>
                    <a:pt x="591" y="387"/>
                  </a:lnTo>
                  <a:lnTo>
                    <a:pt x="584" y="393"/>
                  </a:lnTo>
                  <a:lnTo>
                    <a:pt x="574" y="396"/>
                  </a:lnTo>
                  <a:lnTo>
                    <a:pt x="563" y="430"/>
                  </a:lnTo>
                  <a:lnTo>
                    <a:pt x="548" y="463"/>
                  </a:lnTo>
                  <a:lnTo>
                    <a:pt x="530" y="495"/>
                  </a:lnTo>
                  <a:lnTo>
                    <a:pt x="509" y="526"/>
                  </a:lnTo>
                  <a:lnTo>
                    <a:pt x="484" y="554"/>
                  </a:lnTo>
                  <a:lnTo>
                    <a:pt x="457" y="579"/>
                  </a:lnTo>
                  <a:lnTo>
                    <a:pt x="429" y="600"/>
                  </a:lnTo>
                  <a:lnTo>
                    <a:pt x="396" y="617"/>
                  </a:lnTo>
                  <a:lnTo>
                    <a:pt x="363" y="630"/>
                  </a:lnTo>
                  <a:lnTo>
                    <a:pt x="327" y="639"/>
                  </a:lnTo>
                  <a:lnTo>
                    <a:pt x="290" y="641"/>
                  </a:lnTo>
                  <a:lnTo>
                    <a:pt x="252" y="639"/>
                  </a:lnTo>
                  <a:lnTo>
                    <a:pt x="215" y="629"/>
                  </a:lnTo>
                  <a:lnTo>
                    <a:pt x="181" y="615"/>
                  </a:lnTo>
                  <a:lnTo>
                    <a:pt x="148" y="596"/>
                  </a:lnTo>
                  <a:lnTo>
                    <a:pt x="119" y="573"/>
                  </a:lnTo>
                  <a:lnTo>
                    <a:pt x="92" y="547"/>
                  </a:lnTo>
                  <a:lnTo>
                    <a:pt x="68" y="517"/>
                  </a:lnTo>
                  <a:lnTo>
                    <a:pt x="47" y="485"/>
                  </a:lnTo>
                  <a:lnTo>
                    <a:pt x="45" y="447"/>
                  </a:lnTo>
                  <a:lnTo>
                    <a:pt x="42" y="411"/>
                  </a:lnTo>
                  <a:lnTo>
                    <a:pt x="35" y="376"/>
                  </a:lnTo>
                  <a:lnTo>
                    <a:pt x="27" y="343"/>
                  </a:lnTo>
                  <a:lnTo>
                    <a:pt x="16" y="310"/>
                  </a:lnTo>
                  <a:lnTo>
                    <a:pt x="1" y="281"/>
                  </a:lnTo>
                  <a:lnTo>
                    <a:pt x="0" y="255"/>
                  </a:lnTo>
                  <a:lnTo>
                    <a:pt x="1" y="229"/>
                  </a:lnTo>
                  <a:lnTo>
                    <a:pt x="4" y="202"/>
                  </a:lnTo>
                  <a:lnTo>
                    <a:pt x="11" y="176"/>
                  </a:lnTo>
                  <a:lnTo>
                    <a:pt x="20" y="150"/>
                  </a:lnTo>
                  <a:lnTo>
                    <a:pt x="32" y="126"/>
                  </a:lnTo>
                  <a:lnTo>
                    <a:pt x="47" y="103"/>
                  </a:lnTo>
                  <a:lnTo>
                    <a:pt x="65" y="83"/>
                  </a:lnTo>
                  <a:lnTo>
                    <a:pt x="86" y="65"/>
                  </a:lnTo>
                  <a:lnTo>
                    <a:pt x="112" y="50"/>
                  </a:lnTo>
                  <a:lnTo>
                    <a:pt x="141" y="39"/>
                  </a:lnTo>
                  <a:lnTo>
                    <a:pt x="173" y="31"/>
                  </a:lnTo>
                  <a:lnTo>
                    <a:pt x="179" y="31"/>
                  </a:lnTo>
                  <a:lnTo>
                    <a:pt x="187" y="32"/>
                  </a:lnTo>
                  <a:lnTo>
                    <a:pt x="196" y="35"/>
                  </a:lnTo>
                  <a:lnTo>
                    <a:pt x="203" y="35"/>
                  </a:lnTo>
                  <a:lnTo>
                    <a:pt x="207" y="35"/>
                  </a:lnTo>
                  <a:lnTo>
                    <a:pt x="212" y="31"/>
                  </a:lnTo>
                  <a:lnTo>
                    <a:pt x="217" y="25"/>
                  </a:lnTo>
                  <a:lnTo>
                    <a:pt x="222" y="20"/>
                  </a:lnTo>
                  <a:lnTo>
                    <a:pt x="225" y="16"/>
                  </a:lnTo>
                  <a:lnTo>
                    <a:pt x="259" y="7"/>
                  </a:lnTo>
                  <a:lnTo>
                    <a:pt x="295" y="1"/>
                  </a:lnTo>
                  <a:lnTo>
                    <a:pt x="3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1022" y="285"/>
              <a:ext cx="77" cy="80"/>
            </a:xfrm>
            <a:custGeom>
              <a:avLst/>
              <a:gdLst>
                <a:gd name="T0" fmla="*/ 230 w 612"/>
                <a:gd name="T1" fmla="*/ 220 h 641"/>
                <a:gd name="T2" fmla="*/ 172 w 612"/>
                <a:gd name="T3" fmla="*/ 250 h 641"/>
                <a:gd name="T4" fmla="*/ 101 w 612"/>
                <a:gd name="T5" fmla="*/ 278 h 641"/>
                <a:gd name="T6" fmla="*/ 60 w 612"/>
                <a:gd name="T7" fmla="*/ 314 h 641"/>
                <a:gd name="T8" fmla="*/ 78 w 612"/>
                <a:gd name="T9" fmla="*/ 416 h 641"/>
                <a:gd name="T10" fmla="*/ 131 w 612"/>
                <a:gd name="T11" fmla="*/ 509 h 641"/>
                <a:gd name="T12" fmla="*/ 210 w 612"/>
                <a:gd name="T13" fmla="*/ 577 h 641"/>
                <a:gd name="T14" fmla="*/ 311 w 612"/>
                <a:gd name="T15" fmla="*/ 602 h 641"/>
                <a:gd name="T16" fmla="*/ 413 w 612"/>
                <a:gd name="T17" fmla="*/ 576 h 641"/>
                <a:gd name="T18" fmla="*/ 494 w 612"/>
                <a:gd name="T19" fmla="*/ 508 h 641"/>
                <a:gd name="T20" fmla="*/ 548 w 612"/>
                <a:gd name="T21" fmla="*/ 415 h 641"/>
                <a:gd name="T22" fmla="*/ 568 w 612"/>
                <a:gd name="T23" fmla="*/ 314 h 641"/>
                <a:gd name="T24" fmla="*/ 542 w 612"/>
                <a:gd name="T25" fmla="*/ 294 h 641"/>
                <a:gd name="T26" fmla="*/ 448 w 612"/>
                <a:gd name="T27" fmla="*/ 278 h 641"/>
                <a:gd name="T28" fmla="*/ 346 w 612"/>
                <a:gd name="T29" fmla="*/ 253 h 641"/>
                <a:gd name="T30" fmla="*/ 265 w 612"/>
                <a:gd name="T31" fmla="*/ 216 h 641"/>
                <a:gd name="T32" fmla="*/ 374 w 612"/>
                <a:gd name="T33" fmla="*/ 3 h 641"/>
                <a:gd name="T34" fmla="*/ 492 w 612"/>
                <a:gd name="T35" fmla="*/ 34 h 641"/>
                <a:gd name="T36" fmla="*/ 556 w 612"/>
                <a:gd name="T37" fmla="*/ 83 h 641"/>
                <a:gd name="T38" fmla="*/ 590 w 612"/>
                <a:gd name="T39" fmla="*/ 155 h 641"/>
                <a:gd name="T40" fmla="*/ 604 w 612"/>
                <a:gd name="T41" fmla="*/ 248 h 641"/>
                <a:gd name="T42" fmla="*/ 606 w 612"/>
                <a:gd name="T43" fmla="*/ 291 h 641"/>
                <a:gd name="T44" fmla="*/ 612 w 612"/>
                <a:gd name="T45" fmla="*/ 297 h 641"/>
                <a:gd name="T46" fmla="*/ 568 w 612"/>
                <a:gd name="T47" fmla="*/ 403 h 641"/>
                <a:gd name="T48" fmla="*/ 540 w 612"/>
                <a:gd name="T49" fmla="*/ 513 h 641"/>
                <a:gd name="T50" fmla="*/ 456 w 612"/>
                <a:gd name="T51" fmla="*/ 595 h 641"/>
                <a:gd name="T52" fmla="*/ 351 w 612"/>
                <a:gd name="T53" fmla="*/ 638 h 641"/>
                <a:gd name="T54" fmla="*/ 239 w 612"/>
                <a:gd name="T55" fmla="*/ 630 h 641"/>
                <a:gd name="T56" fmla="*/ 145 w 612"/>
                <a:gd name="T57" fmla="*/ 578 h 641"/>
                <a:gd name="T58" fmla="*/ 75 w 612"/>
                <a:gd name="T59" fmla="*/ 495 h 641"/>
                <a:gd name="T60" fmla="*/ 31 w 612"/>
                <a:gd name="T61" fmla="*/ 395 h 641"/>
                <a:gd name="T62" fmla="*/ 7 w 612"/>
                <a:gd name="T63" fmla="*/ 379 h 641"/>
                <a:gd name="T64" fmla="*/ 1 w 612"/>
                <a:gd name="T65" fmla="*/ 308 h 641"/>
                <a:gd name="T66" fmla="*/ 21 w 612"/>
                <a:gd name="T67" fmla="*/ 289 h 641"/>
                <a:gd name="T68" fmla="*/ 21 w 612"/>
                <a:gd name="T69" fmla="*/ 255 h 641"/>
                <a:gd name="T70" fmla="*/ 32 w 612"/>
                <a:gd name="T71" fmla="*/ 176 h 641"/>
                <a:gd name="T72" fmla="*/ 68 w 612"/>
                <a:gd name="T73" fmla="*/ 103 h 641"/>
                <a:gd name="T74" fmla="*/ 133 w 612"/>
                <a:gd name="T75" fmla="*/ 50 h 641"/>
                <a:gd name="T76" fmla="*/ 201 w 612"/>
                <a:gd name="T77" fmla="*/ 31 h 641"/>
                <a:gd name="T78" fmla="*/ 224 w 612"/>
                <a:gd name="T79" fmla="*/ 36 h 641"/>
                <a:gd name="T80" fmla="*/ 238 w 612"/>
                <a:gd name="T81" fmla="*/ 25 h 641"/>
                <a:gd name="T82" fmla="*/ 276 w 612"/>
                <a:gd name="T83" fmla="*/ 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12" h="641">
                  <a:moveTo>
                    <a:pt x="248" y="202"/>
                  </a:moveTo>
                  <a:lnTo>
                    <a:pt x="241" y="210"/>
                  </a:lnTo>
                  <a:lnTo>
                    <a:pt x="230" y="220"/>
                  </a:lnTo>
                  <a:lnTo>
                    <a:pt x="214" y="229"/>
                  </a:lnTo>
                  <a:lnTo>
                    <a:pt x="193" y="239"/>
                  </a:lnTo>
                  <a:lnTo>
                    <a:pt x="172" y="250"/>
                  </a:lnTo>
                  <a:lnTo>
                    <a:pt x="148" y="259"/>
                  </a:lnTo>
                  <a:lnTo>
                    <a:pt x="125" y="270"/>
                  </a:lnTo>
                  <a:lnTo>
                    <a:pt x="101" y="278"/>
                  </a:lnTo>
                  <a:lnTo>
                    <a:pt x="80" y="287"/>
                  </a:lnTo>
                  <a:lnTo>
                    <a:pt x="60" y="294"/>
                  </a:lnTo>
                  <a:lnTo>
                    <a:pt x="60" y="314"/>
                  </a:lnTo>
                  <a:lnTo>
                    <a:pt x="62" y="348"/>
                  </a:lnTo>
                  <a:lnTo>
                    <a:pt x="68" y="382"/>
                  </a:lnTo>
                  <a:lnTo>
                    <a:pt x="78" y="416"/>
                  </a:lnTo>
                  <a:lnTo>
                    <a:pt x="93" y="448"/>
                  </a:lnTo>
                  <a:lnTo>
                    <a:pt x="110" y="480"/>
                  </a:lnTo>
                  <a:lnTo>
                    <a:pt x="131" y="509"/>
                  </a:lnTo>
                  <a:lnTo>
                    <a:pt x="155" y="535"/>
                  </a:lnTo>
                  <a:lnTo>
                    <a:pt x="182" y="557"/>
                  </a:lnTo>
                  <a:lnTo>
                    <a:pt x="210" y="577"/>
                  </a:lnTo>
                  <a:lnTo>
                    <a:pt x="243" y="591"/>
                  </a:lnTo>
                  <a:lnTo>
                    <a:pt x="276" y="599"/>
                  </a:lnTo>
                  <a:lnTo>
                    <a:pt x="311" y="602"/>
                  </a:lnTo>
                  <a:lnTo>
                    <a:pt x="346" y="599"/>
                  </a:lnTo>
                  <a:lnTo>
                    <a:pt x="380" y="591"/>
                  </a:lnTo>
                  <a:lnTo>
                    <a:pt x="413" y="576"/>
                  </a:lnTo>
                  <a:lnTo>
                    <a:pt x="441" y="557"/>
                  </a:lnTo>
                  <a:lnTo>
                    <a:pt x="469" y="534"/>
                  </a:lnTo>
                  <a:lnTo>
                    <a:pt x="494" y="508"/>
                  </a:lnTo>
                  <a:lnTo>
                    <a:pt x="515" y="478"/>
                  </a:lnTo>
                  <a:lnTo>
                    <a:pt x="533" y="447"/>
                  </a:lnTo>
                  <a:lnTo>
                    <a:pt x="548" y="415"/>
                  </a:lnTo>
                  <a:lnTo>
                    <a:pt x="559" y="381"/>
                  </a:lnTo>
                  <a:lnTo>
                    <a:pt x="565" y="347"/>
                  </a:lnTo>
                  <a:lnTo>
                    <a:pt x="568" y="314"/>
                  </a:lnTo>
                  <a:lnTo>
                    <a:pt x="568" y="305"/>
                  </a:lnTo>
                  <a:lnTo>
                    <a:pt x="566" y="298"/>
                  </a:lnTo>
                  <a:lnTo>
                    <a:pt x="542" y="294"/>
                  </a:lnTo>
                  <a:lnTo>
                    <a:pt x="513" y="290"/>
                  </a:lnTo>
                  <a:lnTo>
                    <a:pt x="482" y="285"/>
                  </a:lnTo>
                  <a:lnTo>
                    <a:pt x="448" y="278"/>
                  </a:lnTo>
                  <a:lnTo>
                    <a:pt x="414" y="271"/>
                  </a:lnTo>
                  <a:lnTo>
                    <a:pt x="379" y="262"/>
                  </a:lnTo>
                  <a:lnTo>
                    <a:pt x="346" y="253"/>
                  </a:lnTo>
                  <a:lnTo>
                    <a:pt x="315" y="242"/>
                  </a:lnTo>
                  <a:lnTo>
                    <a:pt x="289" y="230"/>
                  </a:lnTo>
                  <a:lnTo>
                    <a:pt x="265" y="216"/>
                  </a:lnTo>
                  <a:lnTo>
                    <a:pt x="248" y="202"/>
                  </a:lnTo>
                  <a:close/>
                  <a:moveTo>
                    <a:pt x="339" y="0"/>
                  </a:moveTo>
                  <a:lnTo>
                    <a:pt x="374" y="3"/>
                  </a:lnTo>
                  <a:lnTo>
                    <a:pt x="411" y="8"/>
                  </a:lnTo>
                  <a:lnTo>
                    <a:pt x="451" y="19"/>
                  </a:lnTo>
                  <a:lnTo>
                    <a:pt x="492" y="34"/>
                  </a:lnTo>
                  <a:lnTo>
                    <a:pt x="516" y="47"/>
                  </a:lnTo>
                  <a:lnTo>
                    <a:pt x="538" y="64"/>
                  </a:lnTo>
                  <a:lnTo>
                    <a:pt x="556" y="83"/>
                  </a:lnTo>
                  <a:lnTo>
                    <a:pt x="570" y="104"/>
                  </a:lnTo>
                  <a:lnTo>
                    <a:pt x="581" y="129"/>
                  </a:lnTo>
                  <a:lnTo>
                    <a:pt x="590" y="155"/>
                  </a:lnTo>
                  <a:lnTo>
                    <a:pt x="596" y="184"/>
                  </a:lnTo>
                  <a:lnTo>
                    <a:pt x="601" y="215"/>
                  </a:lnTo>
                  <a:lnTo>
                    <a:pt x="604" y="248"/>
                  </a:lnTo>
                  <a:lnTo>
                    <a:pt x="605" y="283"/>
                  </a:lnTo>
                  <a:lnTo>
                    <a:pt x="606" y="287"/>
                  </a:lnTo>
                  <a:lnTo>
                    <a:pt x="606" y="291"/>
                  </a:lnTo>
                  <a:lnTo>
                    <a:pt x="608" y="292"/>
                  </a:lnTo>
                  <a:lnTo>
                    <a:pt x="610" y="294"/>
                  </a:lnTo>
                  <a:lnTo>
                    <a:pt x="612" y="297"/>
                  </a:lnTo>
                  <a:lnTo>
                    <a:pt x="593" y="330"/>
                  </a:lnTo>
                  <a:lnTo>
                    <a:pt x="578" y="366"/>
                  </a:lnTo>
                  <a:lnTo>
                    <a:pt x="568" y="403"/>
                  </a:lnTo>
                  <a:lnTo>
                    <a:pt x="562" y="441"/>
                  </a:lnTo>
                  <a:lnTo>
                    <a:pt x="560" y="479"/>
                  </a:lnTo>
                  <a:lnTo>
                    <a:pt x="540" y="513"/>
                  </a:lnTo>
                  <a:lnTo>
                    <a:pt x="515" y="544"/>
                  </a:lnTo>
                  <a:lnTo>
                    <a:pt x="487" y="571"/>
                  </a:lnTo>
                  <a:lnTo>
                    <a:pt x="456" y="595"/>
                  </a:lnTo>
                  <a:lnTo>
                    <a:pt x="423" y="614"/>
                  </a:lnTo>
                  <a:lnTo>
                    <a:pt x="388" y="629"/>
                  </a:lnTo>
                  <a:lnTo>
                    <a:pt x="351" y="638"/>
                  </a:lnTo>
                  <a:lnTo>
                    <a:pt x="311" y="641"/>
                  </a:lnTo>
                  <a:lnTo>
                    <a:pt x="275" y="639"/>
                  </a:lnTo>
                  <a:lnTo>
                    <a:pt x="239" y="630"/>
                  </a:lnTo>
                  <a:lnTo>
                    <a:pt x="206" y="617"/>
                  </a:lnTo>
                  <a:lnTo>
                    <a:pt x="174" y="599"/>
                  </a:lnTo>
                  <a:lnTo>
                    <a:pt x="145" y="578"/>
                  </a:lnTo>
                  <a:lnTo>
                    <a:pt x="120" y="553"/>
                  </a:lnTo>
                  <a:lnTo>
                    <a:pt x="95" y="525"/>
                  </a:lnTo>
                  <a:lnTo>
                    <a:pt x="75" y="495"/>
                  </a:lnTo>
                  <a:lnTo>
                    <a:pt x="57" y="463"/>
                  </a:lnTo>
                  <a:lnTo>
                    <a:pt x="42" y="429"/>
                  </a:lnTo>
                  <a:lnTo>
                    <a:pt x="31" y="395"/>
                  </a:lnTo>
                  <a:lnTo>
                    <a:pt x="21" y="393"/>
                  </a:lnTo>
                  <a:lnTo>
                    <a:pt x="13" y="387"/>
                  </a:lnTo>
                  <a:lnTo>
                    <a:pt x="7" y="379"/>
                  </a:lnTo>
                  <a:lnTo>
                    <a:pt x="4" y="369"/>
                  </a:lnTo>
                  <a:lnTo>
                    <a:pt x="0" y="319"/>
                  </a:lnTo>
                  <a:lnTo>
                    <a:pt x="1" y="308"/>
                  </a:lnTo>
                  <a:lnTo>
                    <a:pt x="5" y="300"/>
                  </a:lnTo>
                  <a:lnTo>
                    <a:pt x="13" y="293"/>
                  </a:lnTo>
                  <a:lnTo>
                    <a:pt x="21" y="289"/>
                  </a:lnTo>
                  <a:lnTo>
                    <a:pt x="22" y="285"/>
                  </a:lnTo>
                  <a:lnTo>
                    <a:pt x="22" y="281"/>
                  </a:lnTo>
                  <a:lnTo>
                    <a:pt x="21" y="255"/>
                  </a:lnTo>
                  <a:lnTo>
                    <a:pt x="22" y="229"/>
                  </a:lnTo>
                  <a:lnTo>
                    <a:pt x="26" y="202"/>
                  </a:lnTo>
                  <a:lnTo>
                    <a:pt x="32" y="176"/>
                  </a:lnTo>
                  <a:lnTo>
                    <a:pt x="42" y="150"/>
                  </a:lnTo>
                  <a:lnTo>
                    <a:pt x="53" y="127"/>
                  </a:lnTo>
                  <a:lnTo>
                    <a:pt x="68" y="103"/>
                  </a:lnTo>
                  <a:lnTo>
                    <a:pt x="86" y="83"/>
                  </a:lnTo>
                  <a:lnTo>
                    <a:pt x="108" y="65"/>
                  </a:lnTo>
                  <a:lnTo>
                    <a:pt x="133" y="50"/>
                  </a:lnTo>
                  <a:lnTo>
                    <a:pt x="162" y="39"/>
                  </a:lnTo>
                  <a:lnTo>
                    <a:pt x="194" y="31"/>
                  </a:lnTo>
                  <a:lnTo>
                    <a:pt x="201" y="31"/>
                  </a:lnTo>
                  <a:lnTo>
                    <a:pt x="208" y="32"/>
                  </a:lnTo>
                  <a:lnTo>
                    <a:pt x="217" y="35"/>
                  </a:lnTo>
                  <a:lnTo>
                    <a:pt x="224" y="36"/>
                  </a:lnTo>
                  <a:lnTo>
                    <a:pt x="229" y="35"/>
                  </a:lnTo>
                  <a:lnTo>
                    <a:pt x="233" y="31"/>
                  </a:lnTo>
                  <a:lnTo>
                    <a:pt x="238" y="25"/>
                  </a:lnTo>
                  <a:lnTo>
                    <a:pt x="244" y="20"/>
                  </a:lnTo>
                  <a:lnTo>
                    <a:pt x="247" y="16"/>
                  </a:lnTo>
                  <a:lnTo>
                    <a:pt x="276" y="8"/>
                  </a:lnTo>
                  <a:lnTo>
                    <a:pt x="306" y="3"/>
                  </a:lnTo>
                  <a:lnTo>
                    <a:pt x="3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1112" y="181"/>
              <a:ext cx="48" cy="49"/>
            </a:xfrm>
            <a:custGeom>
              <a:avLst/>
              <a:gdLst>
                <a:gd name="T0" fmla="*/ 146 w 381"/>
                <a:gd name="T1" fmla="*/ 130 h 391"/>
                <a:gd name="T2" fmla="*/ 121 w 381"/>
                <a:gd name="T3" fmla="*/ 145 h 391"/>
                <a:gd name="T4" fmla="*/ 87 w 381"/>
                <a:gd name="T5" fmla="*/ 160 h 391"/>
                <a:gd name="T6" fmla="*/ 53 w 381"/>
                <a:gd name="T7" fmla="*/ 175 h 391"/>
                <a:gd name="T8" fmla="*/ 36 w 381"/>
                <a:gd name="T9" fmla="*/ 185 h 391"/>
                <a:gd name="T10" fmla="*/ 39 w 381"/>
                <a:gd name="T11" fmla="*/ 220 h 391"/>
                <a:gd name="T12" fmla="*/ 57 w 381"/>
                <a:gd name="T13" fmla="*/ 274 h 391"/>
                <a:gd name="T14" fmla="*/ 90 w 381"/>
                <a:gd name="T15" fmla="*/ 321 h 391"/>
                <a:gd name="T16" fmla="*/ 135 w 381"/>
                <a:gd name="T17" fmla="*/ 354 h 391"/>
                <a:gd name="T18" fmla="*/ 189 w 381"/>
                <a:gd name="T19" fmla="*/ 367 h 391"/>
                <a:gd name="T20" fmla="*/ 245 w 381"/>
                <a:gd name="T21" fmla="*/ 354 h 391"/>
                <a:gd name="T22" fmla="*/ 291 w 381"/>
                <a:gd name="T23" fmla="*/ 320 h 391"/>
                <a:gd name="T24" fmla="*/ 325 w 381"/>
                <a:gd name="T25" fmla="*/ 273 h 391"/>
                <a:gd name="T26" fmla="*/ 343 w 381"/>
                <a:gd name="T27" fmla="*/ 218 h 391"/>
                <a:gd name="T28" fmla="*/ 345 w 381"/>
                <a:gd name="T29" fmla="*/ 186 h 391"/>
                <a:gd name="T30" fmla="*/ 326 w 381"/>
                <a:gd name="T31" fmla="*/ 179 h 391"/>
                <a:gd name="T32" fmla="*/ 280 w 381"/>
                <a:gd name="T33" fmla="*/ 171 h 391"/>
                <a:gd name="T34" fmla="*/ 229 w 381"/>
                <a:gd name="T35" fmla="*/ 160 h 391"/>
                <a:gd name="T36" fmla="*/ 183 w 381"/>
                <a:gd name="T37" fmla="*/ 144 h 391"/>
                <a:gd name="T38" fmla="*/ 151 w 381"/>
                <a:gd name="T39" fmla="*/ 123 h 391"/>
                <a:gd name="T40" fmla="*/ 232 w 381"/>
                <a:gd name="T41" fmla="*/ 3 h 391"/>
                <a:gd name="T42" fmla="*/ 298 w 381"/>
                <a:gd name="T43" fmla="*/ 21 h 391"/>
                <a:gd name="T44" fmla="*/ 333 w 381"/>
                <a:gd name="T45" fmla="*/ 45 h 391"/>
                <a:gd name="T46" fmla="*/ 354 w 381"/>
                <a:gd name="T47" fmla="*/ 80 h 391"/>
                <a:gd name="T48" fmla="*/ 365 w 381"/>
                <a:gd name="T49" fmla="*/ 122 h 391"/>
                <a:gd name="T50" fmla="*/ 368 w 381"/>
                <a:gd name="T51" fmla="*/ 173 h 391"/>
                <a:gd name="T52" fmla="*/ 369 w 381"/>
                <a:gd name="T53" fmla="*/ 178 h 391"/>
                <a:gd name="T54" fmla="*/ 380 w 381"/>
                <a:gd name="T55" fmla="*/ 187 h 391"/>
                <a:gd name="T56" fmla="*/ 378 w 381"/>
                <a:gd name="T57" fmla="*/ 226 h 391"/>
                <a:gd name="T58" fmla="*/ 374 w 381"/>
                <a:gd name="T59" fmla="*/ 235 h 391"/>
                <a:gd name="T60" fmla="*/ 367 w 381"/>
                <a:gd name="T61" fmla="*/ 240 h 391"/>
                <a:gd name="T62" fmla="*/ 353 w 381"/>
                <a:gd name="T63" fmla="*/ 270 h 391"/>
                <a:gd name="T64" fmla="*/ 321 w 381"/>
                <a:gd name="T65" fmla="*/ 323 h 391"/>
                <a:gd name="T66" fmla="*/ 276 w 381"/>
                <a:gd name="T67" fmla="*/ 364 h 391"/>
                <a:gd name="T68" fmla="*/ 220 w 381"/>
                <a:gd name="T69" fmla="*/ 387 h 391"/>
                <a:gd name="T70" fmla="*/ 158 w 381"/>
                <a:gd name="T71" fmla="*/ 387 h 391"/>
                <a:gd name="T72" fmla="*/ 104 w 381"/>
                <a:gd name="T73" fmla="*/ 364 h 391"/>
                <a:gd name="T74" fmla="*/ 60 w 381"/>
                <a:gd name="T75" fmla="*/ 322 h 391"/>
                <a:gd name="T76" fmla="*/ 29 w 381"/>
                <a:gd name="T77" fmla="*/ 270 h 391"/>
                <a:gd name="T78" fmla="*/ 14 w 381"/>
                <a:gd name="T79" fmla="*/ 240 h 391"/>
                <a:gd name="T80" fmla="*/ 7 w 381"/>
                <a:gd name="T81" fmla="*/ 235 h 391"/>
                <a:gd name="T82" fmla="*/ 3 w 381"/>
                <a:gd name="T83" fmla="*/ 226 h 391"/>
                <a:gd name="T84" fmla="*/ 1 w 381"/>
                <a:gd name="T85" fmla="*/ 186 h 391"/>
                <a:gd name="T86" fmla="*/ 13 w 381"/>
                <a:gd name="T87" fmla="*/ 177 h 391"/>
                <a:gd name="T88" fmla="*/ 14 w 381"/>
                <a:gd name="T89" fmla="*/ 171 h 391"/>
                <a:gd name="T90" fmla="*/ 14 w 381"/>
                <a:gd name="T91" fmla="*/ 133 h 391"/>
                <a:gd name="T92" fmla="*/ 24 w 381"/>
                <a:gd name="T93" fmla="*/ 96 h 391"/>
                <a:gd name="T94" fmla="*/ 44 w 381"/>
                <a:gd name="T95" fmla="*/ 61 h 391"/>
                <a:gd name="T96" fmla="*/ 75 w 381"/>
                <a:gd name="T97" fmla="*/ 35 h 391"/>
                <a:gd name="T98" fmla="*/ 118 w 381"/>
                <a:gd name="T99" fmla="*/ 21 h 391"/>
                <a:gd name="T100" fmla="*/ 129 w 381"/>
                <a:gd name="T101" fmla="*/ 21 h 391"/>
                <a:gd name="T102" fmla="*/ 139 w 381"/>
                <a:gd name="T103" fmla="*/ 22 h 391"/>
                <a:gd name="T104" fmla="*/ 142 w 381"/>
                <a:gd name="T105" fmla="*/ 19 h 391"/>
                <a:gd name="T106" fmla="*/ 147 w 381"/>
                <a:gd name="T107" fmla="*/ 14 h 391"/>
                <a:gd name="T108" fmla="*/ 151 w 381"/>
                <a:gd name="T109" fmla="*/ 11 h 391"/>
                <a:gd name="T110" fmla="*/ 202 w 381"/>
                <a:gd name="T11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91">
                  <a:moveTo>
                    <a:pt x="151" y="123"/>
                  </a:moveTo>
                  <a:lnTo>
                    <a:pt x="146" y="130"/>
                  </a:lnTo>
                  <a:lnTo>
                    <a:pt x="135" y="137"/>
                  </a:lnTo>
                  <a:lnTo>
                    <a:pt x="121" y="145"/>
                  </a:lnTo>
                  <a:lnTo>
                    <a:pt x="105" y="152"/>
                  </a:lnTo>
                  <a:lnTo>
                    <a:pt x="87" y="160"/>
                  </a:lnTo>
                  <a:lnTo>
                    <a:pt x="70" y="167"/>
                  </a:lnTo>
                  <a:lnTo>
                    <a:pt x="53" y="175"/>
                  </a:lnTo>
                  <a:lnTo>
                    <a:pt x="36" y="180"/>
                  </a:lnTo>
                  <a:lnTo>
                    <a:pt x="36" y="185"/>
                  </a:lnTo>
                  <a:lnTo>
                    <a:pt x="36" y="192"/>
                  </a:lnTo>
                  <a:lnTo>
                    <a:pt x="39" y="220"/>
                  </a:lnTo>
                  <a:lnTo>
                    <a:pt x="45" y="247"/>
                  </a:lnTo>
                  <a:lnTo>
                    <a:pt x="57" y="274"/>
                  </a:lnTo>
                  <a:lnTo>
                    <a:pt x="72" y="299"/>
                  </a:lnTo>
                  <a:lnTo>
                    <a:pt x="90" y="321"/>
                  </a:lnTo>
                  <a:lnTo>
                    <a:pt x="110" y="340"/>
                  </a:lnTo>
                  <a:lnTo>
                    <a:pt x="135" y="354"/>
                  </a:lnTo>
                  <a:lnTo>
                    <a:pt x="162" y="364"/>
                  </a:lnTo>
                  <a:lnTo>
                    <a:pt x="189" y="367"/>
                  </a:lnTo>
                  <a:lnTo>
                    <a:pt x="218" y="364"/>
                  </a:lnTo>
                  <a:lnTo>
                    <a:pt x="245" y="354"/>
                  </a:lnTo>
                  <a:lnTo>
                    <a:pt x="270" y="339"/>
                  </a:lnTo>
                  <a:lnTo>
                    <a:pt x="291" y="320"/>
                  </a:lnTo>
                  <a:lnTo>
                    <a:pt x="309" y="298"/>
                  </a:lnTo>
                  <a:lnTo>
                    <a:pt x="325" y="273"/>
                  </a:lnTo>
                  <a:lnTo>
                    <a:pt x="336" y="246"/>
                  </a:lnTo>
                  <a:lnTo>
                    <a:pt x="343" y="218"/>
                  </a:lnTo>
                  <a:lnTo>
                    <a:pt x="345" y="192"/>
                  </a:lnTo>
                  <a:lnTo>
                    <a:pt x="345" y="186"/>
                  </a:lnTo>
                  <a:lnTo>
                    <a:pt x="345" y="182"/>
                  </a:lnTo>
                  <a:lnTo>
                    <a:pt x="326" y="179"/>
                  </a:lnTo>
                  <a:lnTo>
                    <a:pt x="305" y="176"/>
                  </a:lnTo>
                  <a:lnTo>
                    <a:pt x="280" y="171"/>
                  </a:lnTo>
                  <a:lnTo>
                    <a:pt x="255" y="166"/>
                  </a:lnTo>
                  <a:lnTo>
                    <a:pt x="229" y="160"/>
                  </a:lnTo>
                  <a:lnTo>
                    <a:pt x="204" y="152"/>
                  </a:lnTo>
                  <a:lnTo>
                    <a:pt x="183" y="144"/>
                  </a:lnTo>
                  <a:lnTo>
                    <a:pt x="165" y="134"/>
                  </a:lnTo>
                  <a:lnTo>
                    <a:pt x="151" y="123"/>
                  </a:lnTo>
                  <a:close/>
                  <a:moveTo>
                    <a:pt x="202" y="0"/>
                  </a:moveTo>
                  <a:lnTo>
                    <a:pt x="232" y="3"/>
                  </a:lnTo>
                  <a:lnTo>
                    <a:pt x="264" y="9"/>
                  </a:lnTo>
                  <a:lnTo>
                    <a:pt x="298" y="21"/>
                  </a:lnTo>
                  <a:lnTo>
                    <a:pt x="318" y="31"/>
                  </a:lnTo>
                  <a:lnTo>
                    <a:pt x="333" y="45"/>
                  </a:lnTo>
                  <a:lnTo>
                    <a:pt x="344" y="60"/>
                  </a:lnTo>
                  <a:lnTo>
                    <a:pt x="354" y="80"/>
                  </a:lnTo>
                  <a:lnTo>
                    <a:pt x="360" y="100"/>
                  </a:lnTo>
                  <a:lnTo>
                    <a:pt x="365" y="122"/>
                  </a:lnTo>
                  <a:lnTo>
                    <a:pt x="367" y="147"/>
                  </a:lnTo>
                  <a:lnTo>
                    <a:pt x="368" y="173"/>
                  </a:lnTo>
                  <a:lnTo>
                    <a:pt x="369" y="175"/>
                  </a:lnTo>
                  <a:lnTo>
                    <a:pt x="369" y="178"/>
                  </a:lnTo>
                  <a:lnTo>
                    <a:pt x="375" y="182"/>
                  </a:lnTo>
                  <a:lnTo>
                    <a:pt x="380" y="187"/>
                  </a:lnTo>
                  <a:lnTo>
                    <a:pt x="381" y="195"/>
                  </a:lnTo>
                  <a:lnTo>
                    <a:pt x="378" y="226"/>
                  </a:lnTo>
                  <a:lnTo>
                    <a:pt x="376" y="230"/>
                  </a:lnTo>
                  <a:lnTo>
                    <a:pt x="374" y="235"/>
                  </a:lnTo>
                  <a:lnTo>
                    <a:pt x="371" y="238"/>
                  </a:lnTo>
                  <a:lnTo>
                    <a:pt x="367" y="240"/>
                  </a:lnTo>
                  <a:lnTo>
                    <a:pt x="363" y="241"/>
                  </a:lnTo>
                  <a:lnTo>
                    <a:pt x="353" y="270"/>
                  </a:lnTo>
                  <a:lnTo>
                    <a:pt x="338" y="298"/>
                  </a:lnTo>
                  <a:lnTo>
                    <a:pt x="321" y="323"/>
                  </a:lnTo>
                  <a:lnTo>
                    <a:pt x="299" y="346"/>
                  </a:lnTo>
                  <a:lnTo>
                    <a:pt x="276" y="364"/>
                  </a:lnTo>
                  <a:lnTo>
                    <a:pt x="249" y="379"/>
                  </a:lnTo>
                  <a:lnTo>
                    <a:pt x="220" y="387"/>
                  </a:lnTo>
                  <a:lnTo>
                    <a:pt x="189" y="391"/>
                  </a:lnTo>
                  <a:lnTo>
                    <a:pt x="158" y="387"/>
                  </a:lnTo>
                  <a:lnTo>
                    <a:pt x="131" y="379"/>
                  </a:lnTo>
                  <a:lnTo>
                    <a:pt x="104" y="364"/>
                  </a:lnTo>
                  <a:lnTo>
                    <a:pt x="80" y="345"/>
                  </a:lnTo>
                  <a:lnTo>
                    <a:pt x="60" y="322"/>
                  </a:lnTo>
                  <a:lnTo>
                    <a:pt x="43" y="298"/>
                  </a:lnTo>
                  <a:lnTo>
                    <a:pt x="29" y="270"/>
                  </a:lnTo>
                  <a:lnTo>
                    <a:pt x="19" y="241"/>
                  </a:lnTo>
                  <a:lnTo>
                    <a:pt x="14" y="240"/>
                  </a:lnTo>
                  <a:lnTo>
                    <a:pt x="10" y="238"/>
                  </a:lnTo>
                  <a:lnTo>
                    <a:pt x="7" y="235"/>
                  </a:lnTo>
                  <a:lnTo>
                    <a:pt x="4" y="230"/>
                  </a:lnTo>
                  <a:lnTo>
                    <a:pt x="3" y="226"/>
                  </a:lnTo>
                  <a:lnTo>
                    <a:pt x="0" y="195"/>
                  </a:lnTo>
                  <a:lnTo>
                    <a:pt x="1" y="186"/>
                  </a:lnTo>
                  <a:lnTo>
                    <a:pt x="7" y="180"/>
                  </a:lnTo>
                  <a:lnTo>
                    <a:pt x="13" y="177"/>
                  </a:lnTo>
                  <a:lnTo>
                    <a:pt x="13" y="175"/>
                  </a:lnTo>
                  <a:lnTo>
                    <a:pt x="14" y="171"/>
                  </a:lnTo>
                  <a:lnTo>
                    <a:pt x="13" y="153"/>
                  </a:lnTo>
                  <a:lnTo>
                    <a:pt x="14" y="133"/>
                  </a:lnTo>
                  <a:lnTo>
                    <a:pt x="18" y="114"/>
                  </a:lnTo>
                  <a:lnTo>
                    <a:pt x="24" y="96"/>
                  </a:lnTo>
                  <a:lnTo>
                    <a:pt x="32" y="77"/>
                  </a:lnTo>
                  <a:lnTo>
                    <a:pt x="44" y="61"/>
                  </a:lnTo>
                  <a:lnTo>
                    <a:pt x="58" y="46"/>
                  </a:lnTo>
                  <a:lnTo>
                    <a:pt x="75" y="35"/>
                  </a:lnTo>
                  <a:lnTo>
                    <a:pt x="95" y="26"/>
                  </a:lnTo>
                  <a:lnTo>
                    <a:pt x="118" y="21"/>
                  </a:lnTo>
                  <a:lnTo>
                    <a:pt x="123" y="21"/>
                  </a:lnTo>
                  <a:lnTo>
                    <a:pt x="129" y="21"/>
                  </a:lnTo>
                  <a:lnTo>
                    <a:pt x="136" y="22"/>
                  </a:lnTo>
                  <a:lnTo>
                    <a:pt x="139" y="22"/>
                  </a:lnTo>
                  <a:lnTo>
                    <a:pt x="140" y="21"/>
                  </a:lnTo>
                  <a:lnTo>
                    <a:pt x="142" y="19"/>
                  </a:lnTo>
                  <a:lnTo>
                    <a:pt x="144" y="16"/>
                  </a:lnTo>
                  <a:lnTo>
                    <a:pt x="147" y="14"/>
                  </a:lnTo>
                  <a:lnTo>
                    <a:pt x="149" y="12"/>
                  </a:lnTo>
                  <a:lnTo>
                    <a:pt x="151" y="11"/>
                  </a:lnTo>
                  <a:lnTo>
                    <a:pt x="175" y="4"/>
                  </a:lnTo>
                  <a:lnTo>
                    <a:pt x="2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1046" y="207"/>
              <a:ext cx="66" cy="68"/>
            </a:xfrm>
            <a:custGeom>
              <a:avLst/>
              <a:gdLst>
                <a:gd name="T0" fmla="*/ 204 w 528"/>
                <a:gd name="T1" fmla="*/ 177 h 541"/>
                <a:gd name="T2" fmla="*/ 175 w 528"/>
                <a:gd name="T3" fmla="*/ 196 h 541"/>
                <a:gd name="T4" fmla="*/ 135 w 528"/>
                <a:gd name="T5" fmla="*/ 215 h 541"/>
                <a:gd name="T6" fmla="*/ 91 w 528"/>
                <a:gd name="T7" fmla="*/ 233 h 541"/>
                <a:gd name="T8" fmla="*/ 53 w 528"/>
                <a:gd name="T9" fmla="*/ 248 h 541"/>
                <a:gd name="T10" fmla="*/ 51 w 528"/>
                <a:gd name="T11" fmla="*/ 264 h 541"/>
                <a:gd name="T12" fmla="*/ 60 w 528"/>
                <a:gd name="T13" fmla="*/ 327 h 541"/>
                <a:gd name="T14" fmla="*/ 85 w 528"/>
                <a:gd name="T15" fmla="*/ 388 h 541"/>
                <a:gd name="T16" fmla="*/ 122 w 528"/>
                <a:gd name="T17" fmla="*/ 441 h 541"/>
                <a:gd name="T18" fmla="*/ 172 w 528"/>
                <a:gd name="T19" fmla="*/ 482 h 541"/>
                <a:gd name="T20" fmla="*/ 231 w 528"/>
                <a:gd name="T21" fmla="*/ 504 h 541"/>
                <a:gd name="T22" fmla="*/ 296 w 528"/>
                <a:gd name="T23" fmla="*/ 504 h 541"/>
                <a:gd name="T24" fmla="*/ 356 w 528"/>
                <a:gd name="T25" fmla="*/ 482 h 541"/>
                <a:gd name="T26" fmla="*/ 406 w 528"/>
                <a:gd name="T27" fmla="*/ 440 h 541"/>
                <a:gd name="T28" fmla="*/ 446 w 528"/>
                <a:gd name="T29" fmla="*/ 387 h 541"/>
                <a:gd name="T30" fmla="*/ 472 w 528"/>
                <a:gd name="T31" fmla="*/ 326 h 541"/>
                <a:gd name="T32" fmla="*/ 480 w 528"/>
                <a:gd name="T33" fmla="*/ 264 h 541"/>
                <a:gd name="T34" fmla="*/ 479 w 528"/>
                <a:gd name="T35" fmla="*/ 251 h 541"/>
                <a:gd name="T36" fmla="*/ 430 w 528"/>
                <a:gd name="T37" fmla="*/ 244 h 541"/>
                <a:gd name="T38" fmla="*/ 368 w 528"/>
                <a:gd name="T39" fmla="*/ 232 h 541"/>
                <a:gd name="T40" fmla="*/ 305 w 528"/>
                <a:gd name="T41" fmla="*/ 216 h 541"/>
                <a:gd name="T42" fmla="*/ 249 w 528"/>
                <a:gd name="T43" fmla="*/ 196 h 541"/>
                <a:gd name="T44" fmla="*/ 211 w 528"/>
                <a:gd name="T45" fmla="*/ 170 h 541"/>
                <a:gd name="T46" fmla="*/ 338 w 528"/>
                <a:gd name="T47" fmla="*/ 4 h 541"/>
                <a:gd name="T48" fmla="*/ 416 w 528"/>
                <a:gd name="T49" fmla="*/ 28 h 541"/>
                <a:gd name="T50" fmla="*/ 459 w 528"/>
                <a:gd name="T51" fmla="*/ 55 h 541"/>
                <a:gd name="T52" fmla="*/ 487 w 528"/>
                <a:gd name="T53" fmla="*/ 96 h 541"/>
                <a:gd name="T54" fmla="*/ 504 w 528"/>
                <a:gd name="T55" fmla="*/ 146 h 541"/>
                <a:gd name="T56" fmla="*/ 511 w 528"/>
                <a:gd name="T57" fmla="*/ 205 h 541"/>
                <a:gd name="T58" fmla="*/ 512 w 528"/>
                <a:gd name="T59" fmla="*/ 241 h 541"/>
                <a:gd name="T60" fmla="*/ 522 w 528"/>
                <a:gd name="T61" fmla="*/ 250 h 541"/>
                <a:gd name="T62" fmla="*/ 528 w 528"/>
                <a:gd name="T63" fmla="*/ 269 h 541"/>
                <a:gd name="T64" fmla="*/ 522 w 528"/>
                <a:gd name="T65" fmla="*/ 323 h 541"/>
                <a:gd name="T66" fmla="*/ 504 w 528"/>
                <a:gd name="T67" fmla="*/ 333 h 541"/>
                <a:gd name="T68" fmla="*/ 479 w 528"/>
                <a:gd name="T69" fmla="*/ 397 h 541"/>
                <a:gd name="T70" fmla="*/ 441 w 528"/>
                <a:gd name="T71" fmla="*/ 453 h 541"/>
                <a:gd name="T72" fmla="*/ 390 w 528"/>
                <a:gd name="T73" fmla="*/ 499 h 541"/>
                <a:gd name="T74" fmla="*/ 332 w 528"/>
                <a:gd name="T75" fmla="*/ 530 h 541"/>
                <a:gd name="T76" fmla="*/ 264 w 528"/>
                <a:gd name="T77" fmla="*/ 541 h 541"/>
                <a:gd name="T78" fmla="*/ 197 w 528"/>
                <a:gd name="T79" fmla="*/ 530 h 541"/>
                <a:gd name="T80" fmla="*/ 138 w 528"/>
                <a:gd name="T81" fmla="*/ 499 h 541"/>
                <a:gd name="T82" fmla="*/ 89 w 528"/>
                <a:gd name="T83" fmla="*/ 453 h 541"/>
                <a:gd name="T84" fmla="*/ 51 w 528"/>
                <a:gd name="T85" fmla="*/ 395 h 541"/>
                <a:gd name="T86" fmla="*/ 27 w 528"/>
                <a:gd name="T87" fmla="*/ 332 h 541"/>
                <a:gd name="T88" fmla="*/ 9 w 528"/>
                <a:gd name="T89" fmla="*/ 322 h 541"/>
                <a:gd name="T90" fmla="*/ 0 w 528"/>
                <a:gd name="T91" fmla="*/ 268 h 541"/>
                <a:gd name="T92" fmla="*/ 9 w 528"/>
                <a:gd name="T93" fmla="*/ 249 h 541"/>
                <a:gd name="T94" fmla="*/ 19 w 528"/>
                <a:gd name="T95" fmla="*/ 240 h 541"/>
                <a:gd name="T96" fmla="*/ 18 w 528"/>
                <a:gd name="T97" fmla="*/ 213 h 541"/>
                <a:gd name="T98" fmla="*/ 24 w 528"/>
                <a:gd name="T99" fmla="*/ 165 h 541"/>
                <a:gd name="T100" fmla="*/ 40 w 528"/>
                <a:gd name="T101" fmla="*/ 116 h 541"/>
                <a:gd name="T102" fmla="*/ 67 w 528"/>
                <a:gd name="T103" fmla="*/ 75 h 541"/>
                <a:gd name="T104" fmla="*/ 109 w 528"/>
                <a:gd name="T105" fmla="*/ 44 h 541"/>
                <a:gd name="T106" fmla="*/ 165 w 528"/>
                <a:gd name="T107" fmla="*/ 26 h 541"/>
                <a:gd name="T108" fmla="*/ 177 w 528"/>
                <a:gd name="T109" fmla="*/ 27 h 541"/>
                <a:gd name="T110" fmla="*/ 190 w 528"/>
                <a:gd name="T111" fmla="*/ 29 h 541"/>
                <a:gd name="T112" fmla="*/ 196 w 528"/>
                <a:gd name="T113" fmla="*/ 27 h 541"/>
                <a:gd name="T114" fmla="*/ 200 w 528"/>
                <a:gd name="T115" fmla="*/ 21 h 541"/>
                <a:gd name="T116" fmla="*/ 205 w 528"/>
                <a:gd name="T117" fmla="*/ 16 h 541"/>
                <a:gd name="T118" fmla="*/ 210 w 528"/>
                <a:gd name="T119" fmla="*/ 13 h 541"/>
                <a:gd name="T120" fmla="*/ 268 w 528"/>
                <a:gd name="T121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8" h="541">
                  <a:moveTo>
                    <a:pt x="211" y="170"/>
                  </a:moveTo>
                  <a:lnTo>
                    <a:pt x="204" y="177"/>
                  </a:lnTo>
                  <a:lnTo>
                    <a:pt x="192" y="186"/>
                  </a:lnTo>
                  <a:lnTo>
                    <a:pt x="175" y="196"/>
                  </a:lnTo>
                  <a:lnTo>
                    <a:pt x="156" y="205"/>
                  </a:lnTo>
                  <a:lnTo>
                    <a:pt x="135" y="215"/>
                  </a:lnTo>
                  <a:lnTo>
                    <a:pt x="113" y="224"/>
                  </a:lnTo>
                  <a:lnTo>
                    <a:pt x="91" y="233"/>
                  </a:lnTo>
                  <a:lnTo>
                    <a:pt x="71" y="240"/>
                  </a:lnTo>
                  <a:lnTo>
                    <a:pt x="53" y="248"/>
                  </a:lnTo>
                  <a:lnTo>
                    <a:pt x="51" y="255"/>
                  </a:lnTo>
                  <a:lnTo>
                    <a:pt x="51" y="264"/>
                  </a:lnTo>
                  <a:lnTo>
                    <a:pt x="54" y="295"/>
                  </a:lnTo>
                  <a:lnTo>
                    <a:pt x="60" y="327"/>
                  </a:lnTo>
                  <a:lnTo>
                    <a:pt x="71" y="358"/>
                  </a:lnTo>
                  <a:lnTo>
                    <a:pt x="85" y="388"/>
                  </a:lnTo>
                  <a:lnTo>
                    <a:pt x="102" y="416"/>
                  </a:lnTo>
                  <a:lnTo>
                    <a:pt x="122" y="441"/>
                  </a:lnTo>
                  <a:lnTo>
                    <a:pt x="147" y="464"/>
                  </a:lnTo>
                  <a:lnTo>
                    <a:pt x="172" y="482"/>
                  </a:lnTo>
                  <a:lnTo>
                    <a:pt x="201" y="496"/>
                  </a:lnTo>
                  <a:lnTo>
                    <a:pt x="231" y="504"/>
                  </a:lnTo>
                  <a:lnTo>
                    <a:pt x="264" y="508"/>
                  </a:lnTo>
                  <a:lnTo>
                    <a:pt x="296" y="504"/>
                  </a:lnTo>
                  <a:lnTo>
                    <a:pt x="327" y="496"/>
                  </a:lnTo>
                  <a:lnTo>
                    <a:pt x="356" y="482"/>
                  </a:lnTo>
                  <a:lnTo>
                    <a:pt x="383" y="463"/>
                  </a:lnTo>
                  <a:lnTo>
                    <a:pt x="406" y="440"/>
                  </a:lnTo>
                  <a:lnTo>
                    <a:pt x="428" y="415"/>
                  </a:lnTo>
                  <a:lnTo>
                    <a:pt x="446" y="387"/>
                  </a:lnTo>
                  <a:lnTo>
                    <a:pt x="461" y="357"/>
                  </a:lnTo>
                  <a:lnTo>
                    <a:pt x="472" y="326"/>
                  </a:lnTo>
                  <a:lnTo>
                    <a:pt x="478" y="295"/>
                  </a:lnTo>
                  <a:lnTo>
                    <a:pt x="480" y="264"/>
                  </a:lnTo>
                  <a:lnTo>
                    <a:pt x="480" y="258"/>
                  </a:lnTo>
                  <a:lnTo>
                    <a:pt x="479" y="251"/>
                  </a:lnTo>
                  <a:lnTo>
                    <a:pt x="457" y="248"/>
                  </a:lnTo>
                  <a:lnTo>
                    <a:pt x="430" y="244"/>
                  </a:lnTo>
                  <a:lnTo>
                    <a:pt x="400" y="238"/>
                  </a:lnTo>
                  <a:lnTo>
                    <a:pt x="368" y="232"/>
                  </a:lnTo>
                  <a:lnTo>
                    <a:pt x="336" y="224"/>
                  </a:lnTo>
                  <a:lnTo>
                    <a:pt x="305" y="216"/>
                  </a:lnTo>
                  <a:lnTo>
                    <a:pt x="275" y="206"/>
                  </a:lnTo>
                  <a:lnTo>
                    <a:pt x="249" y="196"/>
                  </a:lnTo>
                  <a:lnTo>
                    <a:pt x="227" y="183"/>
                  </a:lnTo>
                  <a:lnTo>
                    <a:pt x="211" y="170"/>
                  </a:lnTo>
                  <a:close/>
                  <a:moveTo>
                    <a:pt x="302" y="0"/>
                  </a:moveTo>
                  <a:lnTo>
                    <a:pt x="338" y="4"/>
                  </a:lnTo>
                  <a:lnTo>
                    <a:pt x="375" y="13"/>
                  </a:lnTo>
                  <a:lnTo>
                    <a:pt x="416" y="28"/>
                  </a:lnTo>
                  <a:lnTo>
                    <a:pt x="440" y="39"/>
                  </a:lnTo>
                  <a:lnTo>
                    <a:pt x="459" y="55"/>
                  </a:lnTo>
                  <a:lnTo>
                    <a:pt x="475" y="75"/>
                  </a:lnTo>
                  <a:lnTo>
                    <a:pt x="487" y="96"/>
                  </a:lnTo>
                  <a:lnTo>
                    <a:pt x="496" y="121"/>
                  </a:lnTo>
                  <a:lnTo>
                    <a:pt x="504" y="146"/>
                  </a:lnTo>
                  <a:lnTo>
                    <a:pt x="508" y="175"/>
                  </a:lnTo>
                  <a:lnTo>
                    <a:pt x="511" y="205"/>
                  </a:lnTo>
                  <a:lnTo>
                    <a:pt x="512" y="237"/>
                  </a:lnTo>
                  <a:lnTo>
                    <a:pt x="512" y="241"/>
                  </a:lnTo>
                  <a:lnTo>
                    <a:pt x="512" y="245"/>
                  </a:lnTo>
                  <a:lnTo>
                    <a:pt x="522" y="250"/>
                  </a:lnTo>
                  <a:lnTo>
                    <a:pt x="527" y="259"/>
                  </a:lnTo>
                  <a:lnTo>
                    <a:pt x="528" y="269"/>
                  </a:lnTo>
                  <a:lnTo>
                    <a:pt x="525" y="312"/>
                  </a:lnTo>
                  <a:lnTo>
                    <a:pt x="522" y="323"/>
                  </a:lnTo>
                  <a:lnTo>
                    <a:pt x="514" y="329"/>
                  </a:lnTo>
                  <a:lnTo>
                    <a:pt x="504" y="333"/>
                  </a:lnTo>
                  <a:lnTo>
                    <a:pt x="493" y="365"/>
                  </a:lnTo>
                  <a:lnTo>
                    <a:pt x="479" y="397"/>
                  </a:lnTo>
                  <a:lnTo>
                    <a:pt x="461" y="425"/>
                  </a:lnTo>
                  <a:lnTo>
                    <a:pt x="441" y="453"/>
                  </a:lnTo>
                  <a:lnTo>
                    <a:pt x="417" y="478"/>
                  </a:lnTo>
                  <a:lnTo>
                    <a:pt x="390" y="499"/>
                  </a:lnTo>
                  <a:lnTo>
                    <a:pt x="363" y="516"/>
                  </a:lnTo>
                  <a:lnTo>
                    <a:pt x="332" y="530"/>
                  </a:lnTo>
                  <a:lnTo>
                    <a:pt x="298" y="538"/>
                  </a:lnTo>
                  <a:lnTo>
                    <a:pt x="264" y="541"/>
                  </a:lnTo>
                  <a:lnTo>
                    <a:pt x="230" y="538"/>
                  </a:lnTo>
                  <a:lnTo>
                    <a:pt x="197" y="530"/>
                  </a:lnTo>
                  <a:lnTo>
                    <a:pt x="167" y="516"/>
                  </a:lnTo>
                  <a:lnTo>
                    <a:pt x="138" y="499"/>
                  </a:lnTo>
                  <a:lnTo>
                    <a:pt x="112" y="478"/>
                  </a:lnTo>
                  <a:lnTo>
                    <a:pt x="89" y="453"/>
                  </a:lnTo>
                  <a:lnTo>
                    <a:pt x="69" y="425"/>
                  </a:lnTo>
                  <a:lnTo>
                    <a:pt x="51" y="395"/>
                  </a:lnTo>
                  <a:lnTo>
                    <a:pt x="38" y="364"/>
                  </a:lnTo>
                  <a:lnTo>
                    <a:pt x="27" y="332"/>
                  </a:lnTo>
                  <a:lnTo>
                    <a:pt x="16" y="329"/>
                  </a:lnTo>
                  <a:lnTo>
                    <a:pt x="9" y="322"/>
                  </a:lnTo>
                  <a:lnTo>
                    <a:pt x="4" y="311"/>
                  </a:lnTo>
                  <a:lnTo>
                    <a:pt x="0" y="268"/>
                  </a:lnTo>
                  <a:lnTo>
                    <a:pt x="2" y="258"/>
                  </a:lnTo>
                  <a:lnTo>
                    <a:pt x="9" y="249"/>
                  </a:lnTo>
                  <a:lnTo>
                    <a:pt x="19" y="244"/>
                  </a:lnTo>
                  <a:lnTo>
                    <a:pt x="19" y="240"/>
                  </a:lnTo>
                  <a:lnTo>
                    <a:pt x="19" y="236"/>
                  </a:lnTo>
                  <a:lnTo>
                    <a:pt x="18" y="213"/>
                  </a:lnTo>
                  <a:lnTo>
                    <a:pt x="19" y="189"/>
                  </a:lnTo>
                  <a:lnTo>
                    <a:pt x="24" y="165"/>
                  </a:lnTo>
                  <a:lnTo>
                    <a:pt x="30" y="140"/>
                  </a:lnTo>
                  <a:lnTo>
                    <a:pt x="40" y="116"/>
                  </a:lnTo>
                  <a:lnTo>
                    <a:pt x="53" y="95"/>
                  </a:lnTo>
                  <a:lnTo>
                    <a:pt x="67" y="75"/>
                  </a:lnTo>
                  <a:lnTo>
                    <a:pt x="87" y="58"/>
                  </a:lnTo>
                  <a:lnTo>
                    <a:pt x="109" y="44"/>
                  </a:lnTo>
                  <a:lnTo>
                    <a:pt x="135" y="33"/>
                  </a:lnTo>
                  <a:lnTo>
                    <a:pt x="165" y="26"/>
                  </a:lnTo>
                  <a:lnTo>
                    <a:pt x="170" y="26"/>
                  </a:lnTo>
                  <a:lnTo>
                    <a:pt x="177" y="27"/>
                  </a:lnTo>
                  <a:lnTo>
                    <a:pt x="184" y="28"/>
                  </a:lnTo>
                  <a:lnTo>
                    <a:pt x="190" y="29"/>
                  </a:lnTo>
                  <a:lnTo>
                    <a:pt x="194" y="29"/>
                  </a:lnTo>
                  <a:lnTo>
                    <a:pt x="196" y="27"/>
                  </a:lnTo>
                  <a:lnTo>
                    <a:pt x="198" y="24"/>
                  </a:lnTo>
                  <a:lnTo>
                    <a:pt x="200" y="21"/>
                  </a:lnTo>
                  <a:lnTo>
                    <a:pt x="203" y="19"/>
                  </a:lnTo>
                  <a:lnTo>
                    <a:pt x="205" y="16"/>
                  </a:lnTo>
                  <a:lnTo>
                    <a:pt x="208" y="14"/>
                  </a:lnTo>
                  <a:lnTo>
                    <a:pt x="210" y="13"/>
                  </a:lnTo>
                  <a:lnTo>
                    <a:pt x="237" y="4"/>
                  </a:lnTo>
                  <a:lnTo>
                    <a:pt x="268" y="0"/>
                  </a:lnTo>
                  <a:lnTo>
                    <a:pt x="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1160" y="207"/>
              <a:ext cx="66" cy="68"/>
            </a:xfrm>
            <a:custGeom>
              <a:avLst/>
              <a:gdLst>
                <a:gd name="T0" fmla="*/ 190 w 533"/>
                <a:gd name="T1" fmla="*/ 186 h 541"/>
                <a:gd name="T2" fmla="*/ 133 w 533"/>
                <a:gd name="T3" fmla="*/ 215 h 541"/>
                <a:gd name="T4" fmla="*/ 69 w 533"/>
                <a:gd name="T5" fmla="*/ 240 h 541"/>
                <a:gd name="T6" fmla="*/ 50 w 533"/>
                <a:gd name="T7" fmla="*/ 264 h 541"/>
                <a:gd name="T8" fmla="*/ 68 w 533"/>
                <a:gd name="T9" fmla="*/ 358 h 541"/>
                <a:gd name="T10" fmla="*/ 121 w 533"/>
                <a:gd name="T11" fmla="*/ 441 h 541"/>
                <a:gd name="T12" fmla="*/ 199 w 533"/>
                <a:gd name="T13" fmla="*/ 496 h 541"/>
                <a:gd name="T14" fmla="*/ 295 w 533"/>
                <a:gd name="T15" fmla="*/ 504 h 541"/>
                <a:gd name="T16" fmla="*/ 381 w 533"/>
                <a:gd name="T17" fmla="*/ 463 h 541"/>
                <a:gd name="T18" fmla="*/ 444 w 533"/>
                <a:gd name="T19" fmla="*/ 387 h 541"/>
                <a:gd name="T20" fmla="*/ 477 w 533"/>
                <a:gd name="T21" fmla="*/ 295 h 541"/>
                <a:gd name="T22" fmla="*/ 479 w 533"/>
                <a:gd name="T23" fmla="*/ 251 h 541"/>
                <a:gd name="T24" fmla="*/ 399 w 533"/>
                <a:gd name="T25" fmla="*/ 238 h 541"/>
                <a:gd name="T26" fmla="*/ 303 w 533"/>
                <a:gd name="T27" fmla="*/ 216 h 541"/>
                <a:gd name="T28" fmla="*/ 225 w 533"/>
                <a:gd name="T29" fmla="*/ 183 h 541"/>
                <a:gd name="T30" fmla="*/ 336 w 533"/>
                <a:gd name="T31" fmla="*/ 4 h 541"/>
                <a:gd name="T32" fmla="*/ 438 w 533"/>
                <a:gd name="T33" fmla="*/ 40 h 541"/>
                <a:gd name="T34" fmla="*/ 485 w 533"/>
                <a:gd name="T35" fmla="*/ 96 h 541"/>
                <a:gd name="T36" fmla="*/ 506 w 533"/>
                <a:gd name="T37" fmla="*/ 175 h 541"/>
                <a:gd name="T38" fmla="*/ 511 w 533"/>
                <a:gd name="T39" fmla="*/ 241 h 541"/>
                <a:gd name="T40" fmla="*/ 526 w 533"/>
                <a:gd name="T41" fmla="*/ 259 h 541"/>
                <a:gd name="T42" fmla="*/ 530 w 533"/>
                <a:gd name="T43" fmla="*/ 270 h 541"/>
                <a:gd name="T44" fmla="*/ 533 w 533"/>
                <a:gd name="T45" fmla="*/ 275 h 541"/>
                <a:gd name="T46" fmla="*/ 528 w 533"/>
                <a:gd name="T47" fmla="*/ 320 h 541"/>
                <a:gd name="T48" fmla="*/ 519 w 533"/>
                <a:gd name="T49" fmla="*/ 322 h 541"/>
                <a:gd name="T50" fmla="*/ 511 w 533"/>
                <a:gd name="T51" fmla="*/ 330 h 541"/>
                <a:gd name="T52" fmla="*/ 492 w 533"/>
                <a:gd name="T53" fmla="*/ 365 h 541"/>
                <a:gd name="T54" fmla="*/ 439 w 533"/>
                <a:gd name="T55" fmla="*/ 453 h 541"/>
                <a:gd name="T56" fmla="*/ 360 w 533"/>
                <a:gd name="T57" fmla="*/ 516 h 541"/>
                <a:gd name="T58" fmla="*/ 262 w 533"/>
                <a:gd name="T59" fmla="*/ 541 h 541"/>
                <a:gd name="T60" fmla="*/ 165 w 533"/>
                <a:gd name="T61" fmla="*/ 516 h 541"/>
                <a:gd name="T62" fmla="*/ 87 w 533"/>
                <a:gd name="T63" fmla="*/ 453 h 541"/>
                <a:gd name="T64" fmla="*/ 36 w 533"/>
                <a:gd name="T65" fmla="*/ 364 h 541"/>
                <a:gd name="T66" fmla="*/ 7 w 533"/>
                <a:gd name="T67" fmla="*/ 322 h 541"/>
                <a:gd name="T68" fmla="*/ 1 w 533"/>
                <a:gd name="T69" fmla="*/ 258 h 541"/>
                <a:gd name="T70" fmla="*/ 18 w 533"/>
                <a:gd name="T71" fmla="*/ 240 h 541"/>
                <a:gd name="T72" fmla="*/ 18 w 533"/>
                <a:gd name="T73" fmla="*/ 189 h 541"/>
                <a:gd name="T74" fmla="*/ 38 w 533"/>
                <a:gd name="T75" fmla="*/ 116 h 541"/>
                <a:gd name="T76" fmla="*/ 85 w 533"/>
                <a:gd name="T77" fmla="*/ 59 h 541"/>
                <a:gd name="T78" fmla="*/ 163 w 533"/>
                <a:gd name="T79" fmla="*/ 27 h 541"/>
                <a:gd name="T80" fmla="*/ 183 w 533"/>
                <a:gd name="T81" fmla="*/ 29 h 541"/>
                <a:gd name="T82" fmla="*/ 194 w 533"/>
                <a:gd name="T83" fmla="*/ 28 h 541"/>
                <a:gd name="T84" fmla="*/ 202 w 533"/>
                <a:gd name="T85" fmla="*/ 19 h 541"/>
                <a:gd name="T86" fmla="*/ 208 w 533"/>
                <a:gd name="T87" fmla="*/ 13 h 541"/>
                <a:gd name="T88" fmla="*/ 300 w 533"/>
                <a:gd name="T89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3" h="541">
                  <a:moveTo>
                    <a:pt x="209" y="170"/>
                  </a:moveTo>
                  <a:lnTo>
                    <a:pt x="203" y="177"/>
                  </a:lnTo>
                  <a:lnTo>
                    <a:pt x="190" y="186"/>
                  </a:lnTo>
                  <a:lnTo>
                    <a:pt x="174" y="196"/>
                  </a:lnTo>
                  <a:lnTo>
                    <a:pt x="155" y="205"/>
                  </a:lnTo>
                  <a:lnTo>
                    <a:pt x="133" y="215"/>
                  </a:lnTo>
                  <a:lnTo>
                    <a:pt x="112" y="224"/>
                  </a:lnTo>
                  <a:lnTo>
                    <a:pt x="90" y="233"/>
                  </a:lnTo>
                  <a:lnTo>
                    <a:pt x="69" y="240"/>
                  </a:lnTo>
                  <a:lnTo>
                    <a:pt x="50" y="248"/>
                  </a:lnTo>
                  <a:lnTo>
                    <a:pt x="50" y="255"/>
                  </a:lnTo>
                  <a:lnTo>
                    <a:pt x="50" y="264"/>
                  </a:lnTo>
                  <a:lnTo>
                    <a:pt x="52" y="295"/>
                  </a:lnTo>
                  <a:lnTo>
                    <a:pt x="59" y="327"/>
                  </a:lnTo>
                  <a:lnTo>
                    <a:pt x="68" y="358"/>
                  </a:lnTo>
                  <a:lnTo>
                    <a:pt x="83" y="388"/>
                  </a:lnTo>
                  <a:lnTo>
                    <a:pt x="100" y="416"/>
                  </a:lnTo>
                  <a:lnTo>
                    <a:pt x="121" y="441"/>
                  </a:lnTo>
                  <a:lnTo>
                    <a:pt x="144" y="464"/>
                  </a:lnTo>
                  <a:lnTo>
                    <a:pt x="171" y="482"/>
                  </a:lnTo>
                  <a:lnTo>
                    <a:pt x="199" y="496"/>
                  </a:lnTo>
                  <a:lnTo>
                    <a:pt x="230" y="504"/>
                  </a:lnTo>
                  <a:lnTo>
                    <a:pt x="262" y="508"/>
                  </a:lnTo>
                  <a:lnTo>
                    <a:pt x="295" y="504"/>
                  </a:lnTo>
                  <a:lnTo>
                    <a:pt x="326" y="496"/>
                  </a:lnTo>
                  <a:lnTo>
                    <a:pt x="355" y="482"/>
                  </a:lnTo>
                  <a:lnTo>
                    <a:pt x="381" y="463"/>
                  </a:lnTo>
                  <a:lnTo>
                    <a:pt x="405" y="440"/>
                  </a:lnTo>
                  <a:lnTo>
                    <a:pt x="426" y="415"/>
                  </a:lnTo>
                  <a:lnTo>
                    <a:pt x="444" y="387"/>
                  </a:lnTo>
                  <a:lnTo>
                    <a:pt x="459" y="357"/>
                  </a:lnTo>
                  <a:lnTo>
                    <a:pt x="470" y="326"/>
                  </a:lnTo>
                  <a:lnTo>
                    <a:pt x="477" y="295"/>
                  </a:lnTo>
                  <a:lnTo>
                    <a:pt x="479" y="264"/>
                  </a:lnTo>
                  <a:lnTo>
                    <a:pt x="479" y="258"/>
                  </a:lnTo>
                  <a:lnTo>
                    <a:pt x="479" y="251"/>
                  </a:lnTo>
                  <a:lnTo>
                    <a:pt x="455" y="248"/>
                  </a:lnTo>
                  <a:lnTo>
                    <a:pt x="428" y="244"/>
                  </a:lnTo>
                  <a:lnTo>
                    <a:pt x="399" y="238"/>
                  </a:lnTo>
                  <a:lnTo>
                    <a:pt x="366" y="232"/>
                  </a:lnTo>
                  <a:lnTo>
                    <a:pt x="334" y="224"/>
                  </a:lnTo>
                  <a:lnTo>
                    <a:pt x="303" y="216"/>
                  </a:lnTo>
                  <a:lnTo>
                    <a:pt x="273" y="206"/>
                  </a:lnTo>
                  <a:lnTo>
                    <a:pt x="248" y="196"/>
                  </a:lnTo>
                  <a:lnTo>
                    <a:pt x="225" y="183"/>
                  </a:lnTo>
                  <a:lnTo>
                    <a:pt x="209" y="170"/>
                  </a:lnTo>
                  <a:close/>
                  <a:moveTo>
                    <a:pt x="300" y="0"/>
                  </a:moveTo>
                  <a:lnTo>
                    <a:pt x="336" y="4"/>
                  </a:lnTo>
                  <a:lnTo>
                    <a:pt x="374" y="13"/>
                  </a:lnTo>
                  <a:lnTo>
                    <a:pt x="415" y="28"/>
                  </a:lnTo>
                  <a:lnTo>
                    <a:pt x="438" y="40"/>
                  </a:lnTo>
                  <a:lnTo>
                    <a:pt x="457" y="57"/>
                  </a:lnTo>
                  <a:lnTo>
                    <a:pt x="473" y="75"/>
                  </a:lnTo>
                  <a:lnTo>
                    <a:pt x="485" y="96"/>
                  </a:lnTo>
                  <a:lnTo>
                    <a:pt x="495" y="121"/>
                  </a:lnTo>
                  <a:lnTo>
                    <a:pt x="501" y="146"/>
                  </a:lnTo>
                  <a:lnTo>
                    <a:pt x="506" y="175"/>
                  </a:lnTo>
                  <a:lnTo>
                    <a:pt x="509" y="205"/>
                  </a:lnTo>
                  <a:lnTo>
                    <a:pt x="511" y="237"/>
                  </a:lnTo>
                  <a:lnTo>
                    <a:pt x="511" y="241"/>
                  </a:lnTo>
                  <a:lnTo>
                    <a:pt x="511" y="245"/>
                  </a:lnTo>
                  <a:lnTo>
                    <a:pt x="520" y="251"/>
                  </a:lnTo>
                  <a:lnTo>
                    <a:pt x="526" y="259"/>
                  </a:lnTo>
                  <a:lnTo>
                    <a:pt x="527" y="269"/>
                  </a:lnTo>
                  <a:lnTo>
                    <a:pt x="530" y="270"/>
                  </a:lnTo>
                  <a:lnTo>
                    <a:pt x="530" y="270"/>
                  </a:lnTo>
                  <a:lnTo>
                    <a:pt x="531" y="271"/>
                  </a:lnTo>
                  <a:lnTo>
                    <a:pt x="532" y="272"/>
                  </a:lnTo>
                  <a:lnTo>
                    <a:pt x="533" y="275"/>
                  </a:lnTo>
                  <a:lnTo>
                    <a:pt x="529" y="317"/>
                  </a:lnTo>
                  <a:lnTo>
                    <a:pt x="529" y="318"/>
                  </a:lnTo>
                  <a:lnTo>
                    <a:pt x="528" y="320"/>
                  </a:lnTo>
                  <a:lnTo>
                    <a:pt x="527" y="321"/>
                  </a:lnTo>
                  <a:lnTo>
                    <a:pt x="525" y="321"/>
                  </a:lnTo>
                  <a:lnTo>
                    <a:pt x="519" y="322"/>
                  </a:lnTo>
                  <a:lnTo>
                    <a:pt x="517" y="325"/>
                  </a:lnTo>
                  <a:lnTo>
                    <a:pt x="514" y="328"/>
                  </a:lnTo>
                  <a:lnTo>
                    <a:pt x="511" y="330"/>
                  </a:lnTo>
                  <a:lnTo>
                    <a:pt x="506" y="332"/>
                  </a:lnTo>
                  <a:lnTo>
                    <a:pt x="502" y="333"/>
                  </a:lnTo>
                  <a:lnTo>
                    <a:pt x="492" y="365"/>
                  </a:lnTo>
                  <a:lnTo>
                    <a:pt x="478" y="397"/>
                  </a:lnTo>
                  <a:lnTo>
                    <a:pt x="459" y="426"/>
                  </a:lnTo>
                  <a:lnTo>
                    <a:pt x="439" y="453"/>
                  </a:lnTo>
                  <a:lnTo>
                    <a:pt x="416" y="478"/>
                  </a:lnTo>
                  <a:lnTo>
                    <a:pt x="389" y="499"/>
                  </a:lnTo>
                  <a:lnTo>
                    <a:pt x="360" y="516"/>
                  </a:lnTo>
                  <a:lnTo>
                    <a:pt x="329" y="530"/>
                  </a:lnTo>
                  <a:lnTo>
                    <a:pt x="297" y="538"/>
                  </a:lnTo>
                  <a:lnTo>
                    <a:pt x="262" y="541"/>
                  </a:lnTo>
                  <a:lnTo>
                    <a:pt x="229" y="538"/>
                  </a:lnTo>
                  <a:lnTo>
                    <a:pt x="195" y="530"/>
                  </a:lnTo>
                  <a:lnTo>
                    <a:pt x="165" y="516"/>
                  </a:lnTo>
                  <a:lnTo>
                    <a:pt x="137" y="499"/>
                  </a:lnTo>
                  <a:lnTo>
                    <a:pt x="111" y="478"/>
                  </a:lnTo>
                  <a:lnTo>
                    <a:pt x="87" y="453"/>
                  </a:lnTo>
                  <a:lnTo>
                    <a:pt x="67" y="425"/>
                  </a:lnTo>
                  <a:lnTo>
                    <a:pt x="50" y="395"/>
                  </a:lnTo>
                  <a:lnTo>
                    <a:pt x="36" y="364"/>
                  </a:lnTo>
                  <a:lnTo>
                    <a:pt x="25" y="332"/>
                  </a:lnTo>
                  <a:lnTo>
                    <a:pt x="15" y="329"/>
                  </a:lnTo>
                  <a:lnTo>
                    <a:pt x="7" y="322"/>
                  </a:lnTo>
                  <a:lnTo>
                    <a:pt x="3" y="311"/>
                  </a:lnTo>
                  <a:lnTo>
                    <a:pt x="0" y="268"/>
                  </a:lnTo>
                  <a:lnTo>
                    <a:pt x="1" y="258"/>
                  </a:lnTo>
                  <a:lnTo>
                    <a:pt x="7" y="249"/>
                  </a:lnTo>
                  <a:lnTo>
                    <a:pt x="18" y="244"/>
                  </a:lnTo>
                  <a:lnTo>
                    <a:pt x="18" y="240"/>
                  </a:lnTo>
                  <a:lnTo>
                    <a:pt x="18" y="236"/>
                  </a:lnTo>
                  <a:lnTo>
                    <a:pt x="17" y="213"/>
                  </a:lnTo>
                  <a:lnTo>
                    <a:pt x="18" y="189"/>
                  </a:lnTo>
                  <a:lnTo>
                    <a:pt x="22" y="165"/>
                  </a:lnTo>
                  <a:lnTo>
                    <a:pt x="29" y="140"/>
                  </a:lnTo>
                  <a:lnTo>
                    <a:pt x="38" y="116"/>
                  </a:lnTo>
                  <a:lnTo>
                    <a:pt x="51" y="95"/>
                  </a:lnTo>
                  <a:lnTo>
                    <a:pt x="66" y="76"/>
                  </a:lnTo>
                  <a:lnTo>
                    <a:pt x="85" y="59"/>
                  </a:lnTo>
                  <a:lnTo>
                    <a:pt x="108" y="44"/>
                  </a:lnTo>
                  <a:lnTo>
                    <a:pt x="133" y="33"/>
                  </a:lnTo>
                  <a:lnTo>
                    <a:pt x="163" y="27"/>
                  </a:lnTo>
                  <a:lnTo>
                    <a:pt x="169" y="27"/>
                  </a:lnTo>
                  <a:lnTo>
                    <a:pt x="175" y="27"/>
                  </a:lnTo>
                  <a:lnTo>
                    <a:pt x="183" y="29"/>
                  </a:lnTo>
                  <a:lnTo>
                    <a:pt x="189" y="29"/>
                  </a:lnTo>
                  <a:lnTo>
                    <a:pt x="192" y="29"/>
                  </a:lnTo>
                  <a:lnTo>
                    <a:pt x="194" y="28"/>
                  </a:lnTo>
                  <a:lnTo>
                    <a:pt x="196" y="24"/>
                  </a:lnTo>
                  <a:lnTo>
                    <a:pt x="199" y="22"/>
                  </a:lnTo>
                  <a:lnTo>
                    <a:pt x="202" y="19"/>
                  </a:lnTo>
                  <a:lnTo>
                    <a:pt x="204" y="17"/>
                  </a:lnTo>
                  <a:lnTo>
                    <a:pt x="206" y="15"/>
                  </a:lnTo>
                  <a:lnTo>
                    <a:pt x="208" y="13"/>
                  </a:lnTo>
                  <a:lnTo>
                    <a:pt x="236" y="5"/>
                  </a:lnTo>
                  <a:lnTo>
                    <a:pt x="267" y="0"/>
                  </a:lnTo>
                  <a:lnTo>
                    <a:pt x="3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1102" y="226"/>
              <a:ext cx="68" cy="40"/>
            </a:xfrm>
            <a:custGeom>
              <a:avLst/>
              <a:gdLst>
                <a:gd name="T0" fmla="*/ 398 w 539"/>
                <a:gd name="T1" fmla="*/ 0 h 318"/>
                <a:gd name="T2" fmla="*/ 402 w 539"/>
                <a:gd name="T3" fmla="*/ 0 h 318"/>
                <a:gd name="T4" fmla="*/ 422 w 539"/>
                <a:gd name="T5" fmla="*/ 6 h 318"/>
                <a:gd name="T6" fmla="*/ 442 w 539"/>
                <a:gd name="T7" fmla="*/ 17 h 318"/>
                <a:gd name="T8" fmla="*/ 459 w 539"/>
                <a:gd name="T9" fmla="*/ 31 h 318"/>
                <a:gd name="T10" fmla="*/ 457 w 539"/>
                <a:gd name="T11" fmla="*/ 54 h 318"/>
                <a:gd name="T12" fmla="*/ 458 w 539"/>
                <a:gd name="T13" fmla="*/ 77 h 318"/>
                <a:gd name="T14" fmla="*/ 447 w 539"/>
                <a:gd name="T15" fmla="*/ 87 h 318"/>
                <a:gd name="T16" fmla="*/ 441 w 539"/>
                <a:gd name="T17" fmla="*/ 101 h 318"/>
                <a:gd name="T18" fmla="*/ 438 w 539"/>
                <a:gd name="T19" fmla="*/ 116 h 318"/>
                <a:gd name="T20" fmla="*/ 443 w 539"/>
                <a:gd name="T21" fmla="*/ 159 h 318"/>
                <a:gd name="T22" fmla="*/ 447 w 539"/>
                <a:gd name="T23" fmla="*/ 174 h 318"/>
                <a:gd name="T24" fmla="*/ 457 w 539"/>
                <a:gd name="T25" fmla="*/ 187 h 318"/>
                <a:gd name="T26" fmla="*/ 469 w 539"/>
                <a:gd name="T27" fmla="*/ 194 h 318"/>
                <a:gd name="T28" fmla="*/ 481 w 539"/>
                <a:gd name="T29" fmla="*/ 228 h 318"/>
                <a:gd name="T30" fmla="*/ 497 w 539"/>
                <a:gd name="T31" fmla="*/ 260 h 318"/>
                <a:gd name="T32" fmla="*/ 516 w 539"/>
                <a:gd name="T33" fmla="*/ 290 h 318"/>
                <a:gd name="T34" fmla="*/ 539 w 539"/>
                <a:gd name="T35" fmla="*/ 317 h 318"/>
                <a:gd name="T36" fmla="*/ 266 w 539"/>
                <a:gd name="T37" fmla="*/ 318 h 318"/>
                <a:gd name="T38" fmla="*/ 266 w 539"/>
                <a:gd name="T39" fmla="*/ 318 h 318"/>
                <a:gd name="T40" fmla="*/ 0 w 539"/>
                <a:gd name="T41" fmla="*/ 318 h 318"/>
                <a:gd name="T42" fmla="*/ 24 w 539"/>
                <a:gd name="T43" fmla="*/ 290 h 318"/>
                <a:gd name="T44" fmla="*/ 43 w 539"/>
                <a:gd name="T45" fmla="*/ 260 h 318"/>
                <a:gd name="T46" fmla="*/ 59 w 539"/>
                <a:gd name="T47" fmla="*/ 228 h 318"/>
                <a:gd name="T48" fmla="*/ 72 w 539"/>
                <a:gd name="T49" fmla="*/ 195 h 318"/>
                <a:gd name="T50" fmla="*/ 85 w 539"/>
                <a:gd name="T51" fmla="*/ 187 h 318"/>
                <a:gd name="T52" fmla="*/ 93 w 539"/>
                <a:gd name="T53" fmla="*/ 174 h 318"/>
                <a:gd name="T54" fmla="*/ 96 w 539"/>
                <a:gd name="T55" fmla="*/ 159 h 318"/>
                <a:gd name="T56" fmla="*/ 101 w 539"/>
                <a:gd name="T57" fmla="*/ 117 h 318"/>
                <a:gd name="T58" fmla="*/ 100 w 539"/>
                <a:gd name="T59" fmla="*/ 102 h 318"/>
                <a:gd name="T60" fmla="*/ 93 w 539"/>
                <a:gd name="T61" fmla="*/ 90 h 318"/>
                <a:gd name="T62" fmla="*/ 83 w 539"/>
                <a:gd name="T63" fmla="*/ 79 h 318"/>
                <a:gd name="T64" fmla="*/ 80 w 539"/>
                <a:gd name="T65" fmla="*/ 27 h 318"/>
                <a:gd name="T66" fmla="*/ 95 w 539"/>
                <a:gd name="T67" fmla="*/ 15 h 318"/>
                <a:gd name="T68" fmla="*/ 112 w 539"/>
                <a:gd name="T69" fmla="*/ 5 h 318"/>
                <a:gd name="T70" fmla="*/ 132 w 539"/>
                <a:gd name="T71" fmla="*/ 0 h 318"/>
                <a:gd name="T72" fmla="*/ 136 w 539"/>
                <a:gd name="T73" fmla="*/ 0 h 318"/>
                <a:gd name="T74" fmla="*/ 140 w 539"/>
                <a:gd name="T75" fmla="*/ 1 h 318"/>
                <a:gd name="T76" fmla="*/ 143 w 539"/>
                <a:gd name="T77" fmla="*/ 2 h 318"/>
                <a:gd name="T78" fmla="*/ 213 w 539"/>
                <a:gd name="T79" fmla="*/ 97 h 318"/>
                <a:gd name="T80" fmla="*/ 266 w 539"/>
                <a:gd name="T81" fmla="*/ 54 h 318"/>
                <a:gd name="T82" fmla="*/ 266 w 539"/>
                <a:gd name="T83" fmla="*/ 54 h 318"/>
                <a:gd name="T84" fmla="*/ 266 w 539"/>
                <a:gd name="T85" fmla="*/ 54 h 318"/>
                <a:gd name="T86" fmla="*/ 320 w 539"/>
                <a:gd name="T87" fmla="*/ 96 h 318"/>
                <a:gd name="T88" fmla="*/ 390 w 539"/>
                <a:gd name="T89" fmla="*/ 2 h 318"/>
                <a:gd name="T90" fmla="*/ 394 w 539"/>
                <a:gd name="T91" fmla="*/ 1 h 318"/>
                <a:gd name="T92" fmla="*/ 398 w 539"/>
                <a:gd name="T9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9" h="318">
                  <a:moveTo>
                    <a:pt x="398" y="0"/>
                  </a:moveTo>
                  <a:lnTo>
                    <a:pt x="402" y="0"/>
                  </a:lnTo>
                  <a:lnTo>
                    <a:pt x="422" y="6"/>
                  </a:lnTo>
                  <a:lnTo>
                    <a:pt x="442" y="17"/>
                  </a:lnTo>
                  <a:lnTo>
                    <a:pt x="459" y="31"/>
                  </a:lnTo>
                  <a:lnTo>
                    <a:pt x="457" y="54"/>
                  </a:lnTo>
                  <a:lnTo>
                    <a:pt x="458" y="77"/>
                  </a:lnTo>
                  <a:lnTo>
                    <a:pt x="447" y="87"/>
                  </a:lnTo>
                  <a:lnTo>
                    <a:pt x="441" y="101"/>
                  </a:lnTo>
                  <a:lnTo>
                    <a:pt x="438" y="116"/>
                  </a:lnTo>
                  <a:lnTo>
                    <a:pt x="443" y="159"/>
                  </a:lnTo>
                  <a:lnTo>
                    <a:pt x="447" y="174"/>
                  </a:lnTo>
                  <a:lnTo>
                    <a:pt x="457" y="187"/>
                  </a:lnTo>
                  <a:lnTo>
                    <a:pt x="469" y="194"/>
                  </a:lnTo>
                  <a:lnTo>
                    <a:pt x="481" y="228"/>
                  </a:lnTo>
                  <a:lnTo>
                    <a:pt x="497" y="260"/>
                  </a:lnTo>
                  <a:lnTo>
                    <a:pt x="516" y="290"/>
                  </a:lnTo>
                  <a:lnTo>
                    <a:pt x="539" y="317"/>
                  </a:lnTo>
                  <a:lnTo>
                    <a:pt x="266" y="318"/>
                  </a:lnTo>
                  <a:lnTo>
                    <a:pt x="266" y="318"/>
                  </a:lnTo>
                  <a:lnTo>
                    <a:pt x="0" y="318"/>
                  </a:lnTo>
                  <a:lnTo>
                    <a:pt x="24" y="290"/>
                  </a:lnTo>
                  <a:lnTo>
                    <a:pt x="43" y="260"/>
                  </a:lnTo>
                  <a:lnTo>
                    <a:pt x="59" y="228"/>
                  </a:lnTo>
                  <a:lnTo>
                    <a:pt x="72" y="195"/>
                  </a:lnTo>
                  <a:lnTo>
                    <a:pt x="85" y="187"/>
                  </a:lnTo>
                  <a:lnTo>
                    <a:pt x="93" y="174"/>
                  </a:lnTo>
                  <a:lnTo>
                    <a:pt x="96" y="159"/>
                  </a:lnTo>
                  <a:lnTo>
                    <a:pt x="101" y="117"/>
                  </a:lnTo>
                  <a:lnTo>
                    <a:pt x="100" y="102"/>
                  </a:lnTo>
                  <a:lnTo>
                    <a:pt x="93" y="90"/>
                  </a:lnTo>
                  <a:lnTo>
                    <a:pt x="83" y="79"/>
                  </a:lnTo>
                  <a:lnTo>
                    <a:pt x="80" y="27"/>
                  </a:lnTo>
                  <a:lnTo>
                    <a:pt x="95" y="15"/>
                  </a:lnTo>
                  <a:lnTo>
                    <a:pt x="112" y="5"/>
                  </a:lnTo>
                  <a:lnTo>
                    <a:pt x="132" y="0"/>
                  </a:lnTo>
                  <a:lnTo>
                    <a:pt x="136" y="0"/>
                  </a:lnTo>
                  <a:lnTo>
                    <a:pt x="140" y="1"/>
                  </a:lnTo>
                  <a:lnTo>
                    <a:pt x="143" y="2"/>
                  </a:lnTo>
                  <a:lnTo>
                    <a:pt x="213" y="97"/>
                  </a:lnTo>
                  <a:lnTo>
                    <a:pt x="266" y="54"/>
                  </a:lnTo>
                  <a:lnTo>
                    <a:pt x="266" y="54"/>
                  </a:lnTo>
                  <a:lnTo>
                    <a:pt x="266" y="54"/>
                  </a:lnTo>
                  <a:lnTo>
                    <a:pt x="320" y="96"/>
                  </a:lnTo>
                  <a:lnTo>
                    <a:pt x="390" y="2"/>
                  </a:lnTo>
                  <a:lnTo>
                    <a:pt x="394" y="1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1240" y="339"/>
              <a:ext cx="12" cy="17"/>
            </a:xfrm>
            <a:custGeom>
              <a:avLst/>
              <a:gdLst>
                <a:gd name="T0" fmla="*/ 98 w 98"/>
                <a:gd name="T1" fmla="*/ 0 h 138"/>
                <a:gd name="T2" fmla="*/ 81 w 98"/>
                <a:gd name="T3" fmla="*/ 39 h 138"/>
                <a:gd name="T4" fmla="*/ 58 w 98"/>
                <a:gd name="T5" fmla="*/ 75 h 138"/>
                <a:gd name="T6" fmla="*/ 31 w 98"/>
                <a:gd name="T7" fmla="*/ 108 h 138"/>
                <a:gd name="T8" fmla="*/ 0 w 98"/>
                <a:gd name="T9" fmla="*/ 138 h 138"/>
                <a:gd name="T10" fmla="*/ 30 w 98"/>
                <a:gd name="T11" fmla="*/ 108 h 138"/>
                <a:gd name="T12" fmla="*/ 57 w 98"/>
                <a:gd name="T13" fmla="*/ 75 h 138"/>
                <a:gd name="T14" fmla="*/ 81 w 98"/>
                <a:gd name="T15" fmla="*/ 39 h 138"/>
                <a:gd name="T16" fmla="*/ 98 w 98"/>
                <a:gd name="T1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138">
                  <a:moveTo>
                    <a:pt x="98" y="0"/>
                  </a:moveTo>
                  <a:lnTo>
                    <a:pt x="81" y="39"/>
                  </a:lnTo>
                  <a:lnTo>
                    <a:pt x="58" y="75"/>
                  </a:lnTo>
                  <a:lnTo>
                    <a:pt x="31" y="108"/>
                  </a:lnTo>
                  <a:lnTo>
                    <a:pt x="0" y="138"/>
                  </a:lnTo>
                  <a:lnTo>
                    <a:pt x="30" y="108"/>
                  </a:lnTo>
                  <a:lnTo>
                    <a:pt x="57" y="75"/>
                  </a:lnTo>
                  <a:lnTo>
                    <a:pt x="81" y="39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1037" y="270"/>
              <a:ext cx="30" cy="20"/>
            </a:xfrm>
            <a:custGeom>
              <a:avLst/>
              <a:gdLst>
                <a:gd name="T0" fmla="*/ 151 w 238"/>
                <a:gd name="T1" fmla="*/ 0 h 162"/>
                <a:gd name="T2" fmla="*/ 157 w 238"/>
                <a:gd name="T3" fmla="*/ 1 h 162"/>
                <a:gd name="T4" fmla="*/ 161 w 238"/>
                <a:gd name="T5" fmla="*/ 2 h 162"/>
                <a:gd name="T6" fmla="*/ 238 w 238"/>
                <a:gd name="T7" fmla="*/ 106 h 162"/>
                <a:gd name="T8" fmla="*/ 206 w 238"/>
                <a:gd name="T9" fmla="*/ 106 h 162"/>
                <a:gd name="T10" fmla="*/ 176 w 238"/>
                <a:gd name="T11" fmla="*/ 108 h 162"/>
                <a:gd name="T12" fmla="*/ 147 w 238"/>
                <a:gd name="T13" fmla="*/ 115 h 162"/>
                <a:gd name="T14" fmla="*/ 120 w 238"/>
                <a:gd name="T15" fmla="*/ 123 h 162"/>
                <a:gd name="T16" fmla="*/ 112 w 238"/>
                <a:gd name="T17" fmla="*/ 129 h 162"/>
                <a:gd name="T18" fmla="*/ 102 w 238"/>
                <a:gd name="T19" fmla="*/ 138 h 162"/>
                <a:gd name="T20" fmla="*/ 101 w 238"/>
                <a:gd name="T21" fmla="*/ 139 h 162"/>
                <a:gd name="T22" fmla="*/ 100 w 238"/>
                <a:gd name="T23" fmla="*/ 140 h 162"/>
                <a:gd name="T24" fmla="*/ 99 w 238"/>
                <a:gd name="T25" fmla="*/ 139 h 162"/>
                <a:gd name="T26" fmla="*/ 97 w 238"/>
                <a:gd name="T27" fmla="*/ 139 h 162"/>
                <a:gd name="T28" fmla="*/ 86 w 238"/>
                <a:gd name="T29" fmla="*/ 137 h 162"/>
                <a:gd name="T30" fmla="*/ 78 w 238"/>
                <a:gd name="T31" fmla="*/ 137 h 162"/>
                <a:gd name="T32" fmla="*/ 71 w 238"/>
                <a:gd name="T33" fmla="*/ 137 h 162"/>
                <a:gd name="T34" fmla="*/ 44 w 238"/>
                <a:gd name="T35" fmla="*/ 143 h 162"/>
                <a:gd name="T36" fmla="*/ 21 w 238"/>
                <a:gd name="T37" fmla="*/ 151 h 162"/>
                <a:gd name="T38" fmla="*/ 0 w 238"/>
                <a:gd name="T39" fmla="*/ 162 h 162"/>
                <a:gd name="T40" fmla="*/ 10 w 238"/>
                <a:gd name="T41" fmla="*/ 132 h 162"/>
                <a:gd name="T42" fmla="*/ 24 w 238"/>
                <a:gd name="T43" fmla="*/ 104 h 162"/>
                <a:gd name="T44" fmla="*/ 39 w 238"/>
                <a:gd name="T45" fmla="*/ 77 h 162"/>
                <a:gd name="T46" fmla="*/ 56 w 238"/>
                <a:gd name="T47" fmla="*/ 55 h 162"/>
                <a:gd name="T48" fmla="*/ 74 w 238"/>
                <a:gd name="T49" fmla="*/ 35 h 162"/>
                <a:gd name="T50" fmla="*/ 96 w 238"/>
                <a:gd name="T51" fmla="*/ 19 h 162"/>
                <a:gd name="T52" fmla="*/ 119 w 238"/>
                <a:gd name="T53" fmla="*/ 7 h 162"/>
                <a:gd name="T54" fmla="*/ 145 w 238"/>
                <a:gd name="T55" fmla="*/ 0 h 162"/>
                <a:gd name="T56" fmla="*/ 151 w 238"/>
                <a:gd name="T5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162">
                  <a:moveTo>
                    <a:pt x="151" y="0"/>
                  </a:moveTo>
                  <a:lnTo>
                    <a:pt x="157" y="1"/>
                  </a:lnTo>
                  <a:lnTo>
                    <a:pt x="161" y="2"/>
                  </a:lnTo>
                  <a:lnTo>
                    <a:pt x="238" y="106"/>
                  </a:lnTo>
                  <a:lnTo>
                    <a:pt x="206" y="106"/>
                  </a:lnTo>
                  <a:lnTo>
                    <a:pt x="176" y="108"/>
                  </a:lnTo>
                  <a:lnTo>
                    <a:pt x="147" y="115"/>
                  </a:lnTo>
                  <a:lnTo>
                    <a:pt x="120" y="123"/>
                  </a:lnTo>
                  <a:lnTo>
                    <a:pt x="112" y="129"/>
                  </a:lnTo>
                  <a:lnTo>
                    <a:pt x="102" y="138"/>
                  </a:lnTo>
                  <a:lnTo>
                    <a:pt x="101" y="139"/>
                  </a:lnTo>
                  <a:lnTo>
                    <a:pt x="100" y="140"/>
                  </a:lnTo>
                  <a:lnTo>
                    <a:pt x="99" y="139"/>
                  </a:lnTo>
                  <a:lnTo>
                    <a:pt x="97" y="139"/>
                  </a:lnTo>
                  <a:lnTo>
                    <a:pt x="86" y="137"/>
                  </a:lnTo>
                  <a:lnTo>
                    <a:pt x="78" y="137"/>
                  </a:lnTo>
                  <a:lnTo>
                    <a:pt x="71" y="137"/>
                  </a:lnTo>
                  <a:lnTo>
                    <a:pt x="44" y="143"/>
                  </a:lnTo>
                  <a:lnTo>
                    <a:pt x="21" y="151"/>
                  </a:lnTo>
                  <a:lnTo>
                    <a:pt x="0" y="162"/>
                  </a:lnTo>
                  <a:lnTo>
                    <a:pt x="10" y="132"/>
                  </a:lnTo>
                  <a:lnTo>
                    <a:pt x="24" y="104"/>
                  </a:lnTo>
                  <a:lnTo>
                    <a:pt x="39" y="77"/>
                  </a:lnTo>
                  <a:lnTo>
                    <a:pt x="56" y="55"/>
                  </a:lnTo>
                  <a:lnTo>
                    <a:pt x="74" y="35"/>
                  </a:lnTo>
                  <a:lnTo>
                    <a:pt x="96" y="19"/>
                  </a:lnTo>
                  <a:lnTo>
                    <a:pt x="119" y="7"/>
                  </a:lnTo>
                  <a:lnTo>
                    <a:pt x="145" y="0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/>
            <p:cNvSpPr>
              <a:spLocks noEditPoints="1"/>
            </p:cNvSpPr>
            <p:nvPr/>
          </p:nvSpPr>
          <p:spPr bwMode="auto">
            <a:xfrm>
              <a:off x="1092" y="306"/>
              <a:ext cx="96" cy="99"/>
            </a:xfrm>
            <a:custGeom>
              <a:avLst/>
              <a:gdLst>
                <a:gd name="T0" fmla="*/ 285 w 769"/>
                <a:gd name="T1" fmla="*/ 267 h 789"/>
                <a:gd name="T2" fmla="*/ 224 w 769"/>
                <a:gd name="T3" fmla="*/ 300 h 789"/>
                <a:gd name="T4" fmla="*/ 146 w 769"/>
                <a:gd name="T5" fmla="*/ 335 h 789"/>
                <a:gd name="T6" fmla="*/ 74 w 769"/>
                <a:gd name="T7" fmla="*/ 362 h 789"/>
                <a:gd name="T8" fmla="*/ 82 w 769"/>
                <a:gd name="T9" fmla="*/ 464 h 789"/>
                <a:gd name="T10" fmla="*/ 127 w 769"/>
                <a:gd name="T11" fmla="*/ 576 h 789"/>
                <a:gd name="T12" fmla="*/ 203 w 769"/>
                <a:gd name="T13" fmla="*/ 669 h 789"/>
                <a:gd name="T14" fmla="*/ 304 w 769"/>
                <a:gd name="T15" fmla="*/ 728 h 789"/>
                <a:gd name="T16" fmla="*/ 423 w 769"/>
                <a:gd name="T17" fmla="*/ 738 h 789"/>
                <a:gd name="T18" fmla="*/ 533 w 769"/>
                <a:gd name="T19" fmla="*/ 693 h 789"/>
                <a:gd name="T20" fmla="*/ 620 w 769"/>
                <a:gd name="T21" fmla="*/ 608 h 789"/>
                <a:gd name="T22" fmla="*/ 677 w 769"/>
                <a:gd name="T23" fmla="*/ 500 h 789"/>
                <a:gd name="T24" fmla="*/ 699 w 769"/>
                <a:gd name="T25" fmla="*/ 386 h 789"/>
                <a:gd name="T26" fmla="*/ 638 w 769"/>
                <a:gd name="T27" fmla="*/ 357 h 789"/>
                <a:gd name="T28" fmla="*/ 527 w 769"/>
                <a:gd name="T29" fmla="*/ 337 h 789"/>
                <a:gd name="T30" fmla="*/ 413 w 769"/>
                <a:gd name="T31" fmla="*/ 306 h 789"/>
                <a:gd name="T32" fmla="*/ 325 w 769"/>
                <a:gd name="T33" fmla="*/ 265 h 789"/>
                <a:gd name="T34" fmla="*/ 460 w 769"/>
                <a:gd name="T35" fmla="*/ 2 h 789"/>
                <a:gd name="T36" fmla="*/ 605 w 769"/>
                <a:gd name="T37" fmla="*/ 41 h 789"/>
                <a:gd name="T38" fmla="*/ 678 w 769"/>
                <a:gd name="T39" fmla="*/ 94 h 789"/>
                <a:gd name="T40" fmla="*/ 720 w 769"/>
                <a:gd name="T41" fmla="*/ 173 h 789"/>
                <a:gd name="T42" fmla="*/ 740 w 769"/>
                <a:gd name="T43" fmla="*/ 272 h 789"/>
                <a:gd name="T44" fmla="*/ 745 w 769"/>
                <a:gd name="T45" fmla="*/ 353 h 789"/>
                <a:gd name="T46" fmla="*/ 763 w 769"/>
                <a:gd name="T47" fmla="*/ 372 h 789"/>
                <a:gd name="T48" fmla="*/ 764 w 769"/>
                <a:gd name="T49" fmla="*/ 455 h 789"/>
                <a:gd name="T50" fmla="*/ 744 w 769"/>
                <a:gd name="T51" fmla="*/ 483 h 789"/>
                <a:gd name="T52" fmla="*/ 704 w 769"/>
                <a:gd name="T53" fmla="*/ 563 h 789"/>
                <a:gd name="T54" fmla="*/ 636 w 769"/>
                <a:gd name="T55" fmla="*/ 667 h 789"/>
                <a:gd name="T56" fmla="*/ 541 w 769"/>
                <a:gd name="T57" fmla="*/ 746 h 789"/>
                <a:gd name="T58" fmla="*/ 425 w 769"/>
                <a:gd name="T59" fmla="*/ 787 h 789"/>
                <a:gd name="T60" fmla="*/ 301 w 769"/>
                <a:gd name="T61" fmla="*/ 778 h 789"/>
                <a:gd name="T62" fmla="*/ 194 w 769"/>
                <a:gd name="T63" fmla="*/ 723 h 789"/>
                <a:gd name="T64" fmla="*/ 109 w 769"/>
                <a:gd name="T65" fmla="*/ 634 h 789"/>
                <a:gd name="T66" fmla="*/ 51 w 769"/>
                <a:gd name="T67" fmla="*/ 525 h 789"/>
                <a:gd name="T68" fmla="*/ 16 w 769"/>
                <a:gd name="T69" fmla="*/ 476 h 789"/>
                <a:gd name="T70" fmla="*/ 0 w 769"/>
                <a:gd name="T71" fmla="*/ 392 h 789"/>
                <a:gd name="T72" fmla="*/ 16 w 769"/>
                <a:gd name="T73" fmla="*/ 361 h 789"/>
                <a:gd name="T74" fmla="*/ 26 w 769"/>
                <a:gd name="T75" fmla="*/ 319 h 789"/>
                <a:gd name="T76" fmla="*/ 35 w 769"/>
                <a:gd name="T77" fmla="*/ 235 h 789"/>
                <a:gd name="T78" fmla="*/ 66 w 769"/>
                <a:gd name="T79" fmla="*/ 155 h 789"/>
                <a:gd name="T80" fmla="*/ 121 w 769"/>
                <a:gd name="T81" fmla="*/ 89 h 789"/>
                <a:gd name="T82" fmla="*/ 205 w 769"/>
                <a:gd name="T83" fmla="*/ 46 h 789"/>
                <a:gd name="T84" fmla="*/ 256 w 769"/>
                <a:gd name="T85" fmla="*/ 41 h 789"/>
                <a:gd name="T86" fmla="*/ 281 w 769"/>
                <a:gd name="T87" fmla="*/ 43 h 789"/>
                <a:gd name="T88" fmla="*/ 296 w 769"/>
                <a:gd name="T89" fmla="*/ 28 h 789"/>
                <a:gd name="T90" fmla="*/ 338 w 769"/>
                <a:gd name="T91" fmla="*/ 9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9" h="789">
                  <a:moveTo>
                    <a:pt x="305" y="249"/>
                  </a:moveTo>
                  <a:lnTo>
                    <a:pt x="298" y="258"/>
                  </a:lnTo>
                  <a:lnTo>
                    <a:pt x="285" y="267"/>
                  </a:lnTo>
                  <a:lnTo>
                    <a:pt x="268" y="278"/>
                  </a:lnTo>
                  <a:lnTo>
                    <a:pt x="248" y="290"/>
                  </a:lnTo>
                  <a:lnTo>
                    <a:pt x="224" y="300"/>
                  </a:lnTo>
                  <a:lnTo>
                    <a:pt x="198" y="312"/>
                  </a:lnTo>
                  <a:lnTo>
                    <a:pt x="173" y="323"/>
                  </a:lnTo>
                  <a:lnTo>
                    <a:pt x="146" y="335"/>
                  </a:lnTo>
                  <a:lnTo>
                    <a:pt x="120" y="345"/>
                  </a:lnTo>
                  <a:lnTo>
                    <a:pt x="96" y="354"/>
                  </a:lnTo>
                  <a:lnTo>
                    <a:pt x="74" y="362"/>
                  </a:lnTo>
                  <a:lnTo>
                    <a:pt x="73" y="386"/>
                  </a:lnTo>
                  <a:lnTo>
                    <a:pt x="75" y="424"/>
                  </a:lnTo>
                  <a:lnTo>
                    <a:pt x="82" y="464"/>
                  </a:lnTo>
                  <a:lnTo>
                    <a:pt x="93" y="503"/>
                  </a:lnTo>
                  <a:lnTo>
                    <a:pt x="108" y="540"/>
                  </a:lnTo>
                  <a:lnTo>
                    <a:pt x="127" y="576"/>
                  </a:lnTo>
                  <a:lnTo>
                    <a:pt x="149" y="611"/>
                  </a:lnTo>
                  <a:lnTo>
                    <a:pt x="175" y="642"/>
                  </a:lnTo>
                  <a:lnTo>
                    <a:pt x="203" y="669"/>
                  </a:lnTo>
                  <a:lnTo>
                    <a:pt x="235" y="694"/>
                  </a:lnTo>
                  <a:lnTo>
                    <a:pt x="268" y="713"/>
                  </a:lnTo>
                  <a:lnTo>
                    <a:pt x="304" y="728"/>
                  </a:lnTo>
                  <a:lnTo>
                    <a:pt x="343" y="738"/>
                  </a:lnTo>
                  <a:lnTo>
                    <a:pt x="382" y="741"/>
                  </a:lnTo>
                  <a:lnTo>
                    <a:pt x="423" y="738"/>
                  </a:lnTo>
                  <a:lnTo>
                    <a:pt x="461" y="728"/>
                  </a:lnTo>
                  <a:lnTo>
                    <a:pt x="498" y="713"/>
                  </a:lnTo>
                  <a:lnTo>
                    <a:pt x="533" y="693"/>
                  </a:lnTo>
                  <a:lnTo>
                    <a:pt x="564" y="668"/>
                  </a:lnTo>
                  <a:lnTo>
                    <a:pt x="594" y="640"/>
                  </a:lnTo>
                  <a:lnTo>
                    <a:pt x="620" y="608"/>
                  </a:lnTo>
                  <a:lnTo>
                    <a:pt x="643" y="574"/>
                  </a:lnTo>
                  <a:lnTo>
                    <a:pt x="662" y="539"/>
                  </a:lnTo>
                  <a:lnTo>
                    <a:pt x="677" y="500"/>
                  </a:lnTo>
                  <a:lnTo>
                    <a:pt x="689" y="463"/>
                  </a:lnTo>
                  <a:lnTo>
                    <a:pt x="696" y="423"/>
                  </a:lnTo>
                  <a:lnTo>
                    <a:pt x="699" y="386"/>
                  </a:lnTo>
                  <a:lnTo>
                    <a:pt x="698" y="366"/>
                  </a:lnTo>
                  <a:lnTo>
                    <a:pt x="670" y="362"/>
                  </a:lnTo>
                  <a:lnTo>
                    <a:pt x="638" y="357"/>
                  </a:lnTo>
                  <a:lnTo>
                    <a:pt x="603" y="352"/>
                  </a:lnTo>
                  <a:lnTo>
                    <a:pt x="565" y="345"/>
                  </a:lnTo>
                  <a:lnTo>
                    <a:pt x="527" y="337"/>
                  </a:lnTo>
                  <a:lnTo>
                    <a:pt x="488" y="328"/>
                  </a:lnTo>
                  <a:lnTo>
                    <a:pt x="450" y="318"/>
                  </a:lnTo>
                  <a:lnTo>
                    <a:pt x="413" y="306"/>
                  </a:lnTo>
                  <a:lnTo>
                    <a:pt x="380" y="294"/>
                  </a:lnTo>
                  <a:lnTo>
                    <a:pt x="350" y="280"/>
                  </a:lnTo>
                  <a:lnTo>
                    <a:pt x="325" y="265"/>
                  </a:lnTo>
                  <a:lnTo>
                    <a:pt x="305" y="249"/>
                  </a:lnTo>
                  <a:close/>
                  <a:moveTo>
                    <a:pt x="418" y="0"/>
                  </a:moveTo>
                  <a:lnTo>
                    <a:pt x="460" y="2"/>
                  </a:lnTo>
                  <a:lnTo>
                    <a:pt x="506" y="10"/>
                  </a:lnTo>
                  <a:lnTo>
                    <a:pt x="554" y="23"/>
                  </a:lnTo>
                  <a:lnTo>
                    <a:pt x="605" y="41"/>
                  </a:lnTo>
                  <a:lnTo>
                    <a:pt x="632" y="56"/>
                  </a:lnTo>
                  <a:lnTo>
                    <a:pt x="657" y="74"/>
                  </a:lnTo>
                  <a:lnTo>
                    <a:pt x="678" y="94"/>
                  </a:lnTo>
                  <a:lnTo>
                    <a:pt x="696" y="118"/>
                  </a:lnTo>
                  <a:lnTo>
                    <a:pt x="709" y="144"/>
                  </a:lnTo>
                  <a:lnTo>
                    <a:pt x="720" y="173"/>
                  </a:lnTo>
                  <a:lnTo>
                    <a:pt x="730" y="204"/>
                  </a:lnTo>
                  <a:lnTo>
                    <a:pt x="736" y="237"/>
                  </a:lnTo>
                  <a:lnTo>
                    <a:pt x="740" y="272"/>
                  </a:lnTo>
                  <a:lnTo>
                    <a:pt x="744" y="309"/>
                  </a:lnTo>
                  <a:lnTo>
                    <a:pt x="745" y="346"/>
                  </a:lnTo>
                  <a:lnTo>
                    <a:pt x="745" y="353"/>
                  </a:lnTo>
                  <a:lnTo>
                    <a:pt x="746" y="358"/>
                  </a:lnTo>
                  <a:lnTo>
                    <a:pt x="755" y="364"/>
                  </a:lnTo>
                  <a:lnTo>
                    <a:pt x="763" y="372"/>
                  </a:lnTo>
                  <a:lnTo>
                    <a:pt x="768" y="382"/>
                  </a:lnTo>
                  <a:lnTo>
                    <a:pt x="769" y="393"/>
                  </a:lnTo>
                  <a:lnTo>
                    <a:pt x="764" y="455"/>
                  </a:lnTo>
                  <a:lnTo>
                    <a:pt x="761" y="467"/>
                  </a:lnTo>
                  <a:lnTo>
                    <a:pt x="753" y="477"/>
                  </a:lnTo>
                  <a:lnTo>
                    <a:pt x="744" y="483"/>
                  </a:lnTo>
                  <a:lnTo>
                    <a:pt x="733" y="487"/>
                  </a:lnTo>
                  <a:lnTo>
                    <a:pt x="720" y="526"/>
                  </a:lnTo>
                  <a:lnTo>
                    <a:pt x="704" y="563"/>
                  </a:lnTo>
                  <a:lnTo>
                    <a:pt x="684" y="601"/>
                  </a:lnTo>
                  <a:lnTo>
                    <a:pt x="661" y="635"/>
                  </a:lnTo>
                  <a:lnTo>
                    <a:pt x="636" y="667"/>
                  </a:lnTo>
                  <a:lnTo>
                    <a:pt x="606" y="697"/>
                  </a:lnTo>
                  <a:lnTo>
                    <a:pt x="575" y="724"/>
                  </a:lnTo>
                  <a:lnTo>
                    <a:pt x="541" y="746"/>
                  </a:lnTo>
                  <a:lnTo>
                    <a:pt x="504" y="764"/>
                  </a:lnTo>
                  <a:lnTo>
                    <a:pt x="466" y="778"/>
                  </a:lnTo>
                  <a:lnTo>
                    <a:pt x="425" y="787"/>
                  </a:lnTo>
                  <a:lnTo>
                    <a:pt x="382" y="789"/>
                  </a:lnTo>
                  <a:lnTo>
                    <a:pt x="341" y="787"/>
                  </a:lnTo>
                  <a:lnTo>
                    <a:pt x="301" y="778"/>
                  </a:lnTo>
                  <a:lnTo>
                    <a:pt x="264" y="764"/>
                  </a:lnTo>
                  <a:lnTo>
                    <a:pt x="227" y="745"/>
                  </a:lnTo>
                  <a:lnTo>
                    <a:pt x="194" y="723"/>
                  </a:lnTo>
                  <a:lnTo>
                    <a:pt x="163" y="697"/>
                  </a:lnTo>
                  <a:lnTo>
                    <a:pt x="134" y="667"/>
                  </a:lnTo>
                  <a:lnTo>
                    <a:pt x="109" y="634"/>
                  </a:lnTo>
                  <a:lnTo>
                    <a:pt x="86" y="600"/>
                  </a:lnTo>
                  <a:lnTo>
                    <a:pt x="67" y="562"/>
                  </a:lnTo>
                  <a:lnTo>
                    <a:pt x="51" y="525"/>
                  </a:lnTo>
                  <a:lnTo>
                    <a:pt x="38" y="485"/>
                  </a:lnTo>
                  <a:lnTo>
                    <a:pt x="26" y="483"/>
                  </a:lnTo>
                  <a:lnTo>
                    <a:pt x="16" y="476"/>
                  </a:lnTo>
                  <a:lnTo>
                    <a:pt x="8" y="466"/>
                  </a:lnTo>
                  <a:lnTo>
                    <a:pt x="5" y="454"/>
                  </a:lnTo>
                  <a:lnTo>
                    <a:pt x="0" y="392"/>
                  </a:lnTo>
                  <a:lnTo>
                    <a:pt x="1" y="380"/>
                  </a:lnTo>
                  <a:lnTo>
                    <a:pt x="6" y="369"/>
                  </a:lnTo>
                  <a:lnTo>
                    <a:pt x="16" y="361"/>
                  </a:lnTo>
                  <a:lnTo>
                    <a:pt x="26" y="356"/>
                  </a:lnTo>
                  <a:lnTo>
                    <a:pt x="27" y="345"/>
                  </a:lnTo>
                  <a:lnTo>
                    <a:pt x="26" y="319"/>
                  </a:lnTo>
                  <a:lnTo>
                    <a:pt x="26" y="291"/>
                  </a:lnTo>
                  <a:lnTo>
                    <a:pt x="30" y="263"/>
                  </a:lnTo>
                  <a:lnTo>
                    <a:pt x="35" y="235"/>
                  </a:lnTo>
                  <a:lnTo>
                    <a:pt x="42" y="207"/>
                  </a:lnTo>
                  <a:lnTo>
                    <a:pt x="53" y="181"/>
                  </a:lnTo>
                  <a:lnTo>
                    <a:pt x="66" y="155"/>
                  </a:lnTo>
                  <a:lnTo>
                    <a:pt x="81" y="130"/>
                  </a:lnTo>
                  <a:lnTo>
                    <a:pt x="100" y="109"/>
                  </a:lnTo>
                  <a:lnTo>
                    <a:pt x="121" y="89"/>
                  </a:lnTo>
                  <a:lnTo>
                    <a:pt x="146" y="72"/>
                  </a:lnTo>
                  <a:lnTo>
                    <a:pt x="174" y="57"/>
                  </a:lnTo>
                  <a:lnTo>
                    <a:pt x="205" y="46"/>
                  </a:lnTo>
                  <a:lnTo>
                    <a:pt x="239" y="40"/>
                  </a:lnTo>
                  <a:lnTo>
                    <a:pt x="247" y="39"/>
                  </a:lnTo>
                  <a:lnTo>
                    <a:pt x="256" y="41"/>
                  </a:lnTo>
                  <a:lnTo>
                    <a:pt x="267" y="42"/>
                  </a:lnTo>
                  <a:lnTo>
                    <a:pt x="275" y="43"/>
                  </a:lnTo>
                  <a:lnTo>
                    <a:pt x="281" y="43"/>
                  </a:lnTo>
                  <a:lnTo>
                    <a:pt x="285" y="40"/>
                  </a:lnTo>
                  <a:lnTo>
                    <a:pt x="290" y="34"/>
                  </a:lnTo>
                  <a:lnTo>
                    <a:pt x="296" y="28"/>
                  </a:lnTo>
                  <a:lnTo>
                    <a:pt x="300" y="23"/>
                  </a:lnTo>
                  <a:lnTo>
                    <a:pt x="304" y="20"/>
                  </a:lnTo>
                  <a:lnTo>
                    <a:pt x="338" y="9"/>
                  </a:lnTo>
                  <a:lnTo>
                    <a:pt x="376" y="2"/>
                  </a:lnTo>
                  <a:lnTo>
                    <a:pt x="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1073" y="270"/>
              <a:ext cx="52" cy="50"/>
            </a:xfrm>
            <a:custGeom>
              <a:avLst/>
              <a:gdLst>
                <a:gd name="T0" fmla="*/ 229 w 417"/>
                <a:gd name="T1" fmla="*/ 0 h 402"/>
                <a:gd name="T2" fmla="*/ 235 w 417"/>
                <a:gd name="T3" fmla="*/ 0 h 402"/>
                <a:gd name="T4" fmla="*/ 260 w 417"/>
                <a:gd name="T5" fmla="*/ 7 h 402"/>
                <a:gd name="T6" fmla="*/ 283 w 417"/>
                <a:gd name="T7" fmla="*/ 19 h 402"/>
                <a:gd name="T8" fmla="*/ 305 w 417"/>
                <a:gd name="T9" fmla="*/ 33 h 402"/>
                <a:gd name="T10" fmla="*/ 324 w 417"/>
                <a:gd name="T11" fmla="*/ 54 h 402"/>
                <a:gd name="T12" fmla="*/ 340 w 417"/>
                <a:gd name="T13" fmla="*/ 76 h 402"/>
                <a:gd name="T14" fmla="*/ 355 w 417"/>
                <a:gd name="T15" fmla="*/ 102 h 402"/>
                <a:gd name="T16" fmla="*/ 369 w 417"/>
                <a:gd name="T17" fmla="*/ 130 h 402"/>
                <a:gd name="T18" fmla="*/ 381 w 417"/>
                <a:gd name="T19" fmla="*/ 160 h 402"/>
                <a:gd name="T20" fmla="*/ 390 w 417"/>
                <a:gd name="T21" fmla="*/ 191 h 402"/>
                <a:gd name="T22" fmla="*/ 399 w 417"/>
                <a:gd name="T23" fmla="*/ 222 h 402"/>
                <a:gd name="T24" fmla="*/ 406 w 417"/>
                <a:gd name="T25" fmla="*/ 253 h 402"/>
                <a:gd name="T26" fmla="*/ 413 w 417"/>
                <a:gd name="T27" fmla="*/ 284 h 402"/>
                <a:gd name="T28" fmla="*/ 417 w 417"/>
                <a:gd name="T29" fmla="*/ 313 h 402"/>
                <a:gd name="T30" fmla="*/ 416 w 417"/>
                <a:gd name="T31" fmla="*/ 313 h 402"/>
                <a:gd name="T32" fmla="*/ 414 w 417"/>
                <a:gd name="T33" fmla="*/ 311 h 402"/>
                <a:gd name="T34" fmla="*/ 402 w 417"/>
                <a:gd name="T35" fmla="*/ 310 h 402"/>
                <a:gd name="T36" fmla="*/ 391 w 417"/>
                <a:gd name="T37" fmla="*/ 309 h 402"/>
                <a:gd name="T38" fmla="*/ 384 w 417"/>
                <a:gd name="T39" fmla="*/ 309 h 402"/>
                <a:gd name="T40" fmla="*/ 349 w 417"/>
                <a:gd name="T41" fmla="*/ 317 h 402"/>
                <a:gd name="T42" fmla="*/ 316 w 417"/>
                <a:gd name="T43" fmla="*/ 327 h 402"/>
                <a:gd name="T44" fmla="*/ 288 w 417"/>
                <a:gd name="T45" fmla="*/ 342 h 402"/>
                <a:gd name="T46" fmla="*/ 262 w 417"/>
                <a:gd name="T47" fmla="*/ 360 h 402"/>
                <a:gd name="T48" fmla="*/ 240 w 417"/>
                <a:gd name="T49" fmla="*/ 380 h 402"/>
                <a:gd name="T50" fmla="*/ 219 w 417"/>
                <a:gd name="T51" fmla="*/ 402 h 402"/>
                <a:gd name="T52" fmla="*/ 218 w 417"/>
                <a:gd name="T53" fmla="*/ 373 h 402"/>
                <a:gd name="T54" fmla="*/ 216 w 417"/>
                <a:gd name="T55" fmla="*/ 345 h 402"/>
                <a:gd name="T56" fmla="*/ 213 w 417"/>
                <a:gd name="T57" fmla="*/ 317 h 402"/>
                <a:gd name="T58" fmla="*/ 207 w 417"/>
                <a:gd name="T59" fmla="*/ 289 h 402"/>
                <a:gd name="T60" fmla="*/ 200 w 417"/>
                <a:gd name="T61" fmla="*/ 261 h 402"/>
                <a:gd name="T62" fmla="*/ 189 w 417"/>
                <a:gd name="T63" fmla="*/ 237 h 402"/>
                <a:gd name="T64" fmla="*/ 178 w 417"/>
                <a:gd name="T65" fmla="*/ 212 h 402"/>
                <a:gd name="T66" fmla="*/ 161 w 417"/>
                <a:gd name="T67" fmla="*/ 191 h 402"/>
                <a:gd name="T68" fmla="*/ 142 w 417"/>
                <a:gd name="T69" fmla="*/ 171 h 402"/>
                <a:gd name="T70" fmla="*/ 120 w 417"/>
                <a:gd name="T71" fmla="*/ 154 h 402"/>
                <a:gd name="T72" fmla="*/ 93 w 417"/>
                <a:gd name="T73" fmla="*/ 140 h 402"/>
                <a:gd name="T74" fmla="*/ 62 w 417"/>
                <a:gd name="T75" fmla="*/ 129 h 402"/>
                <a:gd name="T76" fmla="*/ 31 w 417"/>
                <a:gd name="T77" fmla="*/ 120 h 402"/>
                <a:gd name="T78" fmla="*/ 0 w 417"/>
                <a:gd name="T79" fmla="*/ 114 h 402"/>
                <a:gd name="T80" fmla="*/ 47 w 417"/>
                <a:gd name="T81" fmla="*/ 75 h 402"/>
                <a:gd name="T82" fmla="*/ 47 w 417"/>
                <a:gd name="T83" fmla="*/ 75 h 402"/>
                <a:gd name="T84" fmla="*/ 47 w 417"/>
                <a:gd name="T85" fmla="*/ 75 h 402"/>
                <a:gd name="T86" fmla="*/ 122 w 417"/>
                <a:gd name="T87" fmla="*/ 134 h 402"/>
                <a:gd name="T88" fmla="*/ 218 w 417"/>
                <a:gd name="T89" fmla="*/ 2 h 402"/>
                <a:gd name="T90" fmla="*/ 223 w 417"/>
                <a:gd name="T91" fmla="*/ 0 h 402"/>
                <a:gd name="T92" fmla="*/ 229 w 417"/>
                <a:gd name="T9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7" h="402">
                  <a:moveTo>
                    <a:pt x="229" y="0"/>
                  </a:moveTo>
                  <a:lnTo>
                    <a:pt x="235" y="0"/>
                  </a:lnTo>
                  <a:lnTo>
                    <a:pt x="260" y="7"/>
                  </a:lnTo>
                  <a:lnTo>
                    <a:pt x="283" y="19"/>
                  </a:lnTo>
                  <a:lnTo>
                    <a:pt x="305" y="33"/>
                  </a:lnTo>
                  <a:lnTo>
                    <a:pt x="324" y="54"/>
                  </a:lnTo>
                  <a:lnTo>
                    <a:pt x="340" y="76"/>
                  </a:lnTo>
                  <a:lnTo>
                    <a:pt x="355" y="102"/>
                  </a:lnTo>
                  <a:lnTo>
                    <a:pt x="369" y="130"/>
                  </a:lnTo>
                  <a:lnTo>
                    <a:pt x="381" y="160"/>
                  </a:lnTo>
                  <a:lnTo>
                    <a:pt x="390" y="191"/>
                  </a:lnTo>
                  <a:lnTo>
                    <a:pt x="399" y="222"/>
                  </a:lnTo>
                  <a:lnTo>
                    <a:pt x="406" y="253"/>
                  </a:lnTo>
                  <a:lnTo>
                    <a:pt x="413" y="284"/>
                  </a:lnTo>
                  <a:lnTo>
                    <a:pt x="417" y="313"/>
                  </a:lnTo>
                  <a:lnTo>
                    <a:pt x="416" y="313"/>
                  </a:lnTo>
                  <a:lnTo>
                    <a:pt x="414" y="311"/>
                  </a:lnTo>
                  <a:lnTo>
                    <a:pt x="402" y="310"/>
                  </a:lnTo>
                  <a:lnTo>
                    <a:pt x="391" y="309"/>
                  </a:lnTo>
                  <a:lnTo>
                    <a:pt x="384" y="309"/>
                  </a:lnTo>
                  <a:lnTo>
                    <a:pt x="349" y="317"/>
                  </a:lnTo>
                  <a:lnTo>
                    <a:pt x="316" y="327"/>
                  </a:lnTo>
                  <a:lnTo>
                    <a:pt x="288" y="342"/>
                  </a:lnTo>
                  <a:lnTo>
                    <a:pt x="262" y="360"/>
                  </a:lnTo>
                  <a:lnTo>
                    <a:pt x="240" y="380"/>
                  </a:lnTo>
                  <a:lnTo>
                    <a:pt x="219" y="402"/>
                  </a:lnTo>
                  <a:lnTo>
                    <a:pt x="218" y="373"/>
                  </a:lnTo>
                  <a:lnTo>
                    <a:pt x="216" y="345"/>
                  </a:lnTo>
                  <a:lnTo>
                    <a:pt x="213" y="317"/>
                  </a:lnTo>
                  <a:lnTo>
                    <a:pt x="207" y="289"/>
                  </a:lnTo>
                  <a:lnTo>
                    <a:pt x="200" y="261"/>
                  </a:lnTo>
                  <a:lnTo>
                    <a:pt x="189" y="237"/>
                  </a:lnTo>
                  <a:lnTo>
                    <a:pt x="178" y="212"/>
                  </a:lnTo>
                  <a:lnTo>
                    <a:pt x="161" y="191"/>
                  </a:lnTo>
                  <a:lnTo>
                    <a:pt x="142" y="171"/>
                  </a:lnTo>
                  <a:lnTo>
                    <a:pt x="120" y="154"/>
                  </a:lnTo>
                  <a:lnTo>
                    <a:pt x="93" y="140"/>
                  </a:lnTo>
                  <a:lnTo>
                    <a:pt x="62" y="129"/>
                  </a:lnTo>
                  <a:lnTo>
                    <a:pt x="31" y="120"/>
                  </a:lnTo>
                  <a:lnTo>
                    <a:pt x="0" y="114"/>
                  </a:lnTo>
                  <a:lnTo>
                    <a:pt x="47" y="75"/>
                  </a:lnTo>
                  <a:lnTo>
                    <a:pt x="47" y="75"/>
                  </a:lnTo>
                  <a:lnTo>
                    <a:pt x="47" y="75"/>
                  </a:lnTo>
                  <a:lnTo>
                    <a:pt x="122" y="134"/>
                  </a:lnTo>
                  <a:lnTo>
                    <a:pt x="218" y="2"/>
                  </a:lnTo>
                  <a:lnTo>
                    <a:pt x="223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1147" y="270"/>
              <a:ext cx="85" cy="47"/>
            </a:xfrm>
            <a:custGeom>
              <a:avLst/>
              <a:gdLst>
                <a:gd name="T0" fmla="*/ 551 w 678"/>
                <a:gd name="T1" fmla="*/ 0 h 377"/>
                <a:gd name="T2" fmla="*/ 597 w 678"/>
                <a:gd name="T3" fmla="*/ 16 h 377"/>
                <a:gd name="T4" fmla="*/ 634 w 678"/>
                <a:gd name="T5" fmla="*/ 47 h 377"/>
                <a:gd name="T6" fmla="*/ 665 w 678"/>
                <a:gd name="T7" fmla="*/ 91 h 377"/>
                <a:gd name="T8" fmla="*/ 638 w 678"/>
                <a:gd name="T9" fmla="*/ 109 h 377"/>
                <a:gd name="T10" fmla="*/ 563 w 678"/>
                <a:gd name="T11" fmla="*/ 107 h 377"/>
                <a:gd name="T12" fmla="*/ 493 w 678"/>
                <a:gd name="T13" fmla="*/ 123 h 377"/>
                <a:gd name="T14" fmla="*/ 476 w 678"/>
                <a:gd name="T15" fmla="*/ 138 h 377"/>
                <a:gd name="T16" fmla="*/ 474 w 678"/>
                <a:gd name="T17" fmla="*/ 140 h 377"/>
                <a:gd name="T18" fmla="*/ 470 w 678"/>
                <a:gd name="T19" fmla="*/ 139 h 377"/>
                <a:gd name="T20" fmla="*/ 450 w 678"/>
                <a:gd name="T21" fmla="*/ 137 h 377"/>
                <a:gd name="T22" fmla="*/ 412 w 678"/>
                <a:gd name="T23" fmla="*/ 145 h 377"/>
                <a:gd name="T24" fmla="*/ 358 w 678"/>
                <a:gd name="T25" fmla="*/ 168 h 377"/>
                <a:gd name="T26" fmla="*/ 316 w 678"/>
                <a:gd name="T27" fmla="*/ 203 h 377"/>
                <a:gd name="T28" fmla="*/ 285 w 678"/>
                <a:gd name="T29" fmla="*/ 247 h 377"/>
                <a:gd name="T30" fmla="*/ 265 w 678"/>
                <a:gd name="T31" fmla="*/ 298 h 377"/>
                <a:gd name="T32" fmla="*/ 256 w 678"/>
                <a:gd name="T33" fmla="*/ 350 h 377"/>
                <a:gd name="T34" fmla="*/ 238 w 678"/>
                <a:gd name="T35" fmla="*/ 357 h 377"/>
                <a:gd name="T36" fmla="*/ 196 w 678"/>
                <a:gd name="T37" fmla="*/ 325 h 377"/>
                <a:gd name="T38" fmla="*/ 126 w 678"/>
                <a:gd name="T39" fmla="*/ 296 h 377"/>
                <a:gd name="T40" fmla="*/ 41 w 678"/>
                <a:gd name="T41" fmla="*/ 276 h 377"/>
                <a:gd name="T42" fmla="*/ 7 w 678"/>
                <a:gd name="T43" fmla="*/ 242 h 377"/>
                <a:gd name="T44" fmla="*/ 23 w 678"/>
                <a:gd name="T45" fmla="*/ 182 h 377"/>
                <a:gd name="T46" fmla="*/ 44 w 678"/>
                <a:gd name="T47" fmla="*/ 124 h 377"/>
                <a:gd name="T48" fmla="*/ 73 w 678"/>
                <a:gd name="T49" fmla="*/ 73 h 377"/>
                <a:gd name="T50" fmla="*/ 108 w 678"/>
                <a:gd name="T51" fmla="*/ 32 h 377"/>
                <a:gd name="T52" fmla="*/ 151 w 678"/>
                <a:gd name="T53" fmla="*/ 7 h 377"/>
                <a:gd name="T54" fmla="*/ 182 w 678"/>
                <a:gd name="T55" fmla="*/ 0 h 377"/>
                <a:gd name="T56" fmla="*/ 192 w 678"/>
                <a:gd name="T57" fmla="*/ 2 h 377"/>
                <a:gd name="T58" fmla="*/ 363 w 678"/>
                <a:gd name="T59" fmla="*/ 75 h 377"/>
                <a:gd name="T60" fmla="*/ 363 w 678"/>
                <a:gd name="T61" fmla="*/ 75 h 377"/>
                <a:gd name="T62" fmla="*/ 437 w 678"/>
                <a:gd name="T63" fmla="*/ 134 h 377"/>
                <a:gd name="T64" fmla="*/ 539 w 678"/>
                <a:gd name="T65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8" h="377">
                  <a:moveTo>
                    <a:pt x="544" y="0"/>
                  </a:moveTo>
                  <a:lnTo>
                    <a:pt x="551" y="0"/>
                  </a:lnTo>
                  <a:lnTo>
                    <a:pt x="574" y="6"/>
                  </a:lnTo>
                  <a:lnTo>
                    <a:pt x="597" y="16"/>
                  </a:lnTo>
                  <a:lnTo>
                    <a:pt x="616" y="30"/>
                  </a:lnTo>
                  <a:lnTo>
                    <a:pt x="634" y="47"/>
                  </a:lnTo>
                  <a:lnTo>
                    <a:pt x="650" y="69"/>
                  </a:lnTo>
                  <a:lnTo>
                    <a:pt x="665" y="91"/>
                  </a:lnTo>
                  <a:lnTo>
                    <a:pt x="678" y="117"/>
                  </a:lnTo>
                  <a:lnTo>
                    <a:pt x="638" y="109"/>
                  </a:lnTo>
                  <a:lnTo>
                    <a:pt x="600" y="106"/>
                  </a:lnTo>
                  <a:lnTo>
                    <a:pt x="563" y="107"/>
                  </a:lnTo>
                  <a:lnTo>
                    <a:pt x="526" y="113"/>
                  </a:lnTo>
                  <a:lnTo>
                    <a:pt x="493" y="123"/>
                  </a:lnTo>
                  <a:lnTo>
                    <a:pt x="484" y="129"/>
                  </a:lnTo>
                  <a:lnTo>
                    <a:pt x="476" y="138"/>
                  </a:lnTo>
                  <a:lnTo>
                    <a:pt x="475" y="139"/>
                  </a:lnTo>
                  <a:lnTo>
                    <a:pt x="474" y="140"/>
                  </a:lnTo>
                  <a:lnTo>
                    <a:pt x="472" y="139"/>
                  </a:lnTo>
                  <a:lnTo>
                    <a:pt x="470" y="139"/>
                  </a:lnTo>
                  <a:lnTo>
                    <a:pt x="460" y="137"/>
                  </a:lnTo>
                  <a:lnTo>
                    <a:pt x="450" y="137"/>
                  </a:lnTo>
                  <a:lnTo>
                    <a:pt x="444" y="137"/>
                  </a:lnTo>
                  <a:lnTo>
                    <a:pt x="412" y="145"/>
                  </a:lnTo>
                  <a:lnTo>
                    <a:pt x="383" y="154"/>
                  </a:lnTo>
                  <a:lnTo>
                    <a:pt x="358" y="168"/>
                  </a:lnTo>
                  <a:lnTo>
                    <a:pt x="335" y="184"/>
                  </a:lnTo>
                  <a:lnTo>
                    <a:pt x="316" y="203"/>
                  </a:lnTo>
                  <a:lnTo>
                    <a:pt x="298" y="225"/>
                  </a:lnTo>
                  <a:lnTo>
                    <a:pt x="285" y="247"/>
                  </a:lnTo>
                  <a:lnTo>
                    <a:pt x="274" y="272"/>
                  </a:lnTo>
                  <a:lnTo>
                    <a:pt x="265" y="298"/>
                  </a:lnTo>
                  <a:lnTo>
                    <a:pt x="259" y="323"/>
                  </a:lnTo>
                  <a:lnTo>
                    <a:pt x="256" y="350"/>
                  </a:lnTo>
                  <a:lnTo>
                    <a:pt x="255" y="377"/>
                  </a:lnTo>
                  <a:lnTo>
                    <a:pt x="238" y="357"/>
                  </a:lnTo>
                  <a:lnTo>
                    <a:pt x="218" y="340"/>
                  </a:lnTo>
                  <a:lnTo>
                    <a:pt x="196" y="325"/>
                  </a:lnTo>
                  <a:lnTo>
                    <a:pt x="170" y="313"/>
                  </a:lnTo>
                  <a:lnTo>
                    <a:pt x="126" y="296"/>
                  </a:lnTo>
                  <a:lnTo>
                    <a:pt x="84" y="285"/>
                  </a:lnTo>
                  <a:lnTo>
                    <a:pt x="41" y="276"/>
                  </a:lnTo>
                  <a:lnTo>
                    <a:pt x="0" y="272"/>
                  </a:lnTo>
                  <a:lnTo>
                    <a:pt x="7" y="242"/>
                  </a:lnTo>
                  <a:lnTo>
                    <a:pt x="14" y="212"/>
                  </a:lnTo>
                  <a:lnTo>
                    <a:pt x="23" y="182"/>
                  </a:lnTo>
                  <a:lnTo>
                    <a:pt x="32" y="152"/>
                  </a:lnTo>
                  <a:lnTo>
                    <a:pt x="44" y="124"/>
                  </a:lnTo>
                  <a:lnTo>
                    <a:pt x="58" y="98"/>
                  </a:lnTo>
                  <a:lnTo>
                    <a:pt x="73" y="73"/>
                  </a:lnTo>
                  <a:lnTo>
                    <a:pt x="89" y="52"/>
                  </a:lnTo>
                  <a:lnTo>
                    <a:pt x="108" y="32"/>
                  </a:lnTo>
                  <a:lnTo>
                    <a:pt x="128" y="19"/>
                  </a:lnTo>
                  <a:lnTo>
                    <a:pt x="151" y="7"/>
                  </a:lnTo>
                  <a:lnTo>
                    <a:pt x="176" y="1"/>
                  </a:lnTo>
                  <a:lnTo>
                    <a:pt x="182" y="0"/>
                  </a:lnTo>
                  <a:lnTo>
                    <a:pt x="187" y="1"/>
                  </a:lnTo>
                  <a:lnTo>
                    <a:pt x="192" y="2"/>
                  </a:lnTo>
                  <a:lnTo>
                    <a:pt x="289" y="135"/>
                  </a:lnTo>
                  <a:lnTo>
                    <a:pt x="363" y="75"/>
                  </a:lnTo>
                  <a:lnTo>
                    <a:pt x="363" y="75"/>
                  </a:lnTo>
                  <a:lnTo>
                    <a:pt x="363" y="75"/>
                  </a:lnTo>
                  <a:lnTo>
                    <a:pt x="364" y="75"/>
                  </a:lnTo>
                  <a:lnTo>
                    <a:pt x="437" y="134"/>
                  </a:lnTo>
                  <a:lnTo>
                    <a:pt x="535" y="2"/>
                  </a:lnTo>
                  <a:lnTo>
                    <a:pt x="539" y="0"/>
                  </a:lnTo>
                  <a:lnTo>
                    <a:pt x="5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1070" y="398"/>
              <a:ext cx="139" cy="80"/>
            </a:xfrm>
            <a:custGeom>
              <a:avLst/>
              <a:gdLst>
                <a:gd name="T0" fmla="*/ 818 w 1116"/>
                <a:gd name="T1" fmla="*/ 0 h 645"/>
                <a:gd name="T2" fmla="*/ 831 w 1116"/>
                <a:gd name="T3" fmla="*/ 0 h 645"/>
                <a:gd name="T4" fmla="*/ 863 w 1116"/>
                <a:gd name="T5" fmla="*/ 8 h 645"/>
                <a:gd name="T6" fmla="*/ 893 w 1116"/>
                <a:gd name="T7" fmla="*/ 22 h 645"/>
                <a:gd name="T8" fmla="*/ 921 w 1116"/>
                <a:gd name="T9" fmla="*/ 39 h 645"/>
                <a:gd name="T10" fmla="*/ 945 w 1116"/>
                <a:gd name="T11" fmla="*/ 61 h 645"/>
                <a:gd name="T12" fmla="*/ 968 w 1116"/>
                <a:gd name="T13" fmla="*/ 88 h 645"/>
                <a:gd name="T14" fmla="*/ 989 w 1116"/>
                <a:gd name="T15" fmla="*/ 117 h 645"/>
                <a:gd name="T16" fmla="*/ 1007 w 1116"/>
                <a:gd name="T17" fmla="*/ 149 h 645"/>
                <a:gd name="T18" fmla="*/ 1024 w 1116"/>
                <a:gd name="T19" fmla="*/ 184 h 645"/>
                <a:gd name="T20" fmla="*/ 1039 w 1116"/>
                <a:gd name="T21" fmla="*/ 221 h 645"/>
                <a:gd name="T22" fmla="*/ 1052 w 1116"/>
                <a:gd name="T23" fmla="*/ 258 h 645"/>
                <a:gd name="T24" fmla="*/ 1064 w 1116"/>
                <a:gd name="T25" fmla="*/ 298 h 645"/>
                <a:gd name="T26" fmla="*/ 1074 w 1116"/>
                <a:gd name="T27" fmla="*/ 336 h 645"/>
                <a:gd name="T28" fmla="*/ 1083 w 1116"/>
                <a:gd name="T29" fmla="*/ 375 h 645"/>
                <a:gd name="T30" fmla="*/ 1091 w 1116"/>
                <a:gd name="T31" fmla="*/ 413 h 645"/>
                <a:gd name="T32" fmla="*/ 1096 w 1116"/>
                <a:gd name="T33" fmla="*/ 450 h 645"/>
                <a:gd name="T34" fmla="*/ 1101 w 1116"/>
                <a:gd name="T35" fmla="*/ 486 h 645"/>
                <a:gd name="T36" fmla="*/ 1106 w 1116"/>
                <a:gd name="T37" fmla="*/ 518 h 645"/>
                <a:gd name="T38" fmla="*/ 1109 w 1116"/>
                <a:gd name="T39" fmla="*/ 549 h 645"/>
                <a:gd name="T40" fmla="*/ 1112 w 1116"/>
                <a:gd name="T41" fmla="*/ 576 h 645"/>
                <a:gd name="T42" fmla="*/ 1113 w 1116"/>
                <a:gd name="T43" fmla="*/ 598 h 645"/>
                <a:gd name="T44" fmla="*/ 1114 w 1116"/>
                <a:gd name="T45" fmla="*/ 617 h 645"/>
                <a:gd name="T46" fmla="*/ 1115 w 1116"/>
                <a:gd name="T47" fmla="*/ 631 h 645"/>
                <a:gd name="T48" fmla="*/ 1116 w 1116"/>
                <a:gd name="T49" fmla="*/ 641 h 645"/>
                <a:gd name="T50" fmla="*/ 1116 w 1116"/>
                <a:gd name="T51" fmla="*/ 644 h 645"/>
                <a:gd name="T52" fmla="*/ 558 w 1116"/>
                <a:gd name="T53" fmla="*/ 644 h 645"/>
                <a:gd name="T54" fmla="*/ 558 w 1116"/>
                <a:gd name="T55" fmla="*/ 645 h 645"/>
                <a:gd name="T56" fmla="*/ 0 w 1116"/>
                <a:gd name="T57" fmla="*/ 644 h 645"/>
                <a:gd name="T58" fmla="*/ 0 w 1116"/>
                <a:gd name="T59" fmla="*/ 641 h 645"/>
                <a:gd name="T60" fmla="*/ 0 w 1116"/>
                <a:gd name="T61" fmla="*/ 632 h 645"/>
                <a:gd name="T62" fmla="*/ 1 w 1116"/>
                <a:gd name="T63" fmla="*/ 618 h 645"/>
                <a:gd name="T64" fmla="*/ 2 w 1116"/>
                <a:gd name="T65" fmla="*/ 599 h 645"/>
                <a:gd name="T66" fmla="*/ 4 w 1116"/>
                <a:gd name="T67" fmla="*/ 577 h 645"/>
                <a:gd name="T68" fmla="*/ 7 w 1116"/>
                <a:gd name="T69" fmla="*/ 549 h 645"/>
                <a:gd name="T70" fmla="*/ 10 w 1116"/>
                <a:gd name="T71" fmla="*/ 519 h 645"/>
                <a:gd name="T72" fmla="*/ 14 w 1116"/>
                <a:gd name="T73" fmla="*/ 486 h 645"/>
                <a:gd name="T74" fmla="*/ 19 w 1116"/>
                <a:gd name="T75" fmla="*/ 450 h 645"/>
                <a:gd name="T76" fmla="*/ 26 w 1116"/>
                <a:gd name="T77" fmla="*/ 414 h 645"/>
                <a:gd name="T78" fmla="*/ 33 w 1116"/>
                <a:gd name="T79" fmla="*/ 376 h 645"/>
                <a:gd name="T80" fmla="*/ 42 w 1116"/>
                <a:gd name="T81" fmla="*/ 337 h 645"/>
                <a:gd name="T82" fmla="*/ 53 w 1116"/>
                <a:gd name="T83" fmla="*/ 298 h 645"/>
                <a:gd name="T84" fmla="*/ 63 w 1116"/>
                <a:gd name="T85" fmla="*/ 259 h 645"/>
                <a:gd name="T86" fmla="*/ 77 w 1116"/>
                <a:gd name="T87" fmla="*/ 222 h 645"/>
                <a:gd name="T88" fmla="*/ 92 w 1116"/>
                <a:gd name="T89" fmla="*/ 185 h 645"/>
                <a:gd name="T90" fmla="*/ 108 w 1116"/>
                <a:gd name="T91" fmla="*/ 150 h 645"/>
                <a:gd name="T92" fmla="*/ 127 w 1116"/>
                <a:gd name="T93" fmla="*/ 118 h 645"/>
                <a:gd name="T94" fmla="*/ 148 w 1116"/>
                <a:gd name="T95" fmla="*/ 88 h 645"/>
                <a:gd name="T96" fmla="*/ 170 w 1116"/>
                <a:gd name="T97" fmla="*/ 62 h 645"/>
                <a:gd name="T98" fmla="*/ 196 w 1116"/>
                <a:gd name="T99" fmla="*/ 40 h 645"/>
                <a:gd name="T100" fmla="*/ 223 w 1116"/>
                <a:gd name="T101" fmla="*/ 22 h 645"/>
                <a:gd name="T102" fmla="*/ 252 w 1116"/>
                <a:gd name="T103" fmla="*/ 9 h 645"/>
                <a:gd name="T104" fmla="*/ 285 w 1116"/>
                <a:gd name="T105" fmla="*/ 1 h 645"/>
                <a:gd name="T106" fmla="*/ 297 w 1116"/>
                <a:gd name="T107" fmla="*/ 1 h 645"/>
                <a:gd name="T108" fmla="*/ 308 w 1116"/>
                <a:gd name="T109" fmla="*/ 5 h 645"/>
                <a:gd name="T110" fmla="*/ 450 w 1116"/>
                <a:gd name="T111" fmla="*/ 196 h 645"/>
                <a:gd name="T112" fmla="*/ 558 w 1116"/>
                <a:gd name="T113" fmla="*/ 111 h 645"/>
                <a:gd name="T114" fmla="*/ 558 w 1116"/>
                <a:gd name="T115" fmla="*/ 109 h 645"/>
                <a:gd name="T116" fmla="*/ 558 w 1116"/>
                <a:gd name="T117" fmla="*/ 109 h 645"/>
                <a:gd name="T118" fmla="*/ 666 w 1116"/>
                <a:gd name="T119" fmla="*/ 195 h 645"/>
                <a:gd name="T120" fmla="*/ 807 w 1116"/>
                <a:gd name="T121" fmla="*/ 4 h 645"/>
                <a:gd name="T122" fmla="*/ 818 w 1116"/>
                <a:gd name="T12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6" h="645">
                  <a:moveTo>
                    <a:pt x="818" y="0"/>
                  </a:moveTo>
                  <a:lnTo>
                    <a:pt x="831" y="0"/>
                  </a:lnTo>
                  <a:lnTo>
                    <a:pt x="863" y="8"/>
                  </a:lnTo>
                  <a:lnTo>
                    <a:pt x="893" y="22"/>
                  </a:lnTo>
                  <a:lnTo>
                    <a:pt x="921" y="39"/>
                  </a:lnTo>
                  <a:lnTo>
                    <a:pt x="945" y="61"/>
                  </a:lnTo>
                  <a:lnTo>
                    <a:pt x="968" y="88"/>
                  </a:lnTo>
                  <a:lnTo>
                    <a:pt x="989" y="117"/>
                  </a:lnTo>
                  <a:lnTo>
                    <a:pt x="1007" y="149"/>
                  </a:lnTo>
                  <a:lnTo>
                    <a:pt x="1024" y="184"/>
                  </a:lnTo>
                  <a:lnTo>
                    <a:pt x="1039" y="221"/>
                  </a:lnTo>
                  <a:lnTo>
                    <a:pt x="1052" y="258"/>
                  </a:lnTo>
                  <a:lnTo>
                    <a:pt x="1064" y="298"/>
                  </a:lnTo>
                  <a:lnTo>
                    <a:pt x="1074" y="336"/>
                  </a:lnTo>
                  <a:lnTo>
                    <a:pt x="1083" y="375"/>
                  </a:lnTo>
                  <a:lnTo>
                    <a:pt x="1091" y="413"/>
                  </a:lnTo>
                  <a:lnTo>
                    <a:pt x="1096" y="450"/>
                  </a:lnTo>
                  <a:lnTo>
                    <a:pt x="1101" y="486"/>
                  </a:lnTo>
                  <a:lnTo>
                    <a:pt x="1106" y="518"/>
                  </a:lnTo>
                  <a:lnTo>
                    <a:pt x="1109" y="549"/>
                  </a:lnTo>
                  <a:lnTo>
                    <a:pt x="1112" y="576"/>
                  </a:lnTo>
                  <a:lnTo>
                    <a:pt x="1113" y="598"/>
                  </a:lnTo>
                  <a:lnTo>
                    <a:pt x="1114" y="617"/>
                  </a:lnTo>
                  <a:lnTo>
                    <a:pt x="1115" y="631"/>
                  </a:lnTo>
                  <a:lnTo>
                    <a:pt x="1116" y="641"/>
                  </a:lnTo>
                  <a:lnTo>
                    <a:pt x="1116" y="644"/>
                  </a:lnTo>
                  <a:lnTo>
                    <a:pt x="558" y="644"/>
                  </a:lnTo>
                  <a:lnTo>
                    <a:pt x="558" y="645"/>
                  </a:lnTo>
                  <a:lnTo>
                    <a:pt x="0" y="644"/>
                  </a:lnTo>
                  <a:lnTo>
                    <a:pt x="0" y="641"/>
                  </a:lnTo>
                  <a:lnTo>
                    <a:pt x="0" y="632"/>
                  </a:lnTo>
                  <a:lnTo>
                    <a:pt x="1" y="618"/>
                  </a:lnTo>
                  <a:lnTo>
                    <a:pt x="2" y="599"/>
                  </a:lnTo>
                  <a:lnTo>
                    <a:pt x="4" y="577"/>
                  </a:lnTo>
                  <a:lnTo>
                    <a:pt x="7" y="549"/>
                  </a:lnTo>
                  <a:lnTo>
                    <a:pt x="10" y="519"/>
                  </a:lnTo>
                  <a:lnTo>
                    <a:pt x="14" y="486"/>
                  </a:lnTo>
                  <a:lnTo>
                    <a:pt x="19" y="450"/>
                  </a:lnTo>
                  <a:lnTo>
                    <a:pt x="26" y="414"/>
                  </a:lnTo>
                  <a:lnTo>
                    <a:pt x="33" y="376"/>
                  </a:lnTo>
                  <a:lnTo>
                    <a:pt x="42" y="337"/>
                  </a:lnTo>
                  <a:lnTo>
                    <a:pt x="53" y="298"/>
                  </a:lnTo>
                  <a:lnTo>
                    <a:pt x="63" y="259"/>
                  </a:lnTo>
                  <a:lnTo>
                    <a:pt x="77" y="222"/>
                  </a:lnTo>
                  <a:lnTo>
                    <a:pt x="92" y="185"/>
                  </a:lnTo>
                  <a:lnTo>
                    <a:pt x="108" y="150"/>
                  </a:lnTo>
                  <a:lnTo>
                    <a:pt x="127" y="118"/>
                  </a:lnTo>
                  <a:lnTo>
                    <a:pt x="148" y="88"/>
                  </a:lnTo>
                  <a:lnTo>
                    <a:pt x="170" y="62"/>
                  </a:lnTo>
                  <a:lnTo>
                    <a:pt x="196" y="40"/>
                  </a:lnTo>
                  <a:lnTo>
                    <a:pt x="223" y="22"/>
                  </a:lnTo>
                  <a:lnTo>
                    <a:pt x="252" y="9"/>
                  </a:lnTo>
                  <a:lnTo>
                    <a:pt x="285" y="1"/>
                  </a:lnTo>
                  <a:lnTo>
                    <a:pt x="297" y="1"/>
                  </a:lnTo>
                  <a:lnTo>
                    <a:pt x="308" y="5"/>
                  </a:lnTo>
                  <a:lnTo>
                    <a:pt x="450" y="196"/>
                  </a:lnTo>
                  <a:lnTo>
                    <a:pt x="558" y="111"/>
                  </a:lnTo>
                  <a:lnTo>
                    <a:pt x="558" y="109"/>
                  </a:lnTo>
                  <a:lnTo>
                    <a:pt x="558" y="109"/>
                  </a:lnTo>
                  <a:lnTo>
                    <a:pt x="666" y="195"/>
                  </a:lnTo>
                  <a:lnTo>
                    <a:pt x="807" y="4"/>
                  </a:lnTo>
                  <a:lnTo>
                    <a:pt x="8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1163" y="360"/>
              <a:ext cx="111" cy="65"/>
            </a:xfrm>
            <a:custGeom>
              <a:avLst/>
              <a:gdLst>
                <a:gd name="T0" fmla="*/ 687 w 890"/>
                <a:gd name="T1" fmla="*/ 7 h 524"/>
                <a:gd name="T2" fmla="*/ 737 w 890"/>
                <a:gd name="T3" fmla="*/ 36 h 524"/>
                <a:gd name="T4" fmla="*/ 778 w 890"/>
                <a:gd name="T5" fmla="*/ 82 h 524"/>
                <a:gd name="T6" fmla="*/ 811 w 890"/>
                <a:gd name="T7" fmla="*/ 139 h 524"/>
                <a:gd name="T8" fmla="*/ 836 w 890"/>
                <a:gd name="T9" fmla="*/ 204 h 524"/>
                <a:gd name="T10" fmla="*/ 856 w 890"/>
                <a:gd name="T11" fmla="*/ 274 h 524"/>
                <a:gd name="T12" fmla="*/ 869 w 890"/>
                <a:gd name="T13" fmla="*/ 341 h 524"/>
                <a:gd name="T14" fmla="*/ 879 w 890"/>
                <a:gd name="T15" fmla="*/ 404 h 524"/>
                <a:gd name="T16" fmla="*/ 886 w 890"/>
                <a:gd name="T17" fmla="*/ 457 h 524"/>
                <a:gd name="T18" fmla="*/ 889 w 890"/>
                <a:gd name="T19" fmla="*/ 498 h 524"/>
                <a:gd name="T20" fmla="*/ 890 w 890"/>
                <a:gd name="T21" fmla="*/ 519 h 524"/>
                <a:gd name="T22" fmla="*/ 437 w 890"/>
                <a:gd name="T23" fmla="*/ 524 h 524"/>
                <a:gd name="T24" fmla="*/ 315 w 890"/>
                <a:gd name="T25" fmla="*/ 524 h 524"/>
                <a:gd name="T26" fmla="*/ 285 w 890"/>
                <a:gd name="T27" fmla="*/ 454 h 524"/>
                <a:gd name="T28" fmla="*/ 248 w 890"/>
                <a:gd name="T29" fmla="*/ 391 h 524"/>
                <a:gd name="T30" fmla="*/ 203 w 890"/>
                <a:gd name="T31" fmla="*/ 340 h 524"/>
                <a:gd name="T32" fmla="*/ 151 w 890"/>
                <a:gd name="T33" fmla="*/ 302 h 524"/>
                <a:gd name="T34" fmla="*/ 89 w 890"/>
                <a:gd name="T35" fmla="*/ 283 h 524"/>
                <a:gd name="T36" fmla="*/ 63 w 890"/>
                <a:gd name="T37" fmla="*/ 285 h 524"/>
                <a:gd name="T38" fmla="*/ 51 w 890"/>
                <a:gd name="T39" fmla="*/ 290 h 524"/>
                <a:gd name="T40" fmla="*/ 8 w 890"/>
                <a:gd name="T41" fmla="*/ 315 h 524"/>
                <a:gd name="T42" fmla="*/ 74 w 890"/>
                <a:gd name="T43" fmla="*/ 257 h 524"/>
                <a:gd name="T44" fmla="*/ 128 w 890"/>
                <a:gd name="T45" fmla="*/ 188 h 524"/>
                <a:gd name="T46" fmla="*/ 167 w 890"/>
                <a:gd name="T47" fmla="*/ 112 h 524"/>
                <a:gd name="T48" fmla="*/ 194 w 890"/>
                <a:gd name="T49" fmla="*/ 65 h 524"/>
                <a:gd name="T50" fmla="*/ 212 w 890"/>
                <a:gd name="T51" fmla="*/ 43 h 524"/>
                <a:gd name="T52" fmla="*/ 217 w 890"/>
                <a:gd name="T53" fmla="*/ 2 h 524"/>
                <a:gd name="T54" fmla="*/ 226 w 890"/>
                <a:gd name="T55" fmla="*/ 2 h 524"/>
                <a:gd name="T56" fmla="*/ 233 w 890"/>
                <a:gd name="T57" fmla="*/ 3 h 524"/>
                <a:gd name="T58" fmla="*/ 437 w 890"/>
                <a:gd name="T59" fmla="*/ 90 h 524"/>
                <a:gd name="T60" fmla="*/ 437 w 890"/>
                <a:gd name="T61" fmla="*/ 90 h 524"/>
                <a:gd name="T62" fmla="*/ 524 w 890"/>
                <a:gd name="T63" fmla="*/ 159 h 524"/>
                <a:gd name="T64" fmla="*/ 648 w 890"/>
                <a:gd name="T6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0" h="524">
                  <a:moveTo>
                    <a:pt x="659" y="0"/>
                  </a:moveTo>
                  <a:lnTo>
                    <a:pt x="687" y="7"/>
                  </a:lnTo>
                  <a:lnTo>
                    <a:pt x="712" y="19"/>
                  </a:lnTo>
                  <a:lnTo>
                    <a:pt x="737" y="36"/>
                  </a:lnTo>
                  <a:lnTo>
                    <a:pt x="758" y="58"/>
                  </a:lnTo>
                  <a:lnTo>
                    <a:pt x="778" y="82"/>
                  </a:lnTo>
                  <a:lnTo>
                    <a:pt x="795" y="109"/>
                  </a:lnTo>
                  <a:lnTo>
                    <a:pt x="811" y="139"/>
                  </a:lnTo>
                  <a:lnTo>
                    <a:pt x="825" y="171"/>
                  </a:lnTo>
                  <a:lnTo>
                    <a:pt x="836" y="204"/>
                  </a:lnTo>
                  <a:lnTo>
                    <a:pt x="847" y="238"/>
                  </a:lnTo>
                  <a:lnTo>
                    <a:pt x="856" y="274"/>
                  </a:lnTo>
                  <a:lnTo>
                    <a:pt x="863" y="308"/>
                  </a:lnTo>
                  <a:lnTo>
                    <a:pt x="869" y="341"/>
                  </a:lnTo>
                  <a:lnTo>
                    <a:pt x="875" y="374"/>
                  </a:lnTo>
                  <a:lnTo>
                    <a:pt x="879" y="404"/>
                  </a:lnTo>
                  <a:lnTo>
                    <a:pt x="883" y="433"/>
                  </a:lnTo>
                  <a:lnTo>
                    <a:pt x="886" y="457"/>
                  </a:lnTo>
                  <a:lnTo>
                    <a:pt x="888" y="480"/>
                  </a:lnTo>
                  <a:lnTo>
                    <a:pt x="889" y="498"/>
                  </a:lnTo>
                  <a:lnTo>
                    <a:pt x="890" y="511"/>
                  </a:lnTo>
                  <a:lnTo>
                    <a:pt x="890" y="519"/>
                  </a:lnTo>
                  <a:lnTo>
                    <a:pt x="890" y="523"/>
                  </a:lnTo>
                  <a:lnTo>
                    <a:pt x="437" y="524"/>
                  </a:lnTo>
                  <a:lnTo>
                    <a:pt x="437" y="524"/>
                  </a:lnTo>
                  <a:lnTo>
                    <a:pt x="315" y="524"/>
                  </a:lnTo>
                  <a:lnTo>
                    <a:pt x="301" y="488"/>
                  </a:lnTo>
                  <a:lnTo>
                    <a:pt x="285" y="454"/>
                  </a:lnTo>
                  <a:lnTo>
                    <a:pt x="268" y="422"/>
                  </a:lnTo>
                  <a:lnTo>
                    <a:pt x="248" y="391"/>
                  </a:lnTo>
                  <a:lnTo>
                    <a:pt x="227" y="364"/>
                  </a:lnTo>
                  <a:lnTo>
                    <a:pt x="203" y="340"/>
                  </a:lnTo>
                  <a:lnTo>
                    <a:pt x="179" y="319"/>
                  </a:lnTo>
                  <a:lnTo>
                    <a:pt x="151" y="302"/>
                  </a:lnTo>
                  <a:lnTo>
                    <a:pt x="121" y="291"/>
                  </a:lnTo>
                  <a:lnTo>
                    <a:pt x="89" y="283"/>
                  </a:lnTo>
                  <a:lnTo>
                    <a:pt x="75" y="283"/>
                  </a:lnTo>
                  <a:lnTo>
                    <a:pt x="63" y="285"/>
                  </a:lnTo>
                  <a:lnTo>
                    <a:pt x="56" y="287"/>
                  </a:lnTo>
                  <a:lnTo>
                    <a:pt x="51" y="290"/>
                  </a:lnTo>
                  <a:lnTo>
                    <a:pt x="0" y="357"/>
                  </a:lnTo>
                  <a:lnTo>
                    <a:pt x="8" y="315"/>
                  </a:lnTo>
                  <a:lnTo>
                    <a:pt x="43" y="287"/>
                  </a:lnTo>
                  <a:lnTo>
                    <a:pt x="74" y="257"/>
                  </a:lnTo>
                  <a:lnTo>
                    <a:pt x="103" y="224"/>
                  </a:lnTo>
                  <a:lnTo>
                    <a:pt x="128" y="188"/>
                  </a:lnTo>
                  <a:lnTo>
                    <a:pt x="149" y="151"/>
                  </a:lnTo>
                  <a:lnTo>
                    <a:pt x="167" y="112"/>
                  </a:lnTo>
                  <a:lnTo>
                    <a:pt x="181" y="73"/>
                  </a:lnTo>
                  <a:lnTo>
                    <a:pt x="194" y="65"/>
                  </a:lnTo>
                  <a:lnTo>
                    <a:pt x="205" y="55"/>
                  </a:lnTo>
                  <a:lnTo>
                    <a:pt x="212" y="43"/>
                  </a:lnTo>
                  <a:lnTo>
                    <a:pt x="215" y="28"/>
                  </a:lnTo>
                  <a:lnTo>
                    <a:pt x="217" y="2"/>
                  </a:lnTo>
                  <a:lnTo>
                    <a:pt x="222" y="2"/>
                  </a:lnTo>
                  <a:lnTo>
                    <a:pt x="226" y="2"/>
                  </a:lnTo>
                  <a:lnTo>
                    <a:pt x="230" y="2"/>
                  </a:lnTo>
                  <a:lnTo>
                    <a:pt x="233" y="3"/>
                  </a:lnTo>
                  <a:lnTo>
                    <a:pt x="349" y="159"/>
                  </a:lnTo>
                  <a:lnTo>
                    <a:pt x="437" y="90"/>
                  </a:lnTo>
                  <a:lnTo>
                    <a:pt x="437" y="90"/>
                  </a:lnTo>
                  <a:lnTo>
                    <a:pt x="437" y="90"/>
                  </a:lnTo>
                  <a:lnTo>
                    <a:pt x="437" y="89"/>
                  </a:lnTo>
                  <a:lnTo>
                    <a:pt x="524" y="159"/>
                  </a:lnTo>
                  <a:lnTo>
                    <a:pt x="640" y="3"/>
                  </a:lnTo>
                  <a:lnTo>
                    <a:pt x="648" y="0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1005" y="360"/>
              <a:ext cx="111" cy="65"/>
            </a:xfrm>
            <a:custGeom>
              <a:avLst/>
              <a:gdLst>
                <a:gd name="T0" fmla="*/ 677 w 888"/>
                <a:gd name="T1" fmla="*/ 1 h 524"/>
                <a:gd name="T2" fmla="*/ 682 w 888"/>
                <a:gd name="T3" fmla="*/ 25 h 524"/>
                <a:gd name="T4" fmla="*/ 693 w 888"/>
                <a:gd name="T5" fmla="*/ 55 h 524"/>
                <a:gd name="T6" fmla="*/ 719 w 888"/>
                <a:gd name="T7" fmla="*/ 73 h 524"/>
                <a:gd name="T8" fmla="*/ 754 w 888"/>
                <a:gd name="T9" fmla="*/ 160 h 524"/>
                <a:gd name="T10" fmla="*/ 809 w 888"/>
                <a:gd name="T11" fmla="*/ 240 h 524"/>
                <a:gd name="T12" fmla="*/ 879 w 888"/>
                <a:gd name="T13" fmla="*/ 308 h 524"/>
                <a:gd name="T14" fmla="*/ 839 w 888"/>
                <a:gd name="T15" fmla="*/ 291 h 524"/>
                <a:gd name="T16" fmla="*/ 826 w 888"/>
                <a:gd name="T17" fmla="*/ 285 h 524"/>
                <a:gd name="T18" fmla="*/ 801 w 888"/>
                <a:gd name="T19" fmla="*/ 284 h 524"/>
                <a:gd name="T20" fmla="*/ 739 w 888"/>
                <a:gd name="T21" fmla="*/ 303 h 524"/>
                <a:gd name="T22" fmla="*/ 687 w 888"/>
                <a:gd name="T23" fmla="*/ 340 h 524"/>
                <a:gd name="T24" fmla="*/ 642 w 888"/>
                <a:gd name="T25" fmla="*/ 391 h 524"/>
                <a:gd name="T26" fmla="*/ 606 w 888"/>
                <a:gd name="T27" fmla="*/ 453 h 524"/>
                <a:gd name="T28" fmla="*/ 576 w 888"/>
                <a:gd name="T29" fmla="*/ 524 h 524"/>
                <a:gd name="T30" fmla="*/ 453 w 888"/>
                <a:gd name="T31" fmla="*/ 524 h 524"/>
                <a:gd name="T32" fmla="*/ 0 w 888"/>
                <a:gd name="T33" fmla="*/ 520 h 524"/>
                <a:gd name="T34" fmla="*/ 1 w 888"/>
                <a:gd name="T35" fmla="*/ 499 h 524"/>
                <a:gd name="T36" fmla="*/ 4 w 888"/>
                <a:gd name="T37" fmla="*/ 458 h 524"/>
                <a:gd name="T38" fmla="*/ 9 w 888"/>
                <a:gd name="T39" fmla="*/ 405 h 524"/>
                <a:gd name="T40" fmla="*/ 19 w 888"/>
                <a:gd name="T41" fmla="*/ 342 h 524"/>
                <a:gd name="T42" fmla="*/ 33 w 888"/>
                <a:gd name="T43" fmla="*/ 274 h 524"/>
                <a:gd name="T44" fmla="*/ 53 w 888"/>
                <a:gd name="T45" fmla="*/ 205 h 524"/>
                <a:gd name="T46" fmla="*/ 79 w 888"/>
                <a:gd name="T47" fmla="*/ 140 h 524"/>
                <a:gd name="T48" fmla="*/ 112 w 888"/>
                <a:gd name="T49" fmla="*/ 82 h 524"/>
                <a:gd name="T50" fmla="*/ 152 w 888"/>
                <a:gd name="T51" fmla="*/ 37 h 524"/>
                <a:gd name="T52" fmla="*/ 203 w 888"/>
                <a:gd name="T53" fmla="*/ 8 h 524"/>
                <a:gd name="T54" fmla="*/ 241 w 888"/>
                <a:gd name="T55" fmla="*/ 1 h 524"/>
                <a:gd name="T56" fmla="*/ 365 w 888"/>
                <a:gd name="T57" fmla="*/ 159 h 524"/>
                <a:gd name="T58" fmla="*/ 453 w 888"/>
                <a:gd name="T59" fmla="*/ 89 h 524"/>
                <a:gd name="T60" fmla="*/ 656 w 888"/>
                <a:gd name="T61" fmla="*/ 3 h 524"/>
                <a:gd name="T62" fmla="*/ 674 w 888"/>
                <a:gd name="T63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8" h="524">
                  <a:moveTo>
                    <a:pt x="674" y="0"/>
                  </a:moveTo>
                  <a:lnTo>
                    <a:pt x="677" y="1"/>
                  </a:lnTo>
                  <a:lnTo>
                    <a:pt x="680" y="2"/>
                  </a:lnTo>
                  <a:lnTo>
                    <a:pt x="682" y="25"/>
                  </a:lnTo>
                  <a:lnTo>
                    <a:pt x="685" y="42"/>
                  </a:lnTo>
                  <a:lnTo>
                    <a:pt x="693" y="55"/>
                  </a:lnTo>
                  <a:lnTo>
                    <a:pt x="704" y="65"/>
                  </a:lnTo>
                  <a:lnTo>
                    <a:pt x="719" y="73"/>
                  </a:lnTo>
                  <a:lnTo>
                    <a:pt x="734" y="116"/>
                  </a:lnTo>
                  <a:lnTo>
                    <a:pt x="754" y="160"/>
                  </a:lnTo>
                  <a:lnTo>
                    <a:pt x="780" y="202"/>
                  </a:lnTo>
                  <a:lnTo>
                    <a:pt x="809" y="240"/>
                  </a:lnTo>
                  <a:lnTo>
                    <a:pt x="842" y="276"/>
                  </a:lnTo>
                  <a:lnTo>
                    <a:pt x="879" y="308"/>
                  </a:lnTo>
                  <a:lnTo>
                    <a:pt x="888" y="356"/>
                  </a:lnTo>
                  <a:lnTo>
                    <a:pt x="839" y="291"/>
                  </a:lnTo>
                  <a:lnTo>
                    <a:pt x="835" y="288"/>
                  </a:lnTo>
                  <a:lnTo>
                    <a:pt x="826" y="285"/>
                  </a:lnTo>
                  <a:lnTo>
                    <a:pt x="814" y="284"/>
                  </a:lnTo>
                  <a:lnTo>
                    <a:pt x="801" y="284"/>
                  </a:lnTo>
                  <a:lnTo>
                    <a:pt x="769" y="292"/>
                  </a:lnTo>
                  <a:lnTo>
                    <a:pt x="739" y="303"/>
                  </a:lnTo>
                  <a:lnTo>
                    <a:pt x="712" y="319"/>
                  </a:lnTo>
                  <a:lnTo>
                    <a:pt x="687" y="340"/>
                  </a:lnTo>
                  <a:lnTo>
                    <a:pt x="663" y="364"/>
                  </a:lnTo>
                  <a:lnTo>
                    <a:pt x="642" y="391"/>
                  </a:lnTo>
                  <a:lnTo>
                    <a:pt x="623" y="421"/>
                  </a:lnTo>
                  <a:lnTo>
                    <a:pt x="606" y="453"/>
                  </a:lnTo>
                  <a:lnTo>
                    <a:pt x="590" y="487"/>
                  </a:lnTo>
                  <a:lnTo>
                    <a:pt x="576" y="524"/>
                  </a:lnTo>
                  <a:lnTo>
                    <a:pt x="453" y="524"/>
                  </a:lnTo>
                  <a:lnTo>
                    <a:pt x="453" y="52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0" y="512"/>
                  </a:lnTo>
                  <a:lnTo>
                    <a:pt x="1" y="499"/>
                  </a:lnTo>
                  <a:lnTo>
                    <a:pt x="2" y="481"/>
                  </a:lnTo>
                  <a:lnTo>
                    <a:pt x="4" y="458"/>
                  </a:lnTo>
                  <a:lnTo>
                    <a:pt x="6" y="433"/>
                  </a:lnTo>
                  <a:lnTo>
                    <a:pt x="9" y="405"/>
                  </a:lnTo>
                  <a:lnTo>
                    <a:pt x="13" y="374"/>
                  </a:lnTo>
                  <a:lnTo>
                    <a:pt x="19" y="342"/>
                  </a:lnTo>
                  <a:lnTo>
                    <a:pt x="25" y="309"/>
                  </a:lnTo>
                  <a:lnTo>
                    <a:pt x="33" y="274"/>
                  </a:lnTo>
                  <a:lnTo>
                    <a:pt x="42" y="239"/>
                  </a:lnTo>
                  <a:lnTo>
                    <a:pt x="53" y="205"/>
                  </a:lnTo>
                  <a:lnTo>
                    <a:pt x="65" y="172"/>
                  </a:lnTo>
                  <a:lnTo>
                    <a:pt x="79" y="140"/>
                  </a:lnTo>
                  <a:lnTo>
                    <a:pt x="94" y="110"/>
                  </a:lnTo>
                  <a:lnTo>
                    <a:pt x="112" y="82"/>
                  </a:lnTo>
                  <a:lnTo>
                    <a:pt x="131" y="58"/>
                  </a:lnTo>
                  <a:lnTo>
                    <a:pt x="152" y="37"/>
                  </a:lnTo>
                  <a:lnTo>
                    <a:pt x="176" y="20"/>
                  </a:lnTo>
                  <a:lnTo>
                    <a:pt x="203" y="8"/>
                  </a:lnTo>
                  <a:lnTo>
                    <a:pt x="231" y="1"/>
                  </a:lnTo>
                  <a:lnTo>
                    <a:pt x="241" y="1"/>
                  </a:lnTo>
                  <a:lnTo>
                    <a:pt x="250" y="3"/>
                  </a:lnTo>
                  <a:lnTo>
                    <a:pt x="365" y="159"/>
                  </a:lnTo>
                  <a:lnTo>
                    <a:pt x="453" y="90"/>
                  </a:lnTo>
                  <a:lnTo>
                    <a:pt x="453" y="89"/>
                  </a:lnTo>
                  <a:lnTo>
                    <a:pt x="541" y="159"/>
                  </a:lnTo>
                  <a:lnTo>
                    <a:pt x="656" y="3"/>
                  </a:lnTo>
                  <a:lnTo>
                    <a:pt x="663" y="0"/>
                  </a:lnTo>
                  <a:lnTo>
                    <a:pt x="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928" y="135"/>
              <a:ext cx="439" cy="420"/>
            </a:xfrm>
            <a:custGeom>
              <a:avLst/>
              <a:gdLst>
                <a:gd name="T0" fmla="*/ 3009 w 3509"/>
                <a:gd name="T1" fmla="*/ 376 h 3354"/>
                <a:gd name="T2" fmla="*/ 3203 w 3509"/>
                <a:gd name="T3" fmla="*/ 614 h 3354"/>
                <a:gd name="T4" fmla="*/ 3354 w 3509"/>
                <a:gd name="T5" fmla="*/ 881 h 3354"/>
                <a:gd name="T6" fmla="*/ 3456 w 3509"/>
                <a:gd name="T7" fmla="*/ 1176 h 3354"/>
                <a:gd name="T8" fmla="*/ 3506 w 3509"/>
                <a:gd name="T9" fmla="*/ 1491 h 3354"/>
                <a:gd name="T10" fmla="*/ 3496 w 3509"/>
                <a:gd name="T11" fmla="*/ 1812 h 3354"/>
                <a:gd name="T12" fmla="*/ 3432 w 3509"/>
                <a:gd name="T13" fmla="*/ 2115 h 3354"/>
                <a:gd name="T14" fmla="*/ 3317 w 3509"/>
                <a:gd name="T15" fmla="*/ 2396 h 3354"/>
                <a:gd name="T16" fmla="*/ 3158 w 3509"/>
                <a:gd name="T17" fmla="*/ 2651 h 3354"/>
                <a:gd name="T18" fmla="*/ 2958 w 3509"/>
                <a:gd name="T19" fmla="*/ 2875 h 3354"/>
                <a:gd name="T20" fmla="*/ 2724 w 3509"/>
                <a:gd name="T21" fmla="*/ 3061 h 3354"/>
                <a:gd name="T22" fmla="*/ 2460 w 3509"/>
                <a:gd name="T23" fmla="*/ 3206 h 3354"/>
                <a:gd name="T24" fmla="*/ 2170 w 3509"/>
                <a:gd name="T25" fmla="*/ 3304 h 3354"/>
                <a:gd name="T26" fmla="*/ 1860 w 3509"/>
                <a:gd name="T27" fmla="*/ 3350 h 3354"/>
                <a:gd name="T28" fmla="*/ 1543 w 3509"/>
                <a:gd name="T29" fmla="*/ 3341 h 3354"/>
                <a:gd name="T30" fmla="*/ 1239 w 3509"/>
                <a:gd name="T31" fmla="*/ 3277 h 3354"/>
                <a:gd name="T32" fmla="*/ 958 w 3509"/>
                <a:gd name="T33" fmla="*/ 3162 h 3354"/>
                <a:gd name="T34" fmla="*/ 702 w 3509"/>
                <a:gd name="T35" fmla="*/ 3003 h 3354"/>
                <a:gd name="T36" fmla="*/ 480 w 3509"/>
                <a:gd name="T37" fmla="*/ 2804 h 3354"/>
                <a:gd name="T38" fmla="*/ 293 w 3509"/>
                <a:gd name="T39" fmla="*/ 2569 h 3354"/>
                <a:gd name="T40" fmla="*/ 149 w 3509"/>
                <a:gd name="T41" fmla="*/ 2305 h 3354"/>
                <a:gd name="T42" fmla="*/ 50 w 3509"/>
                <a:gd name="T43" fmla="*/ 2016 h 3354"/>
                <a:gd name="T44" fmla="*/ 3 w 3509"/>
                <a:gd name="T45" fmla="*/ 1706 h 3354"/>
                <a:gd name="T46" fmla="*/ 13 w 3509"/>
                <a:gd name="T47" fmla="*/ 1387 h 3354"/>
                <a:gd name="T48" fmla="*/ 78 w 3509"/>
                <a:gd name="T49" fmla="*/ 1082 h 3354"/>
                <a:gd name="T50" fmla="*/ 194 w 3509"/>
                <a:gd name="T51" fmla="*/ 799 h 3354"/>
                <a:gd name="T52" fmla="*/ 355 w 3509"/>
                <a:gd name="T53" fmla="*/ 543 h 3354"/>
                <a:gd name="T54" fmla="*/ 557 w 3509"/>
                <a:gd name="T55" fmla="*/ 320 h 3354"/>
                <a:gd name="T56" fmla="*/ 794 w 3509"/>
                <a:gd name="T57" fmla="*/ 132 h 3354"/>
                <a:gd name="T58" fmla="*/ 1146 w 3509"/>
                <a:gd name="T59" fmla="*/ 208 h 3354"/>
                <a:gd name="T60" fmla="*/ 906 w 3509"/>
                <a:gd name="T61" fmla="*/ 342 h 3354"/>
                <a:gd name="T62" fmla="*/ 694 w 3509"/>
                <a:gd name="T63" fmla="*/ 514 h 3354"/>
                <a:gd name="T64" fmla="*/ 515 w 3509"/>
                <a:gd name="T65" fmla="*/ 722 h 3354"/>
                <a:gd name="T66" fmla="*/ 377 w 3509"/>
                <a:gd name="T67" fmla="*/ 959 h 3354"/>
                <a:gd name="T68" fmla="*/ 283 w 3509"/>
                <a:gd name="T69" fmla="*/ 1221 h 3354"/>
                <a:gd name="T70" fmla="*/ 238 w 3509"/>
                <a:gd name="T71" fmla="*/ 1502 h 3354"/>
                <a:gd name="T72" fmla="*/ 248 w 3509"/>
                <a:gd name="T73" fmla="*/ 1798 h 3354"/>
                <a:gd name="T74" fmla="*/ 312 w 3509"/>
                <a:gd name="T75" fmla="*/ 2079 h 3354"/>
                <a:gd name="T76" fmla="*/ 428 w 3509"/>
                <a:gd name="T77" fmla="*/ 2339 h 3354"/>
                <a:gd name="T78" fmla="*/ 586 w 3509"/>
                <a:gd name="T79" fmla="*/ 2570 h 3354"/>
                <a:gd name="T80" fmla="*/ 784 w 3509"/>
                <a:gd name="T81" fmla="*/ 2768 h 3354"/>
                <a:gd name="T82" fmla="*/ 1016 w 3509"/>
                <a:gd name="T83" fmla="*/ 2927 h 3354"/>
                <a:gd name="T84" fmla="*/ 1274 w 3509"/>
                <a:gd name="T85" fmla="*/ 3041 h 3354"/>
                <a:gd name="T86" fmla="*/ 1557 w 3509"/>
                <a:gd name="T87" fmla="*/ 3106 h 3354"/>
                <a:gd name="T88" fmla="*/ 1854 w 3509"/>
                <a:gd name="T89" fmla="*/ 3115 h 3354"/>
                <a:gd name="T90" fmla="*/ 2141 w 3509"/>
                <a:gd name="T91" fmla="*/ 3068 h 3354"/>
                <a:gd name="T92" fmla="*/ 2410 w 3509"/>
                <a:gd name="T93" fmla="*/ 2970 h 3354"/>
                <a:gd name="T94" fmla="*/ 2650 w 3509"/>
                <a:gd name="T95" fmla="*/ 2826 h 3354"/>
                <a:gd name="T96" fmla="*/ 2860 w 3509"/>
                <a:gd name="T97" fmla="*/ 2639 h 3354"/>
                <a:gd name="T98" fmla="*/ 3033 w 3509"/>
                <a:gd name="T99" fmla="*/ 2419 h 3354"/>
                <a:gd name="T100" fmla="*/ 3162 w 3509"/>
                <a:gd name="T101" fmla="*/ 2169 h 3354"/>
                <a:gd name="T102" fmla="*/ 3245 w 3509"/>
                <a:gd name="T103" fmla="*/ 1893 h 3354"/>
                <a:gd name="T104" fmla="*/ 3272 w 3509"/>
                <a:gd name="T105" fmla="*/ 1600 h 3354"/>
                <a:gd name="T106" fmla="*/ 3245 w 3509"/>
                <a:gd name="T107" fmla="*/ 1310 h 3354"/>
                <a:gd name="T108" fmla="*/ 3165 w 3509"/>
                <a:gd name="T109" fmla="*/ 1038 h 3354"/>
                <a:gd name="T110" fmla="*/ 3037 w 3509"/>
                <a:gd name="T111" fmla="*/ 790 h 3354"/>
                <a:gd name="T112" fmla="*/ 2868 w 3509"/>
                <a:gd name="T113" fmla="*/ 571 h 3354"/>
                <a:gd name="T114" fmla="*/ 2396 w 3509"/>
                <a:gd name="T115" fmla="*/ 94 h 3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09" h="3354">
                  <a:moveTo>
                    <a:pt x="3138" y="0"/>
                  </a:moveTo>
                  <a:lnTo>
                    <a:pt x="2936" y="306"/>
                  </a:lnTo>
                  <a:lnTo>
                    <a:pt x="3009" y="376"/>
                  </a:lnTo>
                  <a:lnTo>
                    <a:pt x="3078" y="451"/>
                  </a:lnTo>
                  <a:lnTo>
                    <a:pt x="3143" y="530"/>
                  </a:lnTo>
                  <a:lnTo>
                    <a:pt x="3203" y="614"/>
                  </a:lnTo>
                  <a:lnTo>
                    <a:pt x="3259" y="699"/>
                  </a:lnTo>
                  <a:lnTo>
                    <a:pt x="3309" y="789"/>
                  </a:lnTo>
                  <a:lnTo>
                    <a:pt x="3354" y="881"/>
                  </a:lnTo>
                  <a:lnTo>
                    <a:pt x="3393" y="977"/>
                  </a:lnTo>
                  <a:lnTo>
                    <a:pt x="3428" y="1074"/>
                  </a:lnTo>
                  <a:lnTo>
                    <a:pt x="3456" y="1176"/>
                  </a:lnTo>
                  <a:lnTo>
                    <a:pt x="3479" y="1279"/>
                  </a:lnTo>
                  <a:lnTo>
                    <a:pt x="3495" y="1383"/>
                  </a:lnTo>
                  <a:lnTo>
                    <a:pt x="3506" y="1491"/>
                  </a:lnTo>
                  <a:lnTo>
                    <a:pt x="3509" y="1600"/>
                  </a:lnTo>
                  <a:lnTo>
                    <a:pt x="3506" y="1706"/>
                  </a:lnTo>
                  <a:lnTo>
                    <a:pt x="3496" y="1812"/>
                  </a:lnTo>
                  <a:lnTo>
                    <a:pt x="3480" y="1915"/>
                  </a:lnTo>
                  <a:lnTo>
                    <a:pt x="3459" y="2016"/>
                  </a:lnTo>
                  <a:lnTo>
                    <a:pt x="3432" y="2115"/>
                  </a:lnTo>
                  <a:lnTo>
                    <a:pt x="3399" y="2211"/>
                  </a:lnTo>
                  <a:lnTo>
                    <a:pt x="3360" y="2305"/>
                  </a:lnTo>
                  <a:lnTo>
                    <a:pt x="3317" y="2396"/>
                  </a:lnTo>
                  <a:lnTo>
                    <a:pt x="3268" y="2484"/>
                  </a:lnTo>
                  <a:lnTo>
                    <a:pt x="3216" y="2569"/>
                  </a:lnTo>
                  <a:lnTo>
                    <a:pt x="3158" y="2651"/>
                  </a:lnTo>
                  <a:lnTo>
                    <a:pt x="3095" y="2729"/>
                  </a:lnTo>
                  <a:lnTo>
                    <a:pt x="3029" y="2804"/>
                  </a:lnTo>
                  <a:lnTo>
                    <a:pt x="2958" y="2875"/>
                  </a:lnTo>
                  <a:lnTo>
                    <a:pt x="2883" y="2941"/>
                  </a:lnTo>
                  <a:lnTo>
                    <a:pt x="2805" y="3003"/>
                  </a:lnTo>
                  <a:lnTo>
                    <a:pt x="2724" y="3061"/>
                  </a:lnTo>
                  <a:lnTo>
                    <a:pt x="2639" y="3114"/>
                  </a:lnTo>
                  <a:lnTo>
                    <a:pt x="2551" y="3162"/>
                  </a:lnTo>
                  <a:lnTo>
                    <a:pt x="2460" y="3206"/>
                  </a:lnTo>
                  <a:lnTo>
                    <a:pt x="2366" y="3244"/>
                  </a:lnTo>
                  <a:lnTo>
                    <a:pt x="2269" y="3277"/>
                  </a:lnTo>
                  <a:lnTo>
                    <a:pt x="2170" y="3304"/>
                  </a:lnTo>
                  <a:lnTo>
                    <a:pt x="2069" y="3326"/>
                  </a:lnTo>
                  <a:lnTo>
                    <a:pt x="1966" y="3341"/>
                  </a:lnTo>
                  <a:lnTo>
                    <a:pt x="1860" y="3350"/>
                  </a:lnTo>
                  <a:lnTo>
                    <a:pt x="1754" y="3354"/>
                  </a:lnTo>
                  <a:lnTo>
                    <a:pt x="1647" y="3350"/>
                  </a:lnTo>
                  <a:lnTo>
                    <a:pt x="1543" y="3341"/>
                  </a:lnTo>
                  <a:lnTo>
                    <a:pt x="1439" y="3326"/>
                  </a:lnTo>
                  <a:lnTo>
                    <a:pt x="1339" y="3304"/>
                  </a:lnTo>
                  <a:lnTo>
                    <a:pt x="1239" y="3277"/>
                  </a:lnTo>
                  <a:lnTo>
                    <a:pt x="1143" y="3244"/>
                  </a:lnTo>
                  <a:lnTo>
                    <a:pt x="1049" y="3206"/>
                  </a:lnTo>
                  <a:lnTo>
                    <a:pt x="958" y="3162"/>
                  </a:lnTo>
                  <a:lnTo>
                    <a:pt x="869" y="3114"/>
                  </a:lnTo>
                  <a:lnTo>
                    <a:pt x="785" y="3061"/>
                  </a:lnTo>
                  <a:lnTo>
                    <a:pt x="702" y="3003"/>
                  </a:lnTo>
                  <a:lnTo>
                    <a:pt x="624" y="2941"/>
                  </a:lnTo>
                  <a:lnTo>
                    <a:pt x="551" y="2875"/>
                  </a:lnTo>
                  <a:lnTo>
                    <a:pt x="480" y="2804"/>
                  </a:lnTo>
                  <a:lnTo>
                    <a:pt x="413" y="2729"/>
                  </a:lnTo>
                  <a:lnTo>
                    <a:pt x="351" y="2651"/>
                  </a:lnTo>
                  <a:lnTo>
                    <a:pt x="293" y="2569"/>
                  </a:lnTo>
                  <a:lnTo>
                    <a:pt x="239" y="2484"/>
                  </a:lnTo>
                  <a:lnTo>
                    <a:pt x="191" y="2396"/>
                  </a:lnTo>
                  <a:lnTo>
                    <a:pt x="149" y="2305"/>
                  </a:lnTo>
                  <a:lnTo>
                    <a:pt x="110" y="2211"/>
                  </a:lnTo>
                  <a:lnTo>
                    <a:pt x="77" y="2115"/>
                  </a:lnTo>
                  <a:lnTo>
                    <a:pt x="50" y="2016"/>
                  </a:lnTo>
                  <a:lnTo>
                    <a:pt x="28" y="1915"/>
                  </a:lnTo>
                  <a:lnTo>
                    <a:pt x="13" y="1812"/>
                  </a:lnTo>
                  <a:lnTo>
                    <a:pt x="3" y="1706"/>
                  </a:lnTo>
                  <a:lnTo>
                    <a:pt x="0" y="1600"/>
                  </a:lnTo>
                  <a:lnTo>
                    <a:pt x="3" y="1492"/>
                  </a:lnTo>
                  <a:lnTo>
                    <a:pt x="13" y="1387"/>
                  </a:lnTo>
                  <a:lnTo>
                    <a:pt x="29" y="1283"/>
                  </a:lnTo>
                  <a:lnTo>
                    <a:pt x="50" y="1181"/>
                  </a:lnTo>
                  <a:lnTo>
                    <a:pt x="78" y="1082"/>
                  </a:lnTo>
                  <a:lnTo>
                    <a:pt x="111" y="985"/>
                  </a:lnTo>
                  <a:lnTo>
                    <a:pt x="150" y="890"/>
                  </a:lnTo>
                  <a:lnTo>
                    <a:pt x="194" y="799"/>
                  </a:lnTo>
                  <a:lnTo>
                    <a:pt x="243" y="710"/>
                  </a:lnTo>
                  <a:lnTo>
                    <a:pt x="297" y="625"/>
                  </a:lnTo>
                  <a:lnTo>
                    <a:pt x="355" y="543"/>
                  </a:lnTo>
                  <a:lnTo>
                    <a:pt x="418" y="465"/>
                  </a:lnTo>
                  <a:lnTo>
                    <a:pt x="485" y="390"/>
                  </a:lnTo>
                  <a:lnTo>
                    <a:pt x="557" y="320"/>
                  </a:lnTo>
                  <a:lnTo>
                    <a:pt x="632" y="253"/>
                  </a:lnTo>
                  <a:lnTo>
                    <a:pt x="711" y="190"/>
                  </a:lnTo>
                  <a:lnTo>
                    <a:pt x="794" y="132"/>
                  </a:lnTo>
                  <a:lnTo>
                    <a:pt x="880" y="80"/>
                  </a:lnTo>
                  <a:lnTo>
                    <a:pt x="969" y="32"/>
                  </a:lnTo>
                  <a:lnTo>
                    <a:pt x="1146" y="208"/>
                  </a:lnTo>
                  <a:lnTo>
                    <a:pt x="1063" y="248"/>
                  </a:lnTo>
                  <a:lnTo>
                    <a:pt x="982" y="293"/>
                  </a:lnTo>
                  <a:lnTo>
                    <a:pt x="906" y="342"/>
                  </a:lnTo>
                  <a:lnTo>
                    <a:pt x="831" y="395"/>
                  </a:lnTo>
                  <a:lnTo>
                    <a:pt x="760" y="452"/>
                  </a:lnTo>
                  <a:lnTo>
                    <a:pt x="694" y="514"/>
                  </a:lnTo>
                  <a:lnTo>
                    <a:pt x="630" y="579"/>
                  </a:lnTo>
                  <a:lnTo>
                    <a:pt x="571" y="649"/>
                  </a:lnTo>
                  <a:lnTo>
                    <a:pt x="515" y="722"/>
                  </a:lnTo>
                  <a:lnTo>
                    <a:pt x="465" y="797"/>
                  </a:lnTo>
                  <a:lnTo>
                    <a:pt x="419" y="877"/>
                  </a:lnTo>
                  <a:lnTo>
                    <a:pt x="377" y="959"/>
                  </a:lnTo>
                  <a:lnTo>
                    <a:pt x="341" y="1043"/>
                  </a:lnTo>
                  <a:lnTo>
                    <a:pt x="309" y="1131"/>
                  </a:lnTo>
                  <a:lnTo>
                    <a:pt x="283" y="1221"/>
                  </a:lnTo>
                  <a:lnTo>
                    <a:pt x="262" y="1313"/>
                  </a:lnTo>
                  <a:lnTo>
                    <a:pt x="247" y="1407"/>
                  </a:lnTo>
                  <a:lnTo>
                    <a:pt x="238" y="1502"/>
                  </a:lnTo>
                  <a:lnTo>
                    <a:pt x="235" y="1600"/>
                  </a:lnTo>
                  <a:lnTo>
                    <a:pt x="238" y="1700"/>
                  </a:lnTo>
                  <a:lnTo>
                    <a:pt x="248" y="1798"/>
                  </a:lnTo>
                  <a:lnTo>
                    <a:pt x="264" y="1893"/>
                  </a:lnTo>
                  <a:lnTo>
                    <a:pt x="285" y="1987"/>
                  </a:lnTo>
                  <a:lnTo>
                    <a:pt x="312" y="2079"/>
                  </a:lnTo>
                  <a:lnTo>
                    <a:pt x="345" y="2169"/>
                  </a:lnTo>
                  <a:lnTo>
                    <a:pt x="384" y="2256"/>
                  </a:lnTo>
                  <a:lnTo>
                    <a:pt x="428" y="2339"/>
                  </a:lnTo>
                  <a:lnTo>
                    <a:pt x="476" y="2419"/>
                  </a:lnTo>
                  <a:lnTo>
                    <a:pt x="528" y="2496"/>
                  </a:lnTo>
                  <a:lnTo>
                    <a:pt x="586" y="2570"/>
                  </a:lnTo>
                  <a:lnTo>
                    <a:pt x="648" y="2639"/>
                  </a:lnTo>
                  <a:lnTo>
                    <a:pt x="714" y="2706"/>
                  </a:lnTo>
                  <a:lnTo>
                    <a:pt x="784" y="2768"/>
                  </a:lnTo>
                  <a:lnTo>
                    <a:pt x="857" y="2826"/>
                  </a:lnTo>
                  <a:lnTo>
                    <a:pt x="934" y="2879"/>
                  </a:lnTo>
                  <a:lnTo>
                    <a:pt x="1016" y="2927"/>
                  </a:lnTo>
                  <a:lnTo>
                    <a:pt x="1099" y="2970"/>
                  </a:lnTo>
                  <a:lnTo>
                    <a:pt x="1186" y="3008"/>
                  </a:lnTo>
                  <a:lnTo>
                    <a:pt x="1274" y="3041"/>
                  </a:lnTo>
                  <a:lnTo>
                    <a:pt x="1366" y="3068"/>
                  </a:lnTo>
                  <a:lnTo>
                    <a:pt x="1460" y="3091"/>
                  </a:lnTo>
                  <a:lnTo>
                    <a:pt x="1557" y="3106"/>
                  </a:lnTo>
                  <a:lnTo>
                    <a:pt x="1654" y="3115"/>
                  </a:lnTo>
                  <a:lnTo>
                    <a:pt x="1754" y="3118"/>
                  </a:lnTo>
                  <a:lnTo>
                    <a:pt x="1854" y="3115"/>
                  </a:lnTo>
                  <a:lnTo>
                    <a:pt x="1952" y="3106"/>
                  </a:lnTo>
                  <a:lnTo>
                    <a:pt x="2048" y="3091"/>
                  </a:lnTo>
                  <a:lnTo>
                    <a:pt x="2141" y="3068"/>
                  </a:lnTo>
                  <a:lnTo>
                    <a:pt x="2233" y="3041"/>
                  </a:lnTo>
                  <a:lnTo>
                    <a:pt x="2323" y="3008"/>
                  </a:lnTo>
                  <a:lnTo>
                    <a:pt x="2410" y="2970"/>
                  </a:lnTo>
                  <a:lnTo>
                    <a:pt x="2493" y="2927"/>
                  </a:lnTo>
                  <a:lnTo>
                    <a:pt x="2573" y="2879"/>
                  </a:lnTo>
                  <a:lnTo>
                    <a:pt x="2650" y="2826"/>
                  </a:lnTo>
                  <a:lnTo>
                    <a:pt x="2724" y="2768"/>
                  </a:lnTo>
                  <a:lnTo>
                    <a:pt x="2795" y="2706"/>
                  </a:lnTo>
                  <a:lnTo>
                    <a:pt x="2860" y="2639"/>
                  </a:lnTo>
                  <a:lnTo>
                    <a:pt x="2922" y="2570"/>
                  </a:lnTo>
                  <a:lnTo>
                    <a:pt x="2980" y="2496"/>
                  </a:lnTo>
                  <a:lnTo>
                    <a:pt x="3033" y="2419"/>
                  </a:lnTo>
                  <a:lnTo>
                    <a:pt x="3081" y="2339"/>
                  </a:lnTo>
                  <a:lnTo>
                    <a:pt x="3124" y="2256"/>
                  </a:lnTo>
                  <a:lnTo>
                    <a:pt x="3162" y="2169"/>
                  </a:lnTo>
                  <a:lnTo>
                    <a:pt x="3196" y="2079"/>
                  </a:lnTo>
                  <a:lnTo>
                    <a:pt x="3223" y="1987"/>
                  </a:lnTo>
                  <a:lnTo>
                    <a:pt x="3245" y="1893"/>
                  </a:lnTo>
                  <a:lnTo>
                    <a:pt x="3260" y="1798"/>
                  </a:lnTo>
                  <a:lnTo>
                    <a:pt x="3269" y="1700"/>
                  </a:lnTo>
                  <a:lnTo>
                    <a:pt x="3272" y="1600"/>
                  </a:lnTo>
                  <a:lnTo>
                    <a:pt x="3270" y="1501"/>
                  </a:lnTo>
                  <a:lnTo>
                    <a:pt x="3261" y="1405"/>
                  </a:lnTo>
                  <a:lnTo>
                    <a:pt x="3245" y="1310"/>
                  </a:lnTo>
                  <a:lnTo>
                    <a:pt x="3223" y="1217"/>
                  </a:lnTo>
                  <a:lnTo>
                    <a:pt x="3197" y="1126"/>
                  </a:lnTo>
                  <a:lnTo>
                    <a:pt x="3165" y="1038"/>
                  </a:lnTo>
                  <a:lnTo>
                    <a:pt x="3127" y="952"/>
                  </a:lnTo>
                  <a:lnTo>
                    <a:pt x="3084" y="869"/>
                  </a:lnTo>
                  <a:lnTo>
                    <a:pt x="3037" y="790"/>
                  </a:lnTo>
                  <a:lnTo>
                    <a:pt x="2985" y="713"/>
                  </a:lnTo>
                  <a:lnTo>
                    <a:pt x="2929" y="640"/>
                  </a:lnTo>
                  <a:lnTo>
                    <a:pt x="2868" y="571"/>
                  </a:lnTo>
                  <a:lnTo>
                    <a:pt x="2803" y="505"/>
                  </a:lnTo>
                  <a:lnTo>
                    <a:pt x="2625" y="776"/>
                  </a:lnTo>
                  <a:lnTo>
                    <a:pt x="2396" y="94"/>
                  </a:lnTo>
                  <a:lnTo>
                    <a:pt x="3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23"/>
          <p:cNvGrpSpPr>
            <a:grpSpLocks noChangeAspect="1"/>
          </p:cNvGrpSpPr>
          <p:nvPr/>
        </p:nvGrpSpPr>
        <p:grpSpPr bwMode="auto">
          <a:xfrm>
            <a:off x="7170057" y="4106773"/>
            <a:ext cx="700087" cy="700087"/>
            <a:chOff x="611" y="262"/>
            <a:chExt cx="370" cy="370"/>
          </a:xfrm>
          <a:solidFill>
            <a:schemeClr val="bg1"/>
          </a:solidFill>
        </p:grpSpPr>
        <p:sp>
          <p:nvSpPr>
            <p:cNvPr id="40" name="Freeform 25"/>
            <p:cNvSpPr>
              <a:spLocks/>
            </p:cNvSpPr>
            <p:nvPr/>
          </p:nvSpPr>
          <p:spPr bwMode="auto">
            <a:xfrm>
              <a:off x="785" y="326"/>
              <a:ext cx="93" cy="92"/>
            </a:xfrm>
            <a:custGeom>
              <a:avLst/>
              <a:gdLst>
                <a:gd name="T0" fmla="*/ 419 w 839"/>
                <a:gd name="T1" fmla="*/ 0 h 829"/>
                <a:gd name="T2" fmla="*/ 468 w 839"/>
                <a:gd name="T3" fmla="*/ 2 h 829"/>
                <a:gd name="T4" fmla="*/ 516 w 839"/>
                <a:gd name="T5" fmla="*/ 10 h 829"/>
                <a:gd name="T6" fmla="*/ 561 w 839"/>
                <a:gd name="T7" fmla="*/ 24 h 829"/>
                <a:gd name="T8" fmla="*/ 604 w 839"/>
                <a:gd name="T9" fmla="*/ 42 h 829"/>
                <a:gd name="T10" fmla="*/ 645 w 839"/>
                <a:gd name="T11" fmla="*/ 64 h 829"/>
                <a:gd name="T12" fmla="*/ 682 w 839"/>
                <a:gd name="T13" fmla="*/ 91 h 829"/>
                <a:gd name="T14" fmla="*/ 716 w 839"/>
                <a:gd name="T15" fmla="*/ 121 h 829"/>
                <a:gd name="T16" fmla="*/ 747 w 839"/>
                <a:gd name="T17" fmla="*/ 156 h 829"/>
                <a:gd name="T18" fmla="*/ 774 w 839"/>
                <a:gd name="T19" fmla="*/ 192 h 829"/>
                <a:gd name="T20" fmla="*/ 796 w 839"/>
                <a:gd name="T21" fmla="*/ 233 h 829"/>
                <a:gd name="T22" fmla="*/ 814 w 839"/>
                <a:gd name="T23" fmla="*/ 274 h 829"/>
                <a:gd name="T24" fmla="*/ 827 w 839"/>
                <a:gd name="T25" fmla="*/ 320 h 829"/>
                <a:gd name="T26" fmla="*/ 836 w 839"/>
                <a:gd name="T27" fmla="*/ 367 h 829"/>
                <a:gd name="T28" fmla="*/ 839 w 839"/>
                <a:gd name="T29" fmla="*/ 414 h 829"/>
                <a:gd name="T30" fmla="*/ 836 w 839"/>
                <a:gd name="T31" fmla="*/ 463 h 829"/>
                <a:gd name="T32" fmla="*/ 827 w 839"/>
                <a:gd name="T33" fmla="*/ 510 h 829"/>
                <a:gd name="T34" fmla="*/ 814 w 839"/>
                <a:gd name="T35" fmla="*/ 554 h 829"/>
                <a:gd name="T36" fmla="*/ 796 w 839"/>
                <a:gd name="T37" fmla="*/ 597 h 829"/>
                <a:gd name="T38" fmla="*/ 774 w 839"/>
                <a:gd name="T39" fmla="*/ 636 h 829"/>
                <a:gd name="T40" fmla="*/ 747 w 839"/>
                <a:gd name="T41" fmla="*/ 674 h 829"/>
                <a:gd name="T42" fmla="*/ 716 w 839"/>
                <a:gd name="T43" fmla="*/ 707 h 829"/>
                <a:gd name="T44" fmla="*/ 682 w 839"/>
                <a:gd name="T45" fmla="*/ 738 h 829"/>
                <a:gd name="T46" fmla="*/ 645 w 839"/>
                <a:gd name="T47" fmla="*/ 764 h 829"/>
                <a:gd name="T48" fmla="*/ 604 w 839"/>
                <a:gd name="T49" fmla="*/ 787 h 829"/>
                <a:gd name="T50" fmla="*/ 561 w 839"/>
                <a:gd name="T51" fmla="*/ 805 h 829"/>
                <a:gd name="T52" fmla="*/ 516 w 839"/>
                <a:gd name="T53" fmla="*/ 818 h 829"/>
                <a:gd name="T54" fmla="*/ 468 w 839"/>
                <a:gd name="T55" fmla="*/ 826 h 829"/>
                <a:gd name="T56" fmla="*/ 419 w 839"/>
                <a:gd name="T57" fmla="*/ 829 h 829"/>
                <a:gd name="T58" fmla="*/ 371 w 839"/>
                <a:gd name="T59" fmla="*/ 826 h 829"/>
                <a:gd name="T60" fmla="*/ 324 w 839"/>
                <a:gd name="T61" fmla="*/ 818 h 829"/>
                <a:gd name="T62" fmla="*/ 278 w 839"/>
                <a:gd name="T63" fmla="*/ 805 h 829"/>
                <a:gd name="T64" fmla="*/ 235 w 839"/>
                <a:gd name="T65" fmla="*/ 787 h 829"/>
                <a:gd name="T66" fmla="*/ 195 w 839"/>
                <a:gd name="T67" fmla="*/ 764 h 829"/>
                <a:gd name="T68" fmla="*/ 157 w 839"/>
                <a:gd name="T69" fmla="*/ 738 h 829"/>
                <a:gd name="T70" fmla="*/ 123 w 839"/>
                <a:gd name="T71" fmla="*/ 707 h 829"/>
                <a:gd name="T72" fmla="*/ 92 w 839"/>
                <a:gd name="T73" fmla="*/ 674 h 829"/>
                <a:gd name="T74" fmla="*/ 66 w 839"/>
                <a:gd name="T75" fmla="*/ 636 h 829"/>
                <a:gd name="T76" fmla="*/ 43 w 839"/>
                <a:gd name="T77" fmla="*/ 597 h 829"/>
                <a:gd name="T78" fmla="*/ 24 w 839"/>
                <a:gd name="T79" fmla="*/ 554 h 829"/>
                <a:gd name="T80" fmla="*/ 11 w 839"/>
                <a:gd name="T81" fmla="*/ 510 h 829"/>
                <a:gd name="T82" fmla="*/ 3 w 839"/>
                <a:gd name="T83" fmla="*/ 463 h 829"/>
                <a:gd name="T84" fmla="*/ 0 w 839"/>
                <a:gd name="T85" fmla="*/ 414 h 829"/>
                <a:gd name="T86" fmla="*/ 3 w 839"/>
                <a:gd name="T87" fmla="*/ 367 h 829"/>
                <a:gd name="T88" fmla="*/ 11 w 839"/>
                <a:gd name="T89" fmla="*/ 320 h 829"/>
                <a:gd name="T90" fmla="*/ 24 w 839"/>
                <a:gd name="T91" fmla="*/ 274 h 829"/>
                <a:gd name="T92" fmla="*/ 43 w 839"/>
                <a:gd name="T93" fmla="*/ 233 h 829"/>
                <a:gd name="T94" fmla="*/ 66 w 839"/>
                <a:gd name="T95" fmla="*/ 192 h 829"/>
                <a:gd name="T96" fmla="*/ 92 w 839"/>
                <a:gd name="T97" fmla="*/ 156 h 829"/>
                <a:gd name="T98" fmla="*/ 123 w 839"/>
                <a:gd name="T99" fmla="*/ 121 h 829"/>
                <a:gd name="T100" fmla="*/ 157 w 839"/>
                <a:gd name="T101" fmla="*/ 91 h 829"/>
                <a:gd name="T102" fmla="*/ 195 w 839"/>
                <a:gd name="T103" fmla="*/ 64 h 829"/>
                <a:gd name="T104" fmla="*/ 235 w 839"/>
                <a:gd name="T105" fmla="*/ 42 h 829"/>
                <a:gd name="T106" fmla="*/ 278 w 839"/>
                <a:gd name="T107" fmla="*/ 24 h 829"/>
                <a:gd name="T108" fmla="*/ 324 w 839"/>
                <a:gd name="T109" fmla="*/ 10 h 829"/>
                <a:gd name="T110" fmla="*/ 371 w 839"/>
                <a:gd name="T111" fmla="*/ 2 h 829"/>
                <a:gd name="T112" fmla="*/ 419 w 839"/>
                <a:gd name="T113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9" h="829">
                  <a:moveTo>
                    <a:pt x="419" y="0"/>
                  </a:moveTo>
                  <a:lnTo>
                    <a:pt x="468" y="2"/>
                  </a:lnTo>
                  <a:lnTo>
                    <a:pt x="516" y="10"/>
                  </a:lnTo>
                  <a:lnTo>
                    <a:pt x="561" y="24"/>
                  </a:lnTo>
                  <a:lnTo>
                    <a:pt x="604" y="42"/>
                  </a:lnTo>
                  <a:lnTo>
                    <a:pt x="645" y="64"/>
                  </a:lnTo>
                  <a:lnTo>
                    <a:pt x="682" y="91"/>
                  </a:lnTo>
                  <a:lnTo>
                    <a:pt x="716" y="121"/>
                  </a:lnTo>
                  <a:lnTo>
                    <a:pt x="747" y="156"/>
                  </a:lnTo>
                  <a:lnTo>
                    <a:pt x="774" y="192"/>
                  </a:lnTo>
                  <a:lnTo>
                    <a:pt x="796" y="233"/>
                  </a:lnTo>
                  <a:lnTo>
                    <a:pt x="814" y="274"/>
                  </a:lnTo>
                  <a:lnTo>
                    <a:pt x="827" y="320"/>
                  </a:lnTo>
                  <a:lnTo>
                    <a:pt x="836" y="367"/>
                  </a:lnTo>
                  <a:lnTo>
                    <a:pt x="839" y="414"/>
                  </a:lnTo>
                  <a:lnTo>
                    <a:pt x="836" y="463"/>
                  </a:lnTo>
                  <a:lnTo>
                    <a:pt x="827" y="510"/>
                  </a:lnTo>
                  <a:lnTo>
                    <a:pt x="814" y="554"/>
                  </a:lnTo>
                  <a:lnTo>
                    <a:pt x="796" y="597"/>
                  </a:lnTo>
                  <a:lnTo>
                    <a:pt x="774" y="636"/>
                  </a:lnTo>
                  <a:lnTo>
                    <a:pt x="747" y="674"/>
                  </a:lnTo>
                  <a:lnTo>
                    <a:pt x="716" y="707"/>
                  </a:lnTo>
                  <a:lnTo>
                    <a:pt x="682" y="738"/>
                  </a:lnTo>
                  <a:lnTo>
                    <a:pt x="645" y="764"/>
                  </a:lnTo>
                  <a:lnTo>
                    <a:pt x="604" y="787"/>
                  </a:lnTo>
                  <a:lnTo>
                    <a:pt x="561" y="805"/>
                  </a:lnTo>
                  <a:lnTo>
                    <a:pt x="516" y="818"/>
                  </a:lnTo>
                  <a:lnTo>
                    <a:pt x="468" y="826"/>
                  </a:lnTo>
                  <a:lnTo>
                    <a:pt x="419" y="829"/>
                  </a:lnTo>
                  <a:lnTo>
                    <a:pt x="371" y="826"/>
                  </a:lnTo>
                  <a:lnTo>
                    <a:pt x="324" y="818"/>
                  </a:lnTo>
                  <a:lnTo>
                    <a:pt x="278" y="805"/>
                  </a:lnTo>
                  <a:lnTo>
                    <a:pt x="235" y="787"/>
                  </a:lnTo>
                  <a:lnTo>
                    <a:pt x="195" y="764"/>
                  </a:lnTo>
                  <a:lnTo>
                    <a:pt x="157" y="738"/>
                  </a:lnTo>
                  <a:lnTo>
                    <a:pt x="123" y="707"/>
                  </a:lnTo>
                  <a:lnTo>
                    <a:pt x="92" y="674"/>
                  </a:lnTo>
                  <a:lnTo>
                    <a:pt x="66" y="636"/>
                  </a:lnTo>
                  <a:lnTo>
                    <a:pt x="43" y="597"/>
                  </a:lnTo>
                  <a:lnTo>
                    <a:pt x="24" y="554"/>
                  </a:lnTo>
                  <a:lnTo>
                    <a:pt x="11" y="510"/>
                  </a:lnTo>
                  <a:lnTo>
                    <a:pt x="3" y="463"/>
                  </a:lnTo>
                  <a:lnTo>
                    <a:pt x="0" y="414"/>
                  </a:lnTo>
                  <a:lnTo>
                    <a:pt x="3" y="367"/>
                  </a:lnTo>
                  <a:lnTo>
                    <a:pt x="11" y="320"/>
                  </a:lnTo>
                  <a:lnTo>
                    <a:pt x="24" y="274"/>
                  </a:lnTo>
                  <a:lnTo>
                    <a:pt x="43" y="233"/>
                  </a:lnTo>
                  <a:lnTo>
                    <a:pt x="66" y="192"/>
                  </a:lnTo>
                  <a:lnTo>
                    <a:pt x="92" y="156"/>
                  </a:lnTo>
                  <a:lnTo>
                    <a:pt x="123" y="121"/>
                  </a:lnTo>
                  <a:lnTo>
                    <a:pt x="157" y="91"/>
                  </a:lnTo>
                  <a:lnTo>
                    <a:pt x="195" y="64"/>
                  </a:lnTo>
                  <a:lnTo>
                    <a:pt x="235" y="42"/>
                  </a:lnTo>
                  <a:lnTo>
                    <a:pt x="278" y="24"/>
                  </a:lnTo>
                  <a:lnTo>
                    <a:pt x="324" y="10"/>
                  </a:lnTo>
                  <a:lnTo>
                    <a:pt x="371" y="2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6"/>
            <p:cNvSpPr>
              <a:spLocks noEditPoints="1"/>
            </p:cNvSpPr>
            <p:nvPr/>
          </p:nvSpPr>
          <p:spPr bwMode="auto">
            <a:xfrm>
              <a:off x="611" y="262"/>
              <a:ext cx="370" cy="370"/>
            </a:xfrm>
            <a:custGeom>
              <a:avLst/>
              <a:gdLst>
                <a:gd name="T0" fmla="*/ 1868 w 3333"/>
                <a:gd name="T1" fmla="*/ 1702 h 3330"/>
                <a:gd name="T2" fmla="*/ 1871 w 3333"/>
                <a:gd name="T3" fmla="*/ 1751 h 3330"/>
                <a:gd name="T4" fmla="*/ 1860 w 3333"/>
                <a:gd name="T5" fmla="*/ 1824 h 3330"/>
                <a:gd name="T6" fmla="*/ 1830 w 3333"/>
                <a:gd name="T7" fmla="*/ 1967 h 3330"/>
                <a:gd name="T8" fmla="*/ 1803 w 3333"/>
                <a:gd name="T9" fmla="*/ 2101 h 3330"/>
                <a:gd name="T10" fmla="*/ 1792 w 3333"/>
                <a:gd name="T11" fmla="*/ 2160 h 3330"/>
                <a:gd name="T12" fmla="*/ 1968 w 3333"/>
                <a:gd name="T13" fmla="*/ 2342 h 3330"/>
                <a:gd name="T14" fmla="*/ 2161 w 3333"/>
                <a:gd name="T15" fmla="*/ 2189 h 3330"/>
                <a:gd name="T16" fmla="*/ 2167 w 3333"/>
                <a:gd name="T17" fmla="*/ 2134 h 3330"/>
                <a:gd name="T18" fmla="*/ 2146 w 3333"/>
                <a:gd name="T19" fmla="*/ 2027 h 3330"/>
                <a:gd name="T20" fmla="*/ 2115 w 3333"/>
                <a:gd name="T21" fmla="*/ 1877 h 3330"/>
                <a:gd name="T22" fmla="*/ 2093 w 3333"/>
                <a:gd name="T23" fmla="*/ 1776 h 3330"/>
                <a:gd name="T24" fmla="*/ 2095 w 3333"/>
                <a:gd name="T25" fmla="*/ 1713 h 3330"/>
                <a:gd name="T26" fmla="*/ 2078 w 3333"/>
                <a:gd name="T27" fmla="*/ 1671 h 3330"/>
                <a:gd name="T28" fmla="*/ 1835 w 3333"/>
                <a:gd name="T29" fmla="*/ 275 h 3330"/>
                <a:gd name="T30" fmla="*/ 1475 w 3333"/>
                <a:gd name="T31" fmla="*/ 395 h 3330"/>
                <a:gd name="T32" fmla="*/ 1175 w 3333"/>
                <a:gd name="T33" fmla="*/ 635 h 3330"/>
                <a:gd name="T34" fmla="*/ 984 w 3333"/>
                <a:gd name="T35" fmla="*/ 953 h 3330"/>
                <a:gd name="T36" fmla="*/ 913 w 3333"/>
                <a:gd name="T37" fmla="*/ 1305 h 3330"/>
                <a:gd name="T38" fmla="*/ 961 w 3333"/>
                <a:gd name="T39" fmla="*/ 1661 h 3330"/>
                <a:gd name="T40" fmla="*/ 1127 w 3333"/>
                <a:gd name="T41" fmla="*/ 1989 h 3330"/>
                <a:gd name="T42" fmla="*/ 1287 w 3333"/>
                <a:gd name="T43" fmla="*/ 2157 h 3330"/>
                <a:gd name="T44" fmla="*/ 1484 w 3333"/>
                <a:gd name="T45" fmla="*/ 1609 h 3330"/>
                <a:gd name="T46" fmla="*/ 1582 w 3333"/>
                <a:gd name="T47" fmla="*/ 1515 h 3330"/>
                <a:gd name="T48" fmla="*/ 2274 w 3333"/>
                <a:gd name="T49" fmla="*/ 1506 h 3330"/>
                <a:gd name="T50" fmla="*/ 2362 w 3333"/>
                <a:gd name="T51" fmla="*/ 1512 h 3330"/>
                <a:gd name="T52" fmla="*/ 2461 w 3333"/>
                <a:gd name="T53" fmla="*/ 1586 h 3330"/>
                <a:gd name="T54" fmla="*/ 2672 w 3333"/>
                <a:gd name="T55" fmla="*/ 2175 h 3330"/>
                <a:gd name="T56" fmla="*/ 2807 w 3333"/>
                <a:gd name="T57" fmla="*/ 2046 h 3330"/>
                <a:gd name="T58" fmla="*/ 3002 w 3333"/>
                <a:gd name="T59" fmla="*/ 1719 h 3330"/>
                <a:gd name="T60" fmla="*/ 3069 w 3333"/>
                <a:gd name="T61" fmla="*/ 1341 h 3330"/>
                <a:gd name="T62" fmla="*/ 3002 w 3333"/>
                <a:gd name="T63" fmla="*/ 964 h 3330"/>
                <a:gd name="T64" fmla="*/ 2807 w 3333"/>
                <a:gd name="T65" fmla="*/ 636 h 3330"/>
                <a:gd name="T66" fmla="*/ 2507 w 3333"/>
                <a:gd name="T67" fmla="*/ 395 h 3330"/>
                <a:gd name="T68" fmla="*/ 2146 w 3333"/>
                <a:gd name="T69" fmla="*/ 275 h 3330"/>
                <a:gd name="T70" fmla="*/ 2155 w 3333"/>
                <a:gd name="T71" fmla="*/ 10 h 3330"/>
                <a:gd name="T72" fmla="*/ 2542 w 3333"/>
                <a:gd name="T73" fmla="*/ 117 h 3330"/>
                <a:gd name="T74" fmla="*/ 2881 w 3333"/>
                <a:gd name="T75" fmla="*/ 336 h 3330"/>
                <a:gd name="T76" fmla="*/ 3145 w 3333"/>
                <a:gd name="T77" fmla="*/ 654 h 3330"/>
                <a:gd name="T78" fmla="*/ 3296 w 3333"/>
                <a:gd name="T79" fmla="*/ 1027 h 3330"/>
                <a:gd name="T80" fmla="*/ 3331 w 3333"/>
                <a:gd name="T81" fmla="*/ 1420 h 3330"/>
                <a:gd name="T82" fmla="*/ 3250 w 3333"/>
                <a:gd name="T83" fmla="*/ 1809 h 3330"/>
                <a:gd name="T84" fmla="*/ 3052 w 3333"/>
                <a:gd name="T85" fmla="*/ 2164 h 3330"/>
                <a:gd name="T86" fmla="*/ 2749 w 3333"/>
                <a:gd name="T87" fmla="*/ 2449 h 3330"/>
                <a:gd name="T88" fmla="*/ 2412 w 3333"/>
                <a:gd name="T89" fmla="*/ 2618 h 3330"/>
                <a:gd name="T90" fmla="*/ 2004 w 3333"/>
                <a:gd name="T91" fmla="*/ 2683 h 3330"/>
                <a:gd name="T92" fmla="*/ 1596 w 3333"/>
                <a:gd name="T93" fmla="*/ 2618 h 3330"/>
                <a:gd name="T94" fmla="*/ 1315 w 3333"/>
                <a:gd name="T95" fmla="*/ 2489 h 3330"/>
                <a:gd name="T96" fmla="*/ 1243 w 3333"/>
                <a:gd name="T97" fmla="*/ 2479 h 3330"/>
                <a:gd name="T98" fmla="*/ 479 w 3333"/>
                <a:gd name="T99" fmla="*/ 3217 h 3330"/>
                <a:gd name="T100" fmla="*/ 279 w 3333"/>
                <a:gd name="T101" fmla="*/ 3327 h 3330"/>
                <a:gd name="T102" fmla="*/ 111 w 3333"/>
                <a:gd name="T103" fmla="*/ 3289 h 3330"/>
                <a:gd name="T104" fmla="*/ 10 w 3333"/>
                <a:gd name="T105" fmla="*/ 3159 h 3330"/>
                <a:gd name="T106" fmla="*/ 17 w 3333"/>
                <a:gd name="T107" fmla="*/ 2999 h 3330"/>
                <a:gd name="T108" fmla="*/ 113 w 3333"/>
                <a:gd name="T109" fmla="*/ 2851 h 3330"/>
                <a:gd name="T110" fmla="*/ 854 w 3333"/>
                <a:gd name="T111" fmla="*/ 2065 h 3330"/>
                <a:gd name="T112" fmla="*/ 759 w 3333"/>
                <a:gd name="T113" fmla="*/ 1855 h 3330"/>
                <a:gd name="T114" fmla="*/ 653 w 3333"/>
                <a:gd name="T115" fmla="*/ 1435 h 3330"/>
                <a:gd name="T116" fmla="*/ 686 w 3333"/>
                <a:gd name="T117" fmla="*/ 1016 h 3330"/>
                <a:gd name="T118" fmla="*/ 839 w 3333"/>
                <a:gd name="T119" fmla="*/ 648 h 3330"/>
                <a:gd name="T120" fmla="*/ 1101 w 3333"/>
                <a:gd name="T121" fmla="*/ 336 h 3330"/>
                <a:gd name="T122" fmla="*/ 1439 w 3333"/>
                <a:gd name="T123" fmla="*/ 117 h 3330"/>
                <a:gd name="T124" fmla="*/ 1827 w 3333"/>
                <a:gd name="T125" fmla="*/ 1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33" h="3330">
                  <a:moveTo>
                    <a:pt x="1899" y="1669"/>
                  </a:moveTo>
                  <a:lnTo>
                    <a:pt x="1886" y="1671"/>
                  </a:lnTo>
                  <a:lnTo>
                    <a:pt x="1876" y="1678"/>
                  </a:lnTo>
                  <a:lnTo>
                    <a:pt x="1870" y="1689"/>
                  </a:lnTo>
                  <a:lnTo>
                    <a:pt x="1868" y="1702"/>
                  </a:lnTo>
                  <a:lnTo>
                    <a:pt x="1869" y="1706"/>
                  </a:lnTo>
                  <a:lnTo>
                    <a:pt x="1869" y="1713"/>
                  </a:lnTo>
                  <a:lnTo>
                    <a:pt x="1870" y="1724"/>
                  </a:lnTo>
                  <a:lnTo>
                    <a:pt x="1870" y="1737"/>
                  </a:lnTo>
                  <a:lnTo>
                    <a:pt x="1871" y="1751"/>
                  </a:lnTo>
                  <a:lnTo>
                    <a:pt x="1871" y="1764"/>
                  </a:lnTo>
                  <a:lnTo>
                    <a:pt x="1871" y="1776"/>
                  </a:lnTo>
                  <a:lnTo>
                    <a:pt x="1870" y="1783"/>
                  </a:lnTo>
                  <a:lnTo>
                    <a:pt x="1864" y="1802"/>
                  </a:lnTo>
                  <a:lnTo>
                    <a:pt x="1860" y="1824"/>
                  </a:lnTo>
                  <a:lnTo>
                    <a:pt x="1854" y="1850"/>
                  </a:lnTo>
                  <a:lnTo>
                    <a:pt x="1848" y="1878"/>
                  </a:lnTo>
                  <a:lnTo>
                    <a:pt x="1842" y="1906"/>
                  </a:lnTo>
                  <a:lnTo>
                    <a:pt x="1836" y="1937"/>
                  </a:lnTo>
                  <a:lnTo>
                    <a:pt x="1830" y="1967"/>
                  </a:lnTo>
                  <a:lnTo>
                    <a:pt x="1823" y="1998"/>
                  </a:lnTo>
                  <a:lnTo>
                    <a:pt x="1818" y="2027"/>
                  </a:lnTo>
                  <a:lnTo>
                    <a:pt x="1812" y="2055"/>
                  </a:lnTo>
                  <a:lnTo>
                    <a:pt x="1807" y="2079"/>
                  </a:lnTo>
                  <a:lnTo>
                    <a:pt x="1803" y="2101"/>
                  </a:lnTo>
                  <a:lnTo>
                    <a:pt x="1798" y="2119"/>
                  </a:lnTo>
                  <a:lnTo>
                    <a:pt x="1795" y="2134"/>
                  </a:lnTo>
                  <a:lnTo>
                    <a:pt x="1793" y="2142"/>
                  </a:lnTo>
                  <a:lnTo>
                    <a:pt x="1793" y="2145"/>
                  </a:lnTo>
                  <a:lnTo>
                    <a:pt x="1792" y="2160"/>
                  </a:lnTo>
                  <a:lnTo>
                    <a:pt x="1795" y="2175"/>
                  </a:lnTo>
                  <a:lnTo>
                    <a:pt x="1803" y="2189"/>
                  </a:lnTo>
                  <a:lnTo>
                    <a:pt x="1811" y="2201"/>
                  </a:lnTo>
                  <a:lnTo>
                    <a:pt x="1957" y="2335"/>
                  </a:lnTo>
                  <a:lnTo>
                    <a:pt x="1968" y="2342"/>
                  </a:lnTo>
                  <a:lnTo>
                    <a:pt x="1981" y="2344"/>
                  </a:lnTo>
                  <a:lnTo>
                    <a:pt x="1994" y="2342"/>
                  </a:lnTo>
                  <a:lnTo>
                    <a:pt x="2007" y="2335"/>
                  </a:lnTo>
                  <a:lnTo>
                    <a:pt x="2152" y="2201"/>
                  </a:lnTo>
                  <a:lnTo>
                    <a:pt x="2161" y="2189"/>
                  </a:lnTo>
                  <a:lnTo>
                    <a:pt x="2167" y="2175"/>
                  </a:lnTo>
                  <a:lnTo>
                    <a:pt x="2171" y="2160"/>
                  </a:lnTo>
                  <a:lnTo>
                    <a:pt x="2170" y="2145"/>
                  </a:lnTo>
                  <a:lnTo>
                    <a:pt x="2169" y="2142"/>
                  </a:lnTo>
                  <a:lnTo>
                    <a:pt x="2167" y="2134"/>
                  </a:lnTo>
                  <a:lnTo>
                    <a:pt x="2165" y="2119"/>
                  </a:lnTo>
                  <a:lnTo>
                    <a:pt x="2161" y="2101"/>
                  </a:lnTo>
                  <a:lnTo>
                    <a:pt x="2157" y="2079"/>
                  </a:lnTo>
                  <a:lnTo>
                    <a:pt x="2152" y="2055"/>
                  </a:lnTo>
                  <a:lnTo>
                    <a:pt x="2146" y="2027"/>
                  </a:lnTo>
                  <a:lnTo>
                    <a:pt x="2140" y="1998"/>
                  </a:lnTo>
                  <a:lnTo>
                    <a:pt x="2134" y="1967"/>
                  </a:lnTo>
                  <a:lnTo>
                    <a:pt x="2127" y="1937"/>
                  </a:lnTo>
                  <a:lnTo>
                    <a:pt x="2121" y="1906"/>
                  </a:lnTo>
                  <a:lnTo>
                    <a:pt x="2115" y="1877"/>
                  </a:lnTo>
                  <a:lnTo>
                    <a:pt x="2109" y="1850"/>
                  </a:lnTo>
                  <a:lnTo>
                    <a:pt x="2103" y="1824"/>
                  </a:lnTo>
                  <a:lnTo>
                    <a:pt x="2098" y="1802"/>
                  </a:lnTo>
                  <a:lnTo>
                    <a:pt x="2094" y="1783"/>
                  </a:lnTo>
                  <a:lnTo>
                    <a:pt x="2093" y="1776"/>
                  </a:lnTo>
                  <a:lnTo>
                    <a:pt x="2093" y="1764"/>
                  </a:lnTo>
                  <a:lnTo>
                    <a:pt x="2093" y="1751"/>
                  </a:lnTo>
                  <a:lnTo>
                    <a:pt x="2094" y="1737"/>
                  </a:lnTo>
                  <a:lnTo>
                    <a:pt x="2094" y="1724"/>
                  </a:lnTo>
                  <a:lnTo>
                    <a:pt x="2095" y="1713"/>
                  </a:lnTo>
                  <a:lnTo>
                    <a:pt x="2096" y="1706"/>
                  </a:lnTo>
                  <a:lnTo>
                    <a:pt x="2096" y="1702"/>
                  </a:lnTo>
                  <a:lnTo>
                    <a:pt x="2094" y="1689"/>
                  </a:lnTo>
                  <a:lnTo>
                    <a:pt x="2088" y="1678"/>
                  </a:lnTo>
                  <a:lnTo>
                    <a:pt x="2078" y="1671"/>
                  </a:lnTo>
                  <a:lnTo>
                    <a:pt x="2065" y="1669"/>
                  </a:lnTo>
                  <a:lnTo>
                    <a:pt x="1899" y="1669"/>
                  </a:lnTo>
                  <a:close/>
                  <a:moveTo>
                    <a:pt x="1990" y="264"/>
                  </a:moveTo>
                  <a:lnTo>
                    <a:pt x="1912" y="267"/>
                  </a:lnTo>
                  <a:lnTo>
                    <a:pt x="1835" y="275"/>
                  </a:lnTo>
                  <a:lnTo>
                    <a:pt x="1760" y="288"/>
                  </a:lnTo>
                  <a:lnTo>
                    <a:pt x="1686" y="307"/>
                  </a:lnTo>
                  <a:lnTo>
                    <a:pt x="1613" y="331"/>
                  </a:lnTo>
                  <a:lnTo>
                    <a:pt x="1543" y="360"/>
                  </a:lnTo>
                  <a:lnTo>
                    <a:pt x="1475" y="395"/>
                  </a:lnTo>
                  <a:lnTo>
                    <a:pt x="1409" y="433"/>
                  </a:lnTo>
                  <a:lnTo>
                    <a:pt x="1346" y="477"/>
                  </a:lnTo>
                  <a:lnTo>
                    <a:pt x="1285" y="526"/>
                  </a:lnTo>
                  <a:lnTo>
                    <a:pt x="1228" y="579"/>
                  </a:lnTo>
                  <a:lnTo>
                    <a:pt x="1175" y="635"/>
                  </a:lnTo>
                  <a:lnTo>
                    <a:pt x="1127" y="694"/>
                  </a:lnTo>
                  <a:lnTo>
                    <a:pt x="1085" y="756"/>
                  </a:lnTo>
                  <a:lnTo>
                    <a:pt x="1046" y="820"/>
                  </a:lnTo>
                  <a:lnTo>
                    <a:pt x="1013" y="885"/>
                  </a:lnTo>
                  <a:lnTo>
                    <a:pt x="984" y="953"/>
                  </a:lnTo>
                  <a:lnTo>
                    <a:pt x="961" y="1021"/>
                  </a:lnTo>
                  <a:lnTo>
                    <a:pt x="941" y="1091"/>
                  </a:lnTo>
                  <a:lnTo>
                    <a:pt x="927" y="1162"/>
                  </a:lnTo>
                  <a:lnTo>
                    <a:pt x="918" y="1234"/>
                  </a:lnTo>
                  <a:lnTo>
                    <a:pt x="913" y="1305"/>
                  </a:lnTo>
                  <a:lnTo>
                    <a:pt x="913" y="1377"/>
                  </a:lnTo>
                  <a:lnTo>
                    <a:pt x="918" y="1449"/>
                  </a:lnTo>
                  <a:lnTo>
                    <a:pt x="927" y="1521"/>
                  </a:lnTo>
                  <a:lnTo>
                    <a:pt x="941" y="1591"/>
                  </a:lnTo>
                  <a:lnTo>
                    <a:pt x="961" y="1661"/>
                  </a:lnTo>
                  <a:lnTo>
                    <a:pt x="984" y="1730"/>
                  </a:lnTo>
                  <a:lnTo>
                    <a:pt x="1013" y="1797"/>
                  </a:lnTo>
                  <a:lnTo>
                    <a:pt x="1046" y="1863"/>
                  </a:lnTo>
                  <a:lnTo>
                    <a:pt x="1085" y="1927"/>
                  </a:lnTo>
                  <a:lnTo>
                    <a:pt x="1127" y="1989"/>
                  </a:lnTo>
                  <a:lnTo>
                    <a:pt x="1175" y="2047"/>
                  </a:lnTo>
                  <a:lnTo>
                    <a:pt x="1228" y="2103"/>
                  </a:lnTo>
                  <a:lnTo>
                    <a:pt x="1278" y="2150"/>
                  </a:lnTo>
                  <a:lnTo>
                    <a:pt x="1282" y="2154"/>
                  </a:lnTo>
                  <a:lnTo>
                    <a:pt x="1287" y="2157"/>
                  </a:lnTo>
                  <a:lnTo>
                    <a:pt x="1293" y="2158"/>
                  </a:lnTo>
                  <a:lnTo>
                    <a:pt x="1298" y="2157"/>
                  </a:lnTo>
                  <a:lnTo>
                    <a:pt x="1303" y="2153"/>
                  </a:lnTo>
                  <a:lnTo>
                    <a:pt x="1307" y="2144"/>
                  </a:lnTo>
                  <a:lnTo>
                    <a:pt x="1484" y="1609"/>
                  </a:lnTo>
                  <a:lnTo>
                    <a:pt x="1496" y="1583"/>
                  </a:lnTo>
                  <a:lnTo>
                    <a:pt x="1512" y="1559"/>
                  </a:lnTo>
                  <a:lnTo>
                    <a:pt x="1532" y="1540"/>
                  </a:lnTo>
                  <a:lnTo>
                    <a:pt x="1556" y="1526"/>
                  </a:lnTo>
                  <a:lnTo>
                    <a:pt x="1582" y="1515"/>
                  </a:lnTo>
                  <a:lnTo>
                    <a:pt x="1612" y="1508"/>
                  </a:lnTo>
                  <a:lnTo>
                    <a:pt x="1644" y="1506"/>
                  </a:lnTo>
                  <a:lnTo>
                    <a:pt x="2254" y="1506"/>
                  </a:lnTo>
                  <a:lnTo>
                    <a:pt x="2265" y="1506"/>
                  </a:lnTo>
                  <a:lnTo>
                    <a:pt x="2274" y="1506"/>
                  </a:lnTo>
                  <a:lnTo>
                    <a:pt x="2283" y="1505"/>
                  </a:lnTo>
                  <a:lnTo>
                    <a:pt x="2294" y="1505"/>
                  </a:lnTo>
                  <a:lnTo>
                    <a:pt x="2311" y="1505"/>
                  </a:lnTo>
                  <a:lnTo>
                    <a:pt x="2338" y="1507"/>
                  </a:lnTo>
                  <a:lnTo>
                    <a:pt x="2362" y="1512"/>
                  </a:lnTo>
                  <a:lnTo>
                    <a:pt x="2386" y="1520"/>
                  </a:lnTo>
                  <a:lnTo>
                    <a:pt x="2408" y="1532"/>
                  </a:lnTo>
                  <a:lnTo>
                    <a:pt x="2428" y="1547"/>
                  </a:lnTo>
                  <a:lnTo>
                    <a:pt x="2446" y="1565"/>
                  </a:lnTo>
                  <a:lnTo>
                    <a:pt x="2461" y="1586"/>
                  </a:lnTo>
                  <a:lnTo>
                    <a:pt x="2472" y="1609"/>
                  </a:lnTo>
                  <a:lnTo>
                    <a:pt x="2655" y="2162"/>
                  </a:lnTo>
                  <a:lnTo>
                    <a:pt x="2660" y="2171"/>
                  </a:lnTo>
                  <a:lnTo>
                    <a:pt x="2666" y="2175"/>
                  </a:lnTo>
                  <a:lnTo>
                    <a:pt x="2672" y="2175"/>
                  </a:lnTo>
                  <a:lnTo>
                    <a:pt x="2677" y="2173"/>
                  </a:lnTo>
                  <a:lnTo>
                    <a:pt x="2681" y="2169"/>
                  </a:lnTo>
                  <a:lnTo>
                    <a:pt x="2719" y="2138"/>
                  </a:lnTo>
                  <a:lnTo>
                    <a:pt x="2754" y="2103"/>
                  </a:lnTo>
                  <a:lnTo>
                    <a:pt x="2807" y="2046"/>
                  </a:lnTo>
                  <a:lnTo>
                    <a:pt x="2856" y="1987"/>
                  </a:lnTo>
                  <a:lnTo>
                    <a:pt x="2899" y="1923"/>
                  </a:lnTo>
                  <a:lnTo>
                    <a:pt x="2939" y="1858"/>
                  </a:lnTo>
                  <a:lnTo>
                    <a:pt x="2972" y="1789"/>
                  </a:lnTo>
                  <a:lnTo>
                    <a:pt x="3002" y="1719"/>
                  </a:lnTo>
                  <a:lnTo>
                    <a:pt x="3026" y="1647"/>
                  </a:lnTo>
                  <a:lnTo>
                    <a:pt x="3045" y="1572"/>
                  </a:lnTo>
                  <a:lnTo>
                    <a:pt x="3059" y="1497"/>
                  </a:lnTo>
                  <a:lnTo>
                    <a:pt x="3067" y="1419"/>
                  </a:lnTo>
                  <a:lnTo>
                    <a:pt x="3069" y="1341"/>
                  </a:lnTo>
                  <a:lnTo>
                    <a:pt x="3067" y="1263"/>
                  </a:lnTo>
                  <a:lnTo>
                    <a:pt x="3058" y="1186"/>
                  </a:lnTo>
                  <a:lnTo>
                    <a:pt x="3045" y="1110"/>
                  </a:lnTo>
                  <a:lnTo>
                    <a:pt x="3026" y="1036"/>
                  </a:lnTo>
                  <a:lnTo>
                    <a:pt x="3002" y="964"/>
                  </a:lnTo>
                  <a:lnTo>
                    <a:pt x="2972" y="893"/>
                  </a:lnTo>
                  <a:lnTo>
                    <a:pt x="2938" y="825"/>
                  </a:lnTo>
                  <a:lnTo>
                    <a:pt x="2899" y="759"/>
                  </a:lnTo>
                  <a:lnTo>
                    <a:pt x="2856" y="696"/>
                  </a:lnTo>
                  <a:lnTo>
                    <a:pt x="2807" y="636"/>
                  </a:lnTo>
                  <a:lnTo>
                    <a:pt x="2754" y="579"/>
                  </a:lnTo>
                  <a:lnTo>
                    <a:pt x="2696" y="526"/>
                  </a:lnTo>
                  <a:lnTo>
                    <a:pt x="2636" y="477"/>
                  </a:lnTo>
                  <a:lnTo>
                    <a:pt x="2573" y="433"/>
                  </a:lnTo>
                  <a:lnTo>
                    <a:pt x="2507" y="395"/>
                  </a:lnTo>
                  <a:lnTo>
                    <a:pt x="2439" y="360"/>
                  </a:lnTo>
                  <a:lnTo>
                    <a:pt x="2368" y="331"/>
                  </a:lnTo>
                  <a:lnTo>
                    <a:pt x="2296" y="307"/>
                  </a:lnTo>
                  <a:lnTo>
                    <a:pt x="2222" y="288"/>
                  </a:lnTo>
                  <a:lnTo>
                    <a:pt x="2146" y="275"/>
                  </a:lnTo>
                  <a:lnTo>
                    <a:pt x="2069" y="267"/>
                  </a:lnTo>
                  <a:lnTo>
                    <a:pt x="1990" y="264"/>
                  </a:lnTo>
                  <a:close/>
                  <a:moveTo>
                    <a:pt x="1990" y="0"/>
                  </a:moveTo>
                  <a:lnTo>
                    <a:pt x="2074" y="2"/>
                  </a:lnTo>
                  <a:lnTo>
                    <a:pt x="2155" y="10"/>
                  </a:lnTo>
                  <a:lnTo>
                    <a:pt x="2235" y="21"/>
                  </a:lnTo>
                  <a:lnTo>
                    <a:pt x="2314" y="39"/>
                  </a:lnTo>
                  <a:lnTo>
                    <a:pt x="2392" y="60"/>
                  </a:lnTo>
                  <a:lnTo>
                    <a:pt x="2468" y="86"/>
                  </a:lnTo>
                  <a:lnTo>
                    <a:pt x="2542" y="117"/>
                  </a:lnTo>
                  <a:lnTo>
                    <a:pt x="2615" y="152"/>
                  </a:lnTo>
                  <a:lnTo>
                    <a:pt x="2685" y="192"/>
                  </a:lnTo>
                  <a:lnTo>
                    <a:pt x="2752" y="235"/>
                  </a:lnTo>
                  <a:lnTo>
                    <a:pt x="2818" y="284"/>
                  </a:lnTo>
                  <a:lnTo>
                    <a:pt x="2881" y="336"/>
                  </a:lnTo>
                  <a:lnTo>
                    <a:pt x="2941" y="393"/>
                  </a:lnTo>
                  <a:lnTo>
                    <a:pt x="2999" y="455"/>
                  </a:lnTo>
                  <a:lnTo>
                    <a:pt x="3052" y="519"/>
                  </a:lnTo>
                  <a:lnTo>
                    <a:pt x="3100" y="585"/>
                  </a:lnTo>
                  <a:lnTo>
                    <a:pt x="3145" y="654"/>
                  </a:lnTo>
                  <a:lnTo>
                    <a:pt x="3185" y="725"/>
                  </a:lnTo>
                  <a:lnTo>
                    <a:pt x="3219" y="799"/>
                  </a:lnTo>
                  <a:lnTo>
                    <a:pt x="3250" y="874"/>
                  </a:lnTo>
                  <a:lnTo>
                    <a:pt x="3275" y="950"/>
                  </a:lnTo>
                  <a:lnTo>
                    <a:pt x="3296" y="1027"/>
                  </a:lnTo>
                  <a:lnTo>
                    <a:pt x="3313" y="1104"/>
                  </a:lnTo>
                  <a:lnTo>
                    <a:pt x="3324" y="1183"/>
                  </a:lnTo>
                  <a:lnTo>
                    <a:pt x="3331" y="1262"/>
                  </a:lnTo>
                  <a:lnTo>
                    <a:pt x="3333" y="1341"/>
                  </a:lnTo>
                  <a:lnTo>
                    <a:pt x="3331" y="1420"/>
                  </a:lnTo>
                  <a:lnTo>
                    <a:pt x="3324" y="1500"/>
                  </a:lnTo>
                  <a:lnTo>
                    <a:pt x="3313" y="1578"/>
                  </a:lnTo>
                  <a:lnTo>
                    <a:pt x="3296" y="1656"/>
                  </a:lnTo>
                  <a:lnTo>
                    <a:pt x="3275" y="1733"/>
                  </a:lnTo>
                  <a:lnTo>
                    <a:pt x="3250" y="1809"/>
                  </a:lnTo>
                  <a:lnTo>
                    <a:pt x="3219" y="1883"/>
                  </a:lnTo>
                  <a:lnTo>
                    <a:pt x="3185" y="1956"/>
                  </a:lnTo>
                  <a:lnTo>
                    <a:pt x="3145" y="2027"/>
                  </a:lnTo>
                  <a:lnTo>
                    <a:pt x="3100" y="2097"/>
                  </a:lnTo>
                  <a:lnTo>
                    <a:pt x="3052" y="2164"/>
                  </a:lnTo>
                  <a:lnTo>
                    <a:pt x="2999" y="2228"/>
                  </a:lnTo>
                  <a:lnTo>
                    <a:pt x="2941" y="2290"/>
                  </a:lnTo>
                  <a:lnTo>
                    <a:pt x="2879" y="2348"/>
                  </a:lnTo>
                  <a:lnTo>
                    <a:pt x="2815" y="2400"/>
                  </a:lnTo>
                  <a:lnTo>
                    <a:pt x="2749" y="2449"/>
                  </a:lnTo>
                  <a:lnTo>
                    <a:pt x="2686" y="2490"/>
                  </a:lnTo>
                  <a:lnTo>
                    <a:pt x="2622" y="2527"/>
                  </a:lnTo>
                  <a:lnTo>
                    <a:pt x="2556" y="2560"/>
                  </a:lnTo>
                  <a:lnTo>
                    <a:pt x="2488" y="2589"/>
                  </a:lnTo>
                  <a:lnTo>
                    <a:pt x="2412" y="2618"/>
                  </a:lnTo>
                  <a:lnTo>
                    <a:pt x="2333" y="2640"/>
                  </a:lnTo>
                  <a:lnTo>
                    <a:pt x="2252" y="2658"/>
                  </a:lnTo>
                  <a:lnTo>
                    <a:pt x="2170" y="2671"/>
                  </a:lnTo>
                  <a:lnTo>
                    <a:pt x="2088" y="2679"/>
                  </a:lnTo>
                  <a:lnTo>
                    <a:pt x="2004" y="2683"/>
                  </a:lnTo>
                  <a:lnTo>
                    <a:pt x="1914" y="2679"/>
                  </a:lnTo>
                  <a:lnTo>
                    <a:pt x="1825" y="2670"/>
                  </a:lnTo>
                  <a:lnTo>
                    <a:pt x="1738" y="2655"/>
                  </a:lnTo>
                  <a:lnTo>
                    <a:pt x="1650" y="2634"/>
                  </a:lnTo>
                  <a:lnTo>
                    <a:pt x="1596" y="2618"/>
                  </a:lnTo>
                  <a:lnTo>
                    <a:pt x="1544" y="2599"/>
                  </a:lnTo>
                  <a:lnTo>
                    <a:pt x="1474" y="2571"/>
                  </a:lnTo>
                  <a:lnTo>
                    <a:pt x="1396" y="2534"/>
                  </a:lnTo>
                  <a:lnTo>
                    <a:pt x="1320" y="2492"/>
                  </a:lnTo>
                  <a:lnTo>
                    <a:pt x="1315" y="2489"/>
                  </a:lnTo>
                  <a:lnTo>
                    <a:pt x="1307" y="2486"/>
                  </a:lnTo>
                  <a:lnTo>
                    <a:pt x="1296" y="2482"/>
                  </a:lnTo>
                  <a:lnTo>
                    <a:pt x="1281" y="2478"/>
                  </a:lnTo>
                  <a:lnTo>
                    <a:pt x="1263" y="2477"/>
                  </a:lnTo>
                  <a:lnTo>
                    <a:pt x="1243" y="2479"/>
                  </a:lnTo>
                  <a:lnTo>
                    <a:pt x="1223" y="2485"/>
                  </a:lnTo>
                  <a:lnTo>
                    <a:pt x="1204" y="2495"/>
                  </a:lnTo>
                  <a:lnTo>
                    <a:pt x="1188" y="2509"/>
                  </a:lnTo>
                  <a:lnTo>
                    <a:pt x="1187" y="2510"/>
                  </a:lnTo>
                  <a:lnTo>
                    <a:pt x="479" y="3217"/>
                  </a:lnTo>
                  <a:lnTo>
                    <a:pt x="442" y="3251"/>
                  </a:lnTo>
                  <a:lnTo>
                    <a:pt x="403" y="3278"/>
                  </a:lnTo>
                  <a:lnTo>
                    <a:pt x="363" y="3300"/>
                  </a:lnTo>
                  <a:lnTo>
                    <a:pt x="321" y="3317"/>
                  </a:lnTo>
                  <a:lnTo>
                    <a:pt x="279" y="3327"/>
                  </a:lnTo>
                  <a:lnTo>
                    <a:pt x="238" y="3330"/>
                  </a:lnTo>
                  <a:lnTo>
                    <a:pt x="203" y="3328"/>
                  </a:lnTo>
                  <a:lnTo>
                    <a:pt x="171" y="3320"/>
                  </a:lnTo>
                  <a:lnTo>
                    <a:pt x="139" y="3306"/>
                  </a:lnTo>
                  <a:lnTo>
                    <a:pt x="111" y="3289"/>
                  </a:lnTo>
                  <a:lnTo>
                    <a:pt x="84" y="3267"/>
                  </a:lnTo>
                  <a:lnTo>
                    <a:pt x="63" y="3246"/>
                  </a:lnTo>
                  <a:lnTo>
                    <a:pt x="40" y="3218"/>
                  </a:lnTo>
                  <a:lnTo>
                    <a:pt x="22" y="3190"/>
                  </a:lnTo>
                  <a:lnTo>
                    <a:pt x="10" y="3159"/>
                  </a:lnTo>
                  <a:lnTo>
                    <a:pt x="3" y="3128"/>
                  </a:lnTo>
                  <a:lnTo>
                    <a:pt x="0" y="3096"/>
                  </a:lnTo>
                  <a:lnTo>
                    <a:pt x="2" y="3064"/>
                  </a:lnTo>
                  <a:lnTo>
                    <a:pt x="7" y="3032"/>
                  </a:lnTo>
                  <a:lnTo>
                    <a:pt x="17" y="2999"/>
                  </a:lnTo>
                  <a:lnTo>
                    <a:pt x="30" y="2967"/>
                  </a:lnTo>
                  <a:lnTo>
                    <a:pt x="47" y="2936"/>
                  </a:lnTo>
                  <a:lnTo>
                    <a:pt x="66" y="2906"/>
                  </a:lnTo>
                  <a:lnTo>
                    <a:pt x="88" y="2878"/>
                  </a:lnTo>
                  <a:lnTo>
                    <a:pt x="113" y="2851"/>
                  </a:lnTo>
                  <a:lnTo>
                    <a:pt x="824" y="2142"/>
                  </a:lnTo>
                  <a:lnTo>
                    <a:pt x="838" y="2124"/>
                  </a:lnTo>
                  <a:lnTo>
                    <a:pt x="848" y="2104"/>
                  </a:lnTo>
                  <a:lnTo>
                    <a:pt x="853" y="2084"/>
                  </a:lnTo>
                  <a:lnTo>
                    <a:pt x="854" y="2065"/>
                  </a:lnTo>
                  <a:lnTo>
                    <a:pt x="852" y="2045"/>
                  </a:lnTo>
                  <a:lnTo>
                    <a:pt x="847" y="2027"/>
                  </a:lnTo>
                  <a:lnTo>
                    <a:pt x="839" y="2011"/>
                  </a:lnTo>
                  <a:lnTo>
                    <a:pt x="796" y="1935"/>
                  </a:lnTo>
                  <a:lnTo>
                    <a:pt x="759" y="1855"/>
                  </a:lnTo>
                  <a:lnTo>
                    <a:pt x="727" y="1773"/>
                  </a:lnTo>
                  <a:lnTo>
                    <a:pt x="700" y="1691"/>
                  </a:lnTo>
                  <a:lnTo>
                    <a:pt x="678" y="1606"/>
                  </a:lnTo>
                  <a:lnTo>
                    <a:pt x="663" y="1521"/>
                  </a:lnTo>
                  <a:lnTo>
                    <a:pt x="653" y="1435"/>
                  </a:lnTo>
                  <a:lnTo>
                    <a:pt x="649" y="1348"/>
                  </a:lnTo>
                  <a:lnTo>
                    <a:pt x="650" y="1261"/>
                  </a:lnTo>
                  <a:lnTo>
                    <a:pt x="657" y="1175"/>
                  </a:lnTo>
                  <a:lnTo>
                    <a:pt x="669" y="1095"/>
                  </a:lnTo>
                  <a:lnTo>
                    <a:pt x="686" y="1016"/>
                  </a:lnTo>
                  <a:lnTo>
                    <a:pt x="708" y="939"/>
                  </a:lnTo>
                  <a:lnTo>
                    <a:pt x="733" y="863"/>
                  </a:lnTo>
                  <a:lnTo>
                    <a:pt x="765" y="789"/>
                  </a:lnTo>
                  <a:lnTo>
                    <a:pt x="799" y="717"/>
                  </a:lnTo>
                  <a:lnTo>
                    <a:pt x="839" y="648"/>
                  </a:lnTo>
                  <a:lnTo>
                    <a:pt x="883" y="580"/>
                  </a:lnTo>
                  <a:lnTo>
                    <a:pt x="931" y="515"/>
                  </a:lnTo>
                  <a:lnTo>
                    <a:pt x="984" y="453"/>
                  </a:lnTo>
                  <a:lnTo>
                    <a:pt x="1041" y="393"/>
                  </a:lnTo>
                  <a:lnTo>
                    <a:pt x="1101" y="336"/>
                  </a:lnTo>
                  <a:lnTo>
                    <a:pt x="1164" y="284"/>
                  </a:lnTo>
                  <a:lnTo>
                    <a:pt x="1229" y="235"/>
                  </a:lnTo>
                  <a:lnTo>
                    <a:pt x="1297" y="192"/>
                  </a:lnTo>
                  <a:lnTo>
                    <a:pt x="1367" y="152"/>
                  </a:lnTo>
                  <a:lnTo>
                    <a:pt x="1439" y="117"/>
                  </a:lnTo>
                  <a:lnTo>
                    <a:pt x="1513" y="86"/>
                  </a:lnTo>
                  <a:lnTo>
                    <a:pt x="1589" y="60"/>
                  </a:lnTo>
                  <a:lnTo>
                    <a:pt x="1667" y="39"/>
                  </a:lnTo>
                  <a:lnTo>
                    <a:pt x="1747" y="21"/>
                  </a:lnTo>
                  <a:lnTo>
                    <a:pt x="1827" y="10"/>
                  </a:lnTo>
                  <a:lnTo>
                    <a:pt x="1908" y="2"/>
                  </a:lnTo>
                  <a:lnTo>
                    <a:pt x="19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Notched Right Arrow 4"/>
          <p:cNvSpPr/>
          <p:nvPr/>
        </p:nvSpPr>
        <p:spPr>
          <a:xfrm>
            <a:off x="7457321" y="1414953"/>
            <a:ext cx="2484964" cy="2250064"/>
          </a:xfrm>
          <a:prstGeom prst="notchedRightArrow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215900" dist="38100" dir="5400000" sx="104000" sy="104000" algn="t" rotWithShape="0">
              <a:prstClr val="black">
                <a:alpha val="40000"/>
              </a:prstClr>
            </a:outerShdw>
          </a:effectLst>
          <a:scene3d>
            <a:camera prst="isometricOffAxis1Top">
              <a:rot lat="18902749" lon="18632544" rev="3215171"/>
            </a:camera>
            <a:lightRig rig="threePt" dir="t"/>
          </a:scene3d>
          <a:sp3d extrusionH="387350">
            <a:bevelT w="50800" h="508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5610601" y="2013124"/>
            <a:ext cx="2484964" cy="2250064"/>
          </a:xfrm>
          <a:prstGeom prst="notchedRightArrow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215900" dist="38100" dir="5400000" sx="104000" sy="104000" algn="t" rotWithShape="0">
              <a:prstClr val="black">
                <a:alpha val="40000"/>
              </a:prstClr>
            </a:outerShdw>
          </a:effectLst>
          <a:scene3d>
            <a:camera prst="isometricOffAxis1Top">
              <a:rot lat="18902749" lon="18632544" rev="3215171"/>
            </a:camera>
            <a:lightRig rig="threePt" dir="t"/>
          </a:scene3d>
          <a:sp3d extrusionH="387350">
            <a:bevelT w="50800" h="508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Notched Right Arrow 2"/>
          <p:cNvSpPr/>
          <p:nvPr/>
        </p:nvSpPr>
        <p:spPr>
          <a:xfrm>
            <a:off x="3763882" y="2611295"/>
            <a:ext cx="2484964" cy="2250064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215900" dist="38100" dir="5400000" sx="104000" sy="104000" algn="t" rotWithShape="0">
              <a:prstClr val="black">
                <a:alpha val="40000"/>
              </a:prstClr>
            </a:outerShdw>
          </a:effectLst>
          <a:scene3d>
            <a:camera prst="isometricOffAxis1Top">
              <a:rot lat="18902749" lon="18632544" rev="3215171"/>
            </a:camera>
            <a:lightRig rig="threePt" dir="t"/>
          </a:scene3d>
          <a:sp3d extrusionH="387350">
            <a:bevelT w="50800" h="508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Notched Right Arrow 1"/>
          <p:cNvSpPr/>
          <p:nvPr/>
        </p:nvSpPr>
        <p:spPr>
          <a:xfrm>
            <a:off x="1917162" y="3209465"/>
            <a:ext cx="2484964" cy="2250064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215900" dist="38100" dir="5400000" sx="104000" sy="104000" algn="t" rotWithShape="0">
              <a:prstClr val="black">
                <a:alpha val="40000"/>
              </a:prstClr>
            </a:outerShdw>
          </a:effectLst>
          <a:scene3d>
            <a:camera prst="isometricOffAxis1Top">
              <a:rot lat="18902749" lon="18632544" rev="3215171"/>
            </a:camera>
            <a:lightRig rig="threePt" dir="t"/>
          </a:scene3d>
          <a:sp3d extrusionH="387350" prstMaterial="matte">
            <a:bevelT w="50800" h="50800" prst="angle"/>
            <a:extrusionClr>
              <a:schemeClr val="accent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99028" y="2281675"/>
            <a:ext cx="2713114" cy="1177266"/>
            <a:chOff x="299028" y="2535865"/>
            <a:chExt cx="2713114" cy="1177266"/>
          </a:xfrm>
        </p:grpSpPr>
        <p:sp>
          <p:nvSpPr>
            <p:cNvPr id="8" name="TextBox 7"/>
            <p:cNvSpPr txBox="1"/>
            <p:nvPr/>
          </p:nvSpPr>
          <p:spPr>
            <a:xfrm>
              <a:off x="470648" y="2535865"/>
              <a:ext cx="2541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spc="-150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Goes Here</a:t>
              </a:r>
              <a:endParaRPr lang="en-US" sz="2800" spc="-1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9028" y="3066800"/>
              <a:ext cx="2713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50798" y="1267835"/>
            <a:ext cx="2713114" cy="1111825"/>
            <a:chOff x="2869005" y="1522025"/>
            <a:chExt cx="2713114" cy="1111825"/>
          </a:xfrm>
        </p:grpSpPr>
        <p:sp>
          <p:nvSpPr>
            <p:cNvPr id="9" name="TextBox 8"/>
            <p:cNvSpPr txBox="1"/>
            <p:nvPr/>
          </p:nvSpPr>
          <p:spPr>
            <a:xfrm>
              <a:off x="3040625" y="1522025"/>
              <a:ext cx="2541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spc="-15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Goes Here</a:t>
              </a:r>
              <a:endParaRPr lang="en-US" sz="2800" spc="-1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69005" y="1987519"/>
              <a:ext cx="2713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02568" y="4478340"/>
            <a:ext cx="2713114" cy="1111825"/>
            <a:chOff x="6341682" y="4732530"/>
            <a:chExt cx="2713114" cy="1111825"/>
          </a:xfrm>
        </p:grpSpPr>
        <p:sp>
          <p:nvSpPr>
            <p:cNvPr id="12" name="TextBox 11"/>
            <p:cNvSpPr txBox="1"/>
            <p:nvPr/>
          </p:nvSpPr>
          <p:spPr>
            <a:xfrm>
              <a:off x="6341682" y="4732530"/>
              <a:ext cx="2541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-15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Goes Here</a:t>
              </a:r>
              <a:endParaRPr lang="en-US" sz="2800" spc="-15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41682" y="5198024"/>
              <a:ext cx="2713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54337" y="3444593"/>
            <a:ext cx="2713114" cy="1111825"/>
            <a:chOff x="9154337" y="3698783"/>
            <a:chExt cx="2713114" cy="1111825"/>
          </a:xfrm>
        </p:grpSpPr>
        <p:sp>
          <p:nvSpPr>
            <p:cNvPr id="14" name="TextBox 13"/>
            <p:cNvSpPr txBox="1"/>
            <p:nvPr/>
          </p:nvSpPr>
          <p:spPr>
            <a:xfrm>
              <a:off x="9154337" y="3698783"/>
              <a:ext cx="2541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-150" dirty="0" smtClean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Goes Here</a:t>
              </a:r>
              <a:endParaRPr lang="en-US" sz="2800" spc="-15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54337" y="4164277"/>
              <a:ext cx="2713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28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-17222" y="2475294"/>
            <a:ext cx="4530691" cy="1892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7850"/>
            <a:r>
              <a:rPr lang="en-US" sz="24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endParaRPr lang="en-US" sz="2400" spc="-1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7850"/>
            <a:r>
              <a:rPr lang="en-US" sz="24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sz="24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</a:t>
            </a:r>
            <a:r>
              <a:rPr lang="en-US" sz="24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sz="24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76080" y="2504064"/>
            <a:ext cx="4415919" cy="800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785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7850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10952" y="3755149"/>
            <a:ext cx="4213364" cy="800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785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pPr marL="57785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99093" y="4968198"/>
            <a:ext cx="6025223" cy="800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785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pPr marL="57785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 rot="2701970" flipH="1" flipV="1">
            <a:off x="3398704" y="1426787"/>
            <a:ext cx="4519061" cy="4499951"/>
          </a:xfrm>
          <a:custGeom>
            <a:avLst/>
            <a:gdLst>
              <a:gd name="connsiteX0" fmla="*/ 860503 w 4519061"/>
              <a:gd name="connsiteY0" fmla="*/ 843909 h 4499951"/>
              <a:gd name="connsiteX1" fmla="*/ 860992 w 4519061"/>
              <a:gd name="connsiteY1" fmla="*/ 1695750 h 4499951"/>
              <a:gd name="connsiteX2" fmla="*/ 1073830 w 4519061"/>
              <a:gd name="connsiteY2" fmla="*/ 1482668 h 4499951"/>
              <a:gd name="connsiteX3" fmla="*/ 1830244 w 4519061"/>
              <a:gd name="connsiteY3" fmla="*/ 2238216 h 4499951"/>
              <a:gd name="connsiteX4" fmla="*/ 1759980 w 4519061"/>
              <a:gd name="connsiteY4" fmla="*/ 2357275 h 4499951"/>
              <a:gd name="connsiteX5" fmla="*/ 1668980 w 4519061"/>
              <a:gd name="connsiteY5" fmla="*/ 2570489 h 4499951"/>
              <a:gd name="connsiteX6" fmla="*/ 1627540 w 4519061"/>
              <a:gd name="connsiteY6" fmla="*/ 2736192 h 4499951"/>
              <a:gd name="connsiteX7" fmla="*/ 601997 w 4519061"/>
              <a:gd name="connsiteY7" fmla="*/ 2737367 h 4499951"/>
              <a:gd name="connsiteX8" fmla="*/ 601652 w 4519061"/>
              <a:gd name="connsiteY8" fmla="*/ 2436196 h 4499951"/>
              <a:gd name="connsiteX9" fmla="*/ 0 w 4519061"/>
              <a:gd name="connsiteY9" fmla="*/ 3039228 h 4499951"/>
              <a:gd name="connsiteX10" fmla="*/ 603033 w 4519061"/>
              <a:gd name="connsiteY10" fmla="*/ 3640881 h 4499951"/>
              <a:gd name="connsiteX11" fmla="*/ 602688 w 4519061"/>
              <a:gd name="connsiteY11" fmla="*/ 3339710 h 4499951"/>
              <a:gd name="connsiteX12" fmla="*/ 1624951 w 4519061"/>
              <a:gd name="connsiteY12" fmla="*/ 3338538 h 4499951"/>
              <a:gd name="connsiteX13" fmla="*/ 1628971 w 4519061"/>
              <a:gd name="connsiteY13" fmla="*/ 3360282 h 4499951"/>
              <a:gd name="connsiteX14" fmla="*/ 2022089 w 4519061"/>
              <a:gd name="connsiteY14" fmla="*/ 4072030 h 4499951"/>
              <a:gd name="connsiteX15" fmla="*/ 4091139 w 4519061"/>
              <a:gd name="connsiteY15" fmla="*/ 4070844 h 4499951"/>
              <a:gd name="connsiteX16" fmla="*/ 4089954 w 4519061"/>
              <a:gd name="connsiteY16" fmla="*/ 2001793 h 4499951"/>
              <a:gd name="connsiteX17" fmla="*/ 3471765 w 4519061"/>
              <a:gd name="connsiteY17" fmla="*/ 1633893 h 4499951"/>
              <a:gd name="connsiteX18" fmla="*/ 3336919 w 4519061"/>
              <a:gd name="connsiteY18" fmla="*/ 1601051 h 4499951"/>
              <a:gd name="connsiteX19" fmla="*/ 3336919 w 4519061"/>
              <a:gd name="connsiteY19" fmla="*/ 602343 h 4499951"/>
              <a:gd name="connsiteX20" fmla="*/ 3638090 w 4519061"/>
              <a:gd name="connsiteY20" fmla="*/ 602343 h 4499951"/>
              <a:gd name="connsiteX21" fmla="*/ 3035747 w 4519061"/>
              <a:gd name="connsiteY21" fmla="*/ 0 h 4499951"/>
              <a:gd name="connsiteX22" fmla="*/ 2433404 w 4519061"/>
              <a:gd name="connsiteY22" fmla="*/ 602343 h 4499951"/>
              <a:gd name="connsiteX23" fmla="*/ 2734576 w 4519061"/>
              <a:gd name="connsiteY23" fmla="*/ 602343 h 4499951"/>
              <a:gd name="connsiteX24" fmla="*/ 2734576 w 4519061"/>
              <a:gd name="connsiteY24" fmla="*/ 1610896 h 4499951"/>
              <a:gd name="connsiteX25" fmla="*/ 2638670 w 4519061"/>
              <a:gd name="connsiteY25" fmla="*/ 1634370 h 4499951"/>
              <a:gd name="connsiteX26" fmla="*/ 2311887 w 4519061"/>
              <a:gd name="connsiteY26" fmla="*/ 1776838 h 4499951"/>
              <a:gd name="connsiteX27" fmla="*/ 2257602 w 4519061"/>
              <a:gd name="connsiteY27" fmla="*/ 1813731 h 4499951"/>
              <a:gd name="connsiteX28" fmla="*/ 1499506 w 4519061"/>
              <a:gd name="connsiteY28" fmla="*/ 1056503 h 4499951"/>
              <a:gd name="connsiteX29" fmla="*/ 1712345 w 4519061"/>
              <a:gd name="connsiteY29" fmla="*/ 843420 h 449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519061" h="4499951">
                <a:moveTo>
                  <a:pt x="860503" y="843909"/>
                </a:moveTo>
                <a:lnTo>
                  <a:pt x="860992" y="1695750"/>
                </a:lnTo>
                <a:lnTo>
                  <a:pt x="1073830" y="1482668"/>
                </a:lnTo>
                <a:lnTo>
                  <a:pt x="1830244" y="2238216"/>
                </a:lnTo>
                <a:lnTo>
                  <a:pt x="1759980" y="2357275"/>
                </a:lnTo>
                <a:cubicBezTo>
                  <a:pt x="1723752" y="2426309"/>
                  <a:pt x="1693419" y="2497628"/>
                  <a:pt x="1668980" y="2570489"/>
                </a:cubicBezTo>
                <a:lnTo>
                  <a:pt x="1627540" y="2736192"/>
                </a:lnTo>
                <a:lnTo>
                  <a:pt x="601997" y="2737367"/>
                </a:lnTo>
                <a:lnTo>
                  <a:pt x="601652" y="2436196"/>
                </a:lnTo>
                <a:lnTo>
                  <a:pt x="0" y="3039228"/>
                </a:lnTo>
                <a:lnTo>
                  <a:pt x="603033" y="3640881"/>
                </a:lnTo>
                <a:lnTo>
                  <a:pt x="602688" y="3339710"/>
                </a:lnTo>
                <a:lnTo>
                  <a:pt x="1624951" y="3338538"/>
                </a:lnTo>
                <a:lnTo>
                  <a:pt x="1628971" y="3360282"/>
                </a:lnTo>
                <a:cubicBezTo>
                  <a:pt x="1687829" y="3621169"/>
                  <a:pt x="1818874" y="3869048"/>
                  <a:pt x="2022089" y="4072030"/>
                </a:cubicBezTo>
                <a:cubicBezTo>
                  <a:pt x="2593769" y="4643055"/>
                  <a:pt x="3520114" y="4642524"/>
                  <a:pt x="4091139" y="4070844"/>
                </a:cubicBezTo>
                <a:cubicBezTo>
                  <a:pt x="4662165" y="3499164"/>
                  <a:pt x="4661634" y="2572819"/>
                  <a:pt x="4089954" y="2001793"/>
                </a:cubicBezTo>
                <a:cubicBezTo>
                  <a:pt x="3911303" y="1823348"/>
                  <a:pt x="3698018" y="1700718"/>
                  <a:pt x="3471765" y="1633893"/>
                </a:cubicBezTo>
                <a:lnTo>
                  <a:pt x="3336919" y="1601051"/>
                </a:lnTo>
                <a:lnTo>
                  <a:pt x="3336919" y="602343"/>
                </a:lnTo>
                <a:lnTo>
                  <a:pt x="3638090" y="602343"/>
                </a:lnTo>
                <a:lnTo>
                  <a:pt x="3035747" y="0"/>
                </a:lnTo>
                <a:lnTo>
                  <a:pt x="2433404" y="602343"/>
                </a:lnTo>
                <a:lnTo>
                  <a:pt x="2734576" y="602343"/>
                </a:lnTo>
                <a:lnTo>
                  <a:pt x="2734576" y="1610896"/>
                </a:lnTo>
                <a:lnTo>
                  <a:pt x="2638670" y="1634370"/>
                </a:lnTo>
                <a:cubicBezTo>
                  <a:pt x="2525581" y="1667912"/>
                  <a:pt x="2415751" y="1715402"/>
                  <a:pt x="2311887" y="1776838"/>
                </a:cubicBezTo>
                <a:lnTo>
                  <a:pt x="2257602" y="1813731"/>
                </a:lnTo>
                <a:lnTo>
                  <a:pt x="1499506" y="1056503"/>
                </a:lnTo>
                <a:lnTo>
                  <a:pt x="1712345" y="84342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42900" dist="38100" dir="5400000" sx="103000" sy="103000" algn="t" rotWithShape="0">
              <a:prstClr val="black">
                <a:alpha val="36000"/>
              </a:prstClr>
            </a:outerShdw>
          </a:effectLst>
          <a:scene3d>
            <a:camera prst="perspectiveRelaxed">
              <a:rot lat="18504784" lon="19556519" rev="5096376"/>
            </a:camera>
            <a:lightRig rig="threePt" dir="t"/>
          </a:scene3d>
          <a:sp3d extrusionH="158750"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229675" y="1728219"/>
            <a:ext cx="971550" cy="1803400"/>
            <a:chOff x="3893" y="1448"/>
            <a:chExt cx="612" cy="1136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>
              <a:rot lat="900000" lon="19799989" rev="0"/>
            </a:camera>
            <a:lightRig rig="threePt" dir="t"/>
          </a:scene3d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020" y="1448"/>
              <a:ext cx="236" cy="235"/>
            </a:xfrm>
            <a:custGeom>
              <a:avLst/>
              <a:gdLst>
                <a:gd name="T0" fmla="*/ 354 w 708"/>
                <a:gd name="T1" fmla="*/ 0 h 706"/>
                <a:gd name="T2" fmla="*/ 403 w 708"/>
                <a:gd name="T3" fmla="*/ 4 h 706"/>
                <a:gd name="T4" fmla="*/ 448 w 708"/>
                <a:gd name="T5" fmla="*/ 13 h 706"/>
                <a:gd name="T6" fmla="*/ 492 w 708"/>
                <a:gd name="T7" fmla="*/ 28 h 706"/>
                <a:gd name="T8" fmla="*/ 533 w 708"/>
                <a:gd name="T9" fmla="*/ 49 h 706"/>
                <a:gd name="T10" fmla="*/ 571 w 708"/>
                <a:gd name="T11" fmla="*/ 74 h 706"/>
                <a:gd name="T12" fmla="*/ 604 w 708"/>
                <a:gd name="T13" fmla="*/ 104 h 706"/>
                <a:gd name="T14" fmla="*/ 635 w 708"/>
                <a:gd name="T15" fmla="*/ 137 h 706"/>
                <a:gd name="T16" fmla="*/ 660 w 708"/>
                <a:gd name="T17" fmla="*/ 175 h 706"/>
                <a:gd name="T18" fmla="*/ 680 w 708"/>
                <a:gd name="T19" fmla="*/ 216 h 706"/>
                <a:gd name="T20" fmla="*/ 696 w 708"/>
                <a:gd name="T21" fmla="*/ 259 h 706"/>
                <a:gd name="T22" fmla="*/ 705 w 708"/>
                <a:gd name="T23" fmla="*/ 305 h 706"/>
                <a:gd name="T24" fmla="*/ 708 w 708"/>
                <a:gd name="T25" fmla="*/ 353 h 706"/>
                <a:gd name="T26" fmla="*/ 705 w 708"/>
                <a:gd name="T27" fmla="*/ 401 h 706"/>
                <a:gd name="T28" fmla="*/ 696 w 708"/>
                <a:gd name="T29" fmla="*/ 447 h 706"/>
                <a:gd name="T30" fmla="*/ 680 w 708"/>
                <a:gd name="T31" fmla="*/ 490 h 706"/>
                <a:gd name="T32" fmla="*/ 660 w 708"/>
                <a:gd name="T33" fmla="*/ 531 h 706"/>
                <a:gd name="T34" fmla="*/ 635 w 708"/>
                <a:gd name="T35" fmla="*/ 569 h 706"/>
                <a:gd name="T36" fmla="*/ 604 w 708"/>
                <a:gd name="T37" fmla="*/ 603 h 706"/>
                <a:gd name="T38" fmla="*/ 571 w 708"/>
                <a:gd name="T39" fmla="*/ 632 h 706"/>
                <a:gd name="T40" fmla="*/ 533 w 708"/>
                <a:gd name="T41" fmla="*/ 658 h 706"/>
                <a:gd name="T42" fmla="*/ 492 w 708"/>
                <a:gd name="T43" fmla="*/ 678 h 706"/>
                <a:gd name="T44" fmla="*/ 448 w 708"/>
                <a:gd name="T45" fmla="*/ 693 h 706"/>
                <a:gd name="T46" fmla="*/ 403 w 708"/>
                <a:gd name="T47" fmla="*/ 703 h 706"/>
                <a:gd name="T48" fmla="*/ 354 w 708"/>
                <a:gd name="T49" fmla="*/ 706 h 706"/>
                <a:gd name="T50" fmla="*/ 306 w 708"/>
                <a:gd name="T51" fmla="*/ 703 h 706"/>
                <a:gd name="T52" fmla="*/ 260 w 708"/>
                <a:gd name="T53" fmla="*/ 693 h 706"/>
                <a:gd name="T54" fmla="*/ 217 w 708"/>
                <a:gd name="T55" fmla="*/ 678 h 706"/>
                <a:gd name="T56" fmla="*/ 176 w 708"/>
                <a:gd name="T57" fmla="*/ 658 h 706"/>
                <a:gd name="T58" fmla="*/ 138 w 708"/>
                <a:gd name="T59" fmla="*/ 632 h 706"/>
                <a:gd name="T60" fmla="*/ 103 w 708"/>
                <a:gd name="T61" fmla="*/ 603 h 706"/>
                <a:gd name="T62" fmla="*/ 74 w 708"/>
                <a:gd name="T63" fmla="*/ 569 h 706"/>
                <a:gd name="T64" fmla="*/ 49 w 708"/>
                <a:gd name="T65" fmla="*/ 531 h 706"/>
                <a:gd name="T66" fmla="*/ 28 w 708"/>
                <a:gd name="T67" fmla="*/ 490 h 706"/>
                <a:gd name="T68" fmla="*/ 13 w 708"/>
                <a:gd name="T69" fmla="*/ 447 h 706"/>
                <a:gd name="T70" fmla="*/ 3 w 708"/>
                <a:gd name="T71" fmla="*/ 401 h 706"/>
                <a:gd name="T72" fmla="*/ 0 w 708"/>
                <a:gd name="T73" fmla="*/ 353 h 706"/>
                <a:gd name="T74" fmla="*/ 3 w 708"/>
                <a:gd name="T75" fmla="*/ 305 h 706"/>
                <a:gd name="T76" fmla="*/ 13 w 708"/>
                <a:gd name="T77" fmla="*/ 259 h 706"/>
                <a:gd name="T78" fmla="*/ 28 w 708"/>
                <a:gd name="T79" fmla="*/ 216 h 706"/>
                <a:gd name="T80" fmla="*/ 49 w 708"/>
                <a:gd name="T81" fmla="*/ 175 h 706"/>
                <a:gd name="T82" fmla="*/ 74 w 708"/>
                <a:gd name="T83" fmla="*/ 137 h 706"/>
                <a:gd name="T84" fmla="*/ 103 w 708"/>
                <a:gd name="T85" fmla="*/ 104 h 706"/>
                <a:gd name="T86" fmla="*/ 138 w 708"/>
                <a:gd name="T87" fmla="*/ 74 h 706"/>
                <a:gd name="T88" fmla="*/ 176 w 708"/>
                <a:gd name="T89" fmla="*/ 49 h 706"/>
                <a:gd name="T90" fmla="*/ 217 w 708"/>
                <a:gd name="T91" fmla="*/ 28 h 706"/>
                <a:gd name="T92" fmla="*/ 260 w 708"/>
                <a:gd name="T93" fmla="*/ 13 h 706"/>
                <a:gd name="T94" fmla="*/ 306 w 708"/>
                <a:gd name="T95" fmla="*/ 4 h 706"/>
                <a:gd name="T96" fmla="*/ 354 w 708"/>
                <a:gd name="T97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8" h="706">
                  <a:moveTo>
                    <a:pt x="354" y="0"/>
                  </a:moveTo>
                  <a:lnTo>
                    <a:pt x="403" y="4"/>
                  </a:lnTo>
                  <a:lnTo>
                    <a:pt x="448" y="13"/>
                  </a:lnTo>
                  <a:lnTo>
                    <a:pt x="492" y="28"/>
                  </a:lnTo>
                  <a:lnTo>
                    <a:pt x="533" y="49"/>
                  </a:lnTo>
                  <a:lnTo>
                    <a:pt x="571" y="74"/>
                  </a:lnTo>
                  <a:lnTo>
                    <a:pt x="604" y="104"/>
                  </a:lnTo>
                  <a:lnTo>
                    <a:pt x="635" y="137"/>
                  </a:lnTo>
                  <a:lnTo>
                    <a:pt x="660" y="175"/>
                  </a:lnTo>
                  <a:lnTo>
                    <a:pt x="680" y="216"/>
                  </a:lnTo>
                  <a:lnTo>
                    <a:pt x="696" y="259"/>
                  </a:lnTo>
                  <a:lnTo>
                    <a:pt x="705" y="305"/>
                  </a:lnTo>
                  <a:lnTo>
                    <a:pt x="708" y="353"/>
                  </a:lnTo>
                  <a:lnTo>
                    <a:pt x="705" y="401"/>
                  </a:lnTo>
                  <a:lnTo>
                    <a:pt x="696" y="447"/>
                  </a:lnTo>
                  <a:lnTo>
                    <a:pt x="680" y="490"/>
                  </a:lnTo>
                  <a:lnTo>
                    <a:pt x="660" y="531"/>
                  </a:lnTo>
                  <a:lnTo>
                    <a:pt x="635" y="569"/>
                  </a:lnTo>
                  <a:lnTo>
                    <a:pt x="604" y="603"/>
                  </a:lnTo>
                  <a:lnTo>
                    <a:pt x="571" y="632"/>
                  </a:lnTo>
                  <a:lnTo>
                    <a:pt x="533" y="658"/>
                  </a:lnTo>
                  <a:lnTo>
                    <a:pt x="492" y="678"/>
                  </a:lnTo>
                  <a:lnTo>
                    <a:pt x="448" y="693"/>
                  </a:lnTo>
                  <a:lnTo>
                    <a:pt x="403" y="703"/>
                  </a:lnTo>
                  <a:lnTo>
                    <a:pt x="354" y="706"/>
                  </a:lnTo>
                  <a:lnTo>
                    <a:pt x="306" y="703"/>
                  </a:lnTo>
                  <a:lnTo>
                    <a:pt x="260" y="693"/>
                  </a:lnTo>
                  <a:lnTo>
                    <a:pt x="217" y="678"/>
                  </a:lnTo>
                  <a:lnTo>
                    <a:pt x="176" y="658"/>
                  </a:lnTo>
                  <a:lnTo>
                    <a:pt x="138" y="632"/>
                  </a:lnTo>
                  <a:lnTo>
                    <a:pt x="103" y="603"/>
                  </a:lnTo>
                  <a:lnTo>
                    <a:pt x="74" y="569"/>
                  </a:lnTo>
                  <a:lnTo>
                    <a:pt x="49" y="531"/>
                  </a:lnTo>
                  <a:lnTo>
                    <a:pt x="28" y="490"/>
                  </a:lnTo>
                  <a:lnTo>
                    <a:pt x="13" y="447"/>
                  </a:lnTo>
                  <a:lnTo>
                    <a:pt x="3" y="401"/>
                  </a:lnTo>
                  <a:lnTo>
                    <a:pt x="0" y="353"/>
                  </a:lnTo>
                  <a:lnTo>
                    <a:pt x="3" y="305"/>
                  </a:lnTo>
                  <a:lnTo>
                    <a:pt x="13" y="259"/>
                  </a:lnTo>
                  <a:lnTo>
                    <a:pt x="28" y="216"/>
                  </a:lnTo>
                  <a:lnTo>
                    <a:pt x="49" y="175"/>
                  </a:lnTo>
                  <a:lnTo>
                    <a:pt x="74" y="137"/>
                  </a:lnTo>
                  <a:lnTo>
                    <a:pt x="103" y="104"/>
                  </a:lnTo>
                  <a:lnTo>
                    <a:pt x="138" y="74"/>
                  </a:lnTo>
                  <a:lnTo>
                    <a:pt x="176" y="49"/>
                  </a:lnTo>
                  <a:lnTo>
                    <a:pt x="217" y="28"/>
                  </a:lnTo>
                  <a:lnTo>
                    <a:pt x="260" y="13"/>
                  </a:lnTo>
                  <a:lnTo>
                    <a:pt x="306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 extrusionH="6350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3893" y="1690"/>
              <a:ext cx="612" cy="894"/>
            </a:xfrm>
            <a:custGeom>
              <a:avLst/>
              <a:gdLst>
                <a:gd name="T0" fmla="*/ 1201 w 1837"/>
                <a:gd name="T1" fmla="*/ 1159 h 2683"/>
                <a:gd name="T2" fmla="*/ 1198 w 1837"/>
                <a:gd name="T3" fmla="*/ 1233 h 2683"/>
                <a:gd name="T4" fmla="*/ 1494 w 1837"/>
                <a:gd name="T5" fmla="*/ 1163 h 2683"/>
                <a:gd name="T6" fmla="*/ 1488 w 1837"/>
                <a:gd name="T7" fmla="*/ 1157 h 2683"/>
                <a:gd name="T8" fmla="*/ 1435 w 1837"/>
                <a:gd name="T9" fmla="*/ 1174 h 2683"/>
                <a:gd name="T10" fmla="*/ 1366 w 1837"/>
                <a:gd name="T11" fmla="*/ 1206 h 2683"/>
                <a:gd name="T12" fmla="*/ 1297 w 1837"/>
                <a:gd name="T13" fmla="*/ 1198 h 2683"/>
                <a:gd name="T14" fmla="*/ 1240 w 1837"/>
                <a:gd name="T15" fmla="*/ 1156 h 2683"/>
                <a:gd name="T16" fmla="*/ 723 w 1837"/>
                <a:gd name="T17" fmla="*/ 174 h 2683"/>
                <a:gd name="T18" fmla="*/ 648 w 1837"/>
                <a:gd name="T19" fmla="*/ 670 h 2683"/>
                <a:gd name="T20" fmla="*/ 820 w 1837"/>
                <a:gd name="T21" fmla="*/ 670 h 2683"/>
                <a:gd name="T22" fmla="*/ 648 w 1837"/>
                <a:gd name="T23" fmla="*/ 0 h 2683"/>
                <a:gd name="T24" fmla="*/ 867 w 1837"/>
                <a:gd name="T25" fmla="*/ 14 h 2683"/>
                <a:gd name="T26" fmla="*/ 970 w 1837"/>
                <a:gd name="T27" fmla="*/ 65 h 2683"/>
                <a:gd name="T28" fmla="*/ 1116 w 1837"/>
                <a:gd name="T29" fmla="*/ 171 h 2683"/>
                <a:gd name="T30" fmla="*/ 1231 w 1837"/>
                <a:gd name="T31" fmla="*/ 295 h 2683"/>
                <a:gd name="T32" fmla="*/ 1324 w 1837"/>
                <a:gd name="T33" fmla="*/ 446 h 2683"/>
                <a:gd name="T34" fmla="*/ 1395 w 1837"/>
                <a:gd name="T35" fmla="*/ 634 h 2683"/>
                <a:gd name="T36" fmla="*/ 1451 w 1837"/>
                <a:gd name="T37" fmla="*/ 866 h 2683"/>
                <a:gd name="T38" fmla="*/ 1483 w 1837"/>
                <a:gd name="T39" fmla="*/ 1079 h 2683"/>
                <a:gd name="T40" fmla="*/ 1503 w 1837"/>
                <a:gd name="T41" fmla="*/ 1110 h 2683"/>
                <a:gd name="T42" fmla="*/ 1541 w 1837"/>
                <a:gd name="T43" fmla="*/ 1147 h 2683"/>
                <a:gd name="T44" fmla="*/ 1837 w 1837"/>
                <a:gd name="T45" fmla="*/ 1233 h 2683"/>
                <a:gd name="T46" fmla="*/ 854 w 1837"/>
                <a:gd name="T47" fmla="*/ 1233 h 2683"/>
                <a:gd name="T48" fmla="*/ 1151 w 1837"/>
                <a:gd name="T49" fmla="*/ 1147 h 2683"/>
                <a:gd name="T50" fmla="*/ 1189 w 1837"/>
                <a:gd name="T51" fmla="*/ 1110 h 2683"/>
                <a:gd name="T52" fmla="*/ 1211 w 1837"/>
                <a:gd name="T53" fmla="*/ 1098 h 2683"/>
                <a:gd name="T54" fmla="*/ 1185 w 1837"/>
                <a:gd name="T55" fmla="*/ 939 h 2683"/>
                <a:gd name="T56" fmla="*/ 1143 w 1837"/>
                <a:gd name="T57" fmla="*/ 756 h 2683"/>
                <a:gd name="T58" fmla="*/ 1097 w 1837"/>
                <a:gd name="T59" fmla="*/ 614 h 2683"/>
                <a:gd name="T60" fmla="*/ 1087 w 1837"/>
                <a:gd name="T61" fmla="*/ 1157 h 2683"/>
                <a:gd name="T62" fmla="*/ 805 w 1837"/>
                <a:gd name="T63" fmla="*/ 2012 h 2683"/>
                <a:gd name="T64" fmla="*/ 1060 w 1837"/>
                <a:gd name="T65" fmla="*/ 2551 h 2683"/>
                <a:gd name="T66" fmla="*/ 1024 w 1837"/>
                <a:gd name="T67" fmla="*/ 2626 h 2683"/>
                <a:gd name="T68" fmla="*/ 957 w 1837"/>
                <a:gd name="T69" fmla="*/ 2673 h 2683"/>
                <a:gd name="T70" fmla="*/ 871 w 1837"/>
                <a:gd name="T71" fmla="*/ 2680 h 2683"/>
                <a:gd name="T72" fmla="*/ 795 w 1837"/>
                <a:gd name="T73" fmla="*/ 2646 h 2683"/>
                <a:gd name="T74" fmla="*/ 748 w 1837"/>
                <a:gd name="T75" fmla="*/ 2578 h 2683"/>
                <a:gd name="T76" fmla="*/ 737 w 1837"/>
                <a:gd name="T77" fmla="*/ 1396 h 2683"/>
                <a:gd name="T78" fmla="*/ 714 w 1837"/>
                <a:gd name="T79" fmla="*/ 2521 h 2683"/>
                <a:gd name="T80" fmla="*/ 692 w 1837"/>
                <a:gd name="T81" fmla="*/ 2603 h 2683"/>
                <a:gd name="T82" fmla="*/ 635 w 1837"/>
                <a:gd name="T83" fmla="*/ 2661 h 2683"/>
                <a:gd name="T84" fmla="*/ 553 w 1837"/>
                <a:gd name="T85" fmla="*/ 2683 h 2683"/>
                <a:gd name="T86" fmla="*/ 471 w 1837"/>
                <a:gd name="T87" fmla="*/ 2661 h 2683"/>
                <a:gd name="T88" fmla="*/ 412 w 1837"/>
                <a:gd name="T89" fmla="*/ 2603 h 2683"/>
                <a:gd name="T90" fmla="*/ 390 w 1837"/>
                <a:gd name="T91" fmla="*/ 2521 h 2683"/>
                <a:gd name="T92" fmla="*/ 380 w 1837"/>
                <a:gd name="T93" fmla="*/ 1156 h 2683"/>
                <a:gd name="T94" fmla="*/ 372 w 1837"/>
                <a:gd name="T95" fmla="*/ 655 h 2683"/>
                <a:gd name="T96" fmla="*/ 326 w 1837"/>
                <a:gd name="T97" fmla="*/ 809 h 2683"/>
                <a:gd name="T98" fmla="*/ 286 w 1837"/>
                <a:gd name="T99" fmla="*/ 1011 h 2683"/>
                <a:gd name="T100" fmla="*/ 254 w 1837"/>
                <a:gd name="T101" fmla="*/ 1143 h 2683"/>
                <a:gd name="T102" fmla="*/ 192 w 1837"/>
                <a:gd name="T103" fmla="*/ 1196 h 2683"/>
                <a:gd name="T104" fmla="*/ 118 w 1837"/>
                <a:gd name="T105" fmla="*/ 1206 h 2683"/>
                <a:gd name="T106" fmla="*/ 45 w 1837"/>
                <a:gd name="T107" fmla="*/ 1171 h 2683"/>
                <a:gd name="T108" fmla="*/ 4 w 1837"/>
                <a:gd name="T109" fmla="*/ 1105 h 2683"/>
                <a:gd name="T110" fmla="*/ 17 w 1837"/>
                <a:gd name="T111" fmla="*/ 954 h 2683"/>
                <a:gd name="T112" fmla="*/ 69 w 1837"/>
                <a:gd name="T113" fmla="*/ 703 h 2683"/>
                <a:gd name="T114" fmla="*/ 136 w 1837"/>
                <a:gd name="T115" fmla="*/ 501 h 2683"/>
                <a:gd name="T116" fmla="*/ 222 w 1837"/>
                <a:gd name="T117" fmla="*/ 338 h 2683"/>
                <a:gd name="T118" fmla="*/ 331 w 1837"/>
                <a:gd name="T119" fmla="*/ 206 h 2683"/>
                <a:gd name="T120" fmla="*/ 469 w 1837"/>
                <a:gd name="T121" fmla="*/ 95 h 2683"/>
                <a:gd name="T122" fmla="*/ 570 w 1837"/>
                <a:gd name="T123" fmla="*/ 27 h 2683"/>
                <a:gd name="T124" fmla="*/ 648 w 1837"/>
                <a:gd name="T125" fmla="*/ 0 h 2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7" h="2683">
                  <a:moveTo>
                    <a:pt x="1208" y="1156"/>
                  </a:moveTo>
                  <a:lnTo>
                    <a:pt x="1204" y="1157"/>
                  </a:lnTo>
                  <a:lnTo>
                    <a:pt x="1201" y="1159"/>
                  </a:lnTo>
                  <a:lnTo>
                    <a:pt x="1199" y="1162"/>
                  </a:lnTo>
                  <a:lnTo>
                    <a:pt x="1198" y="1166"/>
                  </a:lnTo>
                  <a:lnTo>
                    <a:pt x="1198" y="1233"/>
                  </a:lnTo>
                  <a:lnTo>
                    <a:pt x="1494" y="1233"/>
                  </a:lnTo>
                  <a:lnTo>
                    <a:pt x="1494" y="1166"/>
                  </a:lnTo>
                  <a:lnTo>
                    <a:pt x="1494" y="1163"/>
                  </a:lnTo>
                  <a:lnTo>
                    <a:pt x="1492" y="1160"/>
                  </a:lnTo>
                  <a:lnTo>
                    <a:pt x="1490" y="1158"/>
                  </a:lnTo>
                  <a:lnTo>
                    <a:pt x="1488" y="1157"/>
                  </a:lnTo>
                  <a:lnTo>
                    <a:pt x="1484" y="1156"/>
                  </a:lnTo>
                  <a:lnTo>
                    <a:pt x="1453" y="1156"/>
                  </a:lnTo>
                  <a:lnTo>
                    <a:pt x="1435" y="1174"/>
                  </a:lnTo>
                  <a:lnTo>
                    <a:pt x="1415" y="1188"/>
                  </a:lnTo>
                  <a:lnTo>
                    <a:pt x="1392" y="1200"/>
                  </a:lnTo>
                  <a:lnTo>
                    <a:pt x="1366" y="1206"/>
                  </a:lnTo>
                  <a:lnTo>
                    <a:pt x="1346" y="1207"/>
                  </a:lnTo>
                  <a:lnTo>
                    <a:pt x="1320" y="1205"/>
                  </a:lnTo>
                  <a:lnTo>
                    <a:pt x="1297" y="1198"/>
                  </a:lnTo>
                  <a:lnTo>
                    <a:pt x="1275" y="1187"/>
                  </a:lnTo>
                  <a:lnTo>
                    <a:pt x="1256" y="1174"/>
                  </a:lnTo>
                  <a:lnTo>
                    <a:pt x="1240" y="1156"/>
                  </a:lnTo>
                  <a:lnTo>
                    <a:pt x="1208" y="1156"/>
                  </a:lnTo>
                  <a:close/>
                  <a:moveTo>
                    <a:pt x="733" y="102"/>
                  </a:moveTo>
                  <a:lnTo>
                    <a:pt x="723" y="174"/>
                  </a:lnTo>
                  <a:lnTo>
                    <a:pt x="721" y="203"/>
                  </a:lnTo>
                  <a:lnTo>
                    <a:pt x="714" y="230"/>
                  </a:lnTo>
                  <a:lnTo>
                    <a:pt x="648" y="670"/>
                  </a:lnTo>
                  <a:lnTo>
                    <a:pt x="733" y="787"/>
                  </a:lnTo>
                  <a:lnTo>
                    <a:pt x="735" y="787"/>
                  </a:lnTo>
                  <a:lnTo>
                    <a:pt x="820" y="670"/>
                  </a:lnTo>
                  <a:lnTo>
                    <a:pt x="735" y="102"/>
                  </a:lnTo>
                  <a:lnTo>
                    <a:pt x="733" y="102"/>
                  </a:lnTo>
                  <a:close/>
                  <a:moveTo>
                    <a:pt x="648" y="0"/>
                  </a:moveTo>
                  <a:lnTo>
                    <a:pt x="734" y="88"/>
                  </a:lnTo>
                  <a:lnTo>
                    <a:pt x="823" y="1"/>
                  </a:lnTo>
                  <a:lnTo>
                    <a:pt x="867" y="14"/>
                  </a:lnTo>
                  <a:lnTo>
                    <a:pt x="911" y="33"/>
                  </a:lnTo>
                  <a:lnTo>
                    <a:pt x="952" y="57"/>
                  </a:lnTo>
                  <a:lnTo>
                    <a:pt x="970" y="65"/>
                  </a:lnTo>
                  <a:lnTo>
                    <a:pt x="1022" y="99"/>
                  </a:lnTo>
                  <a:lnTo>
                    <a:pt x="1070" y="135"/>
                  </a:lnTo>
                  <a:lnTo>
                    <a:pt x="1116" y="171"/>
                  </a:lnTo>
                  <a:lnTo>
                    <a:pt x="1157" y="210"/>
                  </a:lnTo>
                  <a:lnTo>
                    <a:pt x="1195" y="251"/>
                  </a:lnTo>
                  <a:lnTo>
                    <a:pt x="1231" y="295"/>
                  </a:lnTo>
                  <a:lnTo>
                    <a:pt x="1265" y="342"/>
                  </a:lnTo>
                  <a:lnTo>
                    <a:pt x="1295" y="392"/>
                  </a:lnTo>
                  <a:lnTo>
                    <a:pt x="1324" y="446"/>
                  </a:lnTo>
                  <a:lnTo>
                    <a:pt x="1349" y="504"/>
                  </a:lnTo>
                  <a:lnTo>
                    <a:pt x="1373" y="567"/>
                  </a:lnTo>
                  <a:lnTo>
                    <a:pt x="1395" y="634"/>
                  </a:lnTo>
                  <a:lnTo>
                    <a:pt x="1415" y="706"/>
                  </a:lnTo>
                  <a:lnTo>
                    <a:pt x="1434" y="783"/>
                  </a:lnTo>
                  <a:lnTo>
                    <a:pt x="1451" y="866"/>
                  </a:lnTo>
                  <a:lnTo>
                    <a:pt x="1467" y="955"/>
                  </a:lnTo>
                  <a:lnTo>
                    <a:pt x="1482" y="1050"/>
                  </a:lnTo>
                  <a:lnTo>
                    <a:pt x="1483" y="1079"/>
                  </a:lnTo>
                  <a:lnTo>
                    <a:pt x="1478" y="1107"/>
                  </a:lnTo>
                  <a:lnTo>
                    <a:pt x="1484" y="1107"/>
                  </a:lnTo>
                  <a:lnTo>
                    <a:pt x="1503" y="1110"/>
                  </a:lnTo>
                  <a:lnTo>
                    <a:pt x="1519" y="1118"/>
                  </a:lnTo>
                  <a:lnTo>
                    <a:pt x="1533" y="1131"/>
                  </a:lnTo>
                  <a:lnTo>
                    <a:pt x="1541" y="1147"/>
                  </a:lnTo>
                  <a:lnTo>
                    <a:pt x="1544" y="1166"/>
                  </a:lnTo>
                  <a:lnTo>
                    <a:pt x="1544" y="1233"/>
                  </a:lnTo>
                  <a:lnTo>
                    <a:pt x="1837" y="1233"/>
                  </a:lnTo>
                  <a:lnTo>
                    <a:pt x="1837" y="1957"/>
                  </a:lnTo>
                  <a:lnTo>
                    <a:pt x="854" y="1957"/>
                  </a:lnTo>
                  <a:lnTo>
                    <a:pt x="854" y="1233"/>
                  </a:lnTo>
                  <a:lnTo>
                    <a:pt x="1148" y="1233"/>
                  </a:lnTo>
                  <a:lnTo>
                    <a:pt x="1148" y="1166"/>
                  </a:lnTo>
                  <a:lnTo>
                    <a:pt x="1151" y="1147"/>
                  </a:lnTo>
                  <a:lnTo>
                    <a:pt x="1160" y="1131"/>
                  </a:lnTo>
                  <a:lnTo>
                    <a:pt x="1172" y="1118"/>
                  </a:lnTo>
                  <a:lnTo>
                    <a:pt x="1189" y="1110"/>
                  </a:lnTo>
                  <a:lnTo>
                    <a:pt x="1208" y="1107"/>
                  </a:lnTo>
                  <a:lnTo>
                    <a:pt x="1214" y="1107"/>
                  </a:lnTo>
                  <a:lnTo>
                    <a:pt x="1211" y="1098"/>
                  </a:lnTo>
                  <a:lnTo>
                    <a:pt x="1210" y="1090"/>
                  </a:lnTo>
                  <a:lnTo>
                    <a:pt x="1198" y="1011"/>
                  </a:lnTo>
                  <a:lnTo>
                    <a:pt x="1185" y="939"/>
                  </a:lnTo>
                  <a:lnTo>
                    <a:pt x="1171" y="873"/>
                  </a:lnTo>
                  <a:lnTo>
                    <a:pt x="1158" y="812"/>
                  </a:lnTo>
                  <a:lnTo>
                    <a:pt x="1143" y="756"/>
                  </a:lnTo>
                  <a:lnTo>
                    <a:pt x="1128" y="704"/>
                  </a:lnTo>
                  <a:lnTo>
                    <a:pt x="1112" y="657"/>
                  </a:lnTo>
                  <a:lnTo>
                    <a:pt x="1097" y="614"/>
                  </a:lnTo>
                  <a:lnTo>
                    <a:pt x="1097" y="1086"/>
                  </a:lnTo>
                  <a:lnTo>
                    <a:pt x="1095" y="1122"/>
                  </a:lnTo>
                  <a:lnTo>
                    <a:pt x="1087" y="1157"/>
                  </a:lnTo>
                  <a:lnTo>
                    <a:pt x="1077" y="1189"/>
                  </a:lnTo>
                  <a:lnTo>
                    <a:pt x="805" y="1189"/>
                  </a:lnTo>
                  <a:lnTo>
                    <a:pt x="805" y="2012"/>
                  </a:lnTo>
                  <a:lnTo>
                    <a:pt x="1063" y="2012"/>
                  </a:lnTo>
                  <a:lnTo>
                    <a:pt x="1063" y="2521"/>
                  </a:lnTo>
                  <a:lnTo>
                    <a:pt x="1060" y="2551"/>
                  </a:lnTo>
                  <a:lnTo>
                    <a:pt x="1053" y="2578"/>
                  </a:lnTo>
                  <a:lnTo>
                    <a:pt x="1041" y="2603"/>
                  </a:lnTo>
                  <a:lnTo>
                    <a:pt x="1024" y="2626"/>
                  </a:lnTo>
                  <a:lnTo>
                    <a:pt x="1005" y="2646"/>
                  </a:lnTo>
                  <a:lnTo>
                    <a:pt x="982" y="2661"/>
                  </a:lnTo>
                  <a:lnTo>
                    <a:pt x="957" y="2673"/>
                  </a:lnTo>
                  <a:lnTo>
                    <a:pt x="930" y="2680"/>
                  </a:lnTo>
                  <a:lnTo>
                    <a:pt x="900" y="2683"/>
                  </a:lnTo>
                  <a:lnTo>
                    <a:pt x="871" y="2680"/>
                  </a:lnTo>
                  <a:lnTo>
                    <a:pt x="844" y="2673"/>
                  </a:lnTo>
                  <a:lnTo>
                    <a:pt x="818" y="2661"/>
                  </a:lnTo>
                  <a:lnTo>
                    <a:pt x="795" y="2646"/>
                  </a:lnTo>
                  <a:lnTo>
                    <a:pt x="776" y="2626"/>
                  </a:lnTo>
                  <a:lnTo>
                    <a:pt x="761" y="2603"/>
                  </a:lnTo>
                  <a:lnTo>
                    <a:pt x="748" y="2578"/>
                  </a:lnTo>
                  <a:lnTo>
                    <a:pt x="741" y="2551"/>
                  </a:lnTo>
                  <a:lnTo>
                    <a:pt x="737" y="2521"/>
                  </a:lnTo>
                  <a:lnTo>
                    <a:pt x="737" y="1396"/>
                  </a:lnTo>
                  <a:lnTo>
                    <a:pt x="734" y="1396"/>
                  </a:lnTo>
                  <a:lnTo>
                    <a:pt x="714" y="1396"/>
                  </a:lnTo>
                  <a:lnTo>
                    <a:pt x="714" y="2521"/>
                  </a:lnTo>
                  <a:lnTo>
                    <a:pt x="712" y="2551"/>
                  </a:lnTo>
                  <a:lnTo>
                    <a:pt x="705" y="2578"/>
                  </a:lnTo>
                  <a:lnTo>
                    <a:pt x="692" y="2603"/>
                  </a:lnTo>
                  <a:lnTo>
                    <a:pt x="677" y="2626"/>
                  </a:lnTo>
                  <a:lnTo>
                    <a:pt x="657" y="2646"/>
                  </a:lnTo>
                  <a:lnTo>
                    <a:pt x="635" y="2661"/>
                  </a:lnTo>
                  <a:lnTo>
                    <a:pt x="609" y="2673"/>
                  </a:lnTo>
                  <a:lnTo>
                    <a:pt x="582" y="2681"/>
                  </a:lnTo>
                  <a:lnTo>
                    <a:pt x="553" y="2683"/>
                  </a:lnTo>
                  <a:lnTo>
                    <a:pt x="523" y="2681"/>
                  </a:lnTo>
                  <a:lnTo>
                    <a:pt x="496" y="2673"/>
                  </a:lnTo>
                  <a:lnTo>
                    <a:pt x="471" y="2661"/>
                  </a:lnTo>
                  <a:lnTo>
                    <a:pt x="448" y="2646"/>
                  </a:lnTo>
                  <a:lnTo>
                    <a:pt x="428" y="2626"/>
                  </a:lnTo>
                  <a:lnTo>
                    <a:pt x="412" y="2603"/>
                  </a:lnTo>
                  <a:lnTo>
                    <a:pt x="400" y="2578"/>
                  </a:lnTo>
                  <a:lnTo>
                    <a:pt x="393" y="2551"/>
                  </a:lnTo>
                  <a:lnTo>
                    <a:pt x="390" y="2521"/>
                  </a:lnTo>
                  <a:lnTo>
                    <a:pt x="390" y="1210"/>
                  </a:lnTo>
                  <a:lnTo>
                    <a:pt x="392" y="1188"/>
                  </a:lnTo>
                  <a:lnTo>
                    <a:pt x="380" y="1156"/>
                  </a:lnTo>
                  <a:lnTo>
                    <a:pt x="374" y="1121"/>
                  </a:lnTo>
                  <a:lnTo>
                    <a:pt x="372" y="1086"/>
                  </a:lnTo>
                  <a:lnTo>
                    <a:pt x="372" y="655"/>
                  </a:lnTo>
                  <a:lnTo>
                    <a:pt x="356" y="702"/>
                  </a:lnTo>
                  <a:lnTo>
                    <a:pt x="340" y="753"/>
                  </a:lnTo>
                  <a:lnTo>
                    <a:pt x="326" y="809"/>
                  </a:lnTo>
                  <a:lnTo>
                    <a:pt x="312" y="871"/>
                  </a:lnTo>
                  <a:lnTo>
                    <a:pt x="298" y="938"/>
                  </a:lnTo>
                  <a:lnTo>
                    <a:pt x="286" y="1011"/>
                  </a:lnTo>
                  <a:lnTo>
                    <a:pt x="273" y="1090"/>
                  </a:lnTo>
                  <a:lnTo>
                    <a:pt x="267" y="1118"/>
                  </a:lnTo>
                  <a:lnTo>
                    <a:pt x="254" y="1143"/>
                  </a:lnTo>
                  <a:lnTo>
                    <a:pt x="237" y="1164"/>
                  </a:lnTo>
                  <a:lnTo>
                    <a:pt x="216" y="1182"/>
                  </a:lnTo>
                  <a:lnTo>
                    <a:pt x="192" y="1196"/>
                  </a:lnTo>
                  <a:lnTo>
                    <a:pt x="166" y="1204"/>
                  </a:lnTo>
                  <a:lnTo>
                    <a:pt x="138" y="1207"/>
                  </a:lnTo>
                  <a:lnTo>
                    <a:pt x="118" y="1206"/>
                  </a:lnTo>
                  <a:lnTo>
                    <a:pt x="90" y="1199"/>
                  </a:lnTo>
                  <a:lnTo>
                    <a:pt x="66" y="1187"/>
                  </a:lnTo>
                  <a:lnTo>
                    <a:pt x="45" y="1171"/>
                  </a:lnTo>
                  <a:lnTo>
                    <a:pt x="27" y="1152"/>
                  </a:lnTo>
                  <a:lnTo>
                    <a:pt x="14" y="1130"/>
                  </a:lnTo>
                  <a:lnTo>
                    <a:pt x="4" y="1105"/>
                  </a:lnTo>
                  <a:lnTo>
                    <a:pt x="0" y="1077"/>
                  </a:lnTo>
                  <a:lnTo>
                    <a:pt x="1" y="1050"/>
                  </a:lnTo>
                  <a:lnTo>
                    <a:pt x="17" y="954"/>
                  </a:lnTo>
                  <a:lnTo>
                    <a:pt x="33" y="864"/>
                  </a:lnTo>
                  <a:lnTo>
                    <a:pt x="50" y="781"/>
                  </a:lnTo>
                  <a:lnTo>
                    <a:pt x="69" y="703"/>
                  </a:lnTo>
                  <a:lnTo>
                    <a:pt x="89" y="631"/>
                  </a:lnTo>
                  <a:lnTo>
                    <a:pt x="111" y="562"/>
                  </a:lnTo>
                  <a:lnTo>
                    <a:pt x="136" y="501"/>
                  </a:lnTo>
                  <a:lnTo>
                    <a:pt x="162" y="442"/>
                  </a:lnTo>
                  <a:lnTo>
                    <a:pt x="190" y="388"/>
                  </a:lnTo>
                  <a:lnTo>
                    <a:pt x="222" y="338"/>
                  </a:lnTo>
                  <a:lnTo>
                    <a:pt x="255" y="290"/>
                  </a:lnTo>
                  <a:lnTo>
                    <a:pt x="292" y="246"/>
                  </a:lnTo>
                  <a:lnTo>
                    <a:pt x="331" y="206"/>
                  </a:lnTo>
                  <a:lnTo>
                    <a:pt x="374" y="166"/>
                  </a:lnTo>
                  <a:lnTo>
                    <a:pt x="419" y="129"/>
                  </a:lnTo>
                  <a:lnTo>
                    <a:pt x="469" y="95"/>
                  </a:lnTo>
                  <a:lnTo>
                    <a:pt x="500" y="69"/>
                  </a:lnTo>
                  <a:lnTo>
                    <a:pt x="535" y="46"/>
                  </a:lnTo>
                  <a:lnTo>
                    <a:pt x="570" y="27"/>
                  </a:lnTo>
                  <a:lnTo>
                    <a:pt x="608" y="11"/>
                  </a:lnTo>
                  <a:lnTo>
                    <a:pt x="648" y="0"/>
                  </a:lnTo>
                  <a:lnTo>
                    <a:pt x="6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 extrusionH="6350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7393790" y="1914750"/>
            <a:ext cx="764582" cy="1419225"/>
            <a:chOff x="3893" y="1448"/>
            <a:chExt cx="612" cy="1136"/>
          </a:xfr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>
              <a:rot lat="900000" lon="19799989" rev="0"/>
            </a:camera>
            <a:lightRig rig="threePt" dir="t"/>
          </a:scene3d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020" y="1448"/>
              <a:ext cx="236" cy="235"/>
            </a:xfrm>
            <a:custGeom>
              <a:avLst/>
              <a:gdLst>
                <a:gd name="T0" fmla="*/ 354 w 708"/>
                <a:gd name="T1" fmla="*/ 0 h 706"/>
                <a:gd name="T2" fmla="*/ 403 w 708"/>
                <a:gd name="T3" fmla="*/ 4 h 706"/>
                <a:gd name="T4" fmla="*/ 448 w 708"/>
                <a:gd name="T5" fmla="*/ 13 h 706"/>
                <a:gd name="T6" fmla="*/ 492 w 708"/>
                <a:gd name="T7" fmla="*/ 28 h 706"/>
                <a:gd name="T8" fmla="*/ 533 w 708"/>
                <a:gd name="T9" fmla="*/ 49 h 706"/>
                <a:gd name="T10" fmla="*/ 571 w 708"/>
                <a:gd name="T11" fmla="*/ 74 h 706"/>
                <a:gd name="T12" fmla="*/ 604 w 708"/>
                <a:gd name="T13" fmla="*/ 104 h 706"/>
                <a:gd name="T14" fmla="*/ 635 w 708"/>
                <a:gd name="T15" fmla="*/ 137 h 706"/>
                <a:gd name="T16" fmla="*/ 660 w 708"/>
                <a:gd name="T17" fmla="*/ 175 h 706"/>
                <a:gd name="T18" fmla="*/ 680 w 708"/>
                <a:gd name="T19" fmla="*/ 216 h 706"/>
                <a:gd name="T20" fmla="*/ 696 w 708"/>
                <a:gd name="T21" fmla="*/ 259 h 706"/>
                <a:gd name="T22" fmla="*/ 705 w 708"/>
                <a:gd name="T23" fmla="*/ 305 h 706"/>
                <a:gd name="T24" fmla="*/ 708 w 708"/>
                <a:gd name="T25" fmla="*/ 353 h 706"/>
                <a:gd name="T26" fmla="*/ 705 w 708"/>
                <a:gd name="T27" fmla="*/ 401 h 706"/>
                <a:gd name="T28" fmla="*/ 696 w 708"/>
                <a:gd name="T29" fmla="*/ 447 h 706"/>
                <a:gd name="T30" fmla="*/ 680 w 708"/>
                <a:gd name="T31" fmla="*/ 490 h 706"/>
                <a:gd name="T32" fmla="*/ 660 w 708"/>
                <a:gd name="T33" fmla="*/ 531 h 706"/>
                <a:gd name="T34" fmla="*/ 635 w 708"/>
                <a:gd name="T35" fmla="*/ 569 h 706"/>
                <a:gd name="T36" fmla="*/ 604 w 708"/>
                <a:gd name="T37" fmla="*/ 603 h 706"/>
                <a:gd name="T38" fmla="*/ 571 w 708"/>
                <a:gd name="T39" fmla="*/ 632 h 706"/>
                <a:gd name="T40" fmla="*/ 533 w 708"/>
                <a:gd name="T41" fmla="*/ 658 h 706"/>
                <a:gd name="T42" fmla="*/ 492 w 708"/>
                <a:gd name="T43" fmla="*/ 678 h 706"/>
                <a:gd name="T44" fmla="*/ 448 w 708"/>
                <a:gd name="T45" fmla="*/ 693 h 706"/>
                <a:gd name="T46" fmla="*/ 403 w 708"/>
                <a:gd name="T47" fmla="*/ 703 h 706"/>
                <a:gd name="T48" fmla="*/ 354 w 708"/>
                <a:gd name="T49" fmla="*/ 706 h 706"/>
                <a:gd name="T50" fmla="*/ 306 w 708"/>
                <a:gd name="T51" fmla="*/ 703 h 706"/>
                <a:gd name="T52" fmla="*/ 260 w 708"/>
                <a:gd name="T53" fmla="*/ 693 h 706"/>
                <a:gd name="T54" fmla="*/ 217 w 708"/>
                <a:gd name="T55" fmla="*/ 678 h 706"/>
                <a:gd name="T56" fmla="*/ 176 w 708"/>
                <a:gd name="T57" fmla="*/ 658 h 706"/>
                <a:gd name="T58" fmla="*/ 138 w 708"/>
                <a:gd name="T59" fmla="*/ 632 h 706"/>
                <a:gd name="T60" fmla="*/ 103 w 708"/>
                <a:gd name="T61" fmla="*/ 603 h 706"/>
                <a:gd name="T62" fmla="*/ 74 w 708"/>
                <a:gd name="T63" fmla="*/ 569 h 706"/>
                <a:gd name="T64" fmla="*/ 49 w 708"/>
                <a:gd name="T65" fmla="*/ 531 h 706"/>
                <a:gd name="T66" fmla="*/ 28 w 708"/>
                <a:gd name="T67" fmla="*/ 490 h 706"/>
                <a:gd name="T68" fmla="*/ 13 w 708"/>
                <a:gd name="T69" fmla="*/ 447 h 706"/>
                <a:gd name="T70" fmla="*/ 3 w 708"/>
                <a:gd name="T71" fmla="*/ 401 h 706"/>
                <a:gd name="T72" fmla="*/ 0 w 708"/>
                <a:gd name="T73" fmla="*/ 353 h 706"/>
                <a:gd name="T74" fmla="*/ 3 w 708"/>
                <a:gd name="T75" fmla="*/ 305 h 706"/>
                <a:gd name="T76" fmla="*/ 13 w 708"/>
                <a:gd name="T77" fmla="*/ 259 h 706"/>
                <a:gd name="T78" fmla="*/ 28 w 708"/>
                <a:gd name="T79" fmla="*/ 216 h 706"/>
                <a:gd name="T80" fmla="*/ 49 w 708"/>
                <a:gd name="T81" fmla="*/ 175 h 706"/>
                <a:gd name="T82" fmla="*/ 74 w 708"/>
                <a:gd name="T83" fmla="*/ 137 h 706"/>
                <a:gd name="T84" fmla="*/ 103 w 708"/>
                <a:gd name="T85" fmla="*/ 104 h 706"/>
                <a:gd name="T86" fmla="*/ 138 w 708"/>
                <a:gd name="T87" fmla="*/ 74 h 706"/>
                <a:gd name="T88" fmla="*/ 176 w 708"/>
                <a:gd name="T89" fmla="*/ 49 h 706"/>
                <a:gd name="T90" fmla="*/ 217 w 708"/>
                <a:gd name="T91" fmla="*/ 28 h 706"/>
                <a:gd name="T92" fmla="*/ 260 w 708"/>
                <a:gd name="T93" fmla="*/ 13 h 706"/>
                <a:gd name="T94" fmla="*/ 306 w 708"/>
                <a:gd name="T95" fmla="*/ 4 h 706"/>
                <a:gd name="T96" fmla="*/ 354 w 708"/>
                <a:gd name="T97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8" h="706">
                  <a:moveTo>
                    <a:pt x="354" y="0"/>
                  </a:moveTo>
                  <a:lnTo>
                    <a:pt x="403" y="4"/>
                  </a:lnTo>
                  <a:lnTo>
                    <a:pt x="448" y="13"/>
                  </a:lnTo>
                  <a:lnTo>
                    <a:pt x="492" y="28"/>
                  </a:lnTo>
                  <a:lnTo>
                    <a:pt x="533" y="49"/>
                  </a:lnTo>
                  <a:lnTo>
                    <a:pt x="571" y="74"/>
                  </a:lnTo>
                  <a:lnTo>
                    <a:pt x="604" y="104"/>
                  </a:lnTo>
                  <a:lnTo>
                    <a:pt x="635" y="137"/>
                  </a:lnTo>
                  <a:lnTo>
                    <a:pt x="660" y="175"/>
                  </a:lnTo>
                  <a:lnTo>
                    <a:pt x="680" y="216"/>
                  </a:lnTo>
                  <a:lnTo>
                    <a:pt x="696" y="259"/>
                  </a:lnTo>
                  <a:lnTo>
                    <a:pt x="705" y="305"/>
                  </a:lnTo>
                  <a:lnTo>
                    <a:pt x="708" y="353"/>
                  </a:lnTo>
                  <a:lnTo>
                    <a:pt x="705" y="401"/>
                  </a:lnTo>
                  <a:lnTo>
                    <a:pt x="696" y="447"/>
                  </a:lnTo>
                  <a:lnTo>
                    <a:pt x="680" y="490"/>
                  </a:lnTo>
                  <a:lnTo>
                    <a:pt x="660" y="531"/>
                  </a:lnTo>
                  <a:lnTo>
                    <a:pt x="635" y="569"/>
                  </a:lnTo>
                  <a:lnTo>
                    <a:pt x="604" y="603"/>
                  </a:lnTo>
                  <a:lnTo>
                    <a:pt x="571" y="632"/>
                  </a:lnTo>
                  <a:lnTo>
                    <a:pt x="533" y="658"/>
                  </a:lnTo>
                  <a:lnTo>
                    <a:pt x="492" y="678"/>
                  </a:lnTo>
                  <a:lnTo>
                    <a:pt x="448" y="693"/>
                  </a:lnTo>
                  <a:lnTo>
                    <a:pt x="403" y="703"/>
                  </a:lnTo>
                  <a:lnTo>
                    <a:pt x="354" y="706"/>
                  </a:lnTo>
                  <a:lnTo>
                    <a:pt x="306" y="703"/>
                  </a:lnTo>
                  <a:lnTo>
                    <a:pt x="260" y="693"/>
                  </a:lnTo>
                  <a:lnTo>
                    <a:pt x="217" y="678"/>
                  </a:lnTo>
                  <a:lnTo>
                    <a:pt x="176" y="658"/>
                  </a:lnTo>
                  <a:lnTo>
                    <a:pt x="138" y="632"/>
                  </a:lnTo>
                  <a:lnTo>
                    <a:pt x="103" y="603"/>
                  </a:lnTo>
                  <a:lnTo>
                    <a:pt x="74" y="569"/>
                  </a:lnTo>
                  <a:lnTo>
                    <a:pt x="49" y="531"/>
                  </a:lnTo>
                  <a:lnTo>
                    <a:pt x="28" y="490"/>
                  </a:lnTo>
                  <a:lnTo>
                    <a:pt x="13" y="447"/>
                  </a:lnTo>
                  <a:lnTo>
                    <a:pt x="3" y="401"/>
                  </a:lnTo>
                  <a:lnTo>
                    <a:pt x="0" y="353"/>
                  </a:lnTo>
                  <a:lnTo>
                    <a:pt x="3" y="305"/>
                  </a:lnTo>
                  <a:lnTo>
                    <a:pt x="13" y="259"/>
                  </a:lnTo>
                  <a:lnTo>
                    <a:pt x="28" y="216"/>
                  </a:lnTo>
                  <a:lnTo>
                    <a:pt x="49" y="175"/>
                  </a:lnTo>
                  <a:lnTo>
                    <a:pt x="74" y="137"/>
                  </a:lnTo>
                  <a:lnTo>
                    <a:pt x="103" y="104"/>
                  </a:lnTo>
                  <a:lnTo>
                    <a:pt x="138" y="74"/>
                  </a:lnTo>
                  <a:lnTo>
                    <a:pt x="176" y="49"/>
                  </a:lnTo>
                  <a:lnTo>
                    <a:pt x="217" y="28"/>
                  </a:lnTo>
                  <a:lnTo>
                    <a:pt x="260" y="13"/>
                  </a:lnTo>
                  <a:lnTo>
                    <a:pt x="306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 extrusionH="6350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3893" y="1690"/>
              <a:ext cx="612" cy="894"/>
            </a:xfrm>
            <a:custGeom>
              <a:avLst/>
              <a:gdLst>
                <a:gd name="T0" fmla="*/ 1201 w 1837"/>
                <a:gd name="T1" fmla="*/ 1159 h 2683"/>
                <a:gd name="T2" fmla="*/ 1198 w 1837"/>
                <a:gd name="T3" fmla="*/ 1233 h 2683"/>
                <a:gd name="T4" fmla="*/ 1494 w 1837"/>
                <a:gd name="T5" fmla="*/ 1163 h 2683"/>
                <a:gd name="T6" fmla="*/ 1488 w 1837"/>
                <a:gd name="T7" fmla="*/ 1157 h 2683"/>
                <a:gd name="T8" fmla="*/ 1435 w 1837"/>
                <a:gd name="T9" fmla="*/ 1174 h 2683"/>
                <a:gd name="T10" fmla="*/ 1366 w 1837"/>
                <a:gd name="T11" fmla="*/ 1206 h 2683"/>
                <a:gd name="T12" fmla="*/ 1297 w 1837"/>
                <a:gd name="T13" fmla="*/ 1198 h 2683"/>
                <a:gd name="T14" fmla="*/ 1240 w 1837"/>
                <a:gd name="T15" fmla="*/ 1156 h 2683"/>
                <a:gd name="T16" fmla="*/ 723 w 1837"/>
                <a:gd name="T17" fmla="*/ 174 h 2683"/>
                <a:gd name="T18" fmla="*/ 648 w 1837"/>
                <a:gd name="T19" fmla="*/ 670 h 2683"/>
                <a:gd name="T20" fmla="*/ 820 w 1837"/>
                <a:gd name="T21" fmla="*/ 670 h 2683"/>
                <a:gd name="T22" fmla="*/ 648 w 1837"/>
                <a:gd name="T23" fmla="*/ 0 h 2683"/>
                <a:gd name="T24" fmla="*/ 867 w 1837"/>
                <a:gd name="T25" fmla="*/ 14 h 2683"/>
                <a:gd name="T26" fmla="*/ 970 w 1837"/>
                <a:gd name="T27" fmla="*/ 65 h 2683"/>
                <a:gd name="T28" fmla="*/ 1116 w 1837"/>
                <a:gd name="T29" fmla="*/ 171 h 2683"/>
                <a:gd name="T30" fmla="*/ 1231 w 1837"/>
                <a:gd name="T31" fmla="*/ 295 h 2683"/>
                <a:gd name="T32" fmla="*/ 1324 w 1837"/>
                <a:gd name="T33" fmla="*/ 446 h 2683"/>
                <a:gd name="T34" fmla="*/ 1395 w 1837"/>
                <a:gd name="T35" fmla="*/ 634 h 2683"/>
                <a:gd name="T36" fmla="*/ 1451 w 1837"/>
                <a:gd name="T37" fmla="*/ 866 h 2683"/>
                <a:gd name="T38" fmla="*/ 1483 w 1837"/>
                <a:gd name="T39" fmla="*/ 1079 h 2683"/>
                <a:gd name="T40" fmla="*/ 1503 w 1837"/>
                <a:gd name="T41" fmla="*/ 1110 h 2683"/>
                <a:gd name="T42" fmla="*/ 1541 w 1837"/>
                <a:gd name="T43" fmla="*/ 1147 h 2683"/>
                <a:gd name="T44" fmla="*/ 1837 w 1837"/>
                <a:gd name="T45" fmla="*/ 1233 h 2683"/>
                <a:gd name="T46" fmla="*/ 854 w 1837"/>
                <a:gd name="T47" fmla="*/ 1233 h 2683"/>
                <a:gd name="T48" fmla="*/ 1151 w 1837"/>
                <a:gd name="T49" fmla="*/ 1147 h 2683"/>
                <a:gd name="T50" fmla="*/ 1189 w 1837"/>
                <a:gd name="T51" fmla="*/ 1110 h 2683"/>
                <a:gd name="T52" fmla="*/ 1211 w 1837"/>
                <a:gd name="T53" fmla="*/ 1098 h 2683"/>
                <a:gd name="T54" fmla="*/ 1185 w 1837"/>
                <a:gd name="T55" fmla="*/ 939 h 2683"/>
                <a:gd name="T56" fmla="*/ 1143 w 1837"/>
                <a:gd name="T57" fmla="*/ 756 h 2683"/>
                <a:gd name="T58" fmla="*/ 1097 w 1837"/>
                <a:gd name="T59" fmla="*/ 614 h 2683"/>
                <a:gd name="T60" fmla="*/ 1087 w 1837"/>
                <a:gd name="T61" fmla="*/ 1157 h 2683"/>
                <a:gd name="T62" fmla="*/ 805 w 1837"/>
                <a:gd name="T63" fmla="*/ 2012 h 2683"/>
                <a:gd name="T64" fmla="*/ 1060 w 1837"/>
                <a:gd name="T65" fmla="*/ 2551 h 2683"/>
                <a:gd name="T66" fmla="*/ 1024 w 1837"/>
                <a:gd name="T67" fmla="*/ 2626 h 2683"/>
                <a:gd name="T68" fmla="*/ 957 w 1837"/>
                <a:gd name="T69" fmla="*/ 2673 h 2683"/>
                <a:gd name="T70" fmla="*/ 871 w 1837"/>
                <a:gd name="T71" fmla="*/ 2680 h 2683"/>
                <a:gd name="T72" fmla="*/ 795 w 1837"/>
                <a:gd name="T73" fmla="*/ 2646 h 2683"/>
                <a:gd name="T74" fmla="*/ 748 w 1837"/>
                <a:gd name="T75" fmla="*/ 2578 h 2683"/>
                <a:gd name="T76" fmla="*/ 737 w 1837"/>
                <a:gd name="T77" fmla="*/ 1396 h 2683"/>
                <a:gd name="T78" fmla="*/ 714 w 1837"/>
                <a:gd name="T79" fmla="*/ 2521 h 2683"/>
                <a:gd name="T80" fmla="*/ 692 w 1837"/>
                <a:gd name="T81" fmla="*/ 2603 h 2683"/>
                <a:gd name="T82" fmla="*/ 635 w 1837"/>
                <a:gd name="T83" fmla="*/ 2661 h 2683"/>
                <a:gd name="T84" fmla="*/ 553 w 1837"/>
                <a:gd name="T85" fmla="*/ 2683 h 2683"/>
                <a:gd name="T86" fmla="*/ 471 w 1837"/>
                <a:gd name="T87" fmla="*/ 2661 h 2683"/>
                <a:gd name="T88" fmla="*/ 412 w 1837"/>
                <a:gd name="T89" fmla="*/ 2603 h 2683"/>
                <a:gd name="T90" fmla="*/ 390 w 1837"/>
                <a:gd name="T91" fmla="*/ 2521 h 2683"/>
                <a:gd name="T92" fmla="*/ 380 w 1837"/>
                <a:gd name="T93" fmla="*/ 1156 h 2683"/>
                <a:gd name="T94" fmla="*/ 372 w 1837"/>
                <a:gd name="T95" fmla="*/ 655 h 2683"/>
                <a:gd name="T96" fmla="*/ 326 w 1837"/>
                <a:gd name="T97" fmla="*/ 809 h 2683"/>
                <a:gd name="T98" fmla="*/ 286 w 1837"/>
                <a:gd name="T99" fmla="*/ 1011 h 2683"/>
                <a:gd name="T100" fmla="*/ 254 w 1837"/>
                <a:gd name="T101" fmla="*/ 1143 h 2683"/>
                <a:gd name="T102" fmla="*/ 192 w 1837"/>
                <a:gd name="T103" fmla="*/ 1196 h 2683"/>
                <a:gd name="T104" fmla="*/ 118 w 1837"/>
                <a:gd name="T105" fmla="*/ 1206 h 2683"/>
                <a:gd name="T106" fmla="*/ 45 w 1837"/>
                <a:gd name="T107" fmla="*/ 1171 h 2683"/>
                <a:gd name="T108" fmla="*/ 4 w 1837"/>
                <a:gd name="T109" fmla="*/ 1105 h 2683"/>
                <a:gd name="T110" fmla="*/ 17 w 1837"/>
                <a:gd name="T111" fmla="*/ 954 h 2683"/>
                <a:gd name="T112" fmla="*/ 69 w 1837"/>
                <a:gd name="T113" fmla="*/ 703 h 2683"/>
                <a:gd name="T114" fmla="*/ 136 w 1837"/>
                <a:gd name="T115" fmla="*/ 501 h 2683"/>
                <a:gd name="T116" fmla="*/ 222 w 1837"/>
                <a:gd name="T117" fmla="*/ 338 h 2683"/>
                <a:gd name="T118" fmla="*/ 331 w 1837"/>
                <a:gd name="T119" fmla="*/ 206 h 2683"/>
                <a:gd name="T120" fmla="*/ 469 w 1837"/>
                <a:gd name="T121" fmla="*/ 95 h 2683"/>
                <a:gd name="T122" fmla="*/ 570 w 1837"/>
                <a:gd name="T123" fmla="*/ 27 h 2683"/>
                <a:gd name="T124" fmla="*/ 648 w 1837"/>
                <a:gd name="T125" fmla="*/ 0 h 2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7" h="2683">
                  <a:moveTo>
                    <a:pt x="1208" y="1156"/>
                  </a:moveTo>
                  <a:lnTo>
                    <a:pt x="1204" y="1157"/>
                  </a:lnTo>
                  <a:lnTo>
                    <a:pt x="1201" y="1159"/>
                  </a:lnTo>
                  <a:lnTo>
                    <a:pt x="1199" y="1162"/>
                  </a:lnTo>
                  <a:lnTo>
                    <a:pt x="1198" y="1166"/>
                  </a:lnTo>
                  <a:lnTo>
                    <a:pt x="1198" y="1233"/>
                  </a:lnTo>
                  <a:lnTo>
                    <a:pt x="1494" y="1233"/>
                  </a:lnTo>
                  <a:lnTo>
                    <a:pt x="1494" y="1166"/>
                  </a:lnTo>
                  <a:lnTo>
                    <a:pt x="1494" y="1163"/>
                  </a:lnTo>
                  <a:lnTo>
                    <a:pt x="1492" y="1160"/>
                  </a:lnTo>
                  <a:lnTo>
                    <a:pt x="1490" y="1158"/>
                  </a:lnTo>
                  <a:lnTo>
                    <a:pt x="1488" y="1157"/>
                  </a:lnTo>
                  <a:lnTo>
                    <a:pt x="1484" y="1156"/>
                  </a:lnTo>
                  <a:lnTo>
                    <a:pt x="1453" y="1156"/>
                  </a:lnTo>
                  <a:lnTo>
                    <a:pt x="1435" y="1174"/>
                  </a:lnTo>
                  <a:lnTo>
                    <a:pt x="1415" y="1188"/>
                  </a:lnTo>
                  <a:lnTo>
                    <a:pt x="1392" y="1200"/>
                  </a:lnTo>
                  <a:lnTo>
                    <a:pt x="1366" y="1206"/>
                  </a:lnTo>
                  <a:lnTo>
                    <a:pt x="1346" y="1207"/>
                  </a:lnTo>
                  <a:lnTo>
                    <a:pt x="1320" y="1205"/>
                  </a:lnTo>
                  <a:lnTo>
                    <a:pt x="1297" y="1198"/>
                  </a:lnTo>
                  <a:lnTo>
                    <a:pt x="1275" y="1187"/>
                  </a:lnTo>
                  <a:lnTo>
                    <a:pt x="1256" y="1174"/>
                  </a:lnTo>
                  <a:lnTo>
                    <a:pt x="1240" y="1156"/>
                  </a:lnTo>
                  <a:lnTo>
                    <a:pt x="1208" y="1156"/>
                  </a:lnTo>
                  <a:close/>
                  <a:moveTo>
                    <a:pt x="733" y="102"/>
                  </a:moveTo>
                  <a:lnTo>
                    <a:pt x="723" y="174"/>
                  </a:lnTo>
                  <a:lnTo>
                    <a:pt x="721" y="203"/>
                  </a:lnTo>
                  <a:lnTo>
                    <a:pt x="714" y="230"/>
                  </a:lnTo>
                  <a:lnTo>
                    <a:pt x="648" y="670"/>
                  </a:lnTo>
                  <a:lnTo>
                    <a:pt x="733" y="787"/>
                  </a:lnTo>
                  <a:lnTo>
                    <a:pt x="735" y="787"/>
                  </a:lnTo>
                  <a:lnTo>
                    <a:pt x="820" y="670"/>
                  </a:lnTo>
                  <a:lnTo>
                    <a:pt x="735" y="102"/>
                  </a:lnTo>
                  <a:lnTo>
                    <a:pt x="733" y="102"/>
                  </a:lnTo>
                  <a:close/>
                  <a:moveTo>
                    <a:pt x="648" y="0"/>
                  </a:moveTo>
                  <a:lnTo>
                    <a:pt x="734" y="88"/>
                  </a:lnTo>
                  <a:lnTo>
                    <a:pt x="823" y="1"/>
                  </a:lnTo>
                  <a:lnTo>
                    <a:pt x="867" y="14"/>
                  </a:lnTo>
                  <a:lnTo>
                    <a:pt x="911" y="33"/>
                  </a:lnTo>
                  <a:lnTo>
                    <a:pt x="952" y="57"/>
                  </a:lnTo>
                  <a:lnTo>
                    <a:pt x="970" y="65"/>
                  </a:lnTo>
                  <a:lnTo>
                    <a:pt x="1022" y="99"/>
                  </a:lnTo>
                  <a:lnTo>
                    <a:pt x="1070" y="135"/>
                  </a:lnTo>
                  <a:lnTo>
                    <a:pt x="1116" y="171"/>
                  </a:lnTo>
                  <a:lnTo>
                    <a:pt x="1157" y="210"/>
                  </a:lnTo>
                  <a:lnTo>
                    <a:pt x="1195" y="251"/>
                  </a:lnTo>
                  <a:lnTo>
                    <a:pt x="1231" y="295"/>
                  </a:lnTo>
                  <a:lnTo>
                    <a:pt x="1265" y="342"/>
                  </a:lnTo>
                  <a:lnTo>
                    <a:pt x="1295" y="392"/>
                  </a:lnTo>
                  <a:lnTo>
                    <a:pt x="1324" y="446"/>
                  </a:lnTo>
                  <a:lnTo>
                    <a:pt x="1349" y="504"/>
                  </a:lnTo>
                  <a:lnTo>
                    <a:pt x="1373" y="567"/>
                  </a:lnTo>
                  <a:lnTo>
                    <a:pt x="1395" y="634"/>
                  </a:lnTo>
                  <a:lnTo>
                    <a:pt x="1415" y="706"/>
                  </a:lnTo>
                  <a:lnTo>
                    <a:pt x="1434" y="783"/>
                  </a:lnTo>
                  <a:lnTo>
                    <a:pt x="1451" y="866"/>
                  </a:lnTo>
                  <a:lnTo>
                    <a:pt x="1467" y="955"/>
                  </a:lnTo>
                  <a:lnTo>
                    <a:pt x="1482" y="1050"/>
                  </a:lnTo>
                  <a:lnTo>
                    <a:pt x="1483" y="1079"/>
                  </a:lnTo>
                  <a:lnTo>
                    <a:pt x="1478" y="1107"/>
                  </a:lnTo>
                  <a:lnTo>
                    <a:pt x="1484" y="1107"/>
                  </a:lnTo>
                  <a:lnTo>
                    <a:pt x="1503" y="1110"/>
                  </a:lnTo>
                  <a:lnTo>
                    <a:pt x="1519" y="1118"/>
                  </a:lnTo>
                  <a:lnTo>
                    <a:pt x="1533" y="1131"/>
                  </a:lnTo>
                  <a:lnTo>
                    <a:pt x="1541" y="1147"/>
                  </a:lnTo>
                  <a:lnTo>
                    <a:pt x="1544" y="1166"/>
                  </a:lnTo>
                  <a:lnTo>
                    <a:pt x="1544" y="1233"/>
                  </a:lnTo>
                  <a:lnTo>
                    <a:pt x="1837" y="1233"/>
                  </a:lnTo>
                  <a:lnTo>
                    <a:pt x="1837" y="1957"/>
                  </a:lnTo>
                  <a:lnTo>
                    <a:pt x="854" y="1957"/>
                  </a:lnTo>
                  <a:lnTo>
                    <a:pt x="854" y="1233"/>
                  </a:lnTo>
                  <a:lnTo>
                    <a:pt x="1148" y="1233"/>
                  </a:lnTo>
                  <a:lnTo>
                    <a:pt x="1148" y="1166"/>
                  </a:lnTo>
                  <a:lnTo>
                    <a:pt x="1151" y="1147"/>
                  </a:lnTo>
                  <a:lnTo>
                    <a:pt x="1160" y="1131"/>
                  </a:lnTo>
                  <a:lnTo>
                    <a:pt x="1172" y="1118"/>
                  </a:lnTo>
                  <a:lnTo>
                    <a:pt x="1189" y="1110"/>
                  </a:lnTo>
                  <a:lnTo>
                    <a:pt x="1208" y="1107"/>
                  </a:lnTo>
                  <a:lnTo>
                    <a:pt x="1214" y="1107"/>
                  </a:lnTo>
                  <a:lnTo>
                    <a:pt x="1211" y="1098"/>
                  </a:lnTo>
                  <a:lnTo>
                    <a:pt x="1210" y="1090"/>
                  </a:lnTo>
                  <a:lnTo>
                    <a:pt x="1198" y="1011"/>
                  </a:lnTo>
                  <a:lnTo>
                    <a:pt x="1185" y="939"/>
                  </a:lnTo>
                  <a:lnTo>
                    <a:pt x="1171" y="873"/>
                  </a:lnTo>
                  <a:lnTo>
                    <a:pt x="1158" y="812"/>
                  </a:lnTo>
                  <a:lnTo>
                    <a:pt x="1143" y="756"/>
                  </a:lnTo>
                  <a:lnTo>
                    <a:pt x="1128" y="704"/>
                  </a:lnTo>
                  <a:lnTo>
                    <a:pt x="1112" y="657"/>
                  </a:lnTo>
                  <a:lnTo>
                    <a:pt x="1097" y="614"/>
                  </a:lnTo>
                  <a:lnTo>
                    <a:pt x="1097" y="1086"/>
                  </a:lnTo>
                  <a:lnTo>
                    <a:pt x="1095" y="1122"/>
                  </a:lnTo>
                  <a:lnTo>
                    <a:pt x="1087" y="1157"/>
                  </a:lnTo>
                  <a:lnTo>
                    <a:pt x="1077" y="1189"/>
                  </a:lnTo>
                  <a:lnTo>
                    <a:pt x="805" y="1189"/>
                  </a:lnTo>
                  <a:lnTo>
                    <a:pt x="805" y="2012"/>
                  </a:lnTo>
                  <a:lnTo>
                    <a:pt x="1063" y="2012"/>
                  </a:lnTo>
                  <a:lnTo>
                    <a:pt x="1063" y="2521"/>
                  </a:lnTo>
                  <a:lnTo>
                    <a:pt x="1060" y="2551"/>
                  </a:lnTo>
                  <a:lnTo>
                    <a:pt x="1053" y="2578"/>
                  </a:lnTo>
                  <a:lnTo>
                    <a:pt x="1041" y="2603"/>
                  </a:lnTo>
                  <a:lnTo>
                    <a:pt x="1024" y="2626"/>
                  </a:lnTo>
                  <a:lnTo>
                    <a:pt x="1005" y="2646"/>
                  </a:lnTo>
                  <a:lnTo>
                    <a:pt x="982" y="2661"/>
                  </a:lnTo>
                  <a:lnTo>
                    <a:pt x="957" y="2673"/>
                  </a:lnTo>
                  <a:lnTo>
                    <a:pt x="930" y="2680"/>
                  </a:lnTo>
                  <a:lnTo>
                    <a:pt x="900" y="2683"/>
                  </a:lnTo>
                  <a:lnTo>
                    <a:pt x="871" y="2680"/>
                  </a:lnTo>
                  <a:lnTo>
                    <a:pt x="844" y="2673"/>
                  </a:lnTo>
                  <a:lnTo>
                    <a:pt x="818" y="2661"/>
                  </a:lnTo>
                  <a:lnTo>
                    <a:pt x="795" y="2646"/>
                  </a:lnTo>
                  <a:lnTo>
                    <a:pt x="776" y="2626"/>
                  </a:lnTo>
                  <a:lnTo>
                    <a:pt x="761" y="2603"/>
                  </a:lnTo>
                  <a:lnTo>
                    <a:pt x="748" y="2578"/>
                  </a:lnTo>
                  <a:lnTo>
                    <a:pt x="741" y="2551"/>
                  </a:lnTo>
                  <a:lnTo>
                    <a:pt x="737" y="2521"/>
                  </a:lnTo>
                  <a:lnTo>
                    <a:pt x="737" y="1396"/>
                  </a:lnTo>
                  <a:lnTo>
                    <a:pt x="734" y="1396"/>
                  </a:lnTo>
                  <a:lnTo>
                    <a:pt x="714" y="1396"/>
                  </a:lnTo>
                  <a:lnTo>
                    <a:pt x="714" y="2521"/>
                  </a:lnTo>
                  <a:lnTo>
                    <a:pt x="712" y="2551"/>
                  </a:lnTo>
                  <a:lnTo>
                    <a:pt x="705" y="2578"/>
                  </a:lnTo>
                  <a:lnTo>
                    <a:pt x="692" y="2603"/>
                  </a:lnTo>
                  <a:lnTo>
                    <a:pt x="677" y="2626"/>
                  </a:lnTo>
                  <a:lnTo>
                    <a:pt x="657" y="2646"/>
                  </a:lnTo>
                  <a:lnTo>
                    <a:pt x="635" y="2661"/>
                  </a:lnTo>
                  <a:lnTo>
                    <a:pt x="609" y="2673"/>
                  </a:lnTo>
                  <a:lnTo>
                    <a:pt x="582" y="2681"/>
                  </a:lnTo>
                  <a:lnTo>
                    <a:pt x="553" y="2683"/>
                  </a:lnTo>
                  <a:lnTo>
                    <a:pt x="523" y="2681"/>
                  </a:lnTo>
                  <a:lnTo>
                    <a:pt x="496" y="2673"/>
                  </a:lnTo>
                  <a:lnTo>
                    <a:pt x="471" y="2661"/>
                  </a:lnTo>
                  <a:lnTo>
                    <a:pt x="448" y="2646"/>
                  </a:lnTo>
                  <a:lnTo>
                    <a:pt x="428" y="2626"/>
                  </a:lnTo>
                  <a:lnTo>
                    <a:pt x="412" y="2603"/>
                  </a:lnTo>
                  <a:lnTo>
                    <a:pt x="400" y="2578"/>
                  </a:lnTo>
                  <a:lnTo>
                    <a:pt x="393" y="2551"/>
                  </a:lnTo>
                  <a:lnTo>
                    <a:pt x="390" y="2521"/>
                  </a:lnTo>
                  <a:lnTo>
                    <a:pt x="390" y="1210"/>
                  </a:lnTo>
                  <a:lnTo>
                    <a:pt x="392" y="1188"/>
                  </a:lnTo>
                  <a:lnTo>
                    <a:pt x="380" y="1156"/>
                  </a:lnTo>
                  <a:lnTo>
                    <a:pt x="374" y="1121"/>
                  </a:lnTo>
                  <a:lnTo>
                    <a:pt x="372" y="1086"/>
                  </a:lnTo>
                  <a:lnTo>
                    <a:pt x="372" y="655"/>
                  </a:lnTo>
                  <a:lnTo>
                    <a:pt x="356" y="702"/>
                  </a:lnTo>
                  <a:lnTo>
                    <a:pt x="340" y="753"/>
                  </a:lnTo>
                  <a:lnTo>
                    <a:pt x="326" y="809"/>
                  </a:lnTo>
                  <a:lnTo>
                    <a:pt x="312" y="871"/>
                  </a:lnTo>
                  <a:lnTo>
                    <a:pt x="298" y="938"/>
                  </a:lnTo>
                  <a:lnTo>
                    <a:pt x="286" y="1011"/>
                  </a:lnTo>
                  <a:lnTo>
                    <a:pt x="273" y="1090"/>
                  </a:lnTo>
                  <a:lnTo>
                    <a:pt x="267" y="1118"/>
                  </a:lnTo>
                  <a:lnTo>
                    <a:pt x="254" y="1143"/>
                  </a:lnTo>
                  <a:lnTo>
                    <a:pt x="237" y="1164"/>
                  </a:lnTo>
                  <a:lnTo>
                    <a:pt x="216" y="1182"/>
                  </a:lnTo>
                  <a:lnTo>
                    <a:pt x="192" y="1196"/>
                  </a:lnTo>
                  <a:lnTo>
                    <a:pt x="166" y="1204"/>
                  </a:lnTo>
                  <a:lnTo>
                    <a:pt x="138" y="1207"/>
                  </a:lnTo>
                  <a:lnTo>
                    <a:pt x="118" y="1206"/>
                  </a:lnTo>
                  <a:lnTo>
                    <a:pt x="90" y="1199"/>
                  </a:lnTo>
                  <a:lnTo>
                    <a:pt x="66" y="1187"/>
                  </a:lnTo>
                  <a:lnTo>
                    <a:pt x="45" y="1171"/>
                  </a:lnTo>
                  <a:lnTo>
                    <a:pt x="27" y="1152"/>
                  </a:lnTo>
                  <a:lnTo>
                    <a:pt x="14" y="1130"/>
                  </a:lnTo>
                  <a:lnTo>
                    <a:pt x="4" y="1105"/>
                  </a:lnTo>
                  <a:lnTo>
                    <a:pt x="0" y="1077"/>
                  </a:lnTo>
                  <a:lnTo>
                    <a:pt x="1" y="1050"/>
                  </a:lnTo>
                  <a:lnTo>
                    <a:pt x="17" y="954"/>
                  </a:lnTo>
                  <a:lnTo>
                    <a:pt x="33" y="864"/>
                  </a:lnTo>
                  <a:lnTo>
                    <a:pt x="50" y="781"/>
                  </a:lnTo>
                  <a:lnTo>
                    <a:pt x="69" y="703"/>
                  </a:lnTo>
                  <a:lnTo>
                    <a:pt x="89" y="631"/>
                  </a:lnTo>
                  <a:lnTo>
                    <a:pt x="111" y="562"/>
                  </a:lnTo>
                  <a:lnTo>
                    <a:pt x="136" y="501"/>
                  </a:lnTo>
                  <a:lnTo>
                    <a:pt x="162" y="442"/>
                  </a:lnTo>
                  <a:lnTo>
                    <a:pt x="190" y="388"/>
                  </a:lnTo>
                  <a:lnTo>
                    <a:pt x="222" y="338"/>
                  </a:lnTo>
                  <a:lnTo>
                    <a:pt x="255" y="290"/>
                  </a:lnTo>
                  <a:lnTo>
                    <a:pt x="292" y="246"/>
                  </a:lnTo>
                  <a:lnTo>
                    <a:pt x="331" y="206"/>
                  </a:lnTo>
                  <a:lnTo>
                    <a:pt x="374" y="166"/>
                  </a:lnTo>
                  <a:lnTo>
                    <a:pt x="419" y="129"/>
                  </a:lnTo>
                  <a:lnTo>
                    <a:pt x="469" y="95"/>
                  </a:lnTo>
                  <a:lnTo>
                    <a:pt x="500" y="69"/>
                  </a:lnTo>
                  <a:lnTo>
                    <a:pt x="535" y="46"/>
                  </a:lnTo>
                  <a:lnTo>
                    <a:pt x="570" y="27"/>
                  </a:lnTo>
                  <a:lnTo>
                    <a:pt x="608" y="11"/>
                  </a:lnTo>
                  <a:lnTo>
                    <a:pt x="648" y="0"/>
                  </a:lnTo>
                  <a:lnTo>
                    <a:pt x="6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 extrusionH="6350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7699872" y="3208250"/>
            <a:ext cx="764582" cy="1419225"/>
            <a:chOff x="3893" y="1448"/>
            <a:chExt cx="612" cy="1136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>
              <a:rot lat="900000" lon="19799989" rev="0"/>
            </a:camera>
            <a:lightRig rig="threePt" dir="t"/>
          </a:scene3d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4020" y="1448"/>
              <a:ext cx="236" cy="235"/>
            </a:xfrm>
            <a:custGeom>
              <a:avLst/>
              <a:gdLst>
                <a:gd name="T0" fmla="*/ 354 w 708"/>
                <a:gd name="T1" fmla="*/ 0 h 706"/>
                <a:gd name="T2" fmla="*/ 403 w 708"/>
                <a:gd name="T3" fmla="*/ 4 h 706"/>
                <a:gd name="T4" fmla="*/ 448 w 708"/>
                <a:gd name="T5" fmla="*/ 13 h 706"/>
                <a:gd name="T6" fmla="*/ 492 w 708"/>
                <a:gd name="T7" fmla="*/ 28 h 706"/>
                <a:gd name="T8" fmla="*/ 533 w 708"/>
                <a:gd name="T9" fmla="*/ 49 h 706"/>
                <a:gd name="T10" fmla="*/ 571 w 708"/>
                <a:gd name="T11" fmla="*/ 74 h 706"/>
                <a:gd name="T12" fmla="*/ 604 w 708"/>
                <a:gd name="T13" fmla="*/ 104 h 706"/>
                <a:gd name="T14" fmla="*/ 635 w 708"/>
                <a:gd name="T15" fmla="*/ 137 h 706"/>
                <a:gd name="T16" fmla="*/ 660 w 708"/>
                <a:gd name="T17" fmla="*/ 175 h 706"/>
                <a:gd name="T18" fmla="*/ 680 w 708"/>
                <a:gd name="T19" fmla="*/ 216 h 706"/>
                <a:gd name="T20" fmla="*/ 696 w 708"/>
                <a:gd name="T21" fmla="*/ 259 h 706"/>
                <a:gd name="T22" fmla="*/ 705 w 708"/>
                <a:gd name="T23" fmla="*/ 305 h 706"/>
                <a:gd name="T24" fmla="*/ 708 w 708"/>
                <a:gd name="T25" fmla="*/ 353 h 706"/>
                <a:gd name="T26" fmla="*/ 705 w 708"/>
                <a:gd name="T27" fmla="*/ 401 h 706"/>
                <a:gd name="T28" fmla="*/ 696 w 708"/>
                <a:gd name="T29" fmla="*/ 447 h 706"/>
                <a:gd name="T30" fmla="*/ 680 w 708"/>
                <a:gd name="T31" fmla="*/ 490 h 706"/>
                <a:gd name="T32" fmla="*/ 660 w 708"/>
                <a:gd name="T33" fmla="*/ 531 h 706"/>
                <a:gd name="T34" fmla="*/ 635 w 708"/>
                <a:gd name="T35" fmla="*/ 569 h 706"/>
                <a:gd name="T36" fmla="*/ 604 w 708"/>
                <a:gd name="T37" fmla="*/ 603 h 706"/>
                <a:gd name="T38" fmla="*/ 571 w 708"/>
                <a:gd name="T39" fmla="*/ 632 h 706"/>
                <a:gd name="T40" fmla="*/ 533 w 708"/>
                <a:gd name="T41" fmla="*/ 658 h 706"/>
                <a:gd name="T42" fmla="*/ 492 w 708"/>
                <a:gd name="T43" fmla="*/ 678 h 706"/>
                <a:gd name="T44" fmla="*/ 448 w 708"/>
                <a:gd name="T45" fmla="*/ 693 h 706"/>
                <a:gd name="T46" fmla="*/ 403 w 708"/>
                <a:gd name="T47" fmla="*/ 703 h 706"/>
                <a:gd name="T48" fmla="*/ 354 w 708"/>
                <a:gd name="T49" fmla="*/ 706 h 706"/>
                <a:gd name="T50" fmla="*/ 306 w 708"/>
                <a:gd name="T51" fmla="*/ 703 h 706"/>
                <a:gd name="T52" fmla="*/ 260 w 708"/>
                <a:gd name="T53" fmla="*/ 693 h 706"/>
                <a:gd name="T54" fmla="*/ 217 w 708"/>
                <a:gd name="T55" fmla="*/ 678 h 706"/>
                <a:gd name="T56" fmla="*/ 176 w 708"/>
                <a:gd name="T57" fmla="*/ 658 h 706"/>
                <a:gd name="T58" fmla="*/ 138 w 708"/>
                <a:gd name="T59" fmla="*/ 632 h 706"/>
                <a:gd name="T60" fmla="*/ 103 w 708"/>
                <a:gd name="T61" fmla="*/ 603 h 706"/>
                <a:gd name="T62" fmla="*/ 74 w 708"/>
                <a:gd name="T63" fmla="*/ 569 h 706"/>
                <a:gd name="T64" fmla="*/ 49 w 708"/>
                <a:gd name="T65" fmla="*/ 531 h 706"/>
                <a:gd name="T66" fmla="*/ 28 w 708"/>
                <a:gd name="T67" fmla="*/ 490 h 706"/>
                <a:gd name="T68" fmla="*/ 13 w 708"/>
                <a:gd name="T69" fmla="*/ 447 h 706"/>
                <a:gd name="T70" fmla="*/ 3 w 708"/>
                <a:gd name="T71" fmla="*/ 401 h 706"/>
                <a:gd name="T72" fmla="*/ 0 w 708"/>
                <a:gd name="T73" fmla="*/ 353 h 706"/>
                <a:gd name="T74" fmla="*/ 3 w 708"/>
                <a:gd name="T75" fmla="*/ 305 h 706"/>
                <a:gd name="T76" fmla="*/ 13 w 708"/>
                <a:gd name="T77" fmla="*/ 259 h 706"/>
                <a:gd name="T78" fmla="*/ 28 w 708"/>
                <a:gd name="T79" fmla="*/ 216 h 706"/>
                <a:gd name="T80" fmla="*/ 49 w 708"/>
                <a:gd name="T81" fmla="*/ 175 h 706"/>
                <a:gd name="T82" fmla="*/ 74 w 708"/>
                <a:gd name="T83" fmla="*/ 137 h 706"/>
                <a:gd name="T84" fmla="*/ 103 w 708"/>
                <a:gd name="T85" fmla="*/ 104 h 706"/>
                <a:gd name="T86" fmla="*/ 138 w 708"/>
                <a:gd name="T87" fmla="*/ 74 h 706"/>
                <a:gd name="T88" fmla="*/ 176 w 708"/>
                <a:gd name="T89" fmla="*/ 49 h 706"/>
                <a:gd name="T90" fmla="*/ 217 w 708"/>
                <a:gd name="T91" fmla="*/ 28 h 706"/>
                <a:gd name="T92" fmla="*/ 260 w 708"/>
                <a:gd name="T93" fmla="*/ 13 h 706"/>
                <a:gd name="T94" fmla="*/ 306 w 708"/>
                <a:gd name="T95" fmla="*/ 4 h 706"/>
                <a:gd name="T96" fmla="*/ 354 w 708"/>
                <a:gd name="T97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8" h="706">
                  <a:moveTo>
                    <a:pt x="354" y="0"/>
                  </a:moveTo>
                  <a:lnTo>
                    <a:pt x="403" y="4"/>
                  </a:lnTo>
                  <a:lnTo>
                    <a:pt x="448" y="13"/>
                  </a:lnTo>
                  <a:lnTo>
                    <a:pt x="492" y="28"/>
                  </a:lnTo>
                  <a:lnTo>
                    <a:pt x="533" y="49"/>
                  </a:lnTo>
                  <a:lnTo>
                    <a:pt x="571" y="74"/>
                  </a:lnTo>
                  <a:lnTo>
                    <a:pt x="604" y="104"/>
                  </a:lnTo>
                  <a:lnTo>
                    <a:pt x="635" y="137"/>
                  </a:lnTo>
                  <a:lnTo>
                    <a:pt x="660" y="175"/>
                  </a:lnTo>
                  <a:lnTo>
                    <a:pt x="680" y="216"/>
                  </a:lnTo>
                  <a:lnTo>
                    <a:pt x="696" y="259"/>
                  </a:lnTo>
                  <a:lnTo>
                    <a:pt x="705" y="305"/>
                  </a:lnTo>
                  <a:lnTo>
                    <a:pt x="708" y="353"/>
                  </a:lnTo>
                  <a:lnTo>
                    <a:pt x="705" y="401"/>
                  </a:lnTo>
                  <a:lnTo>
                    <a:pt x="696" y="447"/>
                  </a:lnTo>
                  <a:lnTo>
                    <a:pt x="680" y="490"/>
                  </a:lnTo>
                  <a:lnTo>
                    <a:pt x="660" y="531"/>
                  </a:lnTo>
                  <a:lnTo>
                    <a:pt x="635" y="569"/>
                  </a:lnTo>
                  <a:lnTo>
                    <a:pt x="604" y="603"/>
                  </a:lnTo>
                  <a:lnTo>
                    <a:pt x="571" y="632"/>
                  </a:lnTo>
                  <a:lnTo>
                    <a:pt x="533" y="658"/>
                  </a:lnTo>
                  <a:lnTo>
                    <a:pt x="492" y="678"/>
                  </a:lnTo>
                  <a:lnTo>
                    <a:pt x="448" y="693"/>
                  </a:lnTo>
                  <a:lnTo>
                    <a:pt x="403" y="703"/>
                  </a:lnTo>
                  <a:lnTo>
                    <a:pt x="354" y="706"/>
                  </a:lnTo>
                  <a:lnTo>
                    <a:pt x="306" y="703"/>
                  </a:lnTo>
                  <a:lnTo>
                    <a:pt x="260" y="693"/>
                  </a:lnTo>
                  <a:lnTo>
                    <a:pt x="217" y="678"/>
                  </a:lnTo>
                  <a:lnTo>
                    <a:pt x="176" y="658"/>
                  </a:lnTo>
                  <a:lnTo>
                    <a:pt x="138" y="632"/>
                  </a:lnTo>
                  <a:lnTo>
                    <a:pt x="103" y="603"/>
                  </a:lnTo>
                  <a:lnTo>
                    <a:pt x="74" y="569"/>
                  </a:lnTo>
                  <a:lnTo>
                    <a:pt x="49" y="531"/>
                  </a:lnTo>
                  <a:lnTo>
                    <a:pt x="28" y="490"/>
                  </a:lnTo>
                  <a:lnTo>
                    <a:pt x="13" y="447"/>
                  </a:lnTo>
                  <a:lnTo>
                    <a:pt x="3" y="401"/>
                  </a:lnTo>
                  <a:lnTo>
                    <a:pt x="0" y="353"/>
                  </a:lnTo>
                  <a:lnTo>
                    <a:pt x="3" y="305"/>
                  </a:lnTo>
                  <a:lnTo>
                    <a:pt x="13" y="259"/>
                  </a:lnTo>
                  <a:lnTo>
                    <a:pt x="28" y="216"/>
                  </a:lnTo>
                  <a:lnTo>
                    <a:pt x="49" y="175"/>
                  </a:lnTo>
                  <a:lnTo>
                    <a:pt x="74" y="137"/>
                  </a:lnTo>
                  <a:lnTo>
                    <a:pt x="103" y="104"/>
                  </a:lnTo>
                  <a:lnTo>
                    <a:pt x="138" y="74"/>
                  </a:lnTo>
                  <a:lnTo>
                    <a:pt x="176" y="49"/>
                  </a:lnTo>
                  <a:lnTo>
                    <a:pt x="217" y="28"/>
                  </a:lnTo>
                  <a:lnTo>
                    <a:pt x="260" y="13"/>
                  </a:lnTo>
                  <a:lnTo>
                    <a:pt x="306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 extrusionH="6350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3893" y="1690"/>
              <a:ext cx="612" cy="894"/>
            </a:xfrm>
            <a:custGeom>
              <a:avLst/>
              <a:gdLst>
                <a:gd name="T0" fmla="*/ 1201 w 1837"/>
                <a:gd name="T1" fmla="*/ 1159 h 2683"/>
                <a:gd name="T2" fmla="*/ 1198 w 1837"/>
                <a:gd name="T3" fmla="*/ 1233 h 2683"/>
                <a:gd name="T4" fmla="*/ 1494 w 1837"/>
                <a:gd name="T5" fmla="*/ 1163 h 2683"/>
                <a:gd name="T6" fmla="*/ 1488 w 1837"/>
                <a:gd name="T7" fmla="*/ 1157 h 2683"/>
                <a:gd name="T8" fmla="*/ 1435 w 1837"/>
                <a:gd name="T9" fmla="*/ 1174 h 2683"/>
                <a:gd name="T10" fmla="*/ 1366 w 1837"/>
                <a:gd name="T11" fmla="*/ 1206 h 2683"/>
                <a:gd name="T12" fmla="*/ 1297 w 1837"/>
                <a:gd name="T13" fmla="*/ 1198 h 2683"/>
                <a:gd name="T14" fmla="*/ 1240 w 1837"/>
                <a:gd name="T15" fmla="*/ 1156 h 2683"/>
                <a:gd name="T16" fmla="*/ 723 w 1837"/>
                <a:gd name="T17" fmla="*/ 174 h 2683"/>
                <a:gd name="T18" fmla="*/ 648 w 1837"/>
                <a:gd name="T19" fmla="*/ 670 h 2683"/>
                <a:gd name="T20" fmla="*/ 820 w 1837"/>
                <a:gd name="T21" fmla="*/ 670 h 2683"/>
                <a:gd name="T22" fmla="*/ 648 w 1837"/>
                <a:gd name="T23" fmla="*/ 0 h 2683"/>
                <a:gd name="T24" fmla="*/ 867 w 1837"/>
                <a:gd name="T25" fmla="*/ 14 h 2683"/>
                <a:gd name="T26" fmla="*/ 970 w 1837"/>
                <a:gd name="T27" fmla="*/ 65 h 2683"/>
                <a:gd name="T28" fmla="*/ 1116 w 1837"/>
                <a:gd name="T29" fmla="*/ 171 h 2683"/>
                <a:gd name="T30" fmla="*/ 1231 w 1837"/>
                <a:gd name="T31" fmla="*/ 295 h 2683"/>
                <a:gd name="T32" fmla="*/ 1324 w 1837"/>
                <a:gd name="T33" fmla="*/ 446 h 2683"/>
                <a:gd name="T34" fmla="*/ 1395 w 1837"/>
                <a:gd name="T35" fmla="*/ 634 h 2683"/>
                <a:gd name="T36" fmla="*/ 1451 w 1837"/>
                <a:gd name="T37" fmla="*/ 866 h 2683"/>
                <a:gd name="T38" fmla="*/ 1483 w 1837"/>
                <a:gd name="T39" fmla="*/ 1079 h 2683"/>
                <a:gd name="T40" fmla="*/ 1503 w 1837"/>
                <a:gd name="T41" fmla="*/ 1110 h 2683"/>
                <a:gd name="T42" fmla="*/ 1541 w 1837"/>
                <a:gd name="T43" fmla="*/ 1147 h 2683"/>
                <a:gd name="T44" fmla="*/ 1837 w 1837"/>
                <a:gd name="T45" fmla="*/ 1233 h 2683"/>
                <a:gd name="T46" fmla="*/ 854 w 1837"/>
                <a:gd name="T47" fmla="*/ 1233 h 2683"/>
                <a:gd name="T48" fmla="*/ 1151 w 1837"/>
                <a:gd name="T49" fmla="*/ 1147 h 2683"/>
                <a:gd name="T50" fmla="*/ 1189 w 1837"/>
                <a:gd name="T51" fmla="*/ 1110 h 2683"/>
                <a:gd name="T52" fmla="*/ 1211 w 1837"/>
                <a:gd name="T53" fmla="*/ 1098 h 2683"/>
                <a:gd name="T54" fmla="*/ 1185 w 1837"/>
                <a:gd name="T55" fmla="*/ 939 h 2683"/>
                <a:gd name="T56" fmla="*/ 1143 w 1837"/>
                <a:gd name="T57" fmla="*/ 756 h 2683"/>
                <a:gd name="T58" fmla="*/ 1097 w 1837"/>
                <a:gd name="T59" fmla="*/ 614 h 2683"/>
                <a:gd name="T60" fmla="*/ 1087 w 1837"/>
                <a:gd name="T61" fmla="*/ 1157 h 2683"/>
                <a:gd name="T62" fmla="*/ 805 w 1837"/>
                <a:gd name="T63" fmla="*/ 2012 h 2683"/>
                <a:gd name="T64" fmla="*/ 1060 w 1837"/>
                <a:gd name="T65" fmla="*/ 2551 h 2683"/>
                <a:gd name="T66" fmla="*/ 1024 w 1837"/>
                <a:gd name="T67" fmla="*/ 2626 h 2683"/>
                <a:gd name="T68" fmla="*/ 957 w 1837"/>
                <a:gd name="T69" fmla="*/ 2673 h 2683"/>
                <a:gd name="T70" fmla="*/ 871 w 1837"/>
                <a:gd name="T71" fmla="*/ 2680 h 2683"/>
                <a:gd name="T72" fmla="*/ 795 w 1837"/>
                <a:gd name="T73" fmla="*/ 2646 h 2683"/>
                <a:gd name="T74" fmla="*/ 748 w 1837"/>
                <a:gd name="T75" fmla="*/ 2578 h 2683"/>
                <a:gd name="T76" fmla="*/ 737 w 1837"/>
                <a:gd name="T77" fmla="*/ 1396 h 2683"/>
                <a:gd name="T78" fmla="*/ 714 w 1837"/>
                <a:gd name="T79" fmla="*/ 2521 h 2683"/>
                <a:gd name="T80" fmla="*/ 692 w 1837"/>
                <a:gd name="T81" fmla="*/ 2603 h 2683"/>
                <a:gd name="T82" fmla="*/ 635 w 1837"/>
                <a:gd name="T83" fmla="*/ 2661 h 2683"/>
                <a:gd name="T84" fmla="*/ 553 w 1837"/>
                <a:gd name="T85" fmla="*/ 2683 h 2683"/>
                <a:gd name="T86" fmla="*/ 471 w 1837"/>
                <a:gd name="T87" fmla="*/ 2661 h 2683"/>
                <a:gd name="T88" fmla="*/ 412 w 1837"/>
                <a:gd name="T89" fmla="*/ 2603 h 2683"/>
                <a:gd name="T90" fmla="*/ 390 w 1837"/>
                <a:gd name="T91" fmla="*/ 2521 h 2683"/>
                <a:gd name="T92" fmla="*/ 380 w 1837"/>
                <a:gd name="T93" fmla="*/ 1156 h 2683"/>
                <a:gd name="T94" fmla="*/ 372 w 1837"/>
                <a:gd name="T95" fmla="*/ 655 h 2683"/>
                <a:gd name="T96" fmla="*/ 326 w 1837"/>
                <a:gd name="T97" fmla="*/ 809 h 2683"/>
                <a:gd name="T98" fmla="*/ 286 w 1837"/>
                <a:gd name="T99" fmla="*/ 1011 h 2683"/>
                <a:gd name="T100" fmla="*/ 254 w 1837"/>
                <a:gd name="T101" fmla="*/ 1143 h 2683"/>
                <a:gd name="T102" fmla="*/ 192 w 1837"/>
                <a:gd name="T103" fmla="*/ 1196 h 2683"/>
                <a:gd name="T104" fmla="*/ 118 w 1837"/>
                <a:gd name="T105" fmla="*/ 1206 h 2683"/>
                <a:gd name="T106" fmla="*/ 45 w 1837"/>
                <a:gd name="T107" fmla="*/ 1171 h 2683"/>
                <a:gd name="T108" fmla="*/ 4 w 1837"/>
                <a:gd name="T109" fmla="*/ 1105 h 2683"/>
                <a:gd name="T110" fmla="*/ 17 w 1837"/>
                <a:gd name="T111" fmla="*/ 954 h 2683"/>
                <a:gd name="T112" fmla="*/ 69 w 1837"/>
                <a:gd name="T113" fmla="*/ 703 h 2683"/>
                <a:gd name="T114" fmla="*/ 136 w 1837"/>
                <a:gd name="T115" fmla="*/ 501 h 2683"/>
                <a:gd name="T116" fmla="*/ 222 w 1837"/>
                <a:gd name="T117" fmla="*/ 338 h 2683"/>
                <a:gd name="T118" fmla="*/ 331 w 1837"/>
                <a:gd name="T119" fmla="*/ 206 h 2683"/>
                <a:gd name="T120" fmla="*/ 469 w 1837"/>
                <a:gd name="T121" fmla="*/ 95 h 2683"/>
                <a:gd name="T122" fmla="*/ 570 w 1837"/>
                <a:gd name="T123" fmla="*/ 27 h 2683"/>
                <a:gd name="T124" fmla="*/ 648 w 1837"/>
                <a:gd name="T125" fmla="*/ 0 h 2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7" h="2683">
                  <a:moveTo>
                    <a:pt x="1208" y="1156"/>
                  </a:moveTo>
                  <a:lnTo>
                    <a:pt x="1204" y="1157"/>
                  </a:lnTo>
                  <a:lnTo>
                    <a:pt x="1201" y="1159"/>
                  </a:lnTo>
                  <a:lnTo>
                    <a:pt x="1199" y="1162"/>
                  </a:lnTo>
                  <a:lnTo>
                    <a:pt x="1198" y="1166"/>
                  </a:lnTo>
                  <a:lnTo>
                    <a:pt x="1198" y="1233"/>
                  </a:lnTo>
                  <a:lnTo>
                    <a:pt x="1494" y="1233"/>
                  </a:lnTo>
                  <a:lnTo>
                    <a:pt x="1494" y="1166"/>
                  </a:lnTo>
                  <a:lnTo>
                    <a:pt x="1494" y="1163"/>
                  </a:lnTo>
                  <a:lnTo>
                    <a:pt x="1492" y="1160"/>
                  </a:lnTo>
                  <a:lnTo>
                    <a:pt x="1490" y="1158"/>
                  </a:lnTo>
                  <a:lnTo>
                    <a:pt x="1488" y="1157"/>
                  </a:lnTo>
                  <a:lnTo>
                    <a:pt x="1484" y="1156"/>
                  </a:lnTo>
                  <a:lnTo>
                    <a:pt x="1453" y="1156"/>
                  </a:lnTo>
                  <a:lnTo>
                    <a:pt x="1435" y="1174"/>
                  </a:lnTo>
                  <a:lnTo>
                    <a:pt x="1415" y="1188"/>
                  </a:lnTo>
                  <a:lnTo>
                    <a:pt x="1392" y="1200"/>
                  </a:lnTo>
                  <a:lnTo>
                    <a:pt x="1366" y="1206"/>
                  </a:lnTo>
                  <a:lnTo>
                    <a:pt x="1346" y="1207"/>
                  </a:lnTo>
                  <a:lnTo>
                    <a:pt x="1320" y="1205"/>
                  </a:lnTo>
                  <a:lnTo>
                    <a:pt x="1297" y="1198"/>
                  </a:lnTo>
                  <a:lnTo>
                    <a:pt x="1275" y="1187"/>
                  </a:lnTo>
                  <a:lnTo>
                    <a:pt x="1256" y="1174"/>
                  </a:lnTo>
                  <a:lnTo>
                    <a:pt x="1240" y="1156"/>
                  </a:lnTo>
                  <a:lnTo>
                    <a:pt x="1208" y="1156"/>
                  </a:lnTo>
                  <a:close/>
                  <a:moveTo>
                    <a:pt x="733" y="102"/>
                  </a:moveTo>
                  <a:lnTo>
                    <a:pt x="723" y="174"/>
                  </a:lnTo>
                  <a:lnTo>
                    <a:pt x="721" y="203"/>
                  </a:lnTo>
                  <a:lnTo>
                    <a:pt x="714" y="230"/>
                  </a:lnTo>
                  <a:lnTo>
                    <a:pt x="648" y="670"/>
                  </a:lnTo>
                  <a:lnTo>
                    <a:pt x="733" y="787"/>
                  </a:lnTo>
                  <a:lnTo>
                    <a:pt x="735" y="787"/>
                  </a:lnTo>
                  <a:lnTo>
                    <a:pt x="820" y="670"/>
                  </a:lnTo>
                  <a:lnTo>
                    <a:pt x="735" y="102"/>
                  </a:lnTo>
                  <a:lnTo>
                    <a:pt x="733" y="102"/>
                  </a:lnTo>
                  <a:close/>
                  <a:moveTo>
                    <a:pt x="648" y="0"/>
                  </a:moveTo>
                  <a:lnTo>
                    <a:pt x="734" y="88"/>
                  </a:lnTo>
                  <a:lnTo>
                    <a:pt x="823" y="1"/>
                  </a:lnTo>
                  <a:lnTo>
                    <a:pt x="867" y="14"/>
                  </a:lnTo>
                  <a:lnTo>
                    <a:pt x="911" y="33"/>
                  </a:lnTo>
                  <a:lnTo>
                    <a:pt x="952" y="57"/>
                  </a:lnTo>
                  <a:lnTo>
                    <a:pt x="970" y="65"/>
                  </a:lnTo>
                  <a:lnTo>
                    <a:pt x="1022" y="99"/>
                  </a:lnTo>
                  <a:lnTo>
                    <a:pt x="1070" y="135"/>
                  </a:lnTo>
                  <a:lnTo>
                    <a:pt x="1116" y="171"/>
                  </a:lnTo>
                  <a:lnTo>
                    <a:pt x="1157" y="210"/>
                  </a:lnTo>
                  <a:lnTo>
                    <a:pt x="1195" y="251"/>
                  </a:lnTo>
                  <a:lnTo>
                    <a:pt x="1231" y="295"/>
                  </a:lnTo>
                  <a:lnTo>
                    <a:pt x="1265" y="342"/>
                  </a:lnTo>
                  <a:lnTo>
                    <a:pt x="1295" y="392"/>
                  </a:lnTo>
                  <a:lnTo>
                    <a:pt x="1324" y="446"/>
                  </a:lnTo>
                  <a:lnTo>
                    <a:pt x="1349" y="504"/>
                  </a:lnTo>
                  <a:lnTo>
                    <a:pt x="1373" y="567"/>
                  </a:lnTo>
                  <a:lnTo>
                    <a:pt x="1395" y="634"/>
                  </a:lnTo>
                  <a:lnTo>
                    <a:pt x="1415" y="706"/>
                  </a:lnTo>
                  <a:lnTo>
                    <a:pt x="1434" y="783"/>
                  </a:lnTo>
                  <a:lnTo>
                    <a:pt x="1451" y="866"/>
                  </a:lnTo>
                  <a:lnTo>
                    <a:pt x="1467" y="955"/>
                  </a:lnTo>
                  <a:lnTo>
                    <a:pt x="1482" y="1050"/>
                  </a:lnTo>
                  <a:lnTo>
                    <a:pt x="1483" y="1079"/>
                  </a:lnTo>
                  <a:lnTo>
                    <a:pt x="1478" y="1107"/>
                  </a:lnTo>
                  <a:lnTo>
                    <a:pt x="1484" y="1107"/>
                  </a:lnTo>
                  <a:lnTo>
                    <a:pt x="1503" y="1110"/>
                  </a:lnTo>
                  <a:lnTo>
                    <a:pt x="1519" y="1118"/>
                  </a:lnTo>
                  <a:lnTo>
                    <a:pt x="1533" y="1131"/>
                  </a:lnTo>
                  <a:lnTo>
                    <a:pt x="1541" y="1147"/>
                  </a:lnTo>
                  <a:lnTo>
                    <a:pt x="1544" y="1166"/>
                  </a:lnTo>
                  <a:lnTo>
                    <a:pt x="1544" y="1233"/>
                  </a:lnTo>
                  <a:lnTo>
                    <a:pt x="1837" y="1233"/>
                  </a:lnTo>
                  <a:lnTo>
                    <a:pt x="1837" y="1957"/>
                  </a:lnTo>
                  <a:lnTo>
                    <a:pt x="854" y="1957"/>
                  </a:lnTo>
                  <a:lnTo>
                    <a:pt x="854" y="1233"/>
                  </a:lnTo>
                  <a:lnTo>
                    <a:pt x="1148" y="1233"/>
                  </a:lnTo>
                  <a:lnTo>
                    <a:pt x="1148" y="1166"/>
                  </a:lnTo>
                  <a:lnTo>
                    <a:pt x="1151" y="1147"/>
                  </a:lnTo>
                  <a:lnTo>
                    <a:pt x="1160" y="1131"/>
                  </a:lnTo>
                  <a:lnTo>
                    <a:pt x="1172" y="1118"/>
                  </a:lnTo>
                  <a:lnTo>
                    <a:pt x="1189" y="1110"/>
                  </a:lnTo>
                  <a:lnTo>
                    <a:pt x="1208" y="1107"/>
                  </a:lnTo>
                  <a:lnTo>
                    <a:pt x="1214" y="1107"/>
                  </a:lnTo>
                  <a:lnTo>
                    <a:pt x="1211" y="1098"/>
                  </a:lnTo>
                  <a:lnTo>
                    <a:pt x="1210" y="1090"/>
                  </a:lnTo>
                  <a:lnTo>
                    <a:pt x="1198" y="1011"/>
                  </a:lnTo>
                  <a:lnTo>
                    <a:pt x="1185" y="939"/>
                  </a:lnTo>
                  <a:lnTo>
                    <a:pt x="1171" y="873"/>
                  </a:lnTo>
                  <a:lnTo>
                    <a:pt x="1158" y="812"/>
                  </a:lnTo>
                  <a:lnTo>
                    <a:pt x="1143" y="756"/>
                  </a:lnTo>
                  <a:lnTo>
                    <a:pt x="1128" y="704"/>
                  </a:lnTo>
                  <a:lnTo>
                    <a:pt x="1112" y="657"/>
                  </a:lnTo>
                  <a:lnTo>
                    <a:pt x="1097" y="614"/>
                  </a:lnTo>
                  <a:lnTo>
                    <a:pt x="1097" y="1086"/>
                  </a:lnTo>
                  <a:lnTo>
                    <a:pt x="1095" y="1122"/>
                  </a:lnTo>
                  <a:lnTo>
                    <a:pt x="1087" y="1157"/>
                  </a:lnTo>
                  <a:lnTo>
                    <a:pt x="1077" y="1189"/>
                  </a:lnTo>
                  <a:lnTo>
                    <a:pt x="805" y="1189"/>
                  </a:lnTo>
                  <a:lnTo>
                    <a:pt x="805" y="2012"/>
                  </a:lnTo>
                  <a:lnTo>
                    <a:pt x="1063" y="2012"/>
                  </a:lnTo>
                  <a:lnTo>
                    <a:pt x="1063" y="2521"/>
                  </a:lnTo>
                  <a:lnTo>
                    <a:pt x="1060" y="2551"/>
                  </a:lnTo>
                  <a:lnTo>
                    <a:pt x="1053" y="2578"/>
                  </a:lnTo>
                  <a:lnTo>
                    <a:pt x="1041" y="2603"/>
                  </a:lnTo>
                  <a:lnTo>
                    <a:pt x="1024" y="2626"/>
                  </a:lnTo>
                  <a:lnTo>
                    <a:pt x="1005" y="2646"/>
                  </a:lnTo>
                  <a:lnTo>
                    <a:pt x="982" y="2661"/>
                  </a:lnTo>
                  <a:lnTo>
                    <a:pt x="957" y="2673"/>
                  </a:lnTo>
                  <a:lnTo>
                    <a:pt x="930" y="2680"/>
                  </a:lnTo>
                  <a:lnTo>
                    <a:pt x="900" y="2683"/>
                  </a:lnTo>
                  <a:lnTo>
                    <a:pt x="871" y="2680"/>
                  </a:lnTo>
                  <a:lnTo>
                    <a:pt x="844" y="2673"/>
                  </a:lnTo>
                  <a:lnTo>
                    <a:pt x="818" y="2661"/>
                  </a:lnTo>
                  <a:lnTo>
                    <a:pt x="795" y="2646"/>
                  </a:lnTo>
                  <a:lnTo>
                    <a:pt x="776" y="2626"/>
                  </a:lnTo>
                  <a:lnTo>
                    <a:pt x="761" y="2603"/>
                  </a:lnTo>
                  <a:lnTo>
                    <a:pt x="748" y="2578"/>
                  </a:lnTo>
                  <a:lnTo>
                    <a:pt x="741" y="2551"/>
                  </a:lnTo>
                  <a:lnTo>
                    <a:pt x="737" y="2521"/>
                  </a:lnTo>
                  <a:lnTo>
                    <a:pt x="737" y="1396"/>
                  </a:lnTo>
                  <a:lnTo>
                    <a:pt x="734" y="1396"/>
                  </a:lnTo>
                  <a:lnTo>
                    <a:pt x="714" y="1396"/>
                  </a:lnTo>
                  <a:lnTo>
                    <a:pt x="714" y="2521"/>
                  </a:lnTo>
                  <a:lnTo>
                    <a:pt x="712" y="2551"/>
                  </a:lnTo>
                  <a:lnTo>
                    <a:pt x="705" y="2578"/>
                  </a:lnTo>
                  <a:lnTo>
                    <a:pt x="692" y="2603"/>
                  </a:lnTo>
                  <a:lnTo>
                    <a:pt x="677" y="2626"/>
                  </a:lnTo>
                  <a:lnTo>
                    <a:pt x="657" y="2646"/>
                  </a:lnTo>
                  <a:lnTo>
                    <a:pt x="635" y="2661"/>
                  </a:lnTo>
                  <a:lnTo>
                    <a:pt x="609" y="2673"/>
                  </a:lnTo>
                  <a:lnTo>
                    <a:pt x="582" y="2681"/>
                  </a:lnTo>
                  <a:lnTo>
                    <a:pt x="553" y="2683"/>
                  </a:lnTo>
                  <a:lnTo>
                    <a:pt x="523" y="2681"/>
                  </a:lnTo>
                  <a:lnTo>
                    <a:pt x="496" y="2673"/>
                  </a:lnTo>
                  <a:lnTo>
                    <a:pt x="471" y="2661"/>
                  </a:lnTo>
                  <a:lnTo>
                    <a:pt x="448" y="2646"/>
                  </a:lnTo>
                  <a:lnTo>
                    <a:pt x="428" y="2626"/>
                  </a:lnTo>
                  <a:lnTo>
                    <a:pt x="412" y="2603"/>
                  </a:lnTo>
                  <a:lnTo>
                    <a:pt x="400" y="2578"/>
                  </a:lnTo>
                  <a:lnTo>
                    <a:pt x="393" y="2551"/>
                  </a:lnTo>
                  <a:lnTo>
                    <a:pt x="390" y="2521"/>
                  </a:lnTo>
                  <a:lnTo>
                    <a:pt x="390" y="1210"/>
                  </a:lnTo>
                  <a:lnTo>
                    <a:pt x="392" y="1188"/>
                  </a:lnTo>
                  <a:lnTo>
                    <a:pt x="380" y="1156"/>
                  </a:lnTo>
                  <a:lnTo>
                    <a:pt x="374" y="1121"/>
                  </a:lnTo>
                  <a:lnTo>
                    <a:pt x="372" y="1086"/>
                  </a:lnTo>
                  <a:lnTo>
                    <a:pt x="372" y="655"/>
                  </a:lnTo>
                  <a:lnTo>
                    <a:pt x="356" y="702"/>
                  </a:lnTo>
                  <a:lnTo>
                    <a:pt x="340" y="753"/>
                  </a:lnTo>
                  <a:lnTo>
                    <a:pt x="326" y="809"/>
                  </a:lnTo>
                  <a:lnTo>
                    <a:pt x="312" y="871"/>
                  </a:lnTo>
                  <a:lnTo>
                    <a:pt x="298" y="938"/>
                  </a:lnTo>
                  <a:lnTo>
                    <a:pt x="286" y="1011"/>
                  </a:lnTo>
                  <a:lnTo>
                    <a:pt x="273" y="1090"/>
                  </a:lnTo>
                  <a:lnTo>
                    <a:pt x="267" y="1118"/>
                  </a:lnTo>
                  <a:lnTo>
                    <a:pt x="254" y="1143"/>
                  </a:lnTo>
                  <a:lnTo>
                    <a:pt x="237" y="1164"/>
                  </a:lnTo>
                  <a:lnTo>
                    <a:pt x="216" y="1182"/>
                  </a:lnTo>
                  <a:lnTo>
                    <a:pt x="192" y="1196"/>
                  </a:lnTo>
                  <a:lnTo>
                    <a:pt x="166" y="1204"/>
                  </a:lnTo>
                  <a:lnTo>
                    <a:pt x="138" y="1207"/>
                  </a:lnTo>
                  <a:lnTo>
                    <a:pt x="118" y="1206"/>
                  </a:lnTo>
                  <a:lnTo>
                    <a:pt x="90" y="1199"/>
                  </a:lnTo>
                  <a:lnTo>
                    <a:pt x="66" y="1187"/>
                  </a:lnTo>
                  <a:lnTo>
                    <a:pt x="45" y="1171"/>
                  </a:lnTo>
                  <a:lnTo>
                    <a:pt x="27" y="1152"/>
                  </a:lnTo>
                  <a:lnTo>
                    <a:pt x="14" y="1130"/>
                  </a:lnTo>
                  <a:lnTo>
                    <a:pt x="4" y="1105"/>
                  </a:lnTo>
                  <a:lnTo>
                    <a:pt x="0" y="1077"/>
                  </a:lnTo>
                  <a:lnTo>
                    <a:pt x="1" y="1050"/>
                  </a:lnTo>
                  <a:lnTo>
                    <a:pt x="17" y="954"/>
                  </a:lnTo>
                  <a:lnTo>
                    <a:pt x="33" y="864"/>
                  </a:lnTo>
                  <a:lnTo>
                    <a:pt x="50" y="781"/>
                  </a:lnTo>
                  <a:lnTo>
                    <a:pt x="69" y="703"/>
                  </a:lnTo>
                  <a:lnTo>
                    <a:pt x="89" y="631"/>
                  </a:lnTo>
                  <a:lnTo>
                    <a:pt x="111" y="562"/>
                  </a:lnTo>
                  <a:lnTo>
                    <a:pt x="136" y="501"/>
                  </a:lnTo>
                  <a:lnTo>
                    <a:pt x="162" y="442"/>
                  </a:lnTo>
                  <a:lnTo>
                    <a:pt x="190" y="388"/>
                  </a:lnTo>
                  <a:lnTo>
                    <a:pt x="222" y="338"/>
                  </a:lnTo>
                  <a:lnTo>
                    <a:pt x="255" y="290"/>
                  </a:lnTo>
                  <a:lnTo>
                    <a:pt x="292" y="246"/>
                  </a:lnTo>
                  <a:lnTo>
                    <a:pt x="331" y="206"/>
                  </a:lnTo>
                  <a:lnTo>
                    <a:pt x="374" y="166"/>
                  </a:lnTo>
                  <a:lnTo>
                    <a:pt x="419" y="129"/>
                  </a:lnTo>
                  <a:lnTo>
                    <a:pt x="469" y="95"/>
                  </a:lnTo>
                  <a:lnTo>
                    <a:pt x="500" y="69"/>
                  </a:lnTo>
                  <a:lnTo>
                    <a:pt x="535" y="46"/>
                  </a:lnTo>
                  <a:lnTo>
                    <a:pt x="570" y="27"/>
                  </a:lnTo>
                  <a:lnTo>
                    <a:pt x="608" y="11"/>
                  </a:lnTo>
                  <a:lnTo>
                    <a:pt x="648" y="0"/>
                  </a:lnTo>
                  <a:lnTo>
                    <a:pt x="6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 extrusionH="6350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5846920" y="4367665"/>
            <a:ext cx="764582" cy="1419225"/>
            <a:chOff x="3893" y="1448"/>
            <a:chExt cx="612" cy="1136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>
              <a:rot lat="900000" lon="19799989" rev="0"/>
            </a:camera>
            <a:lightRig rig="threePt" dir="t"/>
          </a:scene3d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020" y="1448"/>
              <a:ext cx="236" cy="235"/>
            </a:xfrm>
            <a:custGeom>
              <a:avLst/>
              <a:gdLst>
                <a:gd name="T0" fmla="*/ 354 w 708"/>
                <a:gd name="T1" fmla="*/ 0 h 706"/>
                <a:gd name="T2" fmla="*/ 403 w 708"/>
                <a:gd name="T3" fmla="*/ 4 h 706"/>
                <a:gd name="T4" fmla="*/ 448 w 708"/>
                <a:gd name="T5" fmla="*/ 13 h 706"/>
                <a:gd name="T6" fmla="*/ 492 w 708"/>
                <a:gd name="T7" fmla="*/ 28 h 706"/>
                <a:gd name="T8" fmla="*/ 533 w 708"/>
                <a:gd name="T9" fmla="*/ 49 h 706"/>
                <a:gd name="T10" fmla="*/ 571 w 708"/>
                <a:gd name="T11" fmla="*/ 74 h 706"/>
                <a:gd name="T12" fmla="*/ 604 w 708"/>
                <a:gd name="T13" fmla="*/ 104 h 706"/>
                <a:gd name="T14" fmla="*/ 635 w 708"/>
                <a:gd name="T15" fmla="*/ 137 h 706"/>
                <a:gd name="T16" fmla="*/ 660 w 708"/>
                <a:gd name="T17" fmla="*/ 175 h 706"/>
                <a:gd name="T18" fmla="*/ 680 w 708"/>
                <a:gd name="T19" fmla="*/ 216 h 706"/>
                <a:gd name="T20" fmla="*/ 696 w 708"/>
                <a:gd name="T21" fmla="*/ 259 h 706"/>
                <a:gd name="T22" fmla="*/ 705 w 708"/>
                <a:gd name="T23" fmla="*/ 305 h 706"/>
                <a:gd name="T24" fmla="*/ 708 w 708"/>
                <a:gd name="T25" fmla="*/ 353 h 706"/>
                <a:gd name="T26" fmla="*/ 705 w 708"/>
                <a:gd name="T27" fmla="*/ 401 h 706"/>
                <a:gd name="T28" fmla="*/ 696 w 708"/>
                <a:gd name="T29" fmla="*/ 447 h 706"/>
                <a:gd name="T30" fmla="*/ 680 w 708"/>
                <a:gd name="T31" fmla="*/ 490 h 706"/>
                <a:gd name="T32" fmla="*/ 660 w 708"/>
                <a:gd name="T33" fmla="*/ 531 h 706"/>
                <a:gd name="T34" fmla="*/ 635 w 708"/>
                <a:gd name="T35" fmla="*/ 569 h 706"/>
                <a:gd name="T36" fmla="*/ 604 w 708"/>
                <a:gd name="T37" fmla="*/ 603 h 706"/>
                <a:gd name="T38" fmla="*/ 571 w 708"/>
                <a:gd name="T39" fmla="*/ 632 h 706"/>
                <a:gd name="T40" fmla="*/ 533 w 708"/>
                <a:gd name="T41" fmla="*/ 658 h 706"/>
                <a:gd name="T42" fmla="*/ 492 w 708"/>
                <a:gd name="T43" fmla="*/ 678 h 706"/>
                <a:gd name="T44" fmla="*/ 448 w 708"/>
                <a:gd name="T45" fmla="*/ 693 h 706"/>
                <a:gd name="T46" fmla="*/ 403 w 708"/>
                <a:gd name="T47" fmla="*/ 703 h 706"/>
                <a:gd name="T48" fmla="*/ 354 w 708"/>
                <a:gd name="T49" fmla="*/ 706 h 706"/>
                <a:gd name="T50" fmla="*/ 306 w 708"/>
                <a:gd name="T51" fmla="*/ 703 h 706"/>
                <a:gd name="T52" fmla="*/ 260 w 708"/>
                <a:gd name="T53" fmla="*/ 693 h 706"/>
                <a:gd name="T54" fmla="*/ 217 w 708"/>
                <a:gd name="T55" fmla="*/ 678 h 706"/>
                <a:gd name="T56" fmla="*/ 176 w 708"/>
                <a:gd name="T57" fmla="*/ 658 h 706"/>
                <a:gd name="T58" fmla="*/ 138 w 708"/>
                <a:gd name="T59" fmla="*/ 632 h 706"/>
                <a:gd name="T60" fmla="*/ 103 w 708"/>
                <a:gd name="T61" fmla="*/ 603 h 706"/>
                <a:gd name="T62" fmla="*/ 74 w 708"/>
                <a:gd name="T63" fmla="*/ 569 h 706"/>
                <a:gd name="T64" fmla="*/ 49 w 708"/>
                <a:gd name="T65" fmla="*/ 531 h 706"/>
                <a:gd name="T66" fmla="*/ 28 w 708"/>
                <a:gd name="T67" fmla="*/ 490 h 706"/>
                <a:gd name="T68" fmla="*/ 13 w 708"/>
                <a:gd name="T69" fmla="*/ 447 h 706"/>
                <a:gd name="T70" fmla="*/ 3 w 708"/>
                <a:gd name="T71" fmla="*/ 401 h 706"/>
                <a:gd name="T72" fmla="*/ 0 w 708"/>
                <a:gd name="T73" fmla="*/ 353 h 706"/>
                <a:gd name="T74" fmla="*/ 3 w 708"/>
                <a:gd name="T75" fmla="*/ 305 h 706"/>
                <a:gd name="T76" fmla="*/ 13 w 708"/>
                <a:gd name="T77" fmla="*/ 259 h 706"/>
                <a:gd name="T78" fmla="*/ 28 w 708"/>
                <a:gd name="T79" fmla="*/ 216 h 706"/>
                <a:gd name="T80" fmla="*/ 49 w 708"/>
                <a:gd name="T81" fmla="*/ 175 h 706"/>
                <a:gd name="T82" fmla="*/ 74 w 708"/>
                <a:gd name="T83" fmla="*/ 137 h 706"/>
                <a:gd name="T84" fmla="*/ 103 w 708"/>
                <a:gd name="T85" fmla="*/ 104 h 706"/>
                <a:gd name="T86" fmla="*/ 138 w 708"/>
                <a:gd name="T87" fmla="*/ 74 h 706"/>
                <a:gd name="T88" fmla="*/ 176 w 708"/>
                <a:gd name="T89" fmla="*/ 49 h 706"/>
                <a:gd name="T90" fmla="*/ 217 w 708"/>
                <a:gd name="T91" fmla="*/ 28 h 706"/>
                <a:gd name="T92" fmla="*/ 260 w 708"/>
                <a:gd name="T93" fmla="*/ 13 h 706"/>
                <a:gd name="T94" fmla="*/ 306 w 708"/>
                <a:gd name="T95" fmla="*/ 4 h 706"/>
                <a:gd name="T96" fmla="*/ 354 w 708"/>
                <a:gd name="T97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8" h="706">
                  <a:moveTo>
                    <a:pt x="354" y="0"/>
                  </a:moveTo>
                  <a:lnTo>
                    <a:pt x="403" y="4"/>
                  </a:lnTo>
                  <a:lnTo>
                    <a:pt x="448" y="13"/>
                  </a:lnTo>
                  <a:lnTo>
                    <a:pt x="492" y="28"/>
                  </a:lnTo>
                  <a:lnTo>
                    <a:pt x="533" y="49"/>
                  </a:lnTo>
                  <a:lnTo>
                    <a:pt x="571" y="74"/>
                  </a:lnTo>
                  <a:lnTo>
                    <a:pt x="604" y="104"/>
                  </a:lnTo>
                  <a:lnTo>
                    <a:pt x="635" y="137"/>
                  </a:lnTo>
                  <a:lnTo>
                    <a:pt x="660" y="175"/>
                  </a:lnTo>
                  <a:lnTo>
                    <a:pt x="680" y="216"/>
                  </a:lnTo>
                  <a:lnTo>
                    <a:pt x="696" y="259"/>
                  </a:lnTo>
                  <a:lnTo>
                    <a:pt x="705" y="305"/>
                  </a:lnTo>
                  <a:lnTo>
                    <a:pt x="708" y="353"/>
                  </a:lnTo>
                  <a:lnTo>
                    <a:pt x="705" y="401"/>
                  </a:lnTo>
                  <a:lnTo>
                    <a:pt x="696" y="447"/>
                  </a:lnTo>
                  <a:lnTo>
                    <a:pt x="680" y="490"/>
                  </a:lnTo>
                  <a:lnTo>
                    <a:pt x="660" y="531"/>
                  </a:lnTo>
                  <a:lnTo>
                    <a:pt x="635" y="569"/>
                  </a:lnTo>
                  <a:lnTo>
                    <a:pt x="604" y="603"/>
                  </a:lnTo>
                  <a:lnTo>
                    <a:pt x="571" y="632"/>
                  </a:lnTo>
                  <a:lnTo>
                    <a:pt x="533" y="658"/>
                  </a:lnTo>
                  <a:lnTo>
                    <a:pt x="492" y="678"/>
                  </a:lnTo>
                  <a:lnTo>
                    <a:pt x="448" y="693"/>
                  </a:lnTo>
                  <a:lnTo>
                    <a:pt x="403" y="703"/>
                  </a:lnTo>
                  <a:lnTo>
                    <a:pt x="354" y="706"/>
                  </a:lnTo>
                  <a:lnTo>
                    <a:pt x="306" y="703"/>
                  </a:lnTo>
                  <a:lnTo>
                    <a:pt x="260" y="693"/>
                  </a:lnTo>
                  <a:lnTo>
                    <a:pt x="217" y="678"/>
                  </a:lnTo>
                  <a:lnTo>
                    <a:pt x="176" y="658"/>
                  </a:lnTo>
                  <a:lnTo>
                    <a:pt x="138" y="632"/>
                  </a:lnTo>
                  <a:lnTo>
                    <a:pt x="103" y="603"/>
                  </a:lnTo>
                  <a:lnTo>
                    <a:pt x="74" y="569"/>
                  </a:lnTo>
                  <a:lnTo>
                    <a:pt x="49" y="531"/>
                  </a:lnTo>
                  <a:lnTo>
                    <a:pt x="28" y="490"/>
                  </a:lnTo>
                  <a:lnTo>
                    <a:pt x="13" y="447"/>
                  </a:lnTo>
                  <a:lnTo>
                    <a:pt x="3" y="401"/>
                  </a:lnTo>
                  <a:lnTo>
                    <a:pt x="0" y="353"/>
                  </a:lnTo>
                  <a:lnTo>
                    <a:pt x="3" y="305"/>
                  </a:lnTo>
                  <a:lnTo>
                    <a:pt x="13" y="259"/>
                  </a:lnTo>
                  <a:lnTo>
                    <a:pt x="28" y="216"/>
                  </a:lnTo>
                  <a:lnTo>
                    <a:pt x="49" y="175"/>
                  </a:lnTo>
                  <a:lnTo>
                    <a:pt x="74" y="137"/>
                  </a:lnTo>
                  <a:lnTo>
                    <a:pt x="103" y="104"/>
                  </a:lnTo>
                  <a:lnTo>
                    <a:pt x="138" y="74"/>
                  </a:lnTo>
                  <a:lnTo>
                    <a:pt x="176" y="49"/>
                  </a:lnTo>
                  <a:lnTo>
                    <a:pt x="217" y="28"/>
                  </a:lnTo>
                  <a:lnTo>
                    <a:pt x="260" y="13"/>
                  </a:lnTo>
                  <a:lnTo>
                    <a:pt x="306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 extrusionH="6350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3893" y="1690"/>
              <a:ext cx="612" cy="894"/>
            </a:xfrm>
            <a:custGeom>
              <a:avLst/>
              <a:gdLst>
                <a:gd name="T0" fmla="*/ 1201 w 1837"/>
                <a:gd name="T1" fmla="*/ 1159 h 2683"/>
                <a:gd name="T2" fmla="*/ 1198 w 1837"/>
                <a:gd name="T3" fmla="*/ 1233 h 2683"/>
                <a:gd name="T4" fmla="*/ 1494 w 1837"/>
                <a:gd name="T5" fmla="*/ 1163 h 2683"/>
                <a:gd name="T6" fmla="*/ 1488 w 1837"/>
                <a:gd name="T7" fmla="*/ 1157 h 2683"/>
                <a:gd name="T8" fmla="*/ 1435 w 1837"/>
                <a:gd name="T9" fmla="*/ 1174 h 2683"/>
                <a:gd name="T10" fmla="*/ 1366 w 1837"/>
                <a:gd name="T11" fmla="*/ 1206 h 2683"/>
                <a:gd name="T12" fmla="*/ 1297 w 1837"/>
                <a:gd name="T13" fmla="*/ 1198 h 2683"/>
                <a:gd name="T14" fmla="*/ 1240 w 1837"/>
                <a:gd name="T15" fmla="*/ 1156 h 2683"/>
                <a:gd name="T16" fmla="*/ 723 w 1837"/>
                <a:gd name="T17" fmla="*/ 174 h 2683"/>
                <a:gd name="T18" fmla="*/ 648 w 1837"/>
                <a:gd name="T19" fmla="*/ 670 h 2683"/>
                <a:gd name="T20" fmla="*/ 820 w 1837"/>
                <a:gd name="T21" fmla="*/ 670 h 2683"/>
                <a:gd name="T22" fmla="*/ 648 w 1837"/>
                <a:gd name="T23" fmla="*/ 0 h 2683"/>
                <a:gd name="T24" fmla="*/ 867 w 1837"/>
                <a:gd name="T25" fmla="*/ 14 h 2683"/>
                <a:gd name="T26" fmla="*/ 970 w 1837"/>
                <a:gd name="T27" fmla="*/ 65 h 2683"/>
                <a:gd name="T28" fmla="*/ 1116 w 1837"/>
                <a:gd name="T29" fmla="*/ 171 h 2683"/>
                <a:gd name="T30" fmla="*/ 1231 w 1837"/>
                <a:gd name="T31" fmla="*/ 295 h 2683"/>
                <a:gd name="T32" fmla="*/ 1324 w 1837"/>
                <a:gd name="T33" fmla="*/ 446 h 2683"/>
                <a:gd name="T34" fmla="*/ 1395 w 1837"/>
                <a:gd name="T35" fmla="*/ 634 h 2683"/>
                <a:gd name="T36" fmla="*/ 1451 w 1837"/>
                <a:gd name="T37" fmla="*/ 866 h 2683"/>
                <a:gd name="T38" fmla="*/ 1483 w 1837"/>
                <a:gd name="T39" fmla="*/ 1079 h 2683"/>
                <a:gd name="T40" fmla="*/ 1503 w 1837"/>
                <a:gd name="T41" fmla="*/ 1110 h 2683"/>
                <a:gd name="T42" fmla="*/ 1541 w 1837"/>
                <a:gd name="T43" fmla="*/ 1147 h 2683"/>
                <a:gd name="T44" fmla="*/ 1837 w 1837"/>
                <a:gd name="T45" fmla="*/ 1233 h 2683"/>
                <a:gd name="T46" fmla="*/ 854 w 1837"/>
                <a:gd name="T47" fmla="*/ 1233 h 2683"/>
                <a:gd name="T48" fmla="*/ 1151 w 1837"/>
                <a:gd name="T49" fmla="*/ 1147 h 2683"/>
                <a:gd name="T50" fmla="*/ 1189 w 1837"/>
                <a:gd name="T51" fmla="*/ 1110 h 2683"/>
                <a:gd name="T52" fmla="*/ 1211 w 1837"/>
                <a:gd name="T53" fmla="*/ 1098 h 2683"/>
                <a:gd name="T54" fmla="*/ 1185 w 1837"/>
                <a:gd name="T55" fmla="*/ 939 h 2683"/>
                <a:gd name="T56" fmla="*/ 1143 w 1837"/>
                <a:gd name="T57" fmla="*/ 756 h 2683"/>
                <a:gd name="T58" fmla="*/ 1097 w 1837"/>
                <a:gd name="T59" fmla="*/ 614 h 2683"/>
                <a:gd name="T60" fmla="*/ 1087 w 1837"/>
                <a:gd name="T61" fmla="*/ 1157 h 2683"/>
                <a:gd name="T62" fmla="*/ 805 w 1837"/>
                <a:gd name="T63" fmla="*/ 2012 h 2683"/>
                <a:gd name="T64" fmla="*/ 1060 w 1837"/>
                <a:gd name="T65" fmla="*/ 2551 h 2683"/>
                <a:gd name="T66" fmla="*/ 1024 w 1837"/>
                <a:gd name="T67" fmla="*/ 2626 h 2683"/>
                <a:gd name="T68" fmla="*/ 957 w 1837"/>
                <a:gd name="T69" fmla="*/ 2673 h 2683"/>
                <a:gd name="T70" fmla="*/ 871 w 1837"/>
                <a:gd name="T71" fmla="*/ 2680 h 2683"/>
                <a:gd name="T72" fmla="*/ 795 w 1837"/>
                <a:gd name="T73" fmla="*/ 2646 h 2683"/>
                <a:gd name="T74" fmla="*/ 748 w 1837"/>
                <a:gd name="T75" fmla="*/ 2578 h 2683"/>
                <a:gd name="T76" fmla="*/ 737 w 1837"/>
                <a:gd name="T77" fmla="*/ 1396 h 2683"/>
                <a:gd name="T78" fmla="*/ 714 w 1837"/>
                <a:gd name="T79" fmla="*/ 2521 h 2683"/>
                <a:gd name="T80" fmla="*/ 692 w 1837"/>
                <a:gd name="T81" fmla="*/ 2603 h 2683"/>
                <a:gd name="T82" fmla="*/ 635 w 1837"/>
                <a:gd name="T83" fmla="*/ 2661 h 2683"/>
                <a:gd name="T84" fmla="*/ 553 w 1837"/>
                <a:gd name="T85" fmla="*/ 2683 h 2683"/>
                <a:gd name="T86" fmla="*/ 471 w 1837"/>
                <a:gd name="T87" fmla="*/ 2661 h 2683"/>
                <a:gd name="T88" fmla="*/ 412 w 1837"/>
                <a:gd name="T89" fmla="*/ 2603 h 2683"/>
                <a:gd name="T90" fmla="*/ 390 w 1837"/>
                <a:gd name="T91" fmla="*/ 2521 h 2683"/>
                <a:gd name="T92" fmla="*/ 380 w 1837"/>
                <a:gd name="T93" fmla="*/ 1156 h 2683"/>
                <a:gd name="T94" fmla="*/ 372 w 1837"/>
                <a:gd name="T95" fmla="*/ 655 h 2683"/>
                <a:gd name="T96" fmla="*/ 326 w 1837"/>
                <a:gd name="T97" fmla="*/ 809 h 2683"/>
                <a:gd name="T98" fmla="*/ 286 w 1837"/>
                <a:gd name="T99" fmla="*/ 1011 h 2683"/>
                <a:gd name="T100" fmla="*/ 254 w 1837"/>
                <a:gd name="T101" fmla="*/ 1143 h 2683"/>
                <a:gd name="T102" fmla="*/ 192 w 1837"/>
                <a:gd name="T103" fmla="*/ 1196 h 2683"/>
                <a:gd name="T104" fmla="*/ 118 w 1837"/>
                <a:gd name="T105" fmla="*/ 1206 h 2683"/>
                <a:gd name="T106" fmla="*/ 45 w 1837"/>
                <a:gd name="T107" fmla="*/ 1171 h 2683"/>
                <a:gd name="T108" fmla="*/ 4 w 1837"/>
                <a:gd name="T109" fmla="*/ 1105 h 2683"/>
                <a:gd name="T110" fmla="*/ 17 w 1837"/>
                <a:gd name="T111" fmla="*/ 954 h 2683"/>
                <a:gd name="T112" fmla="*/ 69 w 1837"/>
                <a:gd name="T113" fmla="*/ 703 h 2683"/>
                <a:gd name="T114" fmla="*/ 136 w 1837"/>
                <a:gd name="T115" fmla="*/ 501 h 2683"/>
                <a:gd name="T116" fmla="*/ 222 w 1837"/>
                <a:gd name="T117" fmla="*/ 338 h 2683"/>
                <a:gd name="T118" fmla="*/ 331 w 1837"/>
                <a:gd name="T119" fmla="*/ 206 h 2683"/>
                <a:gd name="T120" fmla="*/ 469 w 1837"/>
                <a:gd name="T121" fmla="*/ 95 h 2683"/>
                <a:gd name="T122" fmla="*/ 570 w 1837"/>
                <a:gd name="T123" fmla="*/ 27 h 2683"/>
                <a:gd name="T124" fmla="*/ 648 w 1837"/>
                <a:gd name="T125" fmla="*/ 0 h 2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7" h="2683">
                  <a:moveTo>
                    <a:pt x="1208" y="1156"/>
                  </a:moveTo>
                  <a:lnTo>
                    <a:pt x="1204" y="1157"/>
                  </a:lnTo>
                  <a:lnTo>
                    <a:pt x="1201" y="1159"/>
                  </a:lnTo>
                  <a:lnTo>
                    <a:pt x="1199" y="1162"/>
                  </a:lnTo>
                  <a:lnTo>
                    <a:pt x="1198" y="1166"/>
                  </a:lnTo>
                  <a:lnTo>
                    <a:pt x="1198" y="1233"/>
                  </a:lnTo>
                  <a:lnTo>
                    <a:pt x="1494" y="1233"/>
                  </a:lnTo>
                  <a:lnTo>
                    <a:pt x="1494" y="1166"/>
                  </a:lnTo>
                  <a:lnTo>
                    <a:pt x="1494" y="1163"/>
                  </a:lnTo>
                  <a:lnTo>
                    <a:pt x="1492" y="1160"/>
                  </a:lnTo>
                  <a:lnTo>
                    <a:pt x="1490" y="1158"/>
                  </a:lnTo>
                  <a:lnTo>
                    <a:pt x="1488" y="1157"/>
                  </a:lnTo>
                  <a:lnTo>
                    <a:pt x="1484" y="1156"/>
                  </a:lnTo>
                  <a:lnTo>
                    <a:pt x="1453" y="1156"/>
                  </a:lnTo>
                  <a:lnTo>
                    <a:pt x="1435" y="1174"/>
                  </a:lnTo>
                  <a:lnTo>
                    <a:pt x="1415" y="1188"/>
                  </a:lnTo>
                  <a:lnTo>
                    <a:pt x="1392" y="1200"/>
                  </a:lnTo>
                  <a:lnTo>
                    <a:pt x="1366" y="1206"/>
                  </a:lnTo>
                  <a:lnTo>
                    <a:pt x="1346" y="1207"/>
                  </a:lnTo>
                  <a:lnTo>
                    <a:pt x="1320" y="1205"/>
                  </a:lnTo>
                  <a:lnTo>
                    <a:pt x="1297" y="1198"/>
                  </a:lnTo>
                  <a:lnTo>
                    <a:pt x="1275" y="1187"/>
                  </a:lnTo>
                  <a:lnTo>
                    <a:pt x="1256" y="1174"/>
                  </a:lnTo>
                  <a:lnTo>
                    <a:pt x="1240" y="1156"/>
                  </a:lnTo>
                  <a:lnTo>
                    <a:pt x="1208" y="1156"/>
                  </a:lnTo>
                  <a:close/>
                  <a:moveTo>
                    <a:pt x="733" y="102"/>
                  </a:moveTo>
                  <a:lnTo>
                    <a:pt x="723" y="174"/>
                  </a:lnTo>
                  <a:lnTo>
                    <a:pt x="721" y="203"/>
                  </a:lnTo>
                  <a:lnTo>
                    <a:pt x="714" y="230"/>
                  </a:lnTo>
                  <a:lnTo>
                    <a:pt x="648" y="670"/>
                  </a:lnTo>
                  <a:lnTo>
                    <a:pt x="733" y="787"/>
                  </a:lnTo>
                  <a:lnTo>
                    <a:pt x="735" y="787"/>
                  </a:lnTo>
                  <a:lnTo>
                    <a:pt x="820" y="670"/>
                  </a:lnTo>
                  <a:lnTo>
                    <a:pt x="735" y="102"/>
                  </a:lnTo>
                  <a:lnTo>
                    <a:pt x="733" y="102"/>
                  </a:lnTo>
                  <a:close/>
                  <a:moveTo>
                    <a:pt x="648" y="0"/>
                  </a:moveTo>
                  <a:lnTo>
                    <a:pt x="734" y="88"/>
                  </a:lnTo>
                  <a:lnTo>
                    <a:pt x="823" y="1"/>
                  </a:lnTo>
                  <a:lnTo>
                    <a:pt x="867" y="14"/>
                  </a:lnTo>
                  <a:lnTo>
                    <a:pt x="911" y="33"/>
                  </a:lnTo>
                  <a:lnTo>
                    <a:pt x="952" y="57"/>
                  </a:lnTo>
                  <a:lnTo>
                    <a:pt x="970" y="65"/>
                  </a:lnTo>
                  <a:lnTo>
                    <a:pt x="1022" y="99"/>
                  </a:lnTo>
                  <a:lnTo>
                    <a:pt x="1070" y="135"/>
                  </a:lnTo>
                  <a:lnTo>
                    <a:pt x="1116" y="171"/>
                  </a:lnTo>
                  <a:lnTo>
                    <a:pt x="1157" y="210"/>
                  </a:lnTo>
                  <a:lnTo>
                    <a:pt x="1195" y="251"/>
                  </a:lnTo>
                  <a:lnTo>
                    <a:pt x="1231" y="295"/>
                  </a:lnTo>
                  <a:lnTo>
                    <a:pt x="1265" y="342"/>
                  </a:lnTo>
                  <a:lnTo>
                    <a:pt x="1295" y="392"/>
                  </a:lnTo>
                  <a:lnTo>
                    <a:pt x="1324" y="446"/>
                  </a:lnTo>
                  <a:lnTo>
                    <a:pt x="1349" y="504"/>
                  </a:lnTo>
                  <a:lnTo>
                    <a:pt x="1373" y="567"/>
                  </a:lnTo>
                  <a:lnTo>
                    <a:pt x="1395" y="634"/>
                  </a:lnTo>
                  <a:lnTo>
                    <a:pt x="1415" y="706"/>
                  </a:lnTo>
                  <a:lnTo>
                    <a:pt x="1434" y="783"/>
                  </a:lnTo>
                  <a:lnTo>
                    <a:pt x="1451" y="866"/>
                  </a:lnTo>
                  <a:lnTo>
                    <a:pt x="1467" y="955"/>
                  </a:lnTo>
                  <a:lnTo>
                    <a:pt x="1482" y="1050"/>
                  </a:lnTo>
                  <a:lnTo>
                    <a:pt x="1483" y="1079"/>
                  </a:lnTo>
                  <a:lnTo>
                    <a:pt x="1478" y="1107"/>
                  </a:lnTo>
                  <a:lnTo>
                    <a:pt x="1484" y="1107"/>
                  </a:lnTo>
                  <a:lnTo>
                    <a:pt x="1503" y="1110"/>
                  </a:lnTo>
                  <a:lnTo>
                    <a:pt x="1519" y="1118"/>
                  </a:lnTo>
                  <a:lnTo>
                    <a:pt x="1533" y="1131"/>
                  </a:lnTo>
                  <a:lnTo>
                    <a:pt x="1541" y="1147"/>
                  </a:lnTo>
                  <a:lnTo>
                    <a:pt x="1544" y="1166"/>
                  </a:lnTo>
                  <a:lnTo>
                    <a:pt x="1544" y="1233"/>
                  </a:lnTo>
                  <a:lnTo>
                    <a:pt x="1837" y="1233"/>
                  </a:lnTo>
                  <a:lnTo>
                    <a:pt x="1837" y="1957"/>
                  </a:lnTo>
                  <a:lnTo>
                    <a:pt x="854" y="1957"/>
                  </a:lnTo>
                  <a:lnTo>
                    <a:pt x="854" y="1233"/>
                  </a:lnTo>
                  <a:lnTo>
                    <a:pt x="1148" y="1233"/>
                  </a:lnTo>
                  <a:lnTo>
                    <a:pt x="1148" y="1166"/>
                  </a:lnTo>
                  <a:lnTo>
                    <a:pt x="1151" y="1147"/>
                  </a:lnTo>
                  <a:lnTo>
                    <a:pt x="1160" y="1131"/>
                  </a:lnTo>
                  <a:lnTo>
                    <a:pt x="1172" y="1118"/>
                  </a:lnTo>
                  <a:lnTo>
                    <a:pt x="1189" y="1110"/>
                  </a:lnTo>
                  <a:lnTo>
                    <a:pt x="1208" y="1107"/>
                  </a:lnTo>
                  <a:lnTo>
                    <a:pt x="1214" y="1107"/>
                  </a:lnTo>
                  <a:lnTo>
                    <a:pt x="1211" y="1098"/>
                  </a:lnTo>
                  <a:lnTo>
                    <a:pt x="1210" y="1090"/>
                  </a:lnTo>
                  <a:lnTo>
                    <a:pt x="1198" y="1011"/>
                  </a:lnTo>
                  <a:lnTo>
                    <a:pt x="1185" y="939"/>
                  </a:lnTo>
                  <a:lnTo>
                    <a:pt x="1171" y="873"/>
                  </a:lnTo>
                  <a:lnTo>
                    <a:pt x="1158" y="812"/>
                  </a:lnTo>
                  <a:lnTo>
                    <a:pt x="1143" y="756"/>
                  </a:lnTo>
                  <a:lnTo>
                    <a:pt x="1128" y="704"/>
                  </a:lnTo>
                  <a:lnTo>
                    <a:pt x="1112" y="657"/>
                  </a:lnTo>
                  <a:lnTo>
                    <a:pt x="1097" y="614"/>
                  </a:lnTo>
                  <a:lnTo>
                    <a:pt x="1097" y="1086"/>
                  </a:lnTo>
                  <a:lnTo>
                    <a:pt x="1095" y="1122"/>
                  </a:lnTo>
                  <a:lnTo>
                    <a:pt x="1087" y="1157"/>
                  </a:lnTo>
                  <a:lnTo>
                    <a:pt x="1077" y="1189"/>
                  </a:lnTo>
                  <a:lnTo>
                    <a:pt x="805" y="1189"/>
                  </a:lnTo>
                  <a:lnTo>
                    <a:pt x="805" y="2012"/>
                  </a:lnTo>
                  <a:lnTo>
                    <a:pt x="1063" y="2012"/>
                  </a:lnTo>
                  <a:lnTo>
                    <a:pt x="1063" y="2521"/>
                  </a:lnTo>
                  <a:lnTo>
                    <a:pt x="1060" y="2551"/>
                  </a:lnTo>
                  <a:lnTo>
                    <a:pt x="1053" y="2578"/>
                  </a:lnTo>
                  <a:lnTo>
                    <a:pt x="1041" y="2603"/>
                  </a:lnTo>
                  <a:lnTo>
                    <a:pt x="1024" y="2626"/>
                  </a:lnTo>
                  <a:lnTo>
                    <a:pt x="1005" y="2646"/>
                  </a:lnTo>
                  <a:lnTo>
                    <a:pt x="982" y="2661"/>
                  </a:lnTo>
                  <a:lnTo>
                    <a:pt x="957" y="2673"/>
                  </a:lnTo>
                  <a:lnTo>
                    <a:pt x="930" y="2680"/>
                  </a:lnTo>
                  <a:lnTo>
                    <a:pt x="900" y="2683"/>
                  </a:lnTo>
                  <a:lnTo>
                    <a:pt x="871" y="2680"/>
                  </a:lnTo>
                  <a:lnTo>
                    <a:pt x="844" y="2673"/>
                  </a:lnTo>
                  <a:lnTo>
                    <a:pt x="818" y="2661"/>
                  </a:lnTo>
                  <a:lnTo>
                    <a:pt x="795" y="2646"/>
                  </a:lnTo>
                  <a:lnTo>
                    <a:pt x="776" y="2626"/>
                  </a:lnTo>
                  <a:lnTo>
                    <a:pt x="761" y="2603"/>
                  </a:lnTo>
                  <a:lnTo>
                    <a:pt x="748" y="2578"/>
                  </a:lnTo>
                  <a:lnTo>
                    <a:pt x="741" y="2551"/>
                  </a:lnTo>
                  <a:lnTo>
                    <a:pt x="737" y="2521"/>
                  </a:lnTo>
                  <a:lnTo>
                    <a:pt x="737" y="1396"/>
                  </a:lnTo>
                  <a:lnTo>
                    <a:pt x="734" y="1396"/>
                  </a:lnTo>
                  <a:lnTo>
                    <a:pt x="714" y="1396"/>
                  </a:lnTo>
                  <a:lnTo>
                    <a:pt x="714" y="2521"/>
                  </a:lnTo>
                  <a:lnTo>
                    <a:pt x="712" y="2551"/>
                  </a:lnTo>
                  <a:lnTo>
                    <a:pt x="705" y="2578"/>
                  </a:lnTo>
                  <a:lnTo>
                    <a:pt x="692" y="2603"/>
                  </a:lnTo>
                  <a:lnTo>
                    <a:pt x="677" y="2626"/>
                  </a:lnTo>
                  <a:lnTo>
                    <a:pt x="657" y="2646"/>
                  </a:lnTo>
                  <a:lnTo>
                    <a:pt x="635" y="2661"/>
                  </a:lnTo>
                  <a:lnTo>
                    <a:pt x="609" y="2673"/>
                  </a:lnTo>
                  <a:lnTo>
                    <a:pt x="582" y="2681"/>
                  </a:lnTo>
                  <a:lnTo>
                    <a:pt x="553" y="2683"/>
                  </a:lnTo>
                  <a:lnTo>
                    <a:pt x="523" y="2681"/>
                  </a:lnTo>
                  <a:lnTo>
                    <a:pt x="496" y="2673"/>
                  </a:lnTo>
                  <a:lnTo>
                    <a:pt x="471" y="2661"/>
                  </a:lnTo>
                  <a:lnTo>
                    <a:pt x="448" y="2646"/>
                  </a:lnTo>
                  <a:lnTo>
                    <a:pt x="428" y="2626"/>
                  </a:lnTo>
                  <a:lnTo>
                    <a:pt x="412" y="2603"/>
                  </a:lnTo>
                  <a:lnTo>
                    <a:pt x="400" y="2578"/>
                  </a:lnTo>
                  <a:lnTo>
                    <a:pt x="393" y="2551"/>
                  </a:lnTo>
                  <a:lnTo>
                    <a:pt x="390" y="2521"/>
                  </a:lnTo>
                  <a:lnTo>
                    <a:pt x="390" y="1210"/>
                  </a:lnTo>
                  <a:lnTo>
                    <a:pt x="392" y="1188"/>
                  </a:lnTo>
                  <a:lnTo>
                    <a:pt x="380" y="1156"/>
                  </a:lnTo>
                  <a:lnTo>
                    <a:pt x="374" y="1121"/>
                  </a:lnTo>
                  <a:lnTo>
                    <a:pt x="372" y="1086"/>
                  </a:lnTo>
                  <a:lnTo>
                    <a:pt x="372" y="655"/>
                  </a:lnTo>
                  <a:lnTo>
                    <a:pt x="356" y="702"/>
                  </a:lnTo>
                  <a:lnTo>
                    <a:pt x="340" y="753"/>
                  </a:lnTo>
                  <a:lnTo>
                    <a:pt x="326" y="809"/>
                  </a:lnTo>
                  <a:lnTo>
                    <a:pt x="312" y="871"/>
                  </a:lnTo>
                  <a:lnTo>
                    <a:pt x="298" y="938"/>
                  </a:lnTo>
                  <a:lnTo>
                    <a:pt x="286" y="1011"/>
                  </a:lnTo>
                  <a:lnTo>
                    <a:pt x="273" y="1090"/>
                  </a:lnTo>
                  <a:lnTo>
                    <a:pt x="267" y="1118"/>
                  </a:lnTo>
                  <a:lnTo>
                    <a:pt x="254" y="1143"/>
                  </a:lnTo>
                  <a:lnTo>
                    <a:pt x="237" y="1164"/>
                  </a:lnTo>
                  <a:lnTo>
                    <a:pt x="216" y="1182"/>
                  </a:lnTo>
                  <a:lnTo>
                    <a:pt x="192" y="1196"/>
                  </a:lnTo>
                  <a:lnTo>
                    <a:pt x="166" y="1204"/>
                  </a:lnTo>
                  <a:lnTo>
                    <a:pt x="138" y="1207"/>
                  </a:lnTo>
                  <a:lnTo>
                    <a:pt x="118" y="1206"/>
                  </a:lnTo>
                  <a:lnTo>
                    <a:pt x="90" y="1199"/>
                  </a:lnTo>
                  <a:lnTo>
                    <a:pt x="66" y="1187"/>
                  </a:lnTo>
                  <a:lnTo>
                    <a:pt x="45" y="1171"/>
                  </a:lnTo>
                  <a:lnTo>
                    <a:pt x="27" y="1152"/>
                  </a:lnTo>
                  <a:lnTo>
                    <a:pt x="14" y="1130"/>
                  </a:lnTo>
                  <a:lnTo>
                    <a:pt x="4" y="1105"/>
                  </a:lnTo>
                  <a:lnTo>
                    <a:pt x="0" y="1077"/>
                  </a:lnTo>
                  <a:lnTo>
                    <a:pt x="1" y="1050"/>
                  </a:lnTo>
                  <a:lnTo>
                    <a:pt x="17" y="954"/>
                  </a:lnTo>
                  <a:lnTo>
                    <a:pt x="33" y="864"/>
                  </a:lnTo>
                  <a:lnTo>
                    <a:pt x="50" y="781"/>
                  </a:lnTo>
                  <a:lnTo>
                    <a:pt x="69" y="703"/>
                  </a:lnTo>
                  <a:lnTo>
                    <a:pt x="89" y="631"/>
                  </a:lnTo>
                  <a:lnTo>
                    <a:pt x="111" y="562"/>
                  </a:lnTo>
                  <a:lnTo>
                    <a:pt x="136" y="501"/>
                  </a:lnTo>
                  <a:lnTo>
                    <a:pt x="162" y="442"/>
                  </a:lnTo>
                  <a:lnTo>
                    <a:pt x="190" y="388"/>
                  </a:lnTo>
                  <a:lnTo>
                    <a:pt x="222" y="338"/>
                  </a:lnTo>
                  <a:lnTo>
                    <a:pt x="255" y="290"/>
                  </a:lnTo>
                  <a:lnTo>
                    <a:pt x="292" y="246"/>
                  </a:lnTo>
                  <a:lnTo>
                    <a:pt x="331" y="206"/>
                  </a:lnTo>
                  <a:lnTo>
                    <a:pt x="374" y="166"/>
                  </a:lnTo>
                  <a:lnTo>
                    <a:pt x="419" y="129"/>
                  </a:lnTo>
                  <a:lnTo>
                    <a:pt x="469" y="95"/>
                  </a:lnTo>
                  <a:lnTo>
                    <a:pt x="500" y="69"/>
                  </a:lnTo>
                  <a:lnTo>
                    <a:pt x="535" y="46"/>
                  </a:lnTo>
                  <a:lnTo>
                    <a:pt x="570" y="27"/>
                  </a:lnTo>
                  <a:lnTo>
                    <a:pt x="608" y="11"/>
                  </a:lnTo>
                  <a:lnTo>
                    <a:pt x="648" y="0"/>
                  </a:lnTo>
                  <a:lnTo>
                    <a:pt x="6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 extrusionH="6350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492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2" name="Straight Connector 51"/>
          <p:cNvCxnSpPr/>
          <p:nvPr/>
        </p:nvCxnSpPr>
        <p:spPr>
          <a:xfrm>
            <a:off x="2411507" y="4371317"/>
            <a:ext cx="36851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14422" y="3587544"/>
            <a:ext cx="36851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71678" y="2793460"/>
            <a:ext cx="36851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606542" y="2000876"/>
            <a:ext cx="36851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88838" y="1217105"/>
            <a:ext cx="36851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447634" y="1616185"/>
            <a:ext cx="4862285" cy="4180114"/>
            <a:chOff x="1707774" y="-564777"/>
            <a:chExt cx="7799299" cy="6575611"/>
          </a:xfrm>
          <a:scene3d>
            <a:camera prst="isometricOffAxis1Right">
              <a:rot lat="1060656" lon="19104110" rev="0"/>
            </a:camera>
            <a:lightRig rig="threePt" dir="t"/>
          </a:scene3d>
        </p:grpSpPr>
        <p:sp>
          <p:nvSpPr>
            <p:cNvPr id="2" name="Pentagon 1"/>
            <p:cNvSpPr/>
            <p:nvPr/>
          </p:nvSpPr>
          <p:spPr>
            <a:xfrm rot="16200000">
              <a:off x="1129554" y="3872753"/>
              <a:ext cx="2716303" cy="1559859"/>
            </a:xfrm>
            <a:prstGeom prst="homePlate">
              <a:avLst>
                <a:gd name="adj" fmla="val 39655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p3d extrusionH="438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Pentagon 2"/>
            <p:cNvSpPr/>
            <p:nvPr/>
          </p:nvSpPr>
          <p:spPr>
            <a:xfrm rot="16200000">
              <a:off x="2212042" y="3395381"/>
              <a:ext cx="3671046" cy="1559859"/>
            </a:xfrm>
            <a:prstGeom prst="homePlate">
              <a:avLst>
                <a:gd name="adj" fmla="val 39655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p3d extrusionH="438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entagon 3"/>
            <p:cNvSpPr/>
            <p:nvPr/>
          </p:nvSpPr>
          <p:spPr>
            <a:xfrm rot="16200000">
              <a:off x="3294533" y="2918011"/>
              <a:ext cx="4625787" cy="1559859"/>
            </a:xfrm>
            <a:prstGeom prst="homePlate">
              <a:avLst>
                <a:gd name="adj" fmla="val 39655"/>
              </a:avLst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p3d extrusionH="438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entagon 4"/>
            <p:cNvSpPr/>
            <p:nvPr/>
          </p:nvSpPr>
          <p:spPr>
            <a:xfrm rot="16200000">
              <a:off x="4356850" y="2420469"/>
              <a:ext cx="5620869" cy="1559859"/>
            </a:xfrm>
            <a:prstGeom prst="homePlate">
              <a:avLst>
                <a:gd name="adj" fmla="val 39655"/>
              </a:avLst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p3d extrusionH="438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entagon 5"/>
            <p:cNvSpPr/>
            <p:nvPr/>
          </p:nvSpPr>
          <p:spPr>
            <a:xfrm rot="16200000">
              <a:off x="5439339" y="1943098"/>
              <a:ext cx="6575609" cy="1559859"/>
            </a:xfrm>
            <a:prstGeom prst="homePlate">
              <a:avLst>
                <a:gd name="adj" fmla="val 39655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p3d extrusionH="438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1984785" y="3792070"/>
              <a:ext cx="1005840" cy="1005840"/>
            </a:xfrm>
            <a:prstGeom prst="donut">
              <a:avLst>
                <a:gd name="adj" fmla="val 10168"/>
              </a:avLst>
            </a:prstGeom>
            <a:solidFill>
              <a:schemeClr val="bg1"/>
            </a:solidFill>
            <a:ln>
              <a:noFill/>
            </a:ln>
            <a:sp3d extrusionH="438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/>
            <p:cNvSpPr/>
            <p:nvPr/>
          </p:nvSpPr>
          <p:spPr>
            <a:xfrm>
              <a:off x="3544645" y="2786230"/>
              <a:ext cx="1005840" cy="1005840"/>
            </a:xfrm>
            <a:prstGeom prst="donut">
              <a:avLst>
                <a:gd name="adj" fmla="val 10168"/>
              </a:avLst>
            </a:prstGeom>
            <a:solidFill>
              <a:schemeClr val="bg1"/>
            </a:solidFill>
            <a:ln>
              <a:noFill/>
            </a:ln>
            <a:sp3d extrusionH="438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5104505" y="1780390"/>
              <a:ext cx="1005840" cy="1005840"/>
            </a:xfrm>
            <a:prstGeom prst="donut">
              <a:avLst>
                <a:gd name="adj" fmla="val 10168"/>
              </a:avLst>
            </a:prstGeom>
            <a:solidFill>
              <a:schemeClr val="bg1"/>
            </a:solidFill>
            <a:ln>
              <a:noFill/>
            </a:ln>
            <a:sp3d extrusionH="438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/>
          </p:nvSpPr>
          <p:spPr>
            <a:xfrm>
              <a:off x="6664365" y="774550"/>
              <a:ext cx="1005840" cy="1005840"/>
            </a:xfrm>
            <a:prstGeom prst="donut">
              <a:avLst>
                <a:gd name="adj" fmla="val 10168"/>
              </a:avLst>
            </a:prstGeom>
            <a:solidFill>
              <a:schemeClr val="bg1"/>
            </a:solidFill>
            <a:ln>
              <a:noFill/>
            </a:ln>
            <a:sp3d extrusionH="438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/>
          </p:nvSpPr>
          <p:spPr>
            <a:xfrm>
              <a:off x="8224223" y="-231290"/>
              <a:ext cx="1005840" cy="1005840"/>
            </a:xfrm>
            <a:prstGeom prst="donut">
              <a:avLst>
                <a:gd name="adj" fmla="val 10168"/>
              </a:avLst>
            </a:prstGeom>
            <a:solidFill>
              <a:schemeClr val="bg1"/>
            </a:solidFill>
            <a:ln>
              <a:noFill/>
            </a:ln>
            <a:sp3d extrusionH="438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67633" y="3934959"/>
              <a:ext cx="1559860" cy="482201"/>
            </a:xfrm>
            <a:prstGeom prst="rect">
              <a:avLst/>
            </a:prstGeom>
            <a:noFill/>
            <a:ln>
              <a:noFill/>
            </a:ln>
            <a:sp3d extrusionH="438150"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07774" y="4948515"/>
              <a:ext cx="1559860" cy="482201"/>
            </a:xfrm>
            <a:prstGeom prst="rect">
              <a:avLst/>
            </a:prstGeom>
            <a:noFill/>
            <a:ln>
              <a:noFill/>
            </a:ln>
            <a:sp3d extrusionH="438150"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7495" y="2921405"/>
              <a:ext cx="1559860" cy="482201"/>
            </a:xfrm>
            <a:prstGeom prst="rect">
              <a:avLst/>
            </a:prstGeom>
            <a:noFill/>
            <a:ln>
              <a:noFill/>
            </a:ln>
            <a:sp3d extrusionH="438150"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87354" y="1907850"/>
              <a:ext cx="1559860" cy="482201"/>
            </a:xfrm>
            <a:prstGeom prst="rect">
              <a:avLst/>
            </a:prstGeom>
            <a:noFill/>
            <a:ln>
              <a:noFill/>
            </a:ln>
            <a:sp3d extrusionH="438150"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47213" y="894295"/>
              <a:ext cx="1559860" cy="482201"/>
            </a:xfrm>
            <a:prstGeom prst="rect">
              <a:avLst/>
            </a:prstGeom>
            <a:noFill/>
            <a:ln>
              <a:noFill/>
            </a:ln>
            <a:sp3d extrusionH="438150"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2296409" y="4145902"/>
              <a:ext cx="382588" cy="295835"/>
            </a:xfrm>
            <a:custGeom>
              <a:avLst/>
              <a:gdLst>
                <a:gd name="T0" fmla="*/ 199 w 3691"/>
                <a:gd name="T1" fmla="*/ 2366 h 3084"/>
                <a:gd name="T2" fmla="*/ 207 w 3691"/>
                <a:gd name="T3" fmla="*/ 2382 h 3084"/>
                <a:gd name="T4" fmla="*/ 3472 w 3691"/>
                <a:gd name="T5" fmla="*/ 2384 h 3084"/>
                <a:gd name="T6" fmla="*/ 3489 w 3691"/>
                <a:gd name="T7" fmla="*/ 2376 h 3084"/>
                <a:gd name="T8" fmla="*/ 3491 w 3691"/>
                <a:gd name="T9" fmla="*/ 200 h 3084"/>
                <a:gd name="T10" fmla="*/ 199 w 3691"/>
                <a:gd name="T11" fmla="*/ 0 h 3084"/>
                <a:gd name="T12" fmla="*/ 3491 w 3691"/>
                <a:gd name="T13" fmla="*/ 6 h 3084"/>
                <a:gd name="T14" fmla="*/ 3564 w 3691"/>
                <a:gd name="T15" fmla="*/ 25 h 3084"/>
                <a:gd name="T16" fmla="*/ 3625 w 3691"/>
                <a:gd name="T17" fmla="*/ 67 h 3084"/>
                <a:gd name="T18" fmla="*/ 3669 w 3691"/>
                <a:gd name="T19" fmla="*/ 128 h 3084"/>
                <a:gd name="T20" fmla="*/ 3691 w 3691"/>
                <a:gd name="T21" fmla="*/ 200 h 3084"/>
                <a:gd name="T22" fmla="*/ 3689 w 3691"/>
                <a:gd name="T23" fmla="*/ 2395 h 3084"/>
                <a:gd name="T24" fmla="*/ 3673 w 3691"/>
                <a:gd name="T25" fmla="*/ 2449 h 3084"/>
                <a:gd name="T26" fmla="*/ 3642 w 3691"/>
                <a:gd name="T27" fmla="*/ 2503 h 3084"/>
                <a:gd name="T28" fmla="*/ 3596 w 3691"/>
                <a:gd name="T29" fmla="*/ 2548 h 3084"/>
                <a:gd name="T30" fmla="*/ 3539 w 3691"/>
                <a:gd name="T31" fmla="*/ 2575 h 3084"/>
                <a:gd name="T32" fmla="*/ 3472 w 3691"/>
                <a:gd name="T33" fmla="*/ 2584 h 3084"/>
                <a:gd name="T34" fmla="*/ 2284 w 3691"/>
                <a:gd name="T35" fmla="*/ 2885 h 3084"/>
                <a:gd name="T36" fmla="*/ 2534 w 3691"/>
                <a:gd name="T37" fmla="*/ 2887 h 3084"/>
                <a:gd name="T38" fmla="*/ 2573 w 3691"/>
                <a:gd name="T39" fmla="*/ 2906 h 3084"/>
                <a:gd name="T40" fmla="*/ 2601 w 3691"/>
                <a:gd name="T41" fmla="*/ 2940 h 3084"/>
                <a:gd name="T42" fmla="*/ 2611 w 3691"/>
                <a:gd name="T43" fmla="*/ 2984 h 3084"/>
                <a:gd name="T44" fmla="*/ 2601 w 3691"/>
                <a:gd name="T45" fmla="*/ 3029 h 3084"/>
                <a:gd name="T46" fmla="*/ 2573 w 3691"/>
                <a:gd name="T47" fmla="*/ 3062 h 3084"/>
                <a:gd name="T48" fmla="*/ 2534 w 3691"/>
                <a:gd name="T49" fmla="*/ 3081 h 3084"/>
                <a:gd name="T50" fmla="*/ 1179 w 3691"/>
                <a:gd name="T51" fmla="*/ 3084 h 3084"/>
                <a:gd name="T52" fmla="*/ 1135 w 3691"/>
                <a:gd name="T53" fmla="*/ 3074 h 3084"/>
                <a:gd name="T54" fmla="*/ 1101 w 3691"/>
                <a:gd name="T55" fmla="*/ 3047 h 3084"/>
                <a:gd name="T56" fmla="*/ 1082 w 3691"/>
                <a:gd name="T57" fmla="*/ 3007 h 3084"/>
                <a:gd name="T58" fmla="*/ 1082 w 3691"/>
                <a:gd name="T59" fmla="*/ 2961 h 3084"/>
                <a:gd name="T60" fmla="*/ 1101 w 3691"/>
                <a:gd name="T61" fmla="*/ 2922 h 3084"/>
                <a:gd name="T62" fmla="*/ 1135 w 3691"/>
                <a:gd name="T63" fmla="*/ 2895 h 3084"/>
                <a:gd name="T64" fmla="*/ 1179 w 3691"/>
                <a:gd name="T65" fmla="*/ 2885 h 3084"/>
                <a:gd name="T66" fmla="*/ 1405 w 3691"/>
                <a:gd name="T67" fmla="*/ 2584 h 3084"/>
                <a:gd name="T68" fmla="*/ 182 w 3691"/>
                <a:gd name="T69" fmla="*/ 2582 h 3084"/>
                <a:gd name="T70" fmla="*/ 120 w 3691"/>
                <a:gd name="T71" fmla="*/ 2564 h 3084"/>
                <a:gd name="T72" fmla="*/ 70 w 3691"/>
                <a:gd name="T73" fmla="*/ 2528 h 3084"/>
                <a:gd name="T74" fmla="*/ 29 w 3691"/>
                <a:gd name="T75" fmla="*/ 2474 h 3084"/>
                <a:gd name="T76" fmla="*/ 8 w 3691"/>
                <a:gd name="T77" fmla="*/ 2424 h 3084"/>
                <a:gd name="T78" fmla="*/ 0 w 3691"/>
                <a:gd name="T79" fmla="*/ 2366 h 3084"/>
                <a:gd name="T80" fmla="*/ 7 w 3691"/>
                <a:gd name="T81" fmla="*/ 168 h 3084"/>
                <a:gd name="T82" fmla="*/ 34 w 3691"/>
                <a:gd name="T83" fmla="*/ 106 h 3084"/>
                <a:gd name="T84" fmla="*/ 76 w 3691"/>
                <a:gd name="T85" fmla="*/ 56 h 3084"/>
                <a:gd name="T86" fmla="*/ 133 w 3691"/>
                <a:gd name="T87" fmla="*/ 21 h 3084"/>
                <a:gd name="T88" fmla="*/ 199 w 3691"/>
                <a:gd name="T89" fmla="*/ 6 h 3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91" h="3084">
                  <a:moveTo>
                    <a:pt x="199" y="200"/>
                  </a:moveTo>
                  <a:lnTo>
                    <a:pt x="199" y="2366"/>
                  </a:lnTo>
                  <a:lnTo>
                    <a:pt x="200" y="2376"/>
                  </a:lnTo>
                  <a:lnTo>
                    <a:pt x="207" y="2382"/>
                  </a:lnTo>
                  <a:lnTo>
                    <a:pt x="217" y="2384"/>
                  </a:lnTo>
                  <a:lnTo>
                    <a:pt x="3472" y="2384"/>
                  </a:lnTo>
                  <a:lnTo>
                    <a:pt x="3483" y="2382"/>
                  </a:lnTo>
                  <a:lnTo>
                    <a:pt x="3489" y="2376"/>
                  </a:lnTo>
                  <a:lnTo>
                    <a:pt x="3491" y="2366"/>
                  </a:lnTo>
                  <a:lnTo>
                    <a:pt x="3491" y="200"/>
                  </a:lnTo>
                  <a:lnTo>
                    <a:pt x="199" y="200"/>
                  </a:lnTo>
                  <a:close/>
                  <a:moveTo>
                    <a:pt x="199" y="0"/>
                  </a:moveTo>
                  <a:lnTo>
                    <a:pt x="3491" y="0"/>
                  </a:lnTo>
                  <a:lnTo>
                    <a:pt x="3491" y="6"/>
                  </a:lnTo>
                  <a:lnTo>
                    <a:pt x="3528" y="12"/>
                  </a:lnTo>
                  <a:lnTo>
                    <a:pt x="3564" y="25"/>
                  </a:lnTo>
                  <a:lnTo>
                    <a:pt x="3596" y="44"/>
                  </a:lnTo>
                  <a:lnTo>
                    <a:pt x="3625" y="67"/>
                  </a:lnTo>
                  <a:lnTo>
                    <a:pt x="3650" y="96"/>
                  </a:lnTo>
                  <a:lnTo>
                    <a:pt x="3669" y="128"/>
                  </a:lnTo>
                  <a:lnTo>
                    <a:pt x="3683" y="163"/>
                  </a:lnTo>
                  <a:lnTo>
                    <a:pt x="3691" y="200"/>
                  </a:lnTo>
                  <a:lnTo>
                    <a:pt x="3691" y="2366"/>
                  </a:lnTo>
                  <a:lnTo>
                    <a:pt x="3689" y="2395"/>
                  </a:lnTo>
                  <a:lnTo>
                    <a:pt x="3682" y="2422"/>
                  </a:lnTo>
                  <a:lnTo>
                    <a:pt x="3673" y="2449"/>
                  </a:lnTo>
                  <a:lnTo>
                    <a:pt x="3661" y="2474"/>
                  </a:lnTo>
                  <a:lnTo>
                    <a:pt x="3642" y="2503"/>
                  </a:lnTo>
                  <a:lnTo>
                    <a:pt x="3620" y="2528"/>
                  </a:lnTo>
                  <a:lnTo>
                    <a:pt x="3596" y="2548"/>
                  </a:lnTo>
                  <a:lnTo>
                    <a:pt x="3569" y="2564"/>
                  </a:lnTo>
                  <a:lnTo>
                    <a:pt x="3539" y="2575"/>
                  </a:lnTo>
                  <a:lnTo>
                    <a:pt x="3508" y="2582"/>
                  </a:lnTo>
                  <a:lnTo>
                    <a:pt x="3472" y="2584"/>
                  </a:lnTo>
                  <a:lnTo>
                    <a:pt x="2284" y="2584"/>
                  </a:lnTo>
                  <a:lnTo>
                    <a:pt x="2284" y="2885"/>
                  </a:lnTo>
                  <a:lnTo>
                    <a:pt x="2510" y="2885"/>
                  </a:lnTo>
                  <a:lnTo>
                    <a:pt x="2534" y="2887"/>
                  </a:lnTo>
                  <a:lnTo>
                    <a:pt x="2554" y="2895"/>
                  </a:lnTo>
                  <a:lnTo>
                    <a:pt x="2573" y="2906"/>
                  </a:lnTo>
                  <a:lnTo>
                    <a:pt x="2589" y="2922"/>
                  </a:lnTo>
                  <a:lnTo>
                    <a:pt x="2601" y="2940"/>
                  </a:lnTo>
                  <a:lnTo>
                    <a:pt x="2608" y="2961"/>
                  </a:lnTo>
                  <a:lnTo>
                    <a:pt x="2611" y="2984"/>
                  </a:lnTo>
                  <a:lnTo>
                    <a:pt x="2608" y="3007"/>
                  </a:lnTo>
                  <a:lnTo>
                    <a:pt x="2601" y="3029"/>
                  </a:lnTo>
                  <a:lnTo>
                    <a:pt x="2589" y="3047"/>
                  </a:lnTo>
                  <a:lnTo>
                    <a:pt x="2573" y="3062"/>
                  </a:lnTo>
                  <a:lnTo>
                    <a:pt x="2554" y="3074"/>
                  </a:lnTo>
                  <a:lnTo>
                    <a:pt x="2534" y="3081"/>
                  </a:lnTo>
                  <a:lnTo>
                    <a:pt x="2510" y="3084"/>
                  </a:lnTo>
                  <a:lnTo>
                    <a:pt x="1179" y="3084"/>
                  </a:lnTo>
                  <a:lnTo>
                    <a:pt x="1156" y="3081"/>
                  </a:lnTo>
                  <a:lnTo>
                    <a:pt x="1135" y="3074"/>
                  </a:lnTo>
                  <a:lnTo>
                    <a:pt x="1117" y="3062"/>
                  </a:lnTo>
                  <a:lnTo>
                    <a:pt x="1101" y="3047"/>
                  </a:lnTo>
                  <a:lnTo>
                    <a:pt x="1090" y="3029"/>
                  </a:lnTo>
                  <a:lnTo>
                    <a:pt x="1082" y="3007"/>
                  </a:lnTo>
                  <a:lnTo>
                    <a:pt x="1080" y="2984"/>
                  </a:lnTo>
                  <a:lnTo>
                    <a:pt x="1082" y="2961"/>
                  </a:lnTo>
                  <a:lnTo>
                    <a:pt x="1090" y="2940"/>
                  </a:lnTo>
                  <a:lnTo>
                    <a:pt x="1101" y="2922"/>
                  </a:lnTo>
                  <a:lnTo>
                    <a:pt x="1117" y="2906"/>
                  </a:lnTo>
                  <a:lnTo>
                    <a:pt x="1135" y="2895"/>
                  </a:lnTo>
                  <a:lnTo>
                    <a:pt x="1156" y="2887"/>
                  </a:lnTo>
                  <a:lnTo>
                    <a:pt x="1179" y="2885"/>
                  </a:lnTo>
                  <a:lnTo>
                    <a:pt x="1405" y="2885"/>
                  </a:lnTo>
                  <a:lnTo>
                    <a:pt x="1405" y="2584"/>
                  </a:lnTo>
                  <a:lnTo>
                    <a:pt x="217" y="2584"/>
                  </a:lnTo>
                  <a:lnTo>
                    <a:pt x="182" y="2582"/>
                  </a:lnTo>
                  <a:lnTo>
                    <a:pt x="149" y="2575"/>
                  </a:lnTo>
                  <a:lnTo>
                    <a:pt x="120" y="2564"/>
                  </a:lnTo>
                  <a:lnTo>
                    <a:pt x="93" y="2548"/>
                  </a:lnTo>
                  <a:lnTo>
                    <a:pt x="70" y="2528"/>
                  </a:lnTo>
                  <a:lnTo>
                    <a:pt x="48" y="2503"/>
                  </a:lnTo>
                  <a:lnTo>
                    <a:pt x="29" y="2474"/>
                  </a:lnTo>
                  <a:lnTo>
                    <a:pt x="17" y="2450"/>
                  </a:lnTo>
                  <a:lnTo>
                    <a:pt x="8" y="2424"/>
                  </a:lnTo>
                  <a:lnTo>
                    <a:pt x="2" y="2397"/>
                  </a:lnTo>
                  <a:lnTo>
                    <a:pt x="0" y="2366"/>
                  </a:lnTo>
                  <a:lnTo>
                    <a:pt x="0" y="200"/>
                  </a:lnTo>
                  <a:lnTo>
                    <a:pt x="7" y="168"/>
                  </a:lnTo>
                  <a:lnTo>
                    <a:pt x="18" y="135"/>
                  </a:lnTo>
                  <a:lnTo>
                    <a:pt x="34" y="106"/>
                  </a:lnTo>
                  <a:lnTo>
                    <a:pt x="53" y="80"/>
                  </a:lnTo>
                  <a:lnTo>
                    <a:pt x="76" y="56"/>
                  </a:lnTo>
                  <a:lnTo>
                    <a:pt x="102" y="37"/>
                  </a:lnTo>
                  <a:lnTo>
                    <a:pt x="133" y="21"/>
                  </a:lnTo>
                  <a:lnTo>
                    <a:pt x="164" y="11"/>
                  </a:lnTo>
                  <a:lnTo>
                    <a:pt x="199" y="6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sp3d extrusionH="4381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" name="Group 9"/>
            <p:cNvGrpSpPr>
              <a:grpSpLocks noChangeAspect="1"/>
            </p:cNvGrpSpPr>
            <p:nvPr/>
          </p:nvGrpSpPr>
          <p:grpSpPr bwMode="auto">
            <a:xfrm>
              <a:off x="3807853" y="3081893"/>
              <a:ext cx="479425" cy="414515"/>
              <a:chOff x="745" y="806"/>
              <a:chExt cx="421" cy="364"/>
            </a:xfrm>
            <a:solidFill>
              <a:schemeClr val="bg1"/>
            </a:solidFill>
          </p:grpSpPr>
          <p:sp>
            <p:nvSpPr>
              <p:cNvPr id="26" name="Freeform 11"/>
              <p:cNvSpPr>
                <a:spLocks/>
              </p:cNvSpPr>
              <p:nvPr/>
            </p:nvSpPr>
            <p:spPr bwMode="auto">
              <a:xfrm>
                <a:off x="986" y="885"/>
                <a:ext cx="72" cy="73"/>
              </a:xfrm>
              <a:custGeom>
                <a:avLst/>
                <a:gdLst>
                  <a:gd name="T0" fmla="*/ 289 w 578"/>
                  <a:gd name="T1" fmla="*/ 0 h 577"/>
                  <a:gd name="T2" fmla="*/ 332 w 578"/>
                  <a:gd name="T3" fmla="*/ 3 h 577"/>
                  <a:gd name="T4" fmla="*/ 372 w 578"/>
                  <a:gd name="T5" fmla="*/ 13 h 577"/>
                  <a:gd name="T6" fmla="*/ 410 w 578"/>
                  <a:gd name="T7" fmla="*/ 27 h 577"/>
                  <a:gd name="T8" fmla="*/ 446 w 578"/>
                  <a:gd name="T9" fmla="*/ 46 h 577"/>
                  <a:gd name="T10" fmla="*/ 478 w 578"/>
                  <a:gd name="T11" fmla="*/ 71 h 577"/>
                  <a:gd name="T12" fmla="*/ 506 w 578"/>
                  <a:gd name="T13" fmla="*/ 99 h 577"/>
                  <a:gd name="T14" fmla="*/ 531 w 578"/>
                  <a:gd name="T15" fmla="*/ 132 h 577"/>
                  <a:gd name="T16" fmla="*/ 551 w 578"/>
                  <a:gd name="T17" fmla="*/ 168 h 577"/>
                  <a:gd name="T18" fmla="*/ 565 w 578"/>
                  <a:gd name="T19" fmla="*/ 206 h 577"/>
                  <a:gd name="T20" fmla="*/ 575 w 578"/>
                  <a:gd name="T21" fmla="*/ 247 h 577"/>
                  <a:gd name="T22" fmla="*/ 578 w 578"/>
                  <a:gd name="T23" fmla="*/ 289 h 577"/>
                  <a:gd name="T24" fmla="*/ 575 w 578"/>
                  <a:gd name="T25" fmla="*/ 331 h 577"/>
                  <a:gd name="T26" fmla="*/ 565 w 578"/>
                  <a:gd name="T27" fmla="*/ 372 h 577"/>
                  <a:gd name="T28" fmla="*/ 551 w 578"/>
                  <a:gd name="T29" fmla="*/ 411 h 577"/>
                  <a:gd name="T30" fmla="*/ 531 w 578"/>
                  <a:gd name="T31" fmla="*/ 447 h 577"/>
                  <a:gd name="T32" fmla="*/ 506 w 578"/>
                  <a:gd name="T33" fmla="*/ 478 h 577"/>
                  <a:gd name="T34" fmla="*/ 478 w 578"/>
                  <a:gd name="T35" fmla="*/ 507 h 577"/>
                  <a:gd name="T36" fmla="*/ 446 w 578"/>
                  <a:gd name="T37" fmla="*/ 531 h 577"/>
                  <a:gd name="T38" fmla="*/ 410 w 578"/>
                  <a:gd name="T39" fmla="*/ 551 h 577"/>
                  <a:gd name="T40" fmla="*/ 372 w 578"/>
                  <a:gd name="T41" fmla="*/ 565 h 577"/>
                  <a:gd name="T42" fmla="*/ 332 w 578"/>
                  <a:gd name="T43" fmla="*/ 574 h 577"/>
                  <a:gd name="T44" fmla="*/ 289 w 578"/>
                  <a:gd name="T45" fmla="*/ 577 h 577"/>
                  <a:gd name="T46" fmla="*/ 246 w 578"/>
                  <a:gd name="T47" fmla="*/ 574 h 577"/>
                  <a:gd name="T48" fmla="*/ 205 w 578"/>
                  <a:gd name="T49" fmla="*/ 565 h 577"/>
                  <a:gd name="T50" fmla="*/ 167 w 578"/>
                  <a:gd name="T51" fmla="*/ 551 h 577"/>
                  <a:gd name="T52" fmla="*/ 132 w 578"/>
                  <a:gd name="T53" fmla="*/ 531 h 577"/>
                  <a:gd name="T54" fmla="*/ 100 w 578"/>
                  <a:gd name="T55" fmla="*/ 507 h 577"/>
                  <a:gd name="T56" fmla="*/ 71 w 578"/>
                  <a:gd name="T57" fmla="*/ 478 h 577"/>
                  <a:gd name="T58" fmla="*/ 47 w 578"/>
                  <a:gd name="T59" fmla="*/ 447 h 577"/>
                  <a:gd name="T60" fmla="*/ 27 w 578"/>
                  <a:gd name="T61" fmla="*/ 411 h 577"/>
                  <a:gd name="T62" fmla="*/ 12 w 578"/>
                  <a:gd name="T63" fmla="*/ 372 h 577"/>
                  <a:gd name="T64" fmla="*/ 3 w 578"/>
                  <a:gd name="T65" fmla="*/ 331 h 577"/>
                  <a:gd name="T66" fmla="*/ 0 w 578"/>
                  <a:gd name="T67" fmla="*/ 289 h 577"/>
                  <a:gd name="T68" fmla="*/ 3 w 578"/>
                  <a:gd name="T69" fmla="*/ 247 h 577"/>
                  <a:gd name="T70" fmla="*/ 12 w 578"/>
                  <a:gd name="T71" fmla="*/ 206 h 577"/>
                  <a:gd name="T72" fmla="*/ 27 w 578"/>
                  <a:gd name="T73" fmla="*/ 168 h 577"/>
                  <a:gd name="T74" fmla="*/ 47 w 578"/>
                  <a:gd name="T75" fmla="*/ 132 h 577"/>
                  <a:gd name="T76" fmla="*/ 71 w 578"/>
                  <a:gd name="T77" fmla="*/ 99 h 577"/>
                  <a:gd name="T78" fmla="*/ 100 w 578"/>
                  <a:gd name="T79" fmla="*/ 71 h 577"/>
                  <a:gd name="T80" fmla="*/ 132 w 578"/>
                  <a:gd name="T81" fmla="*/ 46 h 577"/>
                  <a:gd name="T82" fmla="*/ 167 w 578"/>
                  <a:gd name="T83" fmla="*/ 27 h 577"/>
                  <a:gd name="T84" fmla="*/ 205 w 578"/>
                  <a:gd name="T85" fmla="*/ 13 h 577"/>
                  <a:gd name="T86" fmla="*/ 246 w 578"/>
                  <a:gd name="T87" fmla="*/ 3 h 577"/>
                  <a:gd name="T88" fmla="*/ 289 w 578"/>
                  <a:gd name="T8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78" h="577">
                    <a:moveTo>
                      <a:pt x="289" y="0"/>
                    </a:moveTo>
                    <a:lnTo>
                      <a:pt x="332" y="3"/>
                    </a:lnTo>
                    <a:lnTo>
                      <a:pt x="372" y="13"/>
                    </a:lnTo>
                    <a:lnTo>
                      <a:pt x="410" y="27"/>
                    </a:lnTo>
                    <a:lnTo>
                      <a:pt x="446" y="46"/>
                    </a:lnTo>
                    <a:lnTo>
                      <a:pt x="478" y="71"/>
                    </a:lnTo>
                    <a:lnTo>
                      <a:pt x="506" y="99"/>
                    </a:lnTo>
                    <a:lnTo>
                      <a:pt x="531" y="132"/>
                    </a:lnTo>
                    <a:lnTo>
                      <a:pt x="551" y="168"/>
                    </a:lnTo>
                    <a:lnTo>
                      <a:pt x="565" y="206"/>
                    </a:lnTo>
                    <a:lnTo>
                      <a:pt x="575" y="247"/>
                    </a:lnTo>
                    <a:lnTo>
                      <a:pt x="578" y="289"/>
                    </a:lnTo>
                    <a:lnTo>
                      <a:pt x="575" y="331"/>
                    </a:lnTo>
                    <a:lnTo>
                      <a:pt x="565" y="372"/>
                    </a:lnTo>
                    <a:lnTo>
                      <a:pt x="551" y="411"/>
                    </a:lnTo>
                    <a:lnTo>
                      <a:pt x="531" y="447"/>
                    </a:lnTo>
                    <a:lnTo>
                      <a:pt x="506" y="478"/>
                    </a:lnTo>
                    <a:lnTo>
                      <a:pt x="478" y="507"/>
                    </a:lnTo>
                    <a:lnTo>
                      <a:pt x="446" y="531"/>
                    </a:lnTo>
                    <a:lnTo>
                      <a:pt x="410" y="551"/>
                    </a:lnTo>
                    <a:lnTo>
                      <a:pt x="372" y="565"/>
                    </a:lnTo>
                    <a:lnTo>
                      <a:pt x="332" y="574"/>
                    </a:lnTo>
                    <a:lnTo>
                      <a:pt x="289" y="577"/>
                    </a:lnTo>
                    <a:lnTo>
                      <a:pt x="246" y="574"/>
                    </a:lnTo>
                    <a:lnTo>
                      <a:pt x="205" y="565"/>
                    </a:lnTo>
                    <a:lnTo>
                      <a:pt x="167" y="551"/>
                    </a:lnTo>
                    <a:lnTo>
                      <a:pt x="132" y="531"/>
                    </a:lnTo>
                    <a:lnTo>
                      <a:pt x="100" y="507"/>
                    </a:lnTo>
                    <a:lnTo>
                      <a:pt x="71" y="478"/>
                    </a:lnTo>
                    <a:lnTo>
                      <a:pt x="47" y="447"/>
                    </a:lnTo>
                    <a:lnTo>
                      <a:pt x="27" y="411"/>
                    </a:lnTo>
                    <a:lnTo>
                      <a:pt x="12" y="372"/>
                    </a:lnTo>
                    <a:lnTo>
                      <a:pt x="3" y="331"/>
                    </a:lnTo>
                    <a:lnTo>
                      <a:pt x="0" y="289"/>
                    </a:lnTo>
                    <a:lnTo>
                      <a:pt x="3" y="247"/>
                    </a:lnTo>
                    <a:lnTo>
                      <a:pt x="12" y="206"/>
                    </a:lnTo>
                    <a:lnTo>
                      <a:pt x="27" y="168"/>
                    </a:lnTo>
                    <a:lnTo>
                      <a:pt x="47" y="132"/>
                    </a:lnTo>
                    <a:lnTo>
                      <a:pt x="71" y="99"/>
                    </a:lnTo>
                    <a:lnTo>
                      <a:pt x="100" y="71"/>
                    </a:lnTo>
                    <a:lnTo>
                      <a:pt x="132" y="46"/>
                    </a:lnTo>
                    <a:lnTo>
                      <a:pt x="167" y="27"/>
                    </a:lnTo>
                    <a:lnTo>
                      <a:pt x="205" y="13"/>
                    </a:lnTo>
                    <a:lnTo>
                      <a:pt x="246" y="3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sp3d extrusionH="438150"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2"/>
              <p:cNvSpPr>
                <a:spLocks/>
              </p:cNvSpPr>
              <p:nvPr/>
            </p:nvSpPr>
            <p:spPr bwMode="auto">
              <a:xfrm>
                <a:off x="745" y="806"/>
                <a:ext cx="240" cy="275"/>
              </a:xfrm>
              <a:custGeom>
                <a:avLst/>
                <a:gdLst>
                  <a:gd name="T0" fmla="*/ 1918 w 1918"/>
                  <a:gd name="T1" fmla="*/ 0 h 2200"/>
                  <a:gd name="T2" fmla="*/ 1867 w 1918"/>
                  <a:gd name="T3" fmla="*/ 47 h 2200"/>
                  <a:gd name="T4" fmla="*/ 1830 w 1918"/>
                  <a:gd name="T5" fmla="*/ 105 h 2200"/>
                  <a:gd name="T6" fmla="*/ 1807 w 1918"/>
                  <a:gd name="T7" fmla="*/ 172 h 2200"/>
                  <a:gd name="T8" fmla="*/ 1773 w 1918"/>
                  <a:gd name="T9" fmla="*/ 195 h 2200"/>
                  <a:gd name="T10" fmla="*/ 1711 w 1918"/>
                  <a:gd name="T11" fmla="*/ 181 h 2200"/>
                  <a:gd name="T12" fmla="*/ 1641 w 1918"/>
                  <a:gd name="T13" fmla="*/ 181 h 2200"/>
                  <a:gd name="T14" fmla="*/ 1576 w 1918"/>
                  <a:gd name="T15" fmla="*/ 198 h 2200"/>
                  <a:gd name="T16" fmla="*/ 1523 w 1918"/>
                  <a:gd name="T17" fmla="*/ 227 h 2200"/>
                  <a:gd name="T18" fmla="*/ 262 w 1918"/>
                  <a:gd name="T19" fmla="*/ 229 h 2200"/>
                  <a:gd name="T20" fmla="*/ 237 w 1918"/>
                  <a:gd name="T21" fmla="*/ 248 h 2200"/>
                  <a:gd name="T22" fmla="*/ 227 w 1918"/>
                  <a:gd name="T23" fmla="*/ 279 h 2200"/>
                  <a:gd name="T24" fmla="*/ 210 w 1918"/>
                  <a:gd name="T25" fmla="*/ 1161 h 2200"/>
                  <a:gd name="T26" fmla="*/ 196 w 1918"/>
                  <a:gd name="T27" fmla="*/ 1233 h 2200"/>
                  <a:gd name="T28" fmla="*/ 201 w 1918"/>
                  <a:gd name="T29" fmla="*/ 1305 h 2200"/>
                  <a:gd name="T30" fmla="*/ 227 w 1918"/>
                  <a:gd name="T31" fmla="*/ 1373 h 2200"/>
                  <a:gd name="T32" fmla="*/ 211 w 1918"/>
                  <a:gd name="T33" fmla="*/ 1530 h 2200"/>
                  <a:gd name="T34" fmla="*/ 196 w 1918"/>
                  <a:gd name="T35" fmla="*/ 1600 h 2200"/>
                  <a:gd name="T36" fmla="*/ 200 w 1918"/>
                  <a:gd name="T37" fmla="*/ 1673 h 2200"/>
                  <a:gd name="T38" fmla="*/ 227 w 1918"/>
                  <a:gd name="T39" fmla="*/ 1743 h 2200"/>
                  <a:gd name="T40" fmla="*/ 229 w 1918"/>
                  <a:gd name="T41" fmla="*/ 1937 h 2200"/>
                  <a:gd name="T42" fmla="*/ 248 w 1918"/>
                  <a:gd name="T43" fmla="*/ 1963 h 2200"/>
                  <a:gd name="T44" fmla="*/ 279 w 1918"/>
                  <a:gd name="T45" fmla="*/ 1973 h 2200"/>
                  <a:gd name="T46" fmla="*/ 391 w 1918"/>
                  <a:gd name="T47" fmla="*/ 2001 h 2200"/>
                  <a:gd name="T48" fmla="*/ 455 w 1918"/>
                  <a:gd name="T49" fmla="*/ 2042 h 2200"/>
                  <a:gd name="T50" fmla="*/ 525 w 1918"/>
                  <a:gd name="T51" fmla="*/ 2061 h 2200"/>
                  <a:gd name="T52" fmla="*/ 595 w 1918"/>
                  <a:gd name="T53" fmla="*/ 2061 h 2200"/>
                  <a:gd name="T54" fmla="*/ 641 w 1918"/>
                  <a:gd name="T55" fmla="*/ 2088 h 2200"/>
                  <a:gd name="T56" fmla="*/ 678 w 1918"/>
                  <a:gd name="T57" fmla="*/ 2150 h 2200"/>
                  <a:gd name="T58" fmla="*/ 730 w 1918"/>
                  <a:gd name="T59" fmla="*/ 2200 h 2200"/>
                  <a:gd name="T60" fmla="*/ 238 w 1918"/>
                  <a:gd name="T61" fmla="*/ 2197 h 2200"/>
                  <a:gd name="T62" fmla="*/ 161 w 1918"/>
                  <a:gd name="T63" fmla="*/ 2173 h 2200"/>
                  <a:gd name="T64" fmla="*/ 96 w 1918"/>
                  <a:gd name="T65" fmla="*/ 2132 h 2200"/>
                  <a:gd name="T66" fmla="*/ 45 w 1918"/>
                  <a:gd name="T67" fmla="*/ 2072 h 2200"/>
                  <a:gd name="T68" fmla="*/ 12 w 1918"/>
                  <a:gd name="T69" fmla="*/ 2001 h 2200"/>
                  <a:gd name="T70" fmla="*/ 0 w 1918"/>
                  <a:gd name="T71" fmla="*/ 1921 h 2200"/>
                  <a:gd name="T72" fmla="*/ 3 w 1918"/>
                  <a:gd name="T73" fmla="*/ 238 h 2200"/>
                  <a:gd name="T74" fmla="*/ 26 w 1918"/>
                  <a:gd name="T75" fmla="*/ 161 h 2200"/>
                  <a:gd name="T76" fmla="*/ 68 w 1918"/>
                  <a:gd name="T77" fmla="*/ 96 h 2200"/>
                  <a:gd name="T78" fmla="*/ 128 w 1918"/>
                  <a:gd name="T79" fmla="*/ 45 h 2200"/>
                  <a:gd name="T80" fmla="*/ 198 w 1918"/>
                  <a:gd name="T81" fmla="*/ 12 h 2200"/>
                  <a:gd name="T82" fmla="*/ 279 w 1918"/>
                  <a:gd name="T83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18" h="2200">
                    <a:moveTo>
                      <a:pt x="1264" y="0"/>
                    </a:moveTo>
                    <a:lnTo>
                      <a:pt x="1918" y="0"/>
                    </a:lnTo>
                    <a:lnTo>
                      <a:pt x="1891" y="23"/>
                    </a:lnTo>
                    <a:lnTo>
                      <a:pt x="1867" y="47"/>
                    </a:lnTo>
                    <a:lnTo>
                      <a:pt x="1846" y="76"/>
                    </a:lnTo>
                    <a:lnTo>
                      <a:pt x="1830" y="105"/>
                    </a:lnTo>
                    <a:lnTo>
                      <a:pt x="1817" y="138"/>
                    </a:lnTo>
                    <a:lnTo>
                      <a:pt x="1807" y="172"/>
                    </a:lnTo>
                    <a:lnTo>
                      <a:pt x="1802" y="208"/>
                    </a:lnTo>
                    <a:lnTo>
                      <a:pt x="1773" y="195"/>
                    </a:lnTo>
                    <a:lnTo>
                      <a:pt x="1742" y="186"/>
                    </a:lnTo>
                    <a:lnTo>
                      <a:pt x="1711" y="181"/>
                    </a:lnTo>
                    <a:lnTo>
                      <a:pt x="1678" y="179"/>
                    </a:lnTo>
                    <a:lnTo>
                      <a:pt x="1641" y="181"/>
                    </a:lnTo>
                    <a:lnTo>
                      <a:pt x="1605" y="188"/>
                    </a:lnTo>
                    <a:lnTo>
                      <a:pt x="1576" y="198"/>
                    </a:lnTo>
                    <a:lnTo>
                      <a:pt x="1549" y="212"/>
                    </a:lnTo>
                    <a:lnTo>
                      <a:pt x="1523" y="227"/>
                    </a:lnTo>
                    <a:lnTo>
                      <a:pt x="279" y="227"/>
                    </a:lnTo>
                    <a:lnTo>
                      <a:pt x="262" y="229"/>
                    </a:lnTo>
                    <a:lnTo>
                      <a:pt x="248" y="237"/>
                    </a:lnTo>
                    <a:lnTo>
                      <a:pt x="237" y="248"/>
                    </a:lnTo>
                    <a:lnTo>
                      <a:pt x="229" y="263"/>
                    </a:lnTo>
                    <a:lnTo>
                      <a:pt x="227" y="279"/>
                    </a:lnTo>
                    <a:lnTo>
                      <a:pt x="227" y="1127"/>
                    </a:lnTo>
                    <a:lnTo>
                      <a:pt x="210" y="1161"/>
                    </a:lnTo>
                    <a:lnTo>
                      <a:pt x="200" y="1197"/>
                    </a:lnTo>
                    <a:lnTo>
                      <a:pt x="196" y="1233"/>
                    </a:lnTo>
                    <a:lnTo>
                      <a:pt x="196" y="1270"/>
                    </a:lnTo>
                    <a:lnTo>
                      <a:pt x="201" y="1305"/>
                    </a:lnTo>
                    <a:lnTo>
                      <a:pt x="211" y="1340"/>
                    </a:lnTo>
                    <a:lnTo>
                      <a:pt x="227" y="1373"/>
                    </a:lnTo>
                    <a:lnTo>
                      <a:pt x="227" y="1497"/>
                    </a:lnTo>
                    <a:lnTo>
                      <a:pt x="211" y="1530"/>
                    </a:lnTo>
                    <a:lnTo>
                      <a:pt x="201" y="1565"/>
                    </a:lnTo>
                    <a:lnTo>
                      <a:pt x="196" y="1600"/>
                    </a:lnTo>
                    <a:lnTo>
                      <a:pt x="195" y="1637"/>
                    </a:lnTo>
                    <a:lnTo>
                      <a:pt x="200" y="1673"/>
                    </a:lnTo>
                    <a:lnTo>
                      <a:pt x="210" y="1709"/>
                    </a:lnTo>
                    <a:lnTo>
                      <a:pt x="227" y="1743"/>
                    </a:lnTo>
                    <a:lnTo>
                      <a:pt x="227" y="1921"/>
                    </a:lnTo>
                    <a:lnTo>
                      <a:pt x="229" y="1937"/>
                    </a:lnTo>
                    <a:lnTo>
                      <a:pt x="237" y="1952"/>
                    </a:lnTo>
                    <a:lnTo>
                      <a:pt x="248" y="1963"/>
                    </a:lnTo>
                    <a:lnTo>
                      <a:pt x="262" y="1971"/>
                    </a:lnTo>
                    <a:lnTo>
                      <a:pt x="279" y="1973"/>
                    </a:lnTo>
                    <a:lnTo>
                      <a:pt x="363" y="1973"/>
                    </a:lnTo>
                    <a:lnTo>
                      <a:pt x="391" y="2001"/>
                    </a:lnTo>
                    <a:lnTo>
                      <a:pt x="422" y="2023"/>
                    </a:lnTo>
                    <a:lnTo>
                      <a:pt x="455" y="2042"/>
                    </a:lnTo>
                    <a:lnTo>
                      <a:pt x="491" y="2054"/>
                    </a:lnTo>
                    <a:lnTo>
                      <a:pt x="525" y="2061"/>
                    </a:lnTo>
                    <a:lnTo>
                      <a:pt x="558" y="2063"/>
                    </a:lnTo>
                    <a:lnTo>
                      <a:pt x="595" y="2061"/>
                    </a:lnTo>
                    <a:lnTo>
                      <a:pt x="630" y="2053"/>
                    </a:lnTo>
                    <a:lnTo>
                      <a:pt x="641" y="2088"/>
                    </a:lnTo>
                    <a:lnTo>
                      <a:pt x="657" y="2120"/>
                    </a:lnTo>
                    <a:lnTo>
                      <a:pt x="678" y="2150"/>
                    </a:lnTo>
                    <a:lnTo>
                      <a:pt x="702" y="2176"/>
                    </a:lnTo>
                    <a:lnTo>
                      <a:pt x="730" y="2200"/>
                    </a:lnTo>
                    <a:lnTo>
                      <a:pt x="279" y="2200"/>
                    </a:lnTo>
                    <a:lnTo>
                      <a:pt x="238" y="2197"/>
                    </a:lnTo>
                    <a:lnTo>
                      <a:pt x="198" y="2188"/>
                    </a:lnTo>
                    <a:lnTo>
                      <a:pt x="161" y="2173"/>
                    </a:lnTo>
                    <a:lnTo>
                      <a:pt x="128" y="2155"/>
                    </a:lnTo>
                    <a:lnTo>
                      <a:pt x="96" y="2132"/>
                    </a:lnTo>
                    <a:lnTo>
                      <a:pt x="68" y="2104"/>
                    </a:lnTo>
                    <a:lnTo>
                      <a:pt x="45" y="2072"/>
                    </a:lnTo>
                    <a:lnTo>
                      <a:pt x="26" y="2039"/>
                    </a:lnTo>
                    <a:lnTo>
                      <a:pt x="12" y="2001"/>
                    </a:lnTo>
                    <a:lnTo>
                      <a:pt x="3" y="1962"/>
                    </a:lnTo>
                    <a:lnTo>
                      <a:pt x="0" y="1921"/>
                    </a:lnTo>
                    <a:lnTo>
                      <a:pt x="0" y="279"/>
                    </a:lnTo>
                    <a:lnTo>
                      <a:pt x="3" y="238"/>
                    </a:lnTo>
                    <a:lnTo>
                      <a:pt x="12" y="199"/>
                    </a:lnTo>
                    <a:lnTo>
                      <a:pt x="26" y="161"/>
                    </a:lnTo>
                    <a:lnTo>
                      <a:pt x="45" y="128"/>
                    </a:lnTo>
                    <a:lnTo>
                      <a:pt x="68" y="96"/>
                    </a:lnTo>
                    <a:lnTo>
                      <a:pt x="96" y="69"/>
                    </a:lnTo>
                    <a:lnTo>
                      <a:pt x="128" y="45"/>
                    </a:lnTo>
                    <a:lnTo>
                      <a:pt x="161" y="27"/>
                    </a:lnTo>
                    <a:lnTo>
                      <a:pt x="198" y="12"/>
                    </a:lnTo>
                    <a:lnTo>
                      <a:pt x="238" y="3"/>
                    </a:lnTo>
                    <a:lnTo>
                      <a:pt x="279" y="0"/>
                    </a:lnTo>
                    <a:lnTo>
                      <a:pt x="12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sp3d extrusionH="438150"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3"/>
              <p:cNvSpPr>
                <a:spLocks noEditPoints="1"/>
              </p:cNvSpPr>
              <p:nvPr/>
            </p:nvSpPr>
            <p:spPr bwMode="auto">
              <a:xfrm>
                <a:off x="855" y="806"/>
                <a:ext cx="311" cy="364"/>
              </a:xfrm>
              <a:custGeom>
                <a:avLst/>
                <a:gdLst>
                  <a:gd name="T0" fmla="*/ 290 w 2481"/>
                  <a:gd name="T1" fmla="*/ 2551 h 2914"/>
                  <a:gd name="T2" fmla="*/ 213 w 2481"/>
                  <a:gd name="T3" fmla="*/ 2605 h 2914"/>
                  <a:gd name="T4" fmla="*/ 172 w 2481"/>
                  <a:gd name="T5" fmla="*/ 2691 h 2914"/>
                  <a:gd name="T6" fmla="*/ 1428 w 2481"/>
                  <a:gd name="T7" fmla="*/ 2743 h 2914"/>
                  <a:gd name="T8" fmla="*/ 1415 w 2481"/>
                  <a:gd name="T9" fmla="*/ 2661 h 2914"/>
                  <a:gd name="T10" fmla="*/ 1361 w 2481"/>
                  <a:gd name="T11" fmla="*/ 2583 h 2914"/>
                  <a:gd name="T12" fmla="*/ 1276 w 2481"/>
                  <a:gd name="T13" fmla="*/ 2543 h 2914"/>
                  <a:gd name="T14" fmla="*/ 1632 w 2481"/>
                  <a:gd name="T15" fmla="*/ 0 h 2914"/>
                  <a:gd name="T16" fmla="*/ 2283 w 2481"/>
                  <a:gd name="T17" fmla="*/ 12 h 2914"/>
                  <a:gd name="T18" fmla="*/ 2385 w 2481"/>
                  <a:gd name="T19" fmla="*/ 69 h 2914"/>
                  <a:gd name="T20" fmla="*/ 2454 w 2481"/>
                  <a:gd name="T21" fmla="*/ 161 h 2914"/>
                  <a:gd name="T22" fmla="*/ 2481 w 2481"/>
                  <a:gd name="T23" fmla="*/ 279 h 2914"/>
                  <a:gd name="T24" fmla="*/ 2469 w 2481"/>
                  <a:gd name="T25" fmla="*/ 2001 h 2914"/>
                  <a:gd name="T26" fmla="*/ 2413 w 2481"/>
                  <a:gd name="T27" fmla="*/ 2104 h 2914"/>
                  <a:gd name="T28" fmla="*/ 2320 w 2481"/>
                  <a:gd name="T29" fmla="*/ 2173 h 2914"/>
                  <a:gd name="T30" fmla="*/ 2202 w 2481"/>
                  <a:gd name="T31" fmla="*/ 2200 h 2914"/>
                  <a:gd name="T32" fmla="*/ 1325 w 2481"/>
                  <a:gd name="T33" fmla="*/ 2382 h 2914"/>
                  <a:gd name="T34" fmla="*/ 1442 w 2481"/>
                  <a:gd name="T35" fmla="*/ 2433 h 2914"/>
                  <a:gd name="T36" fmla="*/ 1532 w 2481"/>
                  <a:gd name="T37" fmla="*/ 2521 h 2914"/>
                  <a:gd name="T38" fmla="*/ 1586 w 2481"/>
                  <a:gd name="T39" fmla="*/ 2636 h 2914"/>
                  <a:gd name="T40" fmla="*/ 1597 w 2481"/>
                  <a:gd name="T41" fmla="*/ 2828 h 2914"/>
                  <a:gd name="T42" fmla="*/ 1573 w 2481"/>
                  <a:gd name="T43" fmla="*/ 2888 h 2914"/>
                  <a:gd name="T44" fmla="*/ 1512 w 2481"/>
                  <a:gd name="T45" fmla="*/ 2914 h 2914"/>
                  <a:gd name="T46" fmla="*/ 42 w 2481"/>
                  <a:gd name="T47" fmla="*/ 2902 h 2914"/>
                  <a:gd name="T48" fmla="*/ 3 w 2481"/>
                  <a:gd name="T49" fmla="*/ 2852 h 2914"/>
                  <a:gd name="T50" fmla="*/ 3 w 2481"/>
                  <a:gd name="T51" fmla="*/ 2680 h 2914"/>
                  <a:gd name="T52" fmla="*/ 43 w 2481"/>
                  <a:gd name="T53" fmla="*/ 2556 h 2914"/>
                  <a:gd name="T54" fmla="*/ 122 w 2481"/>
                  <a:gd name="T55" fmla="*/ 2458 h 2914"/>
                  <a:gd name="T56" fmla="*/ 232 w 2481"/>
                  <a:gd name="T57" fmla="*/ 2394 h 2914"/>
                  <a:gd name="T58" fmla="*/ 316 w 2481"/>
                  <a:gd name="T59" fmla="*/ 2224 h 2914"/>
                  <a:gd name="T60" fmla="*/ 395 w 2481"/>
                  <a:gd name="T61" fmla="*/ 2168 h 2914"/>
                  <a:gd name="T62" fmla="*/ 448 w 2481"/>
                  <a:gd name="T63" fmla="*/ 2087 h 2914"/>
                  <a:gd name="T64" fmla="*/ 494 w 2481"/>
                  <a:gd name="T65" fmla="*/ 2061 h 2914"/>
                  <a:gd name="T66" fmla="*/ 598 w 2481"/>
                  <a:gd name="T67" fmla="*/ 2054 h 2914"/>
                  <a:gd name="T68" fmla="*/ 698 w 2481"/>
                  <a:gd name="T69" fmla="*/ 2001 h 2914"/>
                  <a:gd name="T70" fmla="*/ 2219 w 2481"/>
                  <a:gd name="T71" fmla="*/ 1971 h 2914"/>
                  <a:gd name="T72" fmla="*/ 2252 w 2481"/>
                  <a:gd name="T73" fmla="*/ 1937 h 2914"/>
                  <a:gd name="T74" fmla="*/ 2270 w 2481"/>
                  <a:gd name="T75" fmla="*/ 1251 h 2914"/>
                  <a:gd name="T76" fmla="*/ 2285 w 2481"/>
                  <a:gd name="T77" fmla="*/ 1140 h 2914"/>
                  <a:gd name="T78" fmla="*/ 2254 w 2481"/>
                  <a:gd name="T79" fmla="*/ 1033 h 2914"/>
                  <a:gd name="T80" fmla="*/ 2277 w 2481"/>
                  <a:gd name="T81" fmla="*/ 765 h 2914"/>
                  <a:gd name="T82" fmla="*/ 2282 w 2481"/>
                  <a:gd name="T83" fmla="*/ 643 h 2914"/>
                  <a:gd name="T84" fmla="*/ 2254 w 2481"/>
                  <a:gd name="T85" fmla="*/ 279 h 2914"/>
                  <a:gd name="T86" fmla="*/ 2233 w 2481"/>
                  <a:gd name="T87" fmla="*/ 237 h 2914"/>
                  <a:gd name="T88" fmla="*/ 2025 w 2481"/>
                  <a:gd name="T89" fmla="*/ 227 h 2914"/>
                  <a:gd name="T90" fmla="*/ 1912 w 2481"/>
                  <a:gd name="T91" fmla="*/ 182 h 2914"/>
                  <a:gd name="T92" fmla="*/ 1807 w 2481"/>
                  <a:gd name="T93" fmla="*/ 186 h 2914"/>
                  <a:gd name="T94" fmla="*/ 1742 w 2481"/>
                  <a:gd name="T95" fmla="*/ 172 h 2914"/>
                  <a:gd name="T96" fmla="*/ 1703 w 2481"/>
                  <a:gd name="T97" fmla="*/ 76 h 2914"/>
                  <a:gd name="T98" fmla="*/ 1632 w 2481"/>
                  <a:gd name="T99" fmla="*/ 0 h 2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81" h="2914">
                    <a:moveTo>
                      <a:pt x="354" y="2540"/>
                    </a:moveTo>
                    <a:lnTo>
                      <a:pt x="321" y="2543"/>
                    </a:lnTo>
                    <a:lnTo>
                      <a:pt x="290" y="2551"/>
                    </a:lnTo>
                    <a:lnTo>
                      <a:pt x="261" y="2565"/>
                    </a:lnTo>
                    <a:lnTo>
                      <a:pt x="236" y="2583"/>
                    </a:lnTo>
                    <a:lnTo>
                      <a:pt x="213" y="2605"/>
                    </a:lnTo>
                    <a:lnTo>
                      <a:pt x="195" y="2631"/>
                    </a:lnTo>
                    <a:lnTo>
                      <a:pt x="182" y="2661"/>
                    </a:lnTo>
                    <a:lnTo>
                      <a:pt x="172" y="2691"/>
                    </a:lnTo>
                    <a:lnTo>
                      <a:pt x="169" y="2725"/>
                    </a:lnTo>
                    <a:lnTo>
                      <a:pt x="169" y="2743"/>
                    </a:lnTo>
                    <a:lnTo>
                      <a:pt x="1428" y="2743"/>
                    </a:lnTo>
                    <a:lnTo>
                      <a:pt x="1428" y="2725"/>
                    </a:lnTo>
                    <a:lnTo>
                      <a:pt x="1425" y="2691"/>
                    </a:lnTo>
                    <a:lnTo>
                      <a:pt x="1415" y="2661"/>
                    </a:lnTo>
                    <a:lnTo>
                      <a:pt x="1402" y="2631"/>
                    </a:lnTo>
                    <a:lnTo>
                      <a:pt x="1384" y="2605"/>
                    </a:lnTo>
                    <a:lnTo>
                      <a:pt x="1361" y="2583"/>
                    </a:lnTo>
                    <a:lnTo>
                      <a:pt x="1336" y="2565"/>
                    </a:lnTo>
                    <a:lnTo>
                      <a:pt x="1307" y="2551"/>
                    </a:lnTo>
                    <a:lnTo>
                      <a:pt x="1276" y="2543"/>
                    </a:lnTo>
                    <a:lnTo>
                      <a:pt x="1243" y="2540"/>
                    </a:lnTo>
                    <a:lnTo>
                      <a:pt x="354" y="2540"/>
                    </a:lnTo>
                    <a:close/>
                    <a:moveTo>
                      <a:pt x="1632" y="0"/>
                    </a:moveTo>
                    <a:lnTo>
                      <a:pt x="2202" y="0"/>
                    </a:lnTo>
                    <a:lnTo>
                      <a:pt x="2243" y="3"/>
                    </a:lnTo>
                    <a:lnTo>
                      <a:pt x="2283" y="12"/>
                    </a:lnTo>
                    <a:lnTo>
                      <a:pt x="2320" y="27"/>
                    </a:lnTo>
                    <a:lnTo>
                      <a:pt x="2353" y="45"/>
                    </a:lnTo>
                    <a:lnTo>
                      <a:pt x="2385" y="69"/>
                    </a:lnTo>
                    <a:lnTo>
                      <a:pt x="2413" y="96"/>
                    </a:lnTo>
                    <a:lnTo>
                      <a:pt x="2436" y="128"/>
                    </a:lnTo>
                    <a:lnTo>
                      <a:pt x="2454" y="161"/>
                    </a:lnTo>
                    <a:lnTo>
                      <a:pt x="2469" y="199"/>
                    </a:lnTo>
                    <a:lnTo>
                      <a:pt x="2478" y="238"/>
                    </a:lnTo>
                    <a:lnTo>
                      <a:pt x="2481" y="279"/>
                    </a:lnTo>
                    <a:lnTo>
                      <a:pt x="2481" y="1921"/>
                    </a:lnTo>
                    <a:lnTo>
                      <a:pt x="2478" y="1962"/>
                    </a:lnTo>
                    <a:lnTo>
                      <a:pt x="2469" y="2001"/>
                    </a:lnTo>
                    <a:lnTo>
                      <a:pt x="2454" y="2039"/>
                    </a:lnTo>
                    <a:lnTo>
                      <a:pt x="2436" y="2072"/>
                    </a:lnTo>
                    <a:lnTo>
                      <a:pt x="2413" y="2104"/>
                    </a:lnTo>
                    <a:lnTo>
                      <a:pt x="2385" y="2132"/>
                    </a:lnTo>
                    <a:lnTo>
                      <a:pt x="2353" y="2155"/>
                    </a:lnTo>
                    <a:lnTo>
                      <a:pt x="2320" y="2173"/>
                    </a:lnTo>
                    <a:lnTo>
                      <a:pt x="2283" y="2188"/>
                    </a:lnTo>
                    <a:lnTo>
                      <a:pt x="2243" y="2197"/>
                    </a:lnTo>
                    <a:lnTo>
                      <a:pt x="2202" y="2200"/>
                    </a:lnTo>
                    <a:lnTo>
                      <a:pt x="1281" y="2200"/>
                    </a:lnTo>
                    <a:lnTo>
                      <a:pt x="1281" y="2374"/>
                    </a:lnTo>
                    <a:lnTo>
                      <a:pt x="1325" y="2382"/>
                    </a:lnTo>
                    <a:lnTo>
                      <a:pt x="1365" y="2394"/>
                    </a:lnTo>
                    <a:lnTo>
                      <a:pt x="1405" y="2411"/>
                    </a:lnTo>
                    <a:lnTo>
                      <a:pt x="1442" y="2433"/>
                    </a:lnTo>
                    <a:lnTo>
                      <a:pt x="1475" y="2458"/>
                    </a:lnTo>
                    <a:lnTo>
                      <a:pt x="1505" y="2488"/>
                    </a:lnTo>
                    <a:lnTo>
                      <a:pt x="1532" y="2521"/>
                    </a:lnTo>
                    <a:lnTo>
                      <a:pt x="1554" y="2556"/>
                    </a:lnTo>
                    <a:lnTo>
                      <a:pt x="1573" y="2595"/>
                    </a:lnTo>
                    <a:lnTo>
                      <a:pt x="1586" y="2636"/>
                    </a:lnTo>
                    <a:lnTo>
                      <a:pt x="1594" y="2680"/>
                    </a:lnTo>
                    <a:lnTo>
                      <a:pt x="1597" y="2725"/>
                    </a:lnTo>
                    <a:lnTo>
                      <a:pt x="1597" y="2828"/>
                    </a:lnTo>
                    <a:lnTo>
                      <a:pt x="1594" y="2852"/>
                    </a:lnTo>
                    <a:lnTo>
                      <a:pt x="1586" y="2871"/>
                    </a:lnTo>
                    <a:lnTo>
                      <a:pt x="1573" y="2888"/>
                    </a:lnTo>
                    <a:lnTo>
                      <a:pt x="1555" y="2902"/>
                    </a:lnTo>
                    <a:lnTo>
                      <a:pt x="1535" y="2911"/>
                    </a:lnTo>
                    <a:lnTo>
                      <a:pt x="1512" y="2914"/>
                    </a:lnTo>
                    <a:lnTo>
                      <a:pt x="85" y="2914"/>
                    </a:lnTo>
                    <a:lnTo>
                      <a:pt x="62" y="2911"/>
                    </a:lnTo>
                    <a:lnTo>
                      <a:pt x="42" y="2902"/>
                    </a:lnTo>
                    <a:lnTo>
                      <a:pt x="24" y="2888"/>
                    </a:lnTo>
                    <a:lnTo>
                      <a:pt x="11" y="2871"/>
                    </a:lnTo>
                    <a:lnTo>
                      <a:pt x="3" y="2852"/>
                    </a:lnTo>
                    <a:lnTo>
                      <a:pt x="0" y="2828"/>
                    </a:lnTo>
                    <a:lnTo>
                      <a:pt x="0" y="2725"/>
                    </a:lnTo>
                    <a:lnTo>
                      <a:pt x="3" y="2680"/>
                    </a:lnTo>
                    <a:lnTo>
                      <a:pt x="11" y="2636"/>
                    </a:lnTo>
                    <a:lnTo>
                      <a:pt x="24" y="2595"/>
                    </a:lnTo>
                    <a:lnTo>
                      <a:pt x="43" y="2556"/>
                    </a:lnTo>
                    <a:lnTo>
                      <a:pt x="65" y="2521"/>
                    </a:lnTo>
                    <a:lnTo>
                      <a:pt x="92" y="2488"/>
                    </a:lnTo>
                    <a:lnTo>
                      <a:pt x="122" y="2458"/>
                    </a:lnTo>
                    <a:lnTo>
                      <a:pt x="155" y="2433"/>
                    </a:lnTo>
                    <a:lnTo>
                      <a:pt x="192" y="2411"/>
                    </a:lnTo>
                    <a:lnTo>
                      <a:pt x="232" y="2394"/>
                    </a:lnTo>
                    <a:lnTo>
                      <a:pt x="272" y="2382"/>
                    </a:lnTo>
                    <a:lnTo>
                      <a:pt x="316" y="2374"/>
                    </a:lnTo>
                    <a:lnTo>
                      <a:pt x="316" y="2224"/>
                    </a:lnTo>
                    <a:lnTo>
                      <a:pt x="345" y="2209"/>
                    </a:lnTo>
                    <a:lnTo>
                      <a:pt x="371" y="2190"/>
                    </a:lnTo>
                    <a:lnTo>
                      <a:pt x="395" y="2168"/>
                    </a:lnTo>
                    <a:lnTo>
                      <a:pt x="416" y="2144"/>
                    </a:lnTo>
                    <a:lnTo>
                      <a:pt x="434" y="2116"/>
                    </a:lnTo>
                    <a:lnTo>
                      <a:pt x="448" y="2087"/>
                    </a:lnTo>
                    <a:lnTo>
                      <a:pt x="454" y="2070"/>
                    </a:lnTo>
                    <a:lnTo>
                      <a:pt x="459" y="2053"/>
                    </a:lnTo>
                    <a:lnTo>
                      <a:pt x="494" y="2061"/>
                    </a:lnTo>
                    <a:lnTo>
                      <a:pt x="531" y="2063"/>
                    </a:lnTo>
                    <a:lnTo>
                      <a:pt x="564" y="2061"/>
                    </a:lnTo>
                    <a:lnTo>
                      <a:pt x="598" y="2054"/>
                    </a:lnTo>
                    <a:lnTo>
                      <a:pt x="634" y="2042"/>
                    </a:lnTo>
                    <a:lnTo>
                      <a:pt x="667" y="2023"/>
                    </a:lnTo>
                    <a:lnTo>
                      <a:pt x="698" y="2001"/>
                    </a:lnTo>
                    <a:lnTo>
                      <a:pt x="725" y="1973"/>
                    </a:lnTo>
                    <a:lnTo>
                      <a:pt x="2202" y="1973"/>
                    </a:lnTo>
                    <a:lnTo>
                      <a:pt x="2219" y="1971"/>
                    </a:lnTo>
                    <a:lnTo>
                      <a:pt x="2233" y="1963"/>
                    </a:lnTo>
                    <a:lnTo>
                      <a:pt x="2244" y="1952"/>
                    </a:lnTo>
                    <a:lnTo>
                      <a:pt x="2252" y="1937"/>
                    </a:lnTo>
                    <a:lnTo>
                      <a:pt x="2254" y="1921"/>
                    </a:lnTo>
                    <a:lnTo>
                      <a:pt x="2254" y="1287"/>
                    </a:lnTo>
                    <a:lnTo>
                      <a:pt x="2270" y="1251"/>
                    </a:lnTo>
                    <a:lnTo>
                      <a:pt x="2280" y="1214"/>
                    </a:lnTo>
                    <a:lnTo>
                      <a:pt x="2285" y="1177"/>
                    </a:lnTo>
                    <a:lnTo>
                      <a:pt x="2285" y="1140"/>
                    </a:lnTo>
                    <a:lnTo>
                      <a:pt x="2280" y="1102"/>
                    </a:lnTo>
                    <a:lnTo>
                      <a:pt x="2270" y="1066"/>
                    </a:lnTo>
                    <a:lnTo>
                      <a:pt x="2254" y="1033"/>
                    </a:lnTo>
                    <a:lnTo>
                      <a:pt x="2254" y="821"/>
                    </a:lnTo>
                    <a:lnTo>
                      <a:pt x="2268" y="794"/>
                    </a:lnTo>
                    <a:lnTo>
                      <a:pt x="2277" y="765"/>
                    </a:lnTo>
                    <a:lnTo>
                      <a:pt x="2285" y="724"/>
                    </a:lnTo>
                    <a:lnTo>
                      <a:pt x="2286" y="683"/>
                    </a:lnTo>
                    <a:lnTo>
                      <a:pt x="2282" y="643"/>
                    </a:lnTo>
                    <a:lnTo>
                      <a:pt x="2271" y="603"/>
                    </a:lnTo>
                    <a:lnTo>
                      <a:pt x="2254" y="565"/>
                    </a:lnTo>
                    <a:lnTo>
                      <a:pt x="2254" y="279"/>
                    </a:lnTo>
                    <a:lnTo>
                      <a:pt x="2252" y="263"/>
                    </a:lnTo>
                    <a:lnTo>
                      <a:pt x="2244" y="248"/>
                    </a:lnTo>
                    <a:lnTo>
                      <a:pt x="2233" y="237"/>
                    </a:lnTo>
                    <a:lnTo>
                      <a:pt x="2219" y="229"/>
                    </a:lnTo>
                    <a:lnTo>
                      <a:pt x="2202" y="227"/>
                    </a:lnTo>
                    <a:lnTo>
                      <a:pt x="2025" y="227"/>
                    </a:lnTo>
                    <a:lnTo>
                      <a:pt x="1990" y="206"/>
                    </a:lnTo>
                    <a:lnTo>
                      <a:pt x="1952" y="191"/>
                    </a:lnTo>
                    <a:lnTo>
                      <a:pt x="1912" y="182"/>
                    </a:lnTo>
                    <a:lnTo>
                      <a:pt x="1872" y="179"/>
                    </a:lnTo>
                    <a:lnTo>
                      <a:pt x="1839" y="181"/>
                    </a:lnTo>
                    <a:lnTo>
                      <a:pt x="1807" y="186"/>
                    </a:lnTo>
                    <a:lnTo>
                      <a:pt x="1777" y="195"/>
                    </a:lnTo>
                    <a:lnTo>
                      <a:pt x="1747" y="208"/>
                    </a:lnTo>
                    <a:lnTo>
                      <a:pt x="1742" y="172"/>
                    </a:lnTo>
                    <a:lnTo>
                      <a:pt x="1733" y="138"/>
                    </a:lnTo>
                    <a:lnTo>
                      <a:pt x="1721" y="105"/>
                    </a:lnTo>
                    <a:lnTo>
                      <a:pt x="1703" y="76"/>
                    </a:lnTo>
                    <a:lnTo>
                      <a:pt x="1683" y="47"/>
                    </a:lnTo>
                    <a:lnTo>
                      <a:pt x="1658" y="23"/>
                    </a:lnTo>
                    <a:lnTo>
                      <a:pt x="16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sp3d extrusionH="438150"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924" y="820"/>
                <a:ext cx="196" cy="203"/>
              </a:xfrm>
              <a:custGeom>
                <a:avLst/>
                <a:gdLst>
                  <a:gd name="T0" fmla="*/ 685 w 1568"/>
                  <a:gd name="T1" fmla="*/ 421 h 1622"/>
                  <a:gd name="T2" fmla="*/ 554 w 1568"/>
                  <a:gd name="T3" fmla="*/ 482 h 1622"/>
                  <a:gd name="T4" fmla="*/ 454 w 1568"/>
                  <a:gd name="T5" fmla="*/ 582 h 1622"/>
                  <a:gd name="T6" fmla="*/ 395 w 1568"/>
                  <a:gd name="T7" fmla="*/ 712 h 1622"/>
                  <a:gd name="T8" fmla="*/ 386 w 1568"/>
                  <a:gd name="T9" fmla="*/ 861 h 1622"/>
                  <a:gd name="T10" fmla="*/ 430 w 1568"/>
                  <a:gd name="T11" fmla="*/ 1000 h 1622"/>
                  <a:gd name="T12" fmla="*/ 517 w 1568"/>
                  <a:gd name="T13" fmla="*/ 1112 h 1622"/>
                  <a:gd name="T14" fmla="*/ 639 w 1568"/>
                  <a:gd name="T15" fmla="*/ 1186 h 1622"/>
                  <a:gd name="T16" fmla="*/ 784 w 1568"/>
                  <a:gd name="T17" fmla="*/ 1213 h 1622"/>
                  <a:gd name="T18" fmla="*/ 929 w 1568"/>
                  <a:gd name="T19" fmla="*/ 1186 h 1622"/>
                  <a:gd name="T20" fmla="*/ 1050 w 1568"/>
                  <a:gd name="T21" fmla="*/ 1112 h 1622"/>
                  <a:gd name="T22" fmla="*/ 1138 w 1568"/>
                  <a:gd name="T23" fmla="*/ 1000 h 1622"/>
                  <a:gd name="T24" fmla="*/ 1182 w 1568"/>
                  <a:gd name="T25" fmla="*/ 861 h 1622"/>
                  <a:gd name="T26" fmla="*/ 1173 w 1568"/>
                  <a:gd name="T27" fmla="*/ 712 h 1622"/>
                  <a:gd name="T28" fmla="*/ 1113 w 1568"/>
                  <a:gd name="T29" fmla="*/ 582 h 1622"/>
                  <a:gd name="T30" fmla="*/ 1013 w 1568"/>
                  <a:gd name="T31" fmla="*/ 482 h 1622"/>
                  <a:gd name="T32" fmla="*/ 883 w 1568"/>
                  <a:gd name="T33" fmla="*/ 421 h 1622"/>
                  <a:gd name="T34" fmla="*/ 649 w 1568"/>
                  <a:gd name="T35" fmla="*/ 0 h 1622"/>
                  <a:gd name="T36" fmla="*/ 966 w 1568"/>
                  <a:gd name="T37" fmla="*/ 11 h 1622"/>
                  <a:gd name="T38" fmla="*/ 1017 w 1568"/>
                  <a:gd name="T39" fmla="*/ 62 h 1622"/>
                  <a:gd name="T40" fmla="*/ 1029 w 1568"/>
                  <a:gd name="T41" fmla="*/ 225 h 1622"/>
                  <a:gd name="T42" fmla="*/ 1134 w 1568"/>
                  <a:gd name="T43" fmla="*/ 283 h 1622"/>
                  <a:gd name="T44" fmla="*/ 1285 w 1568"/>
                  <a:gd name="T45" fmla="*/ 241 h 1622"/>
                  <a:gd name="T46" fmla="*/ 1345 w 1568"/>
                  <a:gd name="T47" fmla="*/ 235 h 1622"/>
                  <a:gd name="T48" fmla="*/ 1404 w 1568"/>
                  <a:gd name="T49" fmla="*/ 269 h 1622"/>
                  <a:gd name="T50" fmla="*/ 1562 w 1568"/>
                  <a:gd name="T51" fmla="*/ 542 h 1622"/>
                  <a:gd name="T52" fmla="*/ 1565 w 1568"/>
                  <a:gd name="T53" fmla="*/ 606 h 1622"/>
                  <a:gd name="T54" fmla="*/ 1531 w 1568"/>
                  <a:gd name="T55" fmla="*/ 660 h 1622"/>
                  <a:gd name="T56" fmla="*/ 1414 w 1568"/>
                  <a:gd name="T57" fmla="*/ 758 h 1622"/>
                  <a:gd name="T58" fmla="*/ 1418 w 1568"/>
                  <a:gd name="T59" fmla="*/ 838 h 1622"/>
                  <a:gd name="T60" fmla="*/ 1512 w 1568"/>
                  <a:gd name="T61" fmla="*/ 949 h 1622"/>
                  <a:gd name="T62" fmla="*/ 1556 w 1568"/>
                  <a:gd name="T63" fmla="*/ 996 h 1622"/>
                  <a:gd name="T64" fmla="*/ 1568 w 1568"/>
                  <a:gd name="T65" fmla="*/ 1059 h 1622"/>
                  <a:gd name="T66" fmla="*/ 1419 w 1568"/>
                  <a:gd name="T67" fmla="*/ 1333 h 1622"/>
                  <a:gd name="T68" fmla="*/ 1372 w 1568"/>
                  <a:gd name="T69" fmla="*/ 1377 h 1622"/>
                  <a:gd name="T70" fmla="*/ 1304 w 1568"/>
                  <a:gd name="T71" fmla="*/ 1387 h 1622"/>
                  <a:gd name="T72" fmla="*/ 1166 w 1568"/>
                  <a:gd name="T73" fmla="*/ 1316 h 1622"/>
                  <a:gd name="T74" fmla="*/ 1065 w 1568"/>
                  <a:gd name="T75" fmla="*/ 1380 h 1622"/>
                  <a:gd name="T76" fmla="*/ 1026 w 1568"/>
                  <a:gd name="T77" fmla="*/ 1537 h 1622"/>
                  <a:gd name="T78" fmla="*/ 988 w 1568"/>
                  <a:gd name="T79" fmla="*/ 1598 h 1622"/>
                  <a:gd name="T80" fmla="*/ 918 w 1568"/>
                  <a:gd name="T81" fmla="*/ 1622 h 1622"/>
                  <a:gd name="T82" fmla="*/ 601 w 1568"/>
                  <a:gd name="T83" fmla="*/ 1611 h 1622"/>
                  <a:gd name="T84" fmla="*/ 550 w 1568"/>
                  <a:gd name="T85" fmla="*/ 1560 h 1622"/>
                  <a:gd name="T86" fmla="*/ 539 w 1568"/>
                  <a:gd name="T87" fmla="*/ 1398 h 1622"/>
                  <a:gd name="T88" fmla="*/ 434 w 1568"/>
                  <a:gd name="T89" fmla="*/ 1339 h 1622"/>
                  <a:gd name="T90" fmla="*/ 288 w 1568"/>
                  <a:gd name="T91" fmla="*/ 1344 h 1622"/>
                  <a:gd name="T92" fmla="*/ 309 w 1568"/>
                  <a:gd name="T93" fmla="*/ 1266 h 1622"/>
                  <a:gd name="T94" fmla="*/ 343 w 1568"/>
                  <a:gd name="T95" fmla="*/ 1169 h 1622"/>
                  <a:gd name="T96" fmla="*/ 337 w 1568"/>
                  <a:gd name="T97" fmla="*/ 1069 h 1622"/>
                  <a:gd name="T98" fmla="*/ 204 w 1568"/>
                  <a:gd name="T99" fmla="*/ 821 h 1622"/>
                  <a:gd name="T100" fmla="*/ 153 w 1568"/>
                  <a:gd name="T101" fmla="*/ 759 h 1622"/>
                  <a:gd name="T102" fmla="*/ 37 w 1568"/>
                  <a:gd name="T103" fmla="*/ 660 h 1622"/>
                  <a:gd name="T104" fmla="*/ 3 w 1568"/>
                  <a:gd name="T105" fmla="*/ 606 h 1622"/>
                  <a:gd name="T106" fmla="*/ 5 w 1568"/>
                  <a:gd name="T107" fmla="*/ 543 h 1622"/>
                  <a:gd name="T108" fmla="*/ 162 w 1568"/>
                  <a:gd name="T109" fmla="*/ 271 h 1622"/>
                  <a:gd name="T110" fmla="*/ 216 w 1568"/>
                  <a:gd name="T111" fmla="*/ 237 h 1622"/>
                  <a:gd name="T112" fmla="*/ 264 w 1568"/>
                  <a:gd name="T113" fmla="*/ 235 h 1622"/>
                  <a:gd name="T114" fmla="*/ 401 w 1568"/>
                  <a:gd name="T115" fmla="*/ 307 h 1622"/>
                  <a:gd name="T116" fmla="*/ 502 w 1568"/>
                  <a:gd name="T117" fmla="*/ 242 h 1622"/>
                  <a:gd name="T118" fmla="*/ 542 w 1568"/>
                  <a:gd name="T119" fmla="*/ 85 h 1622"/>
                  <a:gd name="T120" fmla="*/ 580 w 1568"/>
                  <a:gd name="T121" fmla="*/ 24 h 1622"/>
                  <a:gd name="T122" fmla="*/ 649 w 1568"/>
                  <a:gd name="T123" fmla="*/ 0 h 1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68" h="1622">
                    <a:moveTo>
                      <a:pt x="784" y="409"/>
                    </a:moveTo>
                    <a:lnTo>
                      <a:pt x="734" y="412"/>
                    </a:lnTo>
                    <a:lnTo>
                      <a:pt x="685" y="421"/>
                    </a:lnTo>
                    <a:lnTo>
                      <a:pt x="639" y="437"/>
                    </a:lnTo>
                    <a:lnTo>
                      <a:pt x="595" y="456"/>
                    </a:lnTo>
                    <a:lnTo>
                      <a:pt x="554" y="482"/>
                    </a:lnTo>
                    <a:lnTo>
                      <a:pt x="517" y="510"/>
                    </a:lnTo>
                    <a:lnTo>
                      <a:pt x="484" y="544"/>
                    </a:lnTo>
                    <a:lnTo>
                      <a:pt x="454" y="582"/>
                    </a:lnTo>
                    <a:lnTo>
                      <a:pt x="430" y="622"/>
                    </a:lnTo>
                    <a:lnTo>
                      <a:pt x="409" y="666"/>
                    </a:lnTo>
                    <a:lnTo>
                      <a:pt x="395" y="712"/>
                    </a:lnTo>
                    <a:lnTo>
                      <a:pt x="386" y="760"/>
                    </a:lnTo>
                    <a:lnTo>
                      <a:pt x="383" y="811"/>
                    </a:lnTo>
                    <a:lnTo>
                      <a:pt x="386" y="861"/>
                    </a:lnTo>
                    <a:lnTo>
                      <a:pt x="395" y="909"/>
                    </a:lnTo>
                    <a:lnTo>
                      <a:pt x="409" y="956"/>
                    </a:lnTo>
                    <a:lnTo>
                      <a:pt x="430" y="1000"/>
                    </a:lnTo>
                    <a:lnTo>
                      <a:pt x="454" y="1040"/>
                    </a:lnTo>
                    <a:lnTo>
                      <a:pt x="484" y="1078"/>
                    </a:lnTo>
                    <a:lnTo>
                      <a:pt x="517" y="1112"/>
                    </a:lnTo>
                    <a:lnTo>
                      <a:pt x="554" y="1141"/>
                    </a:lnTo>
                    <a:lnTo>
                      <a:pt x="595" y="1166"/>
                    </a:lnTo>
                    <a:lnTo>
                      <a:pt x="639" y="1186"/>
                    </a:lnTo>
                    <a:lnTo>
                      <a:pt x="685" y="1201"/>
                    </a:lnTo>
                    <a:lnTo>
                      <a:pt x="734" y="1210"/>
                    </a:lnTo>
                    <a:lnTo>
                      <a:pt x="784" y="1213"/>
                    </a:lnTo>
                    <a:lnTo>
                      <a:pt x="834" y="1210"/>
                    </a:lnTo>
                    <a:lnTo>
                      <a:pt x="883" y="1201"/>
                    </a:lnTo>
                    <a:lnTo>
                      <a:pt x="929" y="1186"/>
                    </a:lnTo>
                    <a:lnTo>
                      <a:pt x="973" y="1166"/>
                    </a:lnTo>
                    <a:lnTo>
                      <a:pt x="1013" y="1141"/>
                    </a:lnTo>
                    <a:lnTo>
                      <a:pt x="1050" y="1112"/>
                    </a:lnTo>
                    <a:lnTo>
                      <a:pt x="1084" y="1078"/>
                    </a:lnTo>
                    <a:lnTo>
                      <a:pt x="1113" y="1040"/>
                    </a:lnTo>
                    <a:lnTo>
                      <a:pt x="1138" y="1000"/>
                    </a:lnTo>
                    <a:lnTo>
                      <a:pt x="1158" y="956"/>
                    </a:lnTo>
                    <a:lnTo>
                      <a:pt x="1173" y="909"/>
                    </a:lnTo>
                    <a:lnTo>
                      <a:pt x="1182" y="861"/>
                    </a:lnTo>
                    <a:lnTo>
                      <a:pt x="1186" y="811"/>
                    </a:lnTo>
                    <a:lnTo>
                      <a:pt x="1182" y="760"/>
                    </a:lnTo>
                    <a:lnTo>
                      <a:pt x="1173" y="712"/>
                    </a:lnTo>
                    <a:lnTo>
                      <a:pt x="1158" y="666"/>
                    </a:lnTo>
                    <a:lnTo>
                      <a:pt x="1138" y="622"/>
                    </a:lnTo>
                    <a:lnTo>
                      <a:pt x="1113" y="582"/>
                    </a:lnTo>
                    <a:lnTo>
                      <a:pt x="1084" y="544"/>
                    </a:lnTo>
                    <a:lnTo>
                      <a:pt x="1050" y="510"/>
                    </a:lnTo>
                    <a:lnTo>
                      <a:pt x="1013" y="482"/>
                    </a:lnTo>
                    <a:lnTo>
                      <a:pt x="973" y="456"/>
                    </a:lnTo>
                    <a:lnTo>
                      <a:pt x="929" y="437"/>
                    </a:lnTo>
                    <a:lnTo>
                      <a:pt x="883" y="421"/>
                    </a:lnTo>
                    <a:lnTo>
                      <a:pt x="834" y="412"/>
                    </a:lnTo>
                    <a:lnTo>
                      <a:pt x="784" y="409"/>
                    </a:lnTo>
                    <a:close/>
                    <a:moveTo>
                      <a:pt x="649" y="0"/>
                    </a:moveTo>
                    <a:lnTo>
                      <a:pt x="918" y="0"/>
                    </a:lnTo>
                    <a:lnTo>
                      <a:pt x="944" y="3"/>
                    </a:lnTo>
                    <a:lnTo>
                      <a:pt x="966" y="11"/>
                    </a:lnTo>
                    <a:lnTo>
                      <a:pt x="988" y="24"/>
                    </a:lnTo>
                    <a:lnTo>
                      <a:pt x="1004" y="41"/>
                    </a:lnTo>
                    <a:lnTo>
                      <a:pt x="1017" y="62"/>
                    </a:lnTo>
                    <a:lnTo>
                      <a:pt x="1026" y="85"/>
                    </a:lnTo>
                    <a:lnTo>
                      <a:pt x="1029" y="111"/>
                    </a:lnTo>
                    <a:lnTo>
                      <a:pt x="1029" y="225"/>
                    </a:lnTo>
                    <a:lnTo>
                      <a:pt x="1065" y="242"/>
                    </a:lnTo>
                    <a:lnTo>
                      <a:pt x="1100" y="261"/>
                    </a:lnTo>
                    <a:lnTo>
                      <a:pt x="1134" y="283"/>
                    </a:lnTo>
                    <a:lnTo>
                      <a:pt x="1166" y="307"/>
                    </a:lnTo>
                    <a:lnTo>
                      <a:pt x="1268" y="249"/>
                    </a:lnTo>
                    <a:lnTo>
                      <a:pt x="1285" y="241"/>
                    </a:lnTo>
                    <a:lnTo>
                      <a:pt x="1304" y="235"/>
                    </a:lnTo>
                    <a:lnTo>
                      <a:pt x="1323" y="233"/>
                    </a:lnTo>
                    <a:lnTo>
                      <a:pt x="1345" y="235"/>
                    </a:lnTo>
                    <a:lnTo>
                      <a:pt x="1368" y="243"/>
                    </a:lnTo>
                    <a:lnTo>
                      <a:pt x="1387" y="254"/>
                    </a:lnTo>
                    <a:lnTo>
                      <a:pt x="1404" y="269"/>
                    </a:lnTo>
                    <a:lnTo>
                      <a:pt x="1419" y="289"/>
                    </a:lnTo>
                    <a:lnTo>
                      <a:pt x="1553" y="522"/>
                    </a:lnTo>
                    <a:lnTo>
                      <a:pt x="1562" y="542"/>
                    </a:lnTo>
                    <a:lnTo>
                      <a:pt x="1567" y="563"/>
                    </a:lnTo>
                    <a:lnTo>
                      <a:pt x="1568" y="585"/>
                    </a:lnTo>
                    <a:lnTo>
                      <a:pt x="1565" y="606"/>
                    </a:lnTo>
                    <a:lnTo>
                      <a:pt x="1556" y="627"/>
                    </a:lnTo>
                    <a:lnTo>
                      <a:pt x="1545" y="645"/>
                    </a:lnTo>
                    <a:lnTo>
                      <a:pt x="1531" y="660"/>
                    </a:lnTo>
                    <a:lnTo>
                      <a:pt x="1512" y="674"/>
                    </a:lnTo>
                    <a:lnTo>
                      <a:pt x="1411" y="732"/>
                    </a:lnTo>
                    <a:lnTo>
                      <a:pt x="1414" y="758"/>
                    </a:lnTo>
                    <a:lnTo>
                      <a:pt x="1418" y="785"/>
                    </a:lnTo>
                    <a:lnTo>
                      <a:pt x="1420" y="811"/>
                    </a:lnTo>
                    <a:lnTo>
                      <a:pt x="1418" y="838"/>
                    </a:lnTo>
                    <a:lnTo>
                      <a:pt x="1414" y="864"/>
                    </a:lnTo>
                    <a:lnTo>
                      <a:pt x="1411" y="890"/>
                    </a:lnTo>
                    <a:lnTo>
                      <a:pt x="1512" y="949"/>
                    </a:lnTo>
                    <a:lnTo>
                      <a:pt x="1531" y="962"/>
                    </a:lnTo>
                    <a:lnTo>
                      <a:pt x="1545" y="978"/>
                    </a:lnTo>
                    <a:lnTo>
                      <a:pt x="1556" y="996"/>
                    </a:lnTo>
                    <a:lnTo>
                      <a:pt x="1565" y="1016"/>
                    </a:lnTo>
                    <a:lnTo>
                      <a:pt x="1568" y="1037"/>
                    </a:lnTo>
                    <a:lnTo>
                      <a:pt x="1568" y="1059"/>
                    </a:lnTo>
                    <a:lnTo>
                      <a:pt x="1562" y="1080"/>
                    </a:lnTo>
                    <a:lnTo>
                      <a:pt x="1553" y="1100"/>
                    </a:lnTo>
                    <a:lnTo>
                      <a:pt x="1419" y="1333"/>
                    </a:lnTo>
                    <a:lnTo>
                      <a:pt x="1406" y="1351"/>
                    </a:lnTo>
                    <a:lnTo>
                      <a:pt x="1390" y="1366"/>
                    </a:lnTo>
                    <a:lnTo>
                      <a:pt x="1372" y="1377"/>
                    </a:lnTo>
                    <a:lnTo>
                      <a:pt x="1351" y="1385"/>
                    </a:lnTo>
                    <a:lnTo>
                      <a:pt x="1323" y="1388"/>
                    </a:lnTo>
                    <a:lnTo>
                      <a:pt x="1304" y="1387"/>
                    </a:lnTo>
                    <a:lnTo>
                      <a:pt x="1285" y="1382"/>
                    </a:lnTo>
                    <a:lnTo>
                      <a:pt x="1268" y="1374"/>
                    </a:lnTo>
                    <a:lnTo>
                      <a:pt x="1166" y="1316"/>
                    </a:lnTo>
                    <a:lnTo>
                      <a:pt x="1134" y="1339"/>
                    </a:lnTo>
                    <a:lnTo>
                      <a:pt x="1100" y="1361"/>
                    </a:lnTo>
                    <a:lnTo>
                      <a:pt x="1065" y="1380"/>
                    </a:lnTo>
                    <a:lnTo>
                      <a:pt x="1029" y="1398"/>
                    </a:lnTo>
                    <a:lnTo>
                      <a:pt x="1029" y="1512"/>
                    </a:lnTo>
                    <a:lnTo>
                      <a:pt x="1026" y="1537"/>
                    </a:lnTo>
                    <a:lnTo>
                      <a:pt x="1017" y="1560"/>
                    </a:lnTo>
                    <a:lnTo>
                      <a:pt x="1004" y="1580"/>
                    </a:lnTo>
                    <a:lnTo>
                      <a:pt x="988" y="1598"/>
                    </a:lnTo>
                    <a:lnTo>
                      <a:pt x="966" y="1611"/>
                    </a:lnTo>
                    <a:lnTo>
                      <a:pt x="944" y="1619"/>
                    </a:lnTo>
                    <a:lnTo>
                      <a:pt x="918" y="1622"/>
                    </a:lnTo>
                    <a:lnTo>
                      <a:pt x="649" y="1622"/>
                    </a:lnTo>
                    <a:lnTo>
                      <a:pt x="624" y="1619"/>
                    </a:lnTo>
                    <a:lnTo>
                      <a:pt x="601" y="1611"/>
                    </a:lnTo>
                    <a:lnTo>
                      <a:pt x="580" y="1598"/>
                    </a:lnTo>
                    <a:lnTo>
                      <a:pt x="563" y="1580"/>
                    </a:lnTo>
                    <a:lnTo>
                      <a:pt x="550" y="1560"/>
                    </a:lnTo>
                    <a:lnTo>
                      <a:pt x="542" y="1537"/>
                    </a:lnTo>
                    <a:lnTo>
                      <a:pt x="539" y="1512"/>
                    </a:lnTo>
                    <a:lnTo>
                      <a:pt x="539" y="1398"/>
                    </a:lnTo>
                    <a:lnTo>
                      <a:pt x="502" y="1380"/>
                    </a:lnTo>
                    <a:lnTo>
                      <a:pt x="467" y="1361"/>
                    </a:lnTo>
                    <a:lnTo>
                      <a:pt x="434" y="1339"/>
                    </a:lnTo>
                    <a:lnTo>
                      <a:pt x="401" y="1316"/>
                    </a:lnTo>
                    <a:lnTo>
                      <a:pt x="306" y="1370"/>
                    </a:lnTo>
                    <a:lnTo>
                      <a:pt x="288" y="1344"/>
                    </a:lnTo>
                    <a:lnTo>
                      <a:pt x="266" y="1320"/>
                    </a:lnTo>
                    <a:lnTo>
                      <a:pt x="290" y="1294"/>
                    </a:lnTo>
                    <a:lnTo>
                      <a:pt x="309" y="1266"/>
                    </a:lnTo>
                    <a:lnTo>
                      <a:pt x="326" y="1235"/>
                    </a:lnTo>
                    <a:lnTo>
                      <a:pt x="337" y="1203"/>
                    </a:lnTo>
                    <a:lnTo>
                      <a:pt x="343" y="1169"/>
                    </a:lnTo>
                    <a:lnTo>
                      <a:pt x="346" y="1135"/>
                    </a:lnTo>
                    <a:lnTo>
                      <a:pt x="344" y="1101"/>
                    </a:lnTo>
                    <a:lnTo>
                      <a:pt x="337" y="1069"/>
                    </a:lnTo>
                    <a:lnTo>
                      <a:pt x="327" y="1037"/>
                    </a:lnTo>
                    <a:lnTo>
                      <a:pt x="311" y="1006"/>
                    </a:lnTo>
                    <a:lnTo>
                      <a:pt x="204" y="821"/>
                    </a:lnTo>
                    <a:lnTo>
                      <a:pt x="190" y="798"/>
                    </a:lnTo>
                    <a:lnTo>
                      <a:pt x="172" y="778"/>
                    </a:lnTo>
                    <a:lnTo>
                      <a:pt x="153" y="759"/>
                    </a:lnTo>
                    <a:lnTo>
                      <a:pt x="156" y="732"/>
                    </a:lnTo>
                    <a:lnTo>
                      <a:pt x="55" y="674"/>
                    </a:lnTo>
                    <a:lnTo>
                      <a:pt x="37" y="660"/>
                    </a:lnTo>
                    <a:lnTo>
                      <a:pt x="22" y="644"/>
                    </a:lnTo>
                    <a:lnTo>
                      <a:pt x="11" y="626"/>
                    </a:lnTo>
                    <a:lnTo>
                      <a:pt x="3" y="606"/>
                    </a:lnTo>
                    <a:lnTo>
                      <a:pt x="0" y="585"/>
                    </a:lnTo>
                    <a:lnTo>
                      <a:pt x="0" y="563"/>
                    </a:lnTo>
                    <a:lnTo>
                      <a:pt x="5" y="543"/>
                    </a:lnTo>
                    <a:lnTo>
                      <a:pt x="14" y="522"/>
                    </a:lnTo>
                    <a:lnTo>
                      <a:pt x="149" y="289"/>
                    </a:lnTo>
                    <a:lnTo>
                      <a:pt x="162" y="271"/>
                    </a:lnTo>
                    <a:lnTo>
                      <a:pt x="178" y="257"/>
                    </a:lnTo>
                    <a:lnTo>
                      <a:pt x="196" y="245"/>
                    </a:lnTo>
                    <a:lnTo>
                      <a:pt x="216" y="237"/>
                    </a:lnTo>
                    <a:lnTo>
                      <a:pt x="231" y="234"/>
                    </a:lnTo>
                    <a:lnTo>
                      <a:pt x="245" y="233"/>
                    </a:lnTo>
                    <a:lnTo>
                      <a:pt x="264" y="235"/>
                    </a:lnTo>
                    <a:lnTo>
                      <a:pt x="283" y="241"/>
                    </a:lnTo>
                    <a:lnTo>
                      <a:pt x="300" y="249"/>
                    </a:lnTo>
                    <a:lnTo>
                      <a:pt x="401" y="307"/>
                    </a:lnTo>
                    <a:lnTo>
                      <a:pt x="434" y="283"/>
                    </a:lnTo>
                    <a:lnTo>
                      <a:pt x="467" y="261"/>
                    </a:lnTo>
                    <a:lnTo>
                      <a:pt x="502" y="242"/>
                    </a:lnTo>
                    <a:lnTo>
                      <a:pt x="539" y="225"/>
                    </a:lnTo>
                    <a:lnTo>
                      <a:pt x="539" y="111"/>
                    </a:lnTo>
                    <a:lnTo>
                      <a:pt x="542" y="85"/>
                    </a:lnTo>
                    <a:lnTo>
                      <a:pt x="550" y="62"/>
                    </a:lnTo>
                    <a:lnTo>
                      <a:pt x="563" y="41"/>
                    </a:lnTo>
                    <a:lnTo>
                      <a:pt x="580" y="24"/>
                    </a:lnTo>
                    <a:lnTo>
                      <a:pt x="601" y="11"/>
                    </a:lnTo>
                    <a:lnTo>
                      <a:pt x="624" y="3"/>
                    </a:lnTo>
                    <a:lnTo>
                      <a:pt x="6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sp3d extrusionH="438150"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791" y="905"/>
                <a:ext cx="155" cy="161"/>
              </a:xfrm>
              <a:custGeom>
                <a:avLst/>
                <a:gdLst>
                  <a:gd name="T0" fmla="*/ 545 w 1244"/>
                  <a:gd name="T1" fmla="*/ 413 h 1287"/>
                  <a:gd name="T2" fmla="*/ 451 w 1244"/>
                  <a:gd name="T3" fmla="*/ 471 h 1287"/>
                  <a:gd name="T4" fmla="*/ 392 w 1244"/>
                  <a:gd name="T5" fmla="*/ 566 h 1287"/>
                  <a:gd name="T6" fmla="*/ 383 w 1244"/>
                  <a:gd name="T7" fmla="*/ 683 h 1287"/>
                  <a:gd name="T8" fmla="*/ 427 w 1244"/>
                  <a:gd name="T9" fmla="*/ 786 h 1287"/>
                  <a:gd name="T10" fmla="*/ 511 w 1244"/>
                  <a:gd name="T11" fmla="*/ 859 h 1287"/>
                  <a:gd name="T12" fmla="*/ 622 w 1244"/>
                  <a:gd name="T13" fmla="*/ 885 h 1287"/>
                  <a:gd name="T14" fmla="*/ 734 w 1244"/>
                  <a:gd name="T15" fmla="*/ 859 h 1287"/>
                  <a:gd name="T16" fmla="*/ 818 w 1244"/>
                  <a:gd name="T17" fmla="*/ 786 h 1287"/>
                  <a:gd name="T18" fmla="*/ 862 w 1244"/>
                  <a:gd name="T19" fmla="*/ 683 h 1287"/>
                  <a:gd name="T20" fmla="*/ 853 w 1244"/>
                  <a:gd name="T21" fmla="*/ 566 h 1287"/>
                  <a:gd name="T22" fmla="*/ 794 w 1244"/>
                  <a:gd name="T23" fmla="*/ 471 h 1287"/>
                  <a:gd name="T24" fmla="*/ 699 w 1244"/>
                  <a:gd name="T25" fmla="*/ 413 h 1287"/>
                  <a:gd name="T26" fmla="*/ 516 w 1244"/>
                  <a:gd name="T27" fmla="*/ 0 h 1287"/>
                  <a:gd name="T28" fmla="*/ 774 w 1244"/>
                  <a:gd name="T29" fmla="*/ 11 h 1287"/>
                  <a:gd name="T30" fmla="*/ 814 w 1244"/>
                  <a:gd name="T31" fmla="*/ 64 h 1287"/>
                  <a:gd name="T32" fmla="*/ 856 w 1244"/>
                  <a:gd name="T33" fmla="*/ 196 h 1287"/>
                  <a:gd name="T34" fmla="*/ 1007 w 1244"/>
                  <a:gd name="T35" fmla="*/ 197 h 1287"/>
                  <a:gd name="T36" fmla="*/ 1068 w 1244"/>
                  <a:gd name="T37" fmla="*/ 187 h 1287"/>
                  <a:gd name="T38" fmla="*/ 1115 w 1244"/>
                  <a:gd name="T39" fmla="*/ 213 h 1287"/>
                  <a:gd name="T40" fmla="*/ 1241 w 1244"/>
                  <a:gd name="T41" fmla="*/ 435 h 1287"/>
                  <a:gd name="T42" fmla="*/ 1235 w 1244"/>
                  <a:gd name="T43" fmla="*/ 497 h 1287"/>
                  <a:gd name="T44" fmla="*/ 1201 w 1244"/>
                  <a:gd name="T45" fmla="*/ 534 h 1287"/>
                  <a:gd name="T46" fmla="*/ 1126 w 1244"/>
                  <a:gd name="T47" fmla="*/ 643 h 1287"/>
                  <a:gd name="T48" fmla="*/ 1201 w 1244"/>
                  <a:gd name="T49" fmla="*/ 752 h 1287"/>
                  <a:gd name="T50" fmla="*/ 1239 w 1244"/>
                  <a:gd name="T51" fmla="*/ 796 h 1287"/>
                  <a:gd name="T52" fmla="*/ 1241 w 1244"/>
                  <a:gd name="T53" fmla="*/ 853 h 1287"/>
                  <a:gd name="T54" fmla="*/ 1116 w 1244"/>
                  <a:gd name="T55" fmla="*/ 1072 h 1287"/>
                  <a:gd name="T56" fmla="*/ 1073 w 1244"/>
                  <a:gd name="T57" fmla="*/ 1099 h 1287"/>
                  <a:gd name="T58" fmla="*/ 1020 w 1244"/>
                  <a:gd name="T59" fmla="*/ 1096 h 1287"/>
                  <a:gd name="T60" fmla="*/ 891 w 1244"/>
                  <a:gd name="T61" fmla="*/ 1068 h 1287"/>
                  <a:gd name="T62" fmla="*/ 817 w 1244"/>
                  <a:gd name="T63" fmla="*/ 1199 h 1287"/>
                  <a:gd name="T64" fmla="*/ 791 w 1244"/>
                  <a:gd name="T65" fmla="*/ 1261 h 1287"/>
                  <a:gd name="T66" fmla="*/ 729 w 1244"/>
                  <a:gd name="T67" fmla="*/ 1287 h 1287"/>
                  <a:gd name="T68" fmla="*/ 471 w 1244"/>
                  <a:gd name="T69" fmla="*/ 1275 h 1287"/>
                  <a:gd name="T70" fmla="*/ 431 w 1244"/>
                  <a:gd name="T71" fmla="*/ 1222 h 1287"/>
                  <a:gd name="T72" fmla="*/ 389 w 1244"/>
                  <a:gd name="T73" fmla="*/ 1090 h 1287"/>
                  <a:gd name="T74" fmla="*/ 238 w 1244"/>
                  <a:gd name="T75" fmla="*/ 1089 h 1287"/>
                  <a:gd name="T76" fmla="*/ 172 w 1244"/>
                  <a:gd name="T77" fmla="*/ 1099 h 1287"/>
                  <a:gd name="T78" fmla="*/ 129 w 1244"/>
                  <a:gd name="T79" fmla="*/ 1072 h 1287"/>
                  <a:gd name="T80" fmla="*/ 3 w 1244"/>
                  <a:gd name="T81" fmla="*/ 853 h 1287"/>
                  <a:gd name="T82" fmla="*/ 6 w 1244"/>
                  <a:gd name="T83" fmla="*/ 796 h 1287"/>
                  <a:gd name="T84" fmla="*/ 44 w 1244"/>
                  <a:gd name="T85" fmla="*/ 752 h 1287"/>
                  <a:gd name="T86" fmla="*/ 119 w 1244"/>
                  <a:gd name="T87" fmla="*/ 643 h 1287"/>
                  <a:gd name="T88" fmla="*/ 44 w 1244"/>
                  <a:gd name="T89" fmla="*/ 534 h 1287"/>
                  <a:gd name="T90" fmla="*/ 6 w 1244"/>
                  <a:gd name="T91" fmla="*/ 490 h 1287"/>
                  <a:gd name="T92" fmla="*/ 3 w 1244"/>
                  <a:gd name="T93" fmla="*/ 433 h 1287"/>
                  <a:gd name="T94" fmla="*/ 129 w 1244"/>
                  <a:gd name="T95" fmla="*/ 214 h 1287"/>
                  <a:gd name="T96" fmla="*/ 172 w 1244"/>
                  <a:gd name="T97" fmla="*/ 188 h 1287"/>
                  <a:gd name="T98" fmla="*/ 225 w 1244"/>
                  <a:gd name="T99" fmla="*/ 190 h 1287"/>
                  <a:gd name="T100" fmla="*/ 353 w 1244"/>
                  <a:gd name="T101" fmla="*/ 218 h 1287"/>
                  <a:gd name="T102" fmla="*/ 428 w 1244"/>
                  <a:gd name="T103" fmla="*/ 87 h 1287"/>
                  <a:gd name="T104" fmla="*/ 454 w 1244"/>
                  <a:gd name="T105" fmla="*/ 25 h 1287"/>
                  <a:gd name="T106" fmla="*/ 516 w 1244"/>
                  <a:gd name="T107" fmla="*/ 0 h 1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44" h="1287">
                    <a:moveTo>
                      <a:pt x="622" y="401"/>
                    </a:moveTo>
                    <a:lnTo>
                      <a:pt x="583" y="404"/>
                    </a:lnTo>
                    <a:lnTo>
                      <a:pt x="545" y="413"/>
                    </a:lnTo>
                    <a:lnTo>
                      <a:pt x="511" y="428"/>
                    </a:lnTo>
                    <a:lnTo>
                      <a:pt x="479" y="447"/>
                    </a:lnTo>
                    <a:lnTo>
                      <a:pt x="451" y="471"/>
                    </a:lnTo>
                    <a:lnTo>
                      <a:pt x="427" y="500"/>
                    </a:lnTo>
                    <a:lnTo>
                      <a:pt x="408" y="532"/>
                    </a:lnTo>
                    <a:lnTo>
                      <a:pt x="392" y="566"/>
                    </a:lnTo>
                    <a:lnTo>
                      <a:pt x="383" y="604"/>
                    </a:lnTo>
                    <a:lnTo>
                      <a:pt x="380" y="643"/>
                    </a:lnTo>
                    <a:lnTo>
                      <a:pt x="383" y="683"/>
                    </a:lnTo>
                    <a:lnTo>
                      <a:pt x="392" y="720"/>
                    </a:lnTo>
                    <a:lnTo>
                      <a:pt x="408" y="754"/>
                    </a:lnTo>
                    <a:lnTo>
                      <a:pt x="427" y="786"/>
                    </a:lnTo>
                    <a:lnTo>
                      <a:pt x="451" y="815"/>
                    </a:lnTo>
                    <a:lnTo>
                      <a:pt x="479" y="839"/>
                    </a:lnTo>
                    <a:lnTo>
                      <a:pt x="511" y="859"/>
                    </a:lnTo>
                    <a:lnTo>
                      <a:pt x="545" y="873"/>
                    </a:lnTo>
                    <a:lnTo>
                      <a:pt x="583" y="882"/>
                    </a:lnTo>
                    <a:lnTo>
                      <a:pt x="622" y="885"/>
                    </a:lnTo>
                    <a:lnTo>
                      <a:pt x="662" y="882"/>
                    </a:lnTo>
                    <a:lnTo>
                      <a:pt x="699" y="873"/>
                    </a:lnTo>
                    <a:lnTo>
                      <a:pt x="734" y="859"/>
                    </a:lnTo>
                    <a:lnTo>
                      <a:pt x="766" y="839"/>
                    </a:lnTo>
                    <a:lnTo>
                      <a:pt x="794" y="815"/>
                    </a:lnTo>
                    <a:lnTo>
                      <a:pt x="818" y="786"/>
                    </a:lnTo>
                    <a:lnTo>
                      <a:pt x="838" y="754"/>
                    </a:lnTo>
                    <a:lnTo>
                      <a:pt x="853" y="720"/>
                    </a:lnTo>
                    <a:lnTo>
                      <a:pt x="862" y="683"/>
                    </a:lnTo>
                    <a:lnTo>
                      <a:pt x="865" y="643"/>
                    </a:lnTo>
                    <a:lnTo>
                      <a:pt x="862" y="604"/>
                    </a:lnTo>
                    <a:lnTo>
                      <a:pt x="853" y="566"/>
                    </a:lnTo>
                    <a:lnTo>
                      <a:pt x="838" y="532"/>
                    </a:lnTo>
                    <a:lnTo>
                      <a:pt x="818" y="500"/>
                    </a:lnTo>
                    <a:lnTo>
                      <a:pt x="794" y="471"/>
                    </a:lnTo>
                    <a:lnTo>
                      <a:pt x="766" y="447"/>
                    </a:lnTo>
                    <a:lnTo>
                      <a:pt x="734" y="428"/>
                    </a:lnTo>
                    <a:lnTo>
                      <a:pt x="699" y="413"/>
                    </a:lnTo>
                    <a:lnTo>
                      <a:pt x="662" y="404"/>
                    </a:lnTo>
                    <a:lnTo>
                      <a:pt x="622" y="401"/>
                    </a:lnTo>
                    <a:close/>
                    <a:moveTo>
                      <a:pt x="516" y="0"/>
                    </a:moveTo>
                    <a:lnTo>
                      <a:pt x="729" y="0"/>
                    </a:lnTo>
                    <a:lnTo>
                      <a:pt x="753" y="3"/>
                    </a:lnTo>
                    <a:lnTo>
                      <a:pt x="774" y="11"/>
                    </a:lnTo>
                    <a:lnTo>
                      <a:pt x="791" y="25"/>
                    </a:lnTo>
                    <a:lnTo>
                      <a:pt x="805" y="43"/>
                    </a:lnTo>
                    <a:lnTo>
                      <a:pt x="814" y="64"/>
                    </a:lnTo>
                    <a:lnTo>
                      <a:pt x="817" y="87"/>
                    </a:lnTo>
                    <a:lnTo>
                      <a:pt x="817" y="177"/>
                    </a:lnTo>
                    <a:lnTo>
                      <a:pt x="856" y="196"/>
                    </a:lnTo>
                    <a:lnTo>
                      <a:pt x="891" y="218"/>
                    </a:lnTo>
                    <a:lnTo>
                      <a:pt x="926" y="243"/>
                    </a:lnTo>
                    <a:lnTo>
                      <a:pt x="1007" y="197"/>
                    </a:lnTo>
                    <a:lnTo>
                      <a:pt x="1028" y="188"/>
                    </a:lnTo>
                    <a:lnTo>
                      <a:pt x="1051" y="184"/>
                    </a:lnTo>
                    <a:lnTo>
                      <a:pt x="1068" y="187"/>
                    </a:lnTo>
                    <a:lnTo>
                      <a:pt x="1085" y="192"/>
                    </a:lnTo>
                    <a:lnTo>
                      <a:pt x="1102" y="201"/>
                    </a:lnTo>
                    <a:lnTo>
                      <a:pt x="1115" y="213"/>
                    </a:lnTo>
                    <a:lnTo>
                      <a:pt x="1126" y="228"/>
                    </a:lnTo>
                    <a:lnTo>
                      <a:pt x="1233" y="413"/>
                    </a:lnTo>
                    <a:lnTo>
                      <a:pt x="1241" y="435"/>
                    </a:lnTo>
                    <a:lnTo>
                      <a:pt x="1244" y="457"/>
                    </a:lnTo>
                    <a:lnTo>
                      <a:pt x="1242" y="481"/>
                    </a:lnTo>
                    <a:lnTo>
                      <a:pt x="1235" y="497"/>
                    </a:lnTo>
                    <a:lnTo>
                      <a:pt x="1227" y="511"/>
                    </a:lnTo>
                    <a:lnTo>
                      <a:pt x="1215" y="524"/>
                    </a:lnTo>
                    <a:lnTo>
                      <a:pt x="1201" y="534"/>
                    </a:lnTo>
                    <a:lnTo>
                      <a:pt x="1120" y="581"/>
                    </a:lnTo>
                    <a:lnTo>
                      <a:pt x="1124" y="611"/>
                    </a:lnTo>
                    <a:lnTo>
                      <a:pt x="1126" y="643"/>
                    </a:lnTo>
                    <a:lnTo>
                      <a:pt x="1124" y="675"/>
                    </a:lnTo>
                    <a:lnTo>
                      <a:pt x="1120" y="705"/>
                    </a:lnTo>
                    <a:lnTo>
                      <a:pt x="1201" y="752"/>
                    </a:lnTo>
                    <a:lnTo>
                      <a:pt x="1217" y="765"/>
                    </a:lnTo>
                    <a:lnTo>
                      <a:pt x="1230" y="780"/>
                    </a:lnTo>
                    <a:lnTo>
                      <a:pt x="1239" y="796"/>
                    </a:lnTo>
                    <a:lnTo>
                      <a:pt x="1243" y="816"/>
                    </a:lnTo>
                    <a:lnTo>
                      <a:pt x="1244" y="835"/>
                    </a:lnTo>
                    <a:lnTo>
                      <a:pt x="1241" y="853"/>
                    </a:lnTo>
                    <a:lnTo>
                      <a:pt x="1233" y="873"/>
                    </a:lnTo>
                    <a:lnTo>
                      <a:pt x="1126" y="1058"/>
                    </a:lnTo>
                    <a:lnTo>
                      <a:pt x="1116" y="1072"/>
                    </a:lnTo>
                    <a:lnTo>
                      <a:pt x="1104" y="1083"/>
                    </a:lnTo>
                    <a:lnTo>
                      <a:pt x="1089" y="1092"/>
                    </a:lnTo>
                    <a:lnTo>
                      <a:pt x="1073" y="1099"/>
                    </a:lnTo>
                    <a:lnTo>
                      <a:pt x="1051" y="1102"/>
                    </a:lnTo>
                    <a:lnTo>
                      <a:pt x="1035" y="1101"/>
                    </a:lnTo>
                    <a:lnTo>
                      <a:pt x="1020" y="1096"/>
                    </a:lnTo>
                    <a:lnTo>
                      <a:pt x="1007" y="1089"/>
                    </a:lnTo>
                    <a:lnTo>
                      <a:pt x="926" y="1043"/>
                    </a:lnTo>
                    <a:lnTo>
                      <a:pt x="891" y="1068"/>
                    </a:lnTo>
                    <a:lnTo>
                      <a:pt x="856" y="1090"/>
                    </a:lnTo>
                    <a:lnTo>
                      <a:pt x="817" y="1109"/>
                    </a:lnTo>
                    <a:lnTo>
                      <a:pt x="817" y="1199"/>
                    </a:lnTo>
                    <a:lnTo>
                      <a:pt x="814" y="1222"/>
                    </a:lnTo>
                    <a:lnTo>
                      <a:pt x="805" y="1244"/>
                    </a:lnTo>
                    <a:lnTo>
                      <a:pt x="791" y="1261"/>
                    </a:lnTo>
                    <a:lnTo>
                      <a:pt x="774" y="1275"/>
                    </a:lnTo>
                    <a:lnTo>
                      <a:pt x="753" y="1283"/>
                    </a:lnTo>
                    <a:lnTo>
                      <a:pt x="729" y="1287"/>
                    </a:lnTo>
                    <a:lnTo>
                      <a:pt x="516" y="1287"/>
                    </a:lnTo>
                    <a:lnTo>
                      <a:pt x="492" y="1283"/>
                    </a:lnTo>
                    <a:lnTo>
                      <a:pt x="471" y="1275"/>
                    </a:lnTo>
                    <a:lnTo>
                      <a:pt x="454" y="1261"/>
                    </a:lnTo>
                    <a:lnTo>
                      <a:pt x="440" y="1244"/>
                    </a:lnTo>
                    <a:lnTo>
                      <a:pt x="431" y="1222"/>
                    </a:lnTo>
                    <a:lnTo>
                      <a:pt x="428" y="1199"/>
                    </a:lnTo>
                    <a:lnTo>
                      <a:pt x="428" y="1109"/>
                    </a:lnTo>
                    <a:lnTo>
                      <a:pt x="389" y="1090"/>
                    </a:lnTo>
                    <a:lnTo>
                      <a:pt x="353" y="1068"/>
                    </a:lnTo>
                    <a:lnTo>
                      <a:pt x="319" y="1043"/>
                    </a:lnTo>
                    <a:lnTo>
                      <a:pt x="238" y="1089"/>
                    </a:lnTo>
                    <a:lnTo>
                      <a:pt x="218" y="1099"/>
                    </a:lnTo>
                    <a:lnTo>
                      <a:pt x="194" y="1102"/>
                    </a:lnTo>
                    <a:lnTo>
                      <a:pt x="172" y="1099"/>
                    </a:lnTo>
                    <a:lnTo>
                      <a:pt x="155" y="1092"/>
                    </a:lnTo>
                    <a:lnTo>
                      <a:pt x="141" y="1083"/>
                    </a:lnTo>
                    <a:lnTo>
                      <a:pt x="129" y="1072"/>
                    </a:lnTo>
                    <a:lnTo>
                      <a:pt x="119" y="1058"/>
                    </a:lnTo>
                    <a:lnTo>
                      <a:pt x="12" y="873"/>
                    </a:lnTo>
                    <a:lnTo>
                      <a:pt x="3" y="853"/>
                    </a:lnTo>
                    <a:lnTo>
                      <a:pt x="0" y="834"/>
                    </a:lnTo>
                    <a:lnTo>
                      <a:pt x="1" y="816"/>
                    </a:lnTo>
                    <a:lnTo>
                      <a:pt x="6" y="796"/>
                    </a:lnTo>
                    <a:lnTo>
                      <a:pt x="15" y="779"/>
                    </a:lnTo>
                    <a:lnTo>
                      <a:pt x="28" y="765"/>
                    </a:lnTo>
                    <a:lnTo>
                      <a:pt x="44" y="752"/>
                    </a:lnTo>
                    <a:lnTo>
                      <a:pt x="125" y="705"/>
                    </a:lnTo>
                    <a:lnTo>
                      <a:pt x="121" y="675"/>
                    </a:lnTo>
                    <a:lnTo>
                      <a:pt x="119" y="643"/>
                    </a:lnTo>
                    <a:lnTo>
                      <a:pt x="121" y="611"/>
                    </a:lnTo>
                    <a:lnTo>
                      <a:pt x="125" y="581"/>
                    </a:lnTo>
                    <a:lnTo>
                      <a:pt x="44" y="534"/>
                    </a:lnTo>
                    <a:lnTo>
                      <a:pt x="28" y="521"/>
                    </a:lnTo>
                    <a:lnTo>
                      <a:pt x="15" y="506"/>
                    </a:lnTo>
                    <a:lnTo>
                      <a:pt x="6" y="490"/>
                    </a:lnTo>
                    <a:lnTo>
                      <a:pt x="1" y="470"/>
                    </a:lnTo>
                    <a:lnTo>
                      <a:pt x="0" y="452"/>
                    </a:lnTo>
                    <a:lnTo>
                      <a:pt x="3" y="433"/>
                    </a:lnTo>
                    <a:lnTo>
                      <a:pt x="12" y="413"/>
                    </a:lnTo>
                    <a:lnTo>
                      <a:pt x="119" y="228"/>
                    </a:lnTo>
                    <a:lnTo>
                      <a:pt x="129" y="214"/>
                    </a:lnTo>
                    <a:lnTo>
                      <a:pt x="141" y="203"/>
                    </a:lnTo>
                    <a:lnTo>
                      <a:pt x="155" y="194"/>
                    </a:lnTo>
                    <a:lnTo>
                      <a:pt x="172" y="188"/>
                    </a:lnTo>
                    <a:lnTo>
                      <a:pt x="195" y="184"/>
                    </a:lnTo>
                    <a:lnTo>
                      <a:pt x="210" y="185"/>
                    </a:lnTo>
                    <a:lnTo>
                      <a:pt x="225" y="190"/>
                    </a:lnTo>
                    <a:lnTo>
                      <a:pt x="238" y="197"/>
                    </a:lnTo>
                    <a:lnTo>
                      <a:pt x="319" y="243"/>
                    </a:lnTo>
                    <a:lnTo>
                      <a:pt x="353" y="218"/>
                    </a:lnTo>
                    <a:lnTo>
                      <a:pt x="389" y="196"/>
                    </a:lnTo>
                    <a:lnTo>
                      <a:pt x="428" y="177"/>
                    </a:lnTo>
                    <a:lnTo>
                      <a:pt x="428" y="87"/>
                    </a:lnTo>
                    <a:lnTo>
                      <a:pt x="431" y="64"/>
                    </a:lnTo>
                    <a:lnTo>
                      <a:pt x="440" y="43"/>
                    </a:lnTo>
                    <a:lnTo>
                      <a:pt x="454" y="25"/>
                    </a:lnTo>
                    <a:lnTo>
                      <a:pt x="471" y="11"/>
                    </a:lnTo>
                    <a:lnTo>
                      <a:pt x="492" y="3"/>
                    </a:lnTo>
                    <a:lnTo>
                      <a:pt x="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sp3d extrusionH="438150"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Freeform 20"/>
            <p:cNvSpPr>
              <a:spLocks noEditPoints="1"/>
            </p:cNvSpPr>
            <p:nvPr/>
          </p:nvSpPr>
          <p:spPr bwMode="auto">
            <a:xfrm>
              <a:off x="5440737" y="2066616"/>
              <a:ext cx="333375" cy="433388"/>
            </a:xfrm>
            <a:custGeom>
              <a:avLst/>
              <a:gdLst>
                <a:gd name="T0" fmla="*/ 1233 w 2527"/>
                <a:gd name="T1" fmla="*/ 1983 h 3548"/>
                <a:gd name="T2" fmla="*/ 1126 w 2527"/>
                <a:gd name="T3" fmla="*/ 2015 h 3548"/>
                <a:gd name="T4" fmla="*/ 1041 w 2527"/>
                <a:gd name="T5" fmla="*/ 2090 h 3548"/>
                <a:gd name="T6" fmla="*/ 991 w 2527"/>
                <a:gd name="T7" fmla="*/ 2197 h 3548"/>
                <a:gd name="T8" fmla="*/ 982 w 2527"/>
                <a:gd name="T9" fmla="*/ 2319 h 3548"/>
                <a:gd name="T10" fmla="*/ 1017 w 2527"/>
                <a:gd name="T11" fmla="*/ 2428 h 3548"/>
                <a:gd name="T12" fmla="*/ 1060 w 2527"/>
                <a:gd name="T13" fmla="*/ 2978 h 3548"/>
                <a:gd name="T14" fmla="*/ 1081 w 2527"/>
                <a:gd name="T15" fmla="*/ 3043 h 3548"/>
                <a:gd name="T16" fmla="*/ 1134 w 2527"/>
                <a:gd name="T17" fmla="*/ 3080 h 3548"/>
                <a:gd name="T18" fmla="*/ 1393 w 2527"/>
                <a:gd name="T19" fmla="*/ 3080 h 3548"/>
                <a:gd name="T20" fmla="*/ 1446 w 2527"/>
                <a:gd name="T21" fmla="*/ 3043 h 3548"/>
                <a:gd name="T22" fmla="*/ 1467 w 2527"/>
                <a:gd name="T23" fmla="*/ 2978 h 3548"/>
                <a:gd name="T24" fmla="*/ 1510 w 2527"/>
                <a:gd name="T25" fmla="*/ 2428 h 3548"/>
                <a:gd name="T26" fmla="*/ 1545 w 2527"/>
                <a:gd name="T27" fmla="*/ 2319 h 3548"/>
                <a:gd name="T28" fmla="*/ 1536 w 2527"/>
                <a:gd name="T29" fmla="*/ 2197 h 3548"/>
                <a:gd name="T30" fmla="*/ 1486 w 2527"/>
                <a:gd name="T31" fmla="*/ 2090 h 3548"/>
                <a:gd name="T32" fmla="*/ 1401 w 2527"/>
                <a:gd name="T33" fmla="*/ 2015 h 3548"/>
                <a:gd name="T34" fmla="*/ 1294 w 2527"/>
                <a:gd name="T35" fmla="*/ 1983 h 3548"/>
                <a:gd name="T36" fmla="*/ 1263 w 2527"/>
                <a:gd name="T37" fmla="*/ 458 h 3548"/>
                <a:gd name="T38" fmla="*/ 1086 w 2527"/>
                <a:gd name="T39" fmla="*/ 488 h 3548"/>
                <a:gd name="T40" fmla="*/ 929 w 2527"/>
                <a:gd name="T41" fmla="*/ 570 h 3548"/>
                <a:gd name="T42" fmla="*/ 802 w 2527"/>
                <a:gd name="T43" fmla="*/ 697 h 3548"/>
                <a:gd name="T44" fmla="*/ 712 w 2527"/>
                <a:gd name="T45" fmla="*/ 857 h 3548"/>
                <a:gd name="T46" fmla="*/ 668 w 2527"/>
                <a:gd name="T47" fmla="*/ 1043 h 3548"/>
                <a:gd name="T48" fmla="*/ 1862 w 2527"/>
                <a:gd name="T49" fmla="*/ 1433 h 3548"/>
                <a:gd name="T50" fmla="*/ 1849 w 2527"/>
                <a:gd name="T51" fmla="*/ 979 h 3548"/>
                <a:gd name="T52" fmla="*/ 1789 w 2527"/>
                <a:gd name="T53" fmla="*/ 800 h 3548"/>
                <a:gd name="T54" fmla="*/ 1686 w 2527"/>
                <a:gd name="T55" fmla="*/ 650 h 3548"/>
                <a:gd name="T56" fmla="*/ 1549 w 2527"/>
                <a:gd name="T57" fmla="*/ 538 h 3548"/>
                <a:gd name="T58" fmla="*/ 1384 w 2527"/>
                <a:gd name="T59" fmla="*/ 472 h 3548"/>
                <a:gd name="T60" fmla="*/ 1262 w 2527"/>
                <a:gd name="T61" fmla="*/ 0 h 3548"/>
                <a:gd name="T62" fmla="*/ 1294 w 2527"/>
                <a:gd name="T63" fmla="*/ 0 h 3548"/>
                <a:gd name="T64" fmla="*/ 1522 w 2527"/>
                <a:gd name="T65" fmla="*/ 34 h 3548"/>
                <a:gd name="T66" fmla="*/ 1731 w 2527"/>
                <a:gd name="T67" fmla="*/ 120 h 3548"/>
                <a:gd name="T68" fmla="*/ 1914 w 2527"/>
                <a:gd name="T69" fmla="*/ 253 h 3548"/>
                <a:gd name="T70" fmla="*/ 2067 w 2527"/>
                <a:gd name="T71" fmla="*/ 426 h 3548"/>
                <a:gd name="T72" fmla="*/ 2184 w 2527"/>
                <a:gd name="T73" fmla="*/ 630 h 3548"/>
                <a:gd name="T74" fmla="*/ 2258 w 2527"/>
                <a:gd name="T75" fmla="*/ 861 h 3548"/>
                <a:gd name="T76" fmla="*/ 2284 w 2527"/>
                <a:gd name="T77" fmla="*/ 1110 h 3548"/>
                <a:gd name="T78" fmla="*/ 2377 w 2527"/>
                <a:gd name="T79" fmla="*/ 1436 h 3548"/>
                <a:gd name="T80" fmla="*/ 2453 w 2527"/>
                <a:gd name="T81" fmla="*/ 1480 h 3548"/>
                <a:gd name="T82" fmla="*/ 2507 w 2527"/>
                <a:gd name="T83" fmla="*/ 1566 h 3548"/>
                <a:gd name="T84" fmla="*/ 2527 w 2527"/>
                <a:gd name="T85" fmla="*/ 1679 h 3548"/>
                <a:gd name="T86" fmla="*/ 2518 w 2527"/>
                <a:gd name="T87" fmla="*/ 3379 h 3548"/>
                <a:gd name="T88" fmla="*/ 2474 w 2527"/>
                <a:gd name="T89" fmla="*/ 3475 h 3548"/>
                <a:gd name="T90" fmla="*/ 2404 w 2527"/>
                <a:gd name="T91" fmla="*/ 3535 h 3548"/>
                <a:gd name="T92" fmla="*/ 179 w 2527"/>
                <a:gd name="T93" fmla="*/ 3548 h 3548"/>
                <a:gd name="T94" fmla="*/ 97 w 2527"/>
                <a:gd name="T95" fmla="*/ 3520 h 3548"/>
                <a:gd name="T96" fmla="*/ 35 w 2527"/>
                <a:gd name="T97" fmla="*/ 3447 h 3548"/>
                <a:gd name="T98" fmla="*/ 2 w 2527"/>
                <a:gd name="T99" fmla="*/ 3341 h 3548"/>
                <a:gd name="T100" fmla="*/ 2 w 2527"/>
                <a:gd name="T101" fmla="*/ 1639 h 3548"/>
                <a:gd name="T102" fmla="*/ 35 w 2527"/>
                <a:gd name="T103" fmla="*/ 1534 h 3548"/>
                <a:gd name="T104" fmla="*/ 97 w 2527"/>
                <a:gd name="T105" fmla="*/ 1461 h 3548"/>
                <a:gd name="T106" fmla="*/ 179 w 2527"/>
                <a:gd name="T107" fmla="*/ 1433 h 3548"/>
                <a:gd name="T108" fmla="*/ 246 w 2527"/>
                <a:gd name="T109" fmla="*/ 1025 h 3548"/>
                <a:gd name="T110" fmla="*/ 289 w 2527"/>
                <a:gd name="T111" fmla="*/ 781 h 3548"/>
                <a:gd name="T112" fmla="*/ 378 w 2527"/>
                <a:gd name="T113" fmla="*/ 558 h 3548"/>
                <a:gd name="T114" fmla="*/ 507 w 2527"/>
                <a:gd name="T115" fmla="*/ 364 h 3548"/>
                <a:gd name="T116" fmla="*/ 671 w 2527"/>
                <a:gd name="T117" fmla="*/ 204 h 3548"/>
                <a:gd name="T118" fmla="*/ 863 w 2527"/>
                <a:gd name="T119" fmla="*/ 87 h 3548"/>
                <a:gd name="T120" fmla="*/ 1079 w 2527"/>
                <a:gd name="T121" fmla="*/ 17 h 3548"/>
                <a:gd name="T122" fmla="*/ 1247 w 2527"/>
                <a:gd name="T123" fmla="*/ 0 h 3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27" h="3548">
                  <a:moveTo>
                    <a:pt x="1263" y="1983"/>
                  </a:moveTo>
                  <a:lnTo>
                    <a:pt x="1247" y="1983"/>
                  </a:lnTo>
                  <a:lnTo>
                    <a:pt x="1233" y="1983"/>
                  </a:lnTo>
                  <a:lnTo>
                    <a:pt x="1195" y="1988"/>
                  </a:lnTo>
                  <a:lnTo>
                    <a:pt x="1159" y="1998"/>
                  </a:lnTo>
                  <a:lnTo>
                    <a:pt x="1126" y="2015"/>
                  </a:lnTo>
                  <a:lnTo>
                    <a:pt x="1094" y="2035"/>
                  </a:lnTo>
                  <a:lnTo>
                    <a:pt x="1066" y="2061"/>
                  </a:lnTo>
                  <a:lnTo>
                    <a:pt x="1041" y="2090"/>
                  </a:lnTo>
                  <a:lnTo>
                    <a:pt x="1020" y="2122"/>
                  </a:lnTo>
                  <a:lnTo>
                    <a:pt x="1003" y="2158"/>
                  </a:lnTo>
                  <a:lnTo>
                    <a:pt x="991" y="2197"/>
                  </a:lnTo>
                  <a:lnTo>
                    <a:pt x="983" y="2237"/>
                  </a:lnTo>
                  <a:lnTo>
                    <a:pt x="980" y="2279"/>
                  </a:lnTo>
                  <a:lnTo>
                    <a:pt x="982" y="2319"/>
                  </a:lnTo>
                  <a:lnTo>
                    <a:pt x="990" y="2358"/>
                  </a:lnTo>
                  <a:lnTo>
                    <a:pt x="1001" y="2394"/>
                  </a:lnTo>
                  <a:lnTo>
                    <a:pt x="1017" y="2428"/>
                  </a:lnTo>
                  <a:lnTo>
                    <a:pt x="1036" y="2460"/>
                  </a:lnTo>
                  <a:lnTo>
                    <a:pt x="1060" y="2488"/>
                  </a:lnTo>
                  <a:lnTo>
                    <a:pt x="1060" y="2978"/>
                  </a:lnTo>
                  <a:lnTo>
                    <a:pt x="1062" y="3002"/>
                  </a:lnTo>
                  <a:lnTo>
                    <a:pt x="1070" y="3024"/>
                  </a:lnTo>
                  <a:lnTo>
                    <a:pt x="1081" y="3043"/>
                  </a:lnTo>
                  <a:lnTo>
                    <a:pt x="1096" y="3059"/>
                  </a:lnTo>
                  <a:lnTo>
                    <a:pt x="1114" y="3071"/>
                  </a:lnTo>
                  <a:lnTo>
                    <a:pt x="1134" y="3080"/>
                  </a:lnTo>
                  <a:lnTo>
                    <a:pt x="1156" y="3082"/>
                  </a:lnTo>
                  <a:lnTo>
                    <a:pt x="1371" y="3082"/>
                  </a:lnTo>
                  <a:lnTo>
                    <a:pt x="1393" y="3080"/>
                  </a:lnTo>
                  <a:lnTo>
                    <a:pt x="1413" y="3071"/>
                  </a:lnTo>
                  <a:lnTo>
                    <a:pt x="1431" y="3059"/>
                  </a:lnTo>
                  <a:lnTo>
                    <a:pt x="1446" y="3043"/>
                  </a:lnTo>
                  <a:lnTo>
                    <a:pt x="1457" y="3024"/>
                  </a:lnTo>
                  <a:lnTo>
                    <a:pt x="1464" y="3002"/>
                  </a:lnTo>
                  <a:lnTo>
                    <a:pt x="1467" y="2978"/>
                  </a:lnTo>
                  <a:lnTo>
                    <a:pt x="1467" y="2488"/>
                  </a:lnTo>
                  <a:lnTo>
                    <a:pt x="1490" y="2460"/>
                  </a:lnTo>
                  <a:lnTo>
                    <a:pt x="1510" y="2428"/>
                  </a:lnTo>
                  <a:lnTo>
                    <a:pt x="1526" y="2394"/>
                  </a:lnTo>
                  <a:lnTo>
                    <a:pt x="1537" y="2358"/>
                  </a:lnTo>
                  <a:lnTo>
                    <a:pt x="1545" y="2319"/>
                  </a:lnTo>
                  <a:lnTo>
                    <a:pt x="1547" y="2279"/>
                  </a:lnTo>
                  <a:lnTo>
                    <a:pt x="1544" y="2237"/>
                  </a:lnTo>
                  <a:lnTo>
                    <a:pt x="1536" y="2197"/>
                  </a:lnTo>
                  <a:lnTo>
                    <a:pt x="1524" y="2158"/>
                  </a:lnTo>
                  <a:lnTo>
                    <a:pt x="1507" y="2122"/>
                  </a:lnTo>
                  <a:lnTo>
                    <a:pt x="1486" y="2090"/>
                  </a:lnTo>
                  <a:lnTo>
                    <a:pt x="1461" y="2061"/>
                  </a:lnTo>
                  <a:lnTo>
                    <a:pt x="1433" y="2035"/>
                  </a:lnTo>
                  <a:lnTo>
                    <a:pt x="1401" y="2015"/>
                  </a:lnTo>
                  <a:lnTo>
                    <a:pt x="1368" y="1998"/>
                  </a:lnTo>
                  <a:lnTo>
                    <a:pt x="1332" y="1988"/>
                  </a:lnTo>
                  <a:lnTo>
                    <a:pt x="1294" y="1983"/>
                  </a:lnTo>
                  <a:lnTo>
                    <a:pt x="1280" y="1983"/>
                  </a:lnTo>
                  <a:lnTo>
                    <a:pt x="1263" y="1983"/>
                  </a:lnTo>
                  <a:close/>
                  <a:moveTo>
                    <a:pt x="1263" y="458"/>
                  </a:moveTo>
                  <a:lnTo>
                    <a:pt x="1202" y="462"/>
                  </a:lnTo>
                  <a:lnTo>
                    <a:pt x="1143" y="472"/>
                  </a:lnTo>
                  <a:lnTo>
                    <a:pt x="1086" y="488"/>
                  </a:lnTo>
                  <a:lnTo>
                    <a:pt x="1031" y="510"/>
                  </a:lnTo>
                  <a:lnTo>
                    <a:pt x="978" y="538"/>
                  </a:lnTo>
                  <a:lnTo>
                    <a:pt x="929" y="570"/>
                  </a:lnTo>
                  <a:lnTo>
                    <a:pt x="883" y="608"/>
                  </a:lnTo>
                  <a:lnTo>
                    <a:pt x="841" y="650"/>
                  </a:lnTo>
                  <a:lnTo>
                    <a:pt x="802" y="697"/>
                  </a:lnTo>
                  <a:lnTo>
                    <a:pt x="768" y="747"/>
                  </a:lnTo>
                  <a:lnTo>
                    <a:pt x="738" y="800"/>
                  </a:lnTo>
                  <a:lnTo>
                    <a:pt x="712" y="857"/>
                  </a:lnTo>
                  <a:lnTo>
                    <a:pt x="692" y="917"/>
                  </a:lnTo>
                  <a:lnTo>
                    <a:pt x="677" y="979"/>
                  </a:lnTo>
                  <a:lnTo>
                    <a:pt x="668" y="1043"/>
                  </a:lnTo>
                  <a:lnTo>
                    <a:pt x="665" y="1110"/>
                  </a:lnTo>
                  <a:lnTo>
                    <a:pt x="665" y="1433"/>
                  </a:lnTo>
                  <a:lnTo>
                    <a:pt x="1862" y="1433"/>
                  </a:lnTo>
                  <a:lnTo>
                    <a:pt x="1862" y="1110"/>
                  </a:lnTo>
                  <a:lnTo>
                    <a:pt x="1859" y="1043"/>
                  </a:lnTo>
                  <a:lnTo>
                    <a:pt x="1849" y="979"/>
                  </a:lnTo>
                  <a:lnTo>
                    <a:pt x="1835" y="917"/>
                  </a:lnTo>
                  <a:lnTo>
                    <a:pt x="1815" y="857"/>
                  </a:lnTo>
                  <a:lnTo>
                    <a:pt x="1789" y="800"/>
                  </a:lnTo>
                  <a:lnTo>
                    <a:pt x="1759" y="747"/>
                  </a:lnTo>
                  <a:lnTo>
                    <a:pt x="1725" y="697"/>
                  </a:lnTo>
                  <a:lnTo>
                    <a:pt x="1686" y="650"/>
                  </a:lnTo>
                  <a:lnTo>
                    <a:pt x="1644" y="608"/>
                  </a:lnTo>
                  <a:lnTo>
                    <a:pt x="1598" y="570"/>
                  </a:lnTo>
                  <a:lnTo>
                    <a:pt x="1549" y="538"/>
                  </a:lnTo>
                  <a:lnTo>
                    <a:pt x="1496" y="510"/>
                  </a:lnTo>
                  <a:lnTo>
                    <a:pt x="1441" y="488"/>
                  </a:lnTo>
                  <a:lnTo>
                    <a:pt x="1384" y="472"/>
                  </a:lnTo>
                  <a:lnTo>
                    <a:pt x="1325" y="462"/>
                  </a:lnTo>
                  <a:lnTo>
                    <a:pt x="1263" y="458"/>
                  </a:lnTo>
                  <a:close/>
                  <a:moveTo>
                    <a:pt x="1262" y="0"/>
                  </a:moveTo>
                  <a:lnTo>
                    <a:pt x="1264" y="0"/>
                  </a:lnTo>
                  <a:lnTo>
                    <a:pt x="1280" y="0"/>
                  </a:lnTo>
                  <a:lnTo>
                    <a:pt x="1294" y="0"/>
                  </a:lnTo>
                  <a:lnTo>
                    <a:pt x="1372" y="6"/>
                  </a:lnTo>
                  <a:lnTo>
                    <a:pt x="1448" y="17"/>
                  </a:lnTo>
                  <a:lnTo>
                    <a:pt x="1522" y="34"/>
                  </a:lnTo>
                  <a:lnTo>
                    <a:pt x="1594" y="58"/>
                  </a:lnTo>
                  <a:lnTo>
                    <a:pt x="1664" y="87"/>
                  </a:lnTo>
                  <a:lnTo>
                    <a:pt x="1731" y="120"/>
                  </a:lnTo>
                  <a:lnTo>
                    <a:pt x="1795" y="160"/>
                  </a:lnTo>
                  <a:lnTo>
                    <a:pt x="1856" y="204"/>
                  </a:lnTo>
                  <a:lnTo>
                    <a:pt x="1914" y="253"/>
                  </a:lnTo>
                  <a:lnTo>
                    <a:pt x="1969" y="307"/>
                  </a:lnTo>
                  <a:lnTo>
                    <a:pt x="2020" y="364"/>
                  </a:lnTo>
                  <a:lnTo>
                    <a:pt x="2067" y="426"/>
                  </a:lnTo>
                  <a:lnTo>
                    <a:pt x="2110" y="490"/>
                  </a:lnTo>
                  <a:lnTo>
                    <a:pt x="2149" y="558"/>
                  </a:lnTo>
                  <a:lnTo>
                    <a:pt x="2184" y="630"/>
                  </a:lnTo>
                  <a:lnTo>
                    <a:pt x="2213" y="704"/>
                  </a:lnTo>
                  <a:lnTo>
                    <a:pt x="2238" y="781"/>
                  </a:lnTo>
                  <a:lnTo>
                    <a:pt x="2258" y="861"/>
                  </a:lnTo>
                  <a:lnTo>
                    <a:pt x="2272" y="942"/>
                  </a:lnTo>
                  <a:lnTo>
                    <a:pt x="2281" y="1025"/>
                  </a:lnTo>
                  <a:lnTo>
                    <a:pt x="2284" y="1110"/>
                  </a:lnTo>
                  <a:lnTo>
                    <a:pt x="2284" y="1433"/>
                  </a:lnTo>
                  <a:lnTo>
                    <a:pt x="2348" y="1433"/>
                  </a:lnTo>
                  <a:lnTo>
                    <a:pt x="2377" y="1436"/>
                  </a:lnTo>
                  <a:lnTo>
                    <a:pt x="2404" y="1446"/>
                  </a:lnTo>
                  <a:lnTo>
                    <a:pt x="2430" y="1461"/>
                  </a:lnTo>
                  <a:lnTo>
                    <a:pt x="2453" y="1480"/>
                  </a:lnTo>
                  <a:lnTo>
                    <a:pt x="2474" y="1505"/>
                  </a:lnTo>
                  <a:lnTo>
                    <a:pt x="2492" y="1534"/>
                  </a:lnTo>
                  <a:lnTo>
                    <a:pt x="2507" y="1566"/>
                  </a:lnTo>
                  <a:lnTo>
                    <a:pt x="2518" y="1601"/>
                  </a:lnTo>
                  <a:lnTo>
                    <a:pt x="2525" y="1639"/>
                  </a:lnTo>
                  <a:lnTo>
                    <a:pt x="2527" y="1679"/>
                  </a:lnTo>
                  <a:lnTo>
                    <a:pt x="2527" y="3301"/>
                  </a:lnTo>
                  <a:lnTo>
                    <a:pt x="2525" y="3341"/>
                  </a:lnTo>
                  <a:lnTo>
                    <a:pt x="2518" y="3379"/>
                  </a:lnTo>
                  <a:lnTo>
                    <a:pt x="2507" y="3415"/>
                  </a:lnTo>
                  <a:lnTo>
                    <a:pt x="2492" y="3447"/>
                  </a:lnTo>
                  <a:lnTo>
                    <a:pt x="2474" y="3475"/>
                  </a:lnTo>
                  <a:lnTo>
                    <a:pt x="2453" y="3500"/>
                  </a:lnTo>
                  <a:lnTo>
                    <a:pt x="2430" y="3520"/>
                  </a:lnTo>
                  <a:lnTo>
                    <a:pt x="2404" y="3535"/>
                  </a:lnTo>
                  <a:lnTo>
                    <a:pt x="2377" y="3545"/>
                  </a:lnTo>
                  <a:lnTo>
                    <a:pt x="2348" y="3548"/>
                  </a:lnTo>
                  <a:lnTo>
                    <a:pt x="179" y="3548"/>
                  </a:lnTo>
                  <a:lnTo>
                    <a:pt x="150" y="3545"/>
                  </a:lnTo>
                  <a:lnTo>
                    <a:pt x="123" y="3535"/>
                  </a:lnTo>
                  <a:lnTo>
                    <a:pt x="97" y="3520"/>
                  </a:lnTo>
                  <a:lnTo>
                    <a:pt x="73" y="3500"/>
                  </a:lnTo>
                  <a:lnTo>
                    <a:pt x="53" y="3475"/>
                  </a:lnTo>
                  <a:lnTo>
                    <a:pt x="35" y="3447"/>
                  </a:lnTo>
                  <a:lnTo>
                    <a:pt x="20" y="3415"/>
                  </a:lnTo>
                  <a:lnTo>
                    <a:pt x="9" y="3379"/>
                  </a:lnTo>
                  <a:lnTo>
                    <a:pt x="2" y="3341"/>
                  </a:lnTo>
                  <a:lnTo>
                    <a:pt x="0" y="3301"/>
                  </a:lnTo>
                  <a:lnTo>
                    <a:pt x="0" y="1679"/>
                  </a:lnTo>
                  <a:lnTo>
                    <a:pt x="2" y="1639"/>
                  </a:lnTo>
                  <a:lnTo>
                    <a:pt x="9" y="1601"/>
                  </a:lnTo>
                  <a:lnTo>
                    <a:pt x="20" y="1566"/>
                  </a:lnTo>
                  <a:lnTo>
                    <a:pt x="35" y="1534"/>
                  </a:lnTo>
                  <a:lnTo>
                    <a:pt x="53" y="1505"/>
                  </a:lnTo>
                  <a:lnTo>
                    <a:pt x="73" y="1480"/>
                  </a:lnTo>
                  <a:lnTo>
                    <a:pt x="97" y="1461"/>
                  </a:lnTo>
                  <a:lnTo>
                    <a:pt x="123" y="1446"/>
                  </a:lnTo>
                  <a:lnTo>
                    <a:pt x="150" y="1436"/>
                  </a:lnTo>
                  <a:lnTo>
                    <a:pt x="179" y="1433"/>
                  </a:lnTo>
                  <a:lnTo>
                    <a:pt x="243" y="1433"/>
                  </a:lnTo>
                  <a:lnTo>
                    <a:pt x="243" y="1110"/>
                  </a:lnTo>
                  <a:lnTo>
                    <a:pt x="246" y="1025"/>
                  </a:lnTo>
                  <a:lnTo>
                    <a:pt x="255" y="942"/>
                  </a:lnTo>
                  <a:lnTo>
                    <a:pt x="269" y="861"/>
                  </a:lnTo>
                  <a:lnTo>
                    <a:pt x="289" y="781"/>
                  </a:lnTo>
                  <a:lnTo>
                    <a:pt x="314" y="704"/>
                  </a:lnTo>
                  <a:lnTo>
                    <a:pt x="343" y="630"/>
                  </a:lnTo>
                  <a:lnTo>
                    <a:pt x="378" y="558"/>
                  </a:lnTo>
                  <a:lnTo>
                    <a:pt x="417" y="490"/>
                  </a:lnTo>
                  <a:lnTo>
                    <a:pt x="460" y="426"/>
                  </a:lnTo>
                  <a:lnTo>
                    <a:pt x="507" y="364"/>
                  </a:lnTo>
                  <a:lnTo>
                    <a:pt x="558" y="307"/>
                  </a:lnTo>
                  <a:lnTo>
                    <a:pt x="613" y="253"/>
                  </a:lnTo>
                  <a:lnTo>
                    <a:pt x="671" y="204"/>
                  </a:lnTo>
                  <a:lnTo>
                    <a:pt x="732" y="160"/>
                  </a:lnTo>
                  <a:lnTo>
                    <a:pt x="796" y="120"/>
                  </a:lnTo>
                  <a:lnTo>
                    <a:pt x="863" y="87"/>
                  </a:lnTo>
                  <a:lnTo>
                    <a:pt x="933" y="58"/>
                  </a:lnTo>
                  <a:lnTo>
                    <a:pt x="1005" y="34"/>
                  </a:lnTo>
                  <a:lnTo>
                    <a:pt x="1079" y="17"/>
                  </a:lnTo>
                  <a:lnTo>
                    <a:pt x="1155" y="6"/>
                  </a:lnTo>
                  <a:lnTo>
                    <a:pt x="1233" y="0"/>
                  </a:lnTo>
                  <a:lnTo>
                    <a:pt x="1247" y="0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sp3d extrusionH="4381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7" name="Group 23"/>
            <p:cNvGrpSpPr>
              <a:grpSpLocks noChangeAspect="1"/>
            </p:cNvGrpSpPr>
            <p:nvPr/>
          </p:nvGrpSpPr>
          <p:grpSpPr bwMode="auto">
            <a:xfrm>
              <a:off x="6970106" y="1081058"/>
              <a:ext cx="394354" cy="392823"/>
              <a:chOff x="284" y="489"/>
              <a:chExt cx="515" cy="513"/>
            </a:xfrm>
            <a:solidFill>
              <a:schemeClr val="bg1"/>
            </a:solidFill>
          </p:grpSpPr>
          <p:sp>
            <p:nvSpPr>
              <p:cNvPr id="40" name="Freeform 25"/>
              <p:cNvSpPr>
                <a:spLocks/>
              </p:cNvSpPr>
              <p:nvPr/>
            </p:nvSpPr>
            <p:spPr bwMode="auto">
              <a:xfrm>
                <a:off x="284" y="533"/>
                <a:ext cx="167" cy="137"/>
              </a:xfrm>
              <a:custGeom>
                <a:avLst/>
                <a:gdLst>
                  <a:gd name="T0" fmla="*/ 916 w 1171"/>
                  <a:gd name="T1" fmla="*/ 1 h 964"/>
                  <a:gd name="T2" fmla="*/ 933 w 1171"/>
                  <a:gd name="T3" fmla="*/ 1 h 964"/>
                  <a:gd name="T4" fmla="*/ 979 w 1171"/>
                  <a:gd name="T5" fmla="*/ 7 h 964"/>
                  <a:gd name="T6" fmla="*/ 1008 w 1171"/>
                  <a:gd name="T7" fmla="*/ 11 h 964"/>
                  <a:gd name="T8" fmla="*/ 1088 w 1171"/>
                  <a:gd name="T9" fmla="*/ 36 h 964"/>
                  <a:gd name="T10" fmla="*/ 1104 w 1171"/>
                  <a:gd name="T11" fmla="*/ 69 h 964"/>
                  <a:gd name="T12" fmla="*/ 1084 w 1171"/>
                  <a:gd name="T13" fmla="*/ 99 h 964"/>
                  <a:gd name="T14" fmla="*/ 1009 w 1171"/>
                  <a:gd name="T15" fmla="*/ 112 h 964"/>
                  <a:gd name="T16" fmla="*/ 984 w 1171"/>
                  <a:gd name="T17" fmla="*/ 119 h 964"/>
                  <a:gd name="T18" fmla="*/ 956 w 1171"/>
                  <a:gd name="T19" fmla="*/ 128 h 964"/>
                  <a:gd name="T20" fmla="*/ 935 w 1171"/>
                  <a:gd name="T21" fmla="*/ 138 h 964"/>
                  <a:gd name="T22" fmla="*/ 902 w 1171"/>
                  <a:gd name="T23" fmla="*/ 153 h 964"/>
                  <a:gd name="T24" fmla="*/ 870 w 1171"/>
                  <a:gd name="T25" fmla="*/ 173 h 964"/>
                  <a:gd name="T26" fmla="*/ 850 w 1171"/>
                  <a:gd name="T27" fmla="*/ 187 h 964"/>
                  <a:gd name="T28" fmla="*/ 836 w 1171"/>
                  <a:gd name="T29" fmla="*/ 200 h 964"/>
                  <a:gd name="T30" fmla="*/ 805 w 1171"/>
                  <a:gd name="T31" fmla="*/ 231 h 964"/>
                  <a:gd name="T32" fmla="*/ 782 w 1171"/>
                  <a:gd name="T33" fmla="*/ 258 h 964"/>
                  <a:gd name="T34" fmla="*/ 766 w 1171"/>
                  <a:gd name="T35" fmla="*/ 280 h 964"/>
                  <a:gd name="T36" fmla="*/ 735 w 1171"/>
                  <a:gd name="T37" fmla="*/ 335 h 964"/>
                  <a:gd name="T38" fmla="*/ 726 w 1171"/>
                  <a:gd name="T39" fmla="*/ 357 h 964"/>
                  <a:gd name="T40" fmla="*/ 722 w 1171"/>
                  <a:gd name="T41" fmla="*/ 369 h 964"/>
                  <a:gd name="T42" fmla="*/ 718 w 1171"/>
                  <a:gd name="T43" fmla="*/ 384 h 964"/>
                  <a:gd name="T44" fmla="*/ 1171 w 1171"/>
                  <a:gd name="T45" fmla="*/ 835 h 964"/>
                  <a:gd name="T46" fmla="*/ 1075 w 1171"/>
                  <a:gd name="T47" fmla="*/ 918 h 964"/>
                  <a:gd name="T48" fmla="*/ 1001 w 1171"/>
                  <a:gd name="T49" fmla="*/ 929 h 964"/>
                  <a:gd name="T50" fmla="*/ 567 w 1171"/>
                  <a:gd name="T51" fmla="*/ 574 h 964"/>
                  <a:gd name="T52" fmla="*/ 536 w 1171"/>
                  <a:gd name="T53" fmla="*/ 572 h 964"/>
                  <a:gd name="T54" fmla="*/ 520 w 1171"/>
                  <a:gd name="T55" fmla="*/ 633 h 964"/>
                  <a:gd name="T56" fmla="*/ 467 w 1171"/>
                  <a:gd name="T57" fmla="*/ 708 h 964"/>
                  <a:gd name="T58" fmla="*/ 392 w 1171"/>
                  <a:gd name="T59" fmla="*/ 790 h 964"/>
                  <a:gd name="T60" fmla="*/ 310 w 1171"/>
                  <a:gd name="T61" fmla="*/ 872 h 964"/>
                  <a:gd name="T62" fmla="*/ 78 w 1171"/>
                  <a:gd name="T63" fmla="*/ 484 h 964"/>
                  <a:gd name="T64" fmla="*/ 176 w 1171"/>
                  <a:gd name="T65" fmla="*/ 392 h 964"/>
                  <a:gd name="T66" fmla="*/ 256 w 1171"/>
                  <a:gd name="T67" fmla="*/ 341 h 964"/>
                  <a:gd name="T68" fmla="*/ 317 w 1171"/>
                  <a:gd name="T69" fmla="*/ 306 h 964"/>
                  <a:gd name="T70" fmla="*/ 398 w 1171"/>
                  <a:gd name="T71" fmla="*/ 212 h 964"/>
                  <a:gd name="T72" fmla="*/ 471 w 1171"/>
                  <a:gd name="T73" fmla="*/ 167 h 964"/>
                  <a:gd name="T74" fmla="*/ 514 w 1171"/>
                  <a:gd name="T75" fmla="*/ 148 h 964"/>
                  <a:gd name="T76" fmla="*/ 536 w 1171"/>
                  <a:gd name="T77" fmla="*/ 130 h 964"/>
                  <a:gd name="T78" fmla="*/ 577 w 1171"/>
                  <a:gd name="T79" fmla="*/ 102 h 964"/>
                  <a:gd name="T80" fmla="*/ 612 w 1171"/>
                  <a:gd name="T81" fmla="*/ 80 h 964"/>
                  <a:gd name="T82" fmla="*/ 672 w 1171"/>
                  <a:gd name="T83" fmla="*/ 50 h 964"/>
                  <a:gd name="T84" fmla="*/ 736 w 1171"/>
                  <a:gd name="T85" fmla="*/ 26 h 964"/>
                  <a:gd name="T86" fmla="*/ 771 w 1171"/>
                  <a:gd name="T87" fmla="*/ 16 h 964"/>
                  <a:gd name="T88" fmla="*/ 854 w 1171"/>
                  <a:gd name="T89" fmla="*/ 2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71" h="964">
                    <a:moveTo>
                      <a:pt x="888" y="0"/>
                    </a:moveTo>
                    <a:lnTo>
                      <a:pt x="910" y="0"/>
                    </a:lnTo>
                    <a:lnTo>
                      <a:pt x="916" y="1"/>
                    </a:lnTo>
                    <a:lnTo>
                      <a:pt x="920" y="1"/>
                    </a:lnTo>
                    <a:lnTo>
                      <a:pt x="927" y="1"/>
                    </a:lnTo>
                    <a:lnTo>
                      <a:pt x="933" y="1"/>
                    </a:lnTo>
                    <a:lnTo>
                      <a:pt x="945" y="2"/>
                    </a:lnTo>
                    <a:lnTo>
                      <a:pt x="954" y="4"/>
                    </a:lnTo>
                    <a:lnTo>
                      <a:pt x="979" y="7"/>
                    </a:lnTo>
                    <a:lnTo>
                      <a:pt x="985" y="8"/>
                    </a:lnTo>
                    <a:lnTo>
                      <a:pt x="992" y="9"/>
                    </a:lnTo>
                    <a:lnTo>
                      <a:pt x="1008" y="11"/>
                    </a:lnTo>
                    <a:lnTo>
                      <a:pt x="1022" y="15"/>
                    </a:lnTo>
                    <a:lnTo>
                      <a:pt x="1077" y="30"/>
                    </a:lnTo>
                    <a:lnTo>
                      <a:pt x="1088" y="36"/>
                    </a:lnTo>
                    <a:lnTo>
                      <a:pt x="1097" y="45"/>
                    </a:lnTo>
                    <a:lnTo>
                      <a:pt x="1103" y="56"/>
                    </a:lnTo>
                    <a:lnTo>
                      <a:pt x="1104" y="69"/>
                    </a:lnTo>
                    <a:lnTo>
                      <a:pt x="1101" y="81"/>
                    </a:lnTo>
                    <a:lnTo>
                      <a:pt x="1093" y="92"/>
                    </a:lnTo>
                    <a:lnTo>
                      <a:pt x="1084" y="99"/>
                    </a:lnTo>
                    <a:lnTo>
                      <a:pt x="1072" y="102"/>
                    </a:lnTo>
                    <a:lnTo>
                      <a:pt x="1016" y="111"/>
                    </a:lnTo>
                    <a:lnTo>
                      <a:pt x="1009" y="112"/>
                    </a:lnTo>
                    <a:lnTo>
                      <a:pt x="999" y="115"/>
                    </a:lnTo>
                    <a:lnTo>
                      <a:pt x="991" y="118"/>
                    </a:lnTo>
                    <a:lnTo>
                      <a:pt x="984" y="119"/>
                    </a:lnTo>
                    <a:lnTo>
                      <a:pt x="963" y="124"/>
                    </a:lnTo>
                    <a:lnTo>
                      <a:pt x="960" y="126"/>
                    </a:lnTo>
                    <a:lnTo>
                      <a:pt x="956" y="128"/>
                    </a:lnTo>
                    <a:lnTo>
                      <a:pt x="948" y="132"/>
                    </a:lnTo>
                    <a:lnTo>
                      <a:pt x="941" y="134"/>
                    </a:lnTo>
                    <a:lnTo>
                      <a:pt x="935" y="138"/>
                    </a:lnTo>
                    <a:lnTo>
                      <a:pt x="921" y="143"/>
                    </a:lnTo>
                    <a:lnTo>
                      <a:pt x="909" y="150"/>
                    </a:lnTo>
                    <a:lnTo>
                      <a:pt x="902" y="153"/>
                    </a:lnTo>
                    <a:lnTo>
                      <a:pt x="897" y="155"/>
                    </a:lnTo>
                    <a:lnTo>
                      <a:pt x="882" y="164"/>
                    </a:lnTo>
                    <a:lnTo>
                      <a:pt x="870" y="173"/>
                    </a:lnTo>
                    <a:lnTo>
                      <a:pt x="870" y="173"/>
                    </a:lnTo>
                    <a:lnTo>
                      <a:pt x="869" y="173"/>
                    </a:lnTo>
                    <a:lnTo>
                      <a:pt x="850" y="187"/>
                    </a:lnTo>
                    <a:lnTo>
                      <a:pt x="845" y="192"/>
                    </a:lnTo>
                    <a:lnTo>
                      <a:pt x="840" y="196"/>
                    </a:lnTo>
                    <a:lnTo>
                      <a:pt x="836" y="200"/>
                    </a:lnTo>
                    <a:lnTo>
                      <a:pt x="832" y="204"/>
                    </a:lnTo>
                    <a:lnTo>
                      <a:pt x="818" y="217"/>
                    </a:lnTo>
                    <a:lnTo>
                      <a:pt x="805" y="231"/>
                    </a:lnTo>
                    <a:lnTo>
                      <a:pt x="801" y="235"/>
                    </a:lnTo>
                    <a:lnTo>
                      <a:pt x="792" y="246"/>
                    </a:lnTo>
                    <a:lnTo>
                      <a:pt x="782" y="258"/>
                    </a:lnTo>
                    <a:lnTo>
                      <a:pt x="778" y="264"/>
                    </a:lnTo>
                    <a:lnTo>
                      <a:pt x="774" y="268"/>
                    </a:lnTo>
                    <a:lnTo>
                      <a:pt x="766" y="280"/>
                    </a:lnTo>
                    <a:lnTo>
                      <a:pt x="753" y="303"/>
                    </a:lnTo>
                    <a:lnTo>
                      <a:pt x="744" y="319"/>
                    </a:lnTo>
                    <a:lnTo>
                      <a:pt x="735" y="335"/>
                    </a:lnTo>
                    <a:lnTo>
                      <a:pt x="732" y="344"/>
                    </a:lnTo>
                    <a:lnTo>
                      <a:pt x="729" y="352"/>
                    </a:lnTo>
                    <a:lnTo>
                      <a:pt x="726" y="357"/>
                    </a:lnTo>
                    <a:lnTo>
                      <a:pt x="724" y="361"/>
                    </a:lnTo>
                    <a:lnTo>
                      <a:pt x="723" y="366"/>
                    </a:lnTo>
                    <a:lnTo>
                      <a:pt x="722" y="369"/>
                    </a:lnTo>
                    <a:lnTo>
                      <a:pt x="720" y="375"/>
                    </a:lnTo>
                    <a:lnTo>
                      <a:pt x="718" y="380"/>
                    </a:lnTo>
                    <a:lnTo>
                      <a:pt x="718" y="384"/>
                    </a:lnTo>
                    <a:lnTo>
                      <a:pt x="729" y="392"/>
                    </a:lnTo>
                    <a:lnTo>
                      <a:pt x="740" y="402"/>
                    </a:lnTo>
                    <a:lnTo>
                      <a:pt x="1171" y="835"/>
                    </a:lnTo>
                    <a:lnTo>
                      <a:pt x="1142" y="936"/>
                    </a:lnTo>
                    <a:lnTo>
                      <a:pt x="1093" y="922"/>
                    </a:lnTo>
                    <a:lnTo>
                      <a:pt x="1075" y="918"/>
                    </a:lnTo>
                    <a:lnTo>
                      <a:pt x="1056" y="917"/>
                    </a:lnTo>
                    <a:lnTo>
                      <a:pt x="1028" y="920"/>
                    </a:lnTo>
                    <a:lnTo>
                      <a:pt x="1001" y="929"/>
                    </a:lnTo>
                    <a:lnTo>
                      <a:pt x="978" y="944"/>
                    </a:lnTo>
                    <a:lnTo>
                      <a:pt x="957" y="964"/>
                    </a:lnTo>
                    <a:lnTo>
                      <a:pt x="567" y="574"/>
                    </a:lnTo>
                    <a:lnTo>
                      <a:pt x="561" y="567"/>
                    </a:lnTo>
                    <a:lnTo>
                      <a:pt x="556" y="561"/>
                    </a:lnTo>
                    <a:lnTo>
                      <a:pt x="536" y="572"/>
                    </a:lnTo>
                    <a:lnTo>
                      <a:pt x="536" y="589"/>
                    </a:lnTo>
                    <a:lnTo>
                      <a:pt x="531" y="610"/>
                    </a:lnTo>
                    <a:lnTo>
                      <a:pt x="520" y="633"/>
                    </a:lnTo>
                    <a:lnTo>
                      <a:pt x="507" y="656"/>
                    </a:lnTo>
                    <a:lnTo>
                      <a:pt x="488" y="681"/>
                    </a:lnTo>
                    <a:lnTo>
                      <a:pt x="467" y="708"/>
                    </a:lnTo>
                    <a:lnTo>
                      <a:pt x="444" y="734"/>
                    </a:lnTo>
                    <a:lnTo>
                      <a:pt x="419" y="762"/>
                    </a:lnTo>
                    <a:lnTo>
                      <a:pt x="392" y="790"/>
                    </a:lnTo>
                    <a:lnTo>
                      <a:pt x="364" y="817"/>
                    </a:lnTo>
                    <a:lnTo>
                      <a:pt x="337" y="844"/>
                    </a:lnTo>
                    <a:lnTo>
                      <a:pt x="310" y="872"/>
                    </a:lnTo>
                    <a:lnTo>
                      <a:pt x="0" y="562"/>
                    </a:lnTo>
                    <a:lnTo>
                      <a:pt x="40" y="522"/>
                    </a:lnTo>
                    <a:lnTo>
                      <a:pt x="78" y="484"/>
                    </a:lnTo>
                    <a:lnTo>
                      <a:pt x="113" y="450"/>
                    </a:lnTo>
                    <a:lnTo>
                      <a:pt x="145" y="419"/>
                    </a:lnTo>
                    <a:lnTo>
                      <a:pt x="176" y="392"/>
                    </a:lnTo>
                    <a:lnTo>
                      <a:pt x="205" y="370"/>
                    </a:lnTo>
                    <a:lnTo>
                      <a:pt x="231" y="352"/>
                    </a:lnTo>
                    <a:lnTo>
                      <a:pt x="256" y="341"/>
                    </a:lnTo>
                    <a:lnTo>
                      <a:pt x="278" y="335"/>
                    </a:lnTo>
                    <a:lnTo>
                      <a:pt x="300" y="336"/>
                    </a:lnTo>
                    <a:lnTo>
                      <a:pt x="317" y="306"/>
                    </a:lnTo>
                    <a:lnTo>
                      <a:pt x="334" y="278"/>
                    </a:lnTo>
                    <a:lnTo>
                      <a:pt x="354" y="256"/>
                    </a:lnTo>
                    <a:lnTo>
                      <a:pt x="398" y="212"/>
                    </a:lnTo>
                    <a:lnTo>
                      <a:pt x="420" y="193"/>
                    </a:lnTo>
                    <a:lnTo>
                      <a:pt x="445" y="179"/>
                    </a:lnTo>
                    <a:lnTo>
                      <a:pt x="471" y="167"/>
                    </a:lnTo>
                    <a:lnTo>
                      <a:pt x="498" y="161"/>
                    </a:lnTo>
                    <a:lnTo>
                      <a:pt x="505" y="154"/>
                    </a:lnTo>
                    <a:lnTo>
                      <a:pt x="514" y="148"/>
                    </a:lnTo>
                    <a:lnTo>
                      <a:pt x="534" y="132"/>
                    </a:lnTo>
                    <a:lnTo>
                      <a:pt x="535" y="131"/>
                    </a:lnTo>
                    <a:lnTo>
                      <a:pt x="536" y="130"/>
                    </a:lnTo>
                    <a:lnTo>
                      <a:pt x="537" y="130"/>
                    </a:lnTo>
                    <a:lnTo>
                      <a:pt x="557" y="114"/>
                    </a:lnTo>
                    <a:lnTo>
                      <a:pt x="577" y="102"/>
                    </a:lnTo>
                    <a:lnTo>
                      <a:pt x="596" y="90"/>
                    </a:lnTo>
                    <a:lnTo>
                      <a:pt x="610" y="81"/>
                    </a:lnTo>
                    <a:lnTo>
                      <a:pt x="612" y="80"/>
                    </a:lnTo>
                    <a:lnTo>
                      <a:pt x="625" y="73"/>
                    </a:lnTo>
                    <a:lnTo>
                      <a:pt x="648" y="61"/>
                    </a:lnTo>
                    <a:lnTo>
                      <a:pt x="672" y="50"/>
                    </a:lnTo>
                    <a:lnTo>
                      <a:pt x="674" y="49"/>
                    </a:lnTo>
                    <a:lnTo>
                      <a:pt x="705" y="37"/>
                    </a:lnTo>
                    <a:lnTo>
                      <a:pt x="736" y="26"/>
                    </a:lnTo>
                    <a:lnTo>
                      <a:pt x="746" y="22"/>
                    </a:lnTo>
                    <a:lnTo>
                      <a:pt x="757" y="19"/>
                    </a:lnTo>
                    <a:lnTo>
                      <a:pt x="771" y="16"/>
                    </a:lnTo>
                    <a:lnTo>
                      <a:pt x="799" y="10"/>
                    </a:lnTo>
                    <a:lnTo>
                      <a:pt x="827" y="5"/>
                    </a:lnTo>
                    <a:lnTo>
                      <a:pt x="854" y="2"/>
                    </a:lnTo>
                    <a:lnTo>
                      <a:pt x="864" y="1"/>
                    </a:lnTo>
                    <a:lnTo>
                      <a:pt x="8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sp3d extrusionH="438150"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6"/>
              <p:cNvSpPr>
                <a:spLocks/>
              </p:cNvSpPr>
              <p:nvPr/>
            </p:nvSpPr>
            <p:spPr bwMode="auto">
              <a:xfrm>
                <a:off x="698" y="558"/>
                <a:ext cx="87" cy="59"/>
              </a:xfrm>
              <a:custGeom>
                <a:avLst/>
                <a:gdLst>
                  <a:gd name="T0" fmla="*/ 316 w 608"/>
                  <a:gd name="T1" fmla="*/ 0 h 411"/>
                  <a:gd name="T2" fmla="*/ 608 w 608"/>
                  <a:gd name="T3" fmla="*/ 0 h 411"/>
                  <a:gd name="T4" fmla="*/ 608 w 608"/>
                  <a:gd name="T5" fmla="*/ 108 h 411"/>
                  <a:gd name="T6" fmla="*/ 580 w 608"/>
                  <a:gd name="T7" fmla="*/ 104 h 411"/>
                  <a:gd name="T8" fmla="*/ 551 w 608"/>
                  <a:gd name="T9" fmla="*/ 106 h 411"/>
                  <a:gd name="T10" fmla="*/ 525 w 608"/>
                  <a:gd name="T11" fmla="*/ 112 h 411"/>
                  <a:gd name="T12" fmla="*/ 498 w 608"/>
                  <a:gd name="T13" fmla="*/ 124 h 411"/>
                  <a:gd name="T14" fmla="*/ 476 w 608"/>
                  <a:gd name="T15" fmla="*/ 140 h 411"/>
                  <a:gd name="T16" fmla="*/ 455 w 608"/>
                  <a:gd name="T17" fmla="*/ 160 h 411"/>
                  <a:gd name="T18" fmla="*/ 257 w 608"/>
                  <a:gd name="T19" fmla="*/ 411 h 411"/>
                  <a:gd name="T20" fmla="*/ 62 w 608"/>
                  <a:gd name="T21" fmla="*/ 374 h 411"/>
                  <a:gd name="T22" fmla="*/ 0 w 608"/>
                  <a:gd name="T23" fmla="*/ 234 h 411"/>
                  <a:gd name="T24" fmla="*/ 316 w 608"/>
                  <a:gd name="T25" fmla="*/ 234 h 411"/>
                  <a:gd name="T26" fmla="*/ 316 w 608"/>
                  <a:gd name="T27" fmla="*/ 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08" h="411">
                    <a:moveTo>
                      <a:pt x="316" y="0"/>
                    </a:moveTo>
                    <a:lnTo>
                      <a:pt x="608" y="0"/>
                    </a:lnTo>
                    <a:lnTo>
                      <a:pt x="608" y="108"/>
                    </a:lnTo>
                    <a:lnTo>
                      <a:pt x="580" y="104"/>
                    </a:lnTo>
                    <a:lnTo>
                      <a:pt x="551" y="106"/>
                    </a:lnTo>
                    <a:lnTo>
                      <a:pt x="525" y="112"/>
                    </a:lnTo>
                    <a:lnTo>
                      <a:pt x="498" y="124"/>
                    </a:lnTo>
                    <a:lnTo>
                      <a:pt x="476" y="140"/>
                    </a:lnTo>
                    <a:lnTo>
                      <a:pt x="455" y="160"/>
                    </a:lnTo>
                    <a:lnTo>
                      <a:pt x="257" y="411"/>
                    </a:lnTo>
                    <a:lnTo>
                      <a:pt x="62" y="374"/>
                    </a:lnTo>
                    <a:lnTo>
                      <a:pt x="0" y="234"/>
                    </a:lnTo>
                    <a:lnTo>
                      <a:pt x="316" y="234"/>
                    </a:lnTo>
                    <a:lnTo>
                      <a:pt x="3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sp3d extrusionH="438150"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7"/>
              <p:cNvSpPr>
                <a:spLocks/>
              </p:cNvSpPr>
              <p:nvPr/>
            </p:nvSpPr>
            <p:spPr bwMode="auto">
              <a:xfrm>
                <a:off x="426" y="592"/>
                <a:ext cx="37" cy="29"/>
              </a:xfrm>
              <a:custGeom>
                <a:avLst/>
                <a:gdLst>
                  <a:gd name="T0" fmla="*/ 0 w 262"/>
                  <a:gd name="T1" fmla="*/ 0 h 203"/>
                  <a:gd name="T2" fmla="*/ 262 w 262"/>
                  <a:gd name="T3" fmla="*/ 0 h 203"/>
                  <a:gd name="T4" fmla="*/ 203 w 262"/>
                  <a:gd name="T5" fmla="*/ 203 h 203"/>
                  <a:gd name="T6" fmla="*/ 0 w 262"/>
                  <a:gd name="T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2" h="203">
                    <a:moveTo>
                      <a:pt x="0" y="0"/>
                    </a:moveTo>
                    <a:lnTo>
                      <a:pt x="262" y="0"/>
                    </a:lnTo>
                    <a:lnTo>
                      <a:pt x="203" y="2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sp3d extrusionH="438150"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8"/>
              <p:cNvSpPr>
                <a:spLocks noEditPoints="1"/>
              </p:cNvSpPr>
              <p:nvPr/>
            </p:nvSpPr>
            <p:spPr bwMode="auto">
              <a:xfrm>
                <a:off x="319" y="489"/>
                <a:ext cx="480" cy="513"/>
              </a:xfrm>
              <a:custGeom>
                <a:avLst/>
                <a:gdLst>
                  <a:gd name="T0" fmla="*/ 980 w 3357"/>
                  <a:gd name="T1" fmla="*/ 1582 h 3592"/>
                  <a:gd name="T2" fmla="*/ 1005 w 3357"/>
                  <a:gd name="T3" fmla="*/ 1979 h 3592"/>
                  <a:gd name="T4" fmla="*/ 1095 w 3357"/>
                  <a:gd name="T5" fmla="*/ 1601 h 3592"/>
                  <a:gd name="T6" fmla="*/ 1032 w 3357"/>
                  <a:gd name="T7" fmla="*/ 1563 h 3592"/>
                  <a:gd name="T8" fmla="*/ 743 w 3357"/>
                  <a:gd name="T9" fmla="*/ 1512 h 3592"/>
                  <a:gd name="T10" fmla="*/ 747 w 3357"/>
                  <a:gd name="T11" fmla="*/ 1979 h 3592"/>
                  <a:gd name="T12" fmla="*/ 858 w 3357"/>
                  <a:gd name="T13" fmla="*/ 1531 h 3592"/>
                  <a:gd name="T14" fmla="*/ 795 w 3357"/>
                  <a:gd name="T15" fmla="*/ 1492 h 3592"/>
                  <a:gd name="T16" fmla="*/ 1338 w 3357"/>
                  <a:gd name="T17" fmla="*/ 394 h 3592"/>
                  <a:gd name="T18" fmla="*/ 1168 w 3357"/>
                  <a:gd name="T19" fmla="*/ 1371 h 3592"/>
                  <a:gd name="T20" fmla="*/ 1201 w 3357"/>
                  <a:gd name="T21" fmla="*/ 1431 h 3592"/>
                  <a:gd name="T22" fmla="*/ 1164 w 3357"/>
                  <a:gd name="T23" fmla="*/ 1492 h 3592"/>
                  <a:gd name="T24" fmla="*/ 1048 w 3357"/>
                  <a:gd name="T25" fmla="*/ 1979 h 3592"/>
                  <a:gd name="T26" fmla="*/ 1227 w 3357"/>
                  <a:gd name="T27" fmla="*/ 1595 h 3592"/>
                  <a:gd name="T28" fmla="*/ 1255 w 3357"/>
                  <a:gd name="T29" fmla="*/ 1485 h 3592"/>
                  <a:gd name="T30" fmla="*/ 1243 w 3357"/>
                  <a:gd name="T31" fmla="*/ 1386 h 3592"/>
                  <a:gd name="T32" fmla="*/ 1166 w 3357"/>
                  <a:gd name="T33" fmla="*/ 1323 h 3592"/>
                  <a:gd name="T34" fmla="*/ 1814 w 3357"/>
                  <a:gd name="T35" fmla="*/ 1931 h 3592"/>
                  <a:gd name="T36" fmla="*/ 1881 w 3357"/>
                  <a:gd name="T37" fmla="*/ 1951 h 3592"/>
                  <a:gd name="T38" fmla="*/ 1714 w 3357"/>
                  <a:gd name="T39" fmla="*/ 1759 h 3592"/>
                  <a:gd name="T40" fmla="*/ 2172 w 3357"/>
                  <a:gd name="T41" fmla="*/ 1070 h 3592"/>
                  <a:gd name="T42" fmla="*/ 2151 w 3357"/>
                  <a:gd name="T43" fmla="*/ 863 h 3592"/>
                  <a:gd name="T44" fmla="*/ 2210 w 3357"/>
                  <a:gd name="T45" fmla="*/ 659 h 3592"/>
                  <a:gd name="T46" fmla="*/ 2345 w 3357"/>
                  <a:gd name="T47" fmla="*/ 489 h 3592"/>
                  <a:gd name="T48" fmla="*/ 2530 w 3357"/>
                  <a:gd name="T49" fmla="*/ 385 h 3592"/>
                  <a:gd name="T50" fmla="*/ 2703 w 3357"/>
                  <a:gd name="T51" fmla="*/ 358 h 3592"/>
                  <a:gd name="T52" fmla="*/ 2738 w 3357"/>
                  <a:gd name="T53" fmla="*/ 396 h 3592"/>
                  <a:gd name="T54" fmla="*/ 2491 w 3357"/>
                  <a:gd name="T55" fmla="*/ 734 h 3592"/>
                  <a:gd name="T56" fmla="*/ 3176 w 3357"/>
                  <a:gd name="T57" fmla="*/ 771 h 3592"/>
                  <a:gd name="T58" fmla="*/ 3227 w 3357"/>
                  <a:gd name="T59" fmla="*/ 769 h 3592"/>
                  <a:gd name="T60" fmla="*/ 3259 w 3357"/>
                  <a:gd name="T61" fmla="*/ 854 h 3592"/>
                  <a:gd name="T62" fmla="*/ 3240 w 3357"/>
                  <a:gd name="T63" fmla="*/ 1067 h 3592"/>
                  <a:gd name="T64" fmla="*/ 3141 w 3357"/>
                  <a:gd name="T65" fmla="*/ 1257 h 3592"/>
                  <a:gd name="T66" fmla="*/ 2976 w 3357"/>
                  <a:gd name="T67" fmla="*/ 1398 h 3592"/>
                  <a:gd name="T68" fmla="*/ 2778 w 3357"/>
                  <a:gd name="T69" fmla="*/ 1463 h 3592"/>
                  <a:gd name="T70" fmla="*/ 2570 w 3357"/>
                  <a:gd name="T71" fmla="*/ 1451 h 3592"/>
                  <a:gd name="T72" fmla="*/ 2969 w 3357"/>
                  <a:gd name="T73" fmla="*/ 1467 h 3592"/>
                  <a:gd name="T74" fmla="*/ 3082 w 3357"/>
                  <a:gd name="T75" fmla="*/ 1397 h 3592"/>
                  <a:gd name="T76" fmla="*/ 3245 w 3357"/>
                  <a:gd name="T77" fmla="*/ 1250 h 3592"/>
                  <a:gd name="T78" fmla="*/ 3357 w 3357"/>
                  <a:gd name="T79" fmla="*/ 3006 h 3592"/>
                  <a:gd name="T80" fmla="*/ 3304 w 3357"/>
                  <a:gd name="T81" fmla="*/ 3247 h 3592"/>
                  <a:gd name="T82" fmla="*/ 3164 w 3357"/>
                  <a:gd name="T83" fmla="*/ 3441 h 3592"/>
                  <a:gd name="T84" fmla="*/ 2955 w 3357"/>
                  <a:gd name="T85" fmla="*/ 3562 h 3592"/>
                  <a:gd name="T86" fmla="*/ 587 w 3357"/>
                  <a:gd name="T87" fmla="*/ 3592 h 3592"/>
                  <a:gd name="T88" fmla="*/ 344 w 3357"/>
                  <a:gd name="T89" fmla="*/ 3539 h 3592"/>
                  <a:gd name="T90" fmla="*/ 152 w 3357"/>
                  <a:gd name="T91" fmla="*/ 3398 h 3592"/>
                  <a:gd name="T92" fmla="*/ 30 w 3357"/>
                  <a:gd name="T93" fmla="*/ 3191 h 3592"/>
                  <a:gd name="T94" fmla="*/ 0 w 3357"/>
                  <a:gd name="T95" fmla="*/ 1979 h 3592"/>
                  <a:gd name="T96" fmla="*/ 221 w 3357"/>
                  <a:gd name="T97" fmla="*/ 1113 h 3592"/>
                  <a:gd name="T98" fmla="*/ 337 w 3357"/>
                  <a:gd name="T99" fmla="*/ 965 h 3592"/>
                  <a:gd name="T100" fmla="*/ 628 w 3357"/>
                  <a:gd name="T101" fmla="*/ 1322 h 3592"/>
                  <a:gd name="T102" fmla="*/ 389 w 3357"/>
                  <a:gd name="T103" fmla="*/ 1467 h 3592"/>
                  <a:gd name="T104" fmla="*/ 702 w 3357"/>
                  <a:gd name="T105" fmla="*/ 1426 h 3592"/>
                  <a:gd name="T106" fmla="*/ 743 w 3357"/>
                  <a:gd name="T107" fmla="*/ 1350 h 3592"/>
                  <a:gd name="T108" fmla="*/ 763 w 3357"/>
                  <a:gd name="T109" fmla="*/ 1284 h 3592"/>
                  <a:gd name="T110" fmla="*/ 830 w 3357"/>
                  <a:gd name="T111" fmla="*/ 1268 h 3592"/>
                  <a:gd name="T112" fmla="*/ 1224 w 3357"/>
                  <a:gd name="T113" fmla="*/ 199 h 3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57" h="3592">
                    <a:moveTo>
                      <a:pt x="1032" y="1563"/>
                    </a:moveTo>
                    <a:lnTo>
                      <a:pt x="1013" y="1564"/>
                    </a:lnTo>
                    <a:lnTo>
                      <a:pt x="995" y="1572"/>
                    </a:lnTo>
                    <a:lnTo>
                      <a:pt x="980" y="1582"/>
                    </a:lnTo>
                    <a:lnTo>
                      <a:pt x="968" y="1597"/>
                    </a:lnTo>
                    <a:lnTo>
                      <a:pt x="960" y="1615"/>
                    </a:lnTo>
                    <a:lnTo>
                      <a:pt x="852" y="1979"/>
                    </a:lnTo>
                    <a:lnTo>
                      <a:pt x="1005" y="1979"/>
                    </a:lnTo>
                    <a:lnTo>
                      <a:pt x="1102" y="1657"/>
                    </a:lnTo>
                    <a:lnTo>
                      <a:pt x="1104" y="1637"/>
                    </a:lnTo>
                    <a:lnTo>
                      <a:pt x="1103" y="1618"/>
                    </a:lnTo>
                    <a:lnTo>
                      <a:pt x="1095" y="1601"/>
                    </a:lnTo>
                    <a:lnTo>
                      <a:pt x="1084" y="1586"/>
                    </a:lnTo>
                    <a:lnTo>
                      <a:pt x="1070" y="1574"/>
                    </a:lnTo>
                    <a:lnTo>
                      <a:pt x="1052" y="1565"/>
                    </a:lnTo>
                    <a:lnTo>
                      <a:pt x="1032" y="1563"/>
                    </a:lnTo>
                    <a:close/>
                    <a:moveTo>
                      <a:pt x="795" y="1492"/>
                    </a:moveTo>
                    <a:lnTo>
                      <a:pt x="776" y="1494"/>
                    </a:lnTo>
                    <a:lnTo>
                      <a:pt x="759" y="1501"/>
                    </a:lnTo>
                    <a:lnTo>
                      <a:pt x="743" y="1512"/>
                    </a:lnTo>
                    <a:lnTo>
                      <a:pt x="731" y="1526"/>
                    </a:lnTo>
                    <a:lnTo>
                      <a:pt x="723" y="1544"/>
                    </a:lnTo>
                    <a:lnTo>
                      <a:pt x="594" y="1979"/>
                    </a:lnTo>
                    <a:lnTo>
                      <a:pt x="747" y="1979"/>
                    </a:lnTo>
                    <a:lnTo>
                      <a:pt x="864" y="1586"/>
                    </a:lnTo>
                    <a:lnTo>
                      <a:pt x="867" y="1567"/>
                    </a:lnTo>
                    <a:lnTo>
                      <a:pt x="865" y="1548"/>
                    </a:lnTo>
                    <a:lnTo>
                      <a:pt x="858" y="1531"/>
                    </a:lnTo>
                    <a:lnTo>
                      <a:pt x="847" y="1515"/>
                    </a:lnTo>
                    <a:lnTo>
                      <a:pt x="833" y="1503"/>
                    </a:lnTo>
                    <a:lnTo>
                      <a:pt x="814" y="1495"/>
                    </a:lnTo>
                    <a:lnTo>
                      <a:pt x="795" y="1492"/>
                    </a:lnTo>
                    <a:close/>
                    <a:moveTo>
                      <a:pt x="1318" y="0"/>
                    </a:moveTo>
                    <a:lnTo>
                      <a:pt x="1438" y="35"/>
                    </a:lnTo>
                    <a:lnTo>
                      <a:pt x="1410" y="254"/>
                    </a:lnTo>
                    <a:lnTo>
                      <a:pt x="1338" y="394"/>
                    </a:lnTo>
                    <a:lnTo>
                      <a:pt x="1329" y="392"/>
                    </a:lnTo>
                    <a:lnTo>
                      <a:pt x="1049" y="1333"/>
                    </a:lnTo>
                    <a:lnTo>
                      <a:pt x="1152" y="1364"/>
                    </a:lnTo>
                    <a:lnTo>
                      <a:pt x="1168" y="1371"/>
                    </a:lnTo>
                    <a:lnTo>
                      <a:pt x="1183" y="1383"/>
                    </a:lnTo>
                    <a:lnTo>
                      <a:pt x="1193" y="1397"/>
                    </a:lnTo>
                    <a:lnTo>
                      <a:pt x="1199" y="1414"/>
                    </a:lnTo>
                    <a:lnTo>
                      <a:pt x="1201" y="1431"/>
                    </a:lnTo>
                    <a:lnTo>
                      <a:pt x="1198" y="1450"/>
                    </a:lnTo>
                    <a:lnTo>
                      <a:pt x="1190" y="1468"/>
                    </a:lnTo>
                    <a:lnTo>
                      <a:pt x="1178" y="1481"/>
                    </a:lnTo>
                    <a:lnTo>
                      <a:pt x="1164" y="1492"/>
                    </a:lnTo>
                    <a:lnTo>
                      <a:pt x="1170" y="1523"/>
                    </a:lnTo>
                    <a:lnTo>
                      <a:pt x="1170" y="1556"/>
                    </a:lnTo>
                    <a:lnTo>
                      <a:pt x="1164" y="1590"/>
                    </a:lnTo>
                    <a:lnTo>
                      <a:pt x="1048" y="1979"/>
                    </a:lnTo>
                    <a:lnTo>
                      <a:pt x="1317" y="1979"/>
                    </a:lnTo>
                    <a:lnTo>
                      <a:pt x="1160" y="1823"/>
                    </a:lnTo>
                    <a:lnTo>
                      <a:pt x="1219" y="1625"/>
                    </a:lnTo>
                    <a:lnTo>
                      <a:pt x="1227" y="1595"/>
                    </a:lnTo>
                    <a:lnTo>
                      <a:pt x="1229" y="1564"/>
                    </a:lnTo>
                    <a:lnTo>
                      <a:pt x="1228" y="1534"/>
                    </a:lnTo>
                    <a:lnTo>
                      <a:pt x="1243" y="1511"/>
                    </a:lnTo>
                    <a:lnTo>
                      <a:pt x="1255" y="1485"/>
                    </a:lnTo>
                    <a:lnTo>
                      <a:pt x="1259" y="1460"/>
                    </a:lnTo>
                    <a:lnTo>
                      <a:pt x="1259" y="1435"/>
                    </a:lnTo>
                    <a:lnTo>
                      <a:pt x="1253" y="1410"/>
                    </a:lnTo>
                    <a:lnTo>
                      <a:pt x="1243" y="1386"/>
                    </a:lnTo>
                    <a:lnTo>
                      <a:pt x="1229" y="1365"/>
                    </a:lnTo>
                    <a:lnTo>
                      <a:pt x="1211" y="1347"/>
                    </a:lnTo>
                    <a:lnTo>
                      <a:pt x="1190" y="1333"/>
                    </a:lnTo>
                    <a:lnTo>
                      <a:pt x="1166" y="1323"/>
                    </a:lnTo>
                    <a:lnTo>
                      <a:pt x="1122" y="1311"/>
                    </a:lnTo>
                    <a:lnTo>
                      <a:pt x="1139" y="1253"/>
                    </a:lnTo>
                    <a:lnTo>
                      <a:pt x="1795" y="1908"/>
                    </a:lnTo>
                    <a:lnTo>
                      <a:pt x="1814" y="1931"/>
                    </a:lnTo>
                    <a:lnTo>
                      <a:pt x="1828" y="1954"/>
                    </a:lnTo>
                    <a:lnTo>
                      <a:pt x="1839" y="1979"/>
                    </a:lnTo>
                    <a:lnTo>
                      <a:pt x="1891" y="1979"/>
                    </a:lnTo>
                    <a:lnTo>
                      <a:pt x="1881" y="1951"/>
                    </a:lnTo>
                    <a:lnTo>
                      <a:pt x="1867" y="1923"/>
                    </a:lnTo>
                    <a:lnTo>
                      <a:pt x="1850" y="1897"/>
                    </a:lnTo>
                    <a:lnTo>
                      <a:pt x="1829" y="1874"/>
                    </a:lnTo>
                    <a:lnTo>
                      <a:pt x="1714" y="1759"/>
                    </a:lnTo>
                    <a:lnTo>
                      <a:pt x="2190" y="1192"/>
                    </a:lnTo>
                    <a:lnTo>
                      <a:pt x="2211" y="1168"/>
                    </a:lnTo>
                    <a:lnTo>
                      <a:pt x="2190" y="1120"/>
                    </a:lnTo>
                    <a:lnTo>
                      <a:pt x="2172" y="1070"/>
                    </a:lnTo>
                    <a:lnTo>
                      <a:pt x="2160" y="1019"/>
                    </a:lnTo>
                    <a:lnTo>
                      <a:pt x="2153" y="967"/>
                    </a:lnTo>
                    <a:lnTo>
                      <a:pt x="2149" y="915"/>
                    </a:lnTo>
                    <a:lnTo>
                      <a:pt x="2151" y="863"/>
                    </a:lnTo>
                    <a:lnTo>
                      <a:pt x="2159" y="811"/>
                    </a:lnTo>
                    <a:lnTo>
                      <a:pt x="2171" y="759"/>
                    </a:lnTo>
                    <a:lnTo>
                      <a:pt x="2188" y="709"/>
                    </a:lnTo>
                    <a:lnTo>
                      <a:pt x="2210" y="659"/>
                    </a:lnTo>
                    <a:lnTo>
                      <a:pt x="2237" y="612"/>
                    </a:lnTo>
                    <a:lnTo>
                      <a:pt x="2270" y="566"/>
                    </a:lnTo>
                    <a:lnTo>
                      <a:pt x="2305" y="525"/>
                    </a:lnTo>
                    <a:lnTo>
                      <a:pt x="2345" y="489"/>
                    </a:lnTo>
                    <a:lnTo>
                      <a:pt x="2387" y="456"/>
                    </a:lnTo>
                    <a:lnTo>
                      <a:pt x="2433" y="428"/>
                    </a:lnTo>
                    <a:lnTo>
                      <a:pt x="2480" y="404"/>
                    </a:lnTo>
                    <a:lnTo>
                      <a:pt x="2530" y="385"/>
                    </a:lnTo>
                    <a:lnTo>
                      <a:pt x="2582" y="370"/>
                    </a:lnTo>
                    <a:lnTo>
                      <a:pt x="2635" y="361"/>
                    </a:lnTo>
                    <a:lnTo>
                      <a:pt x="2690" y="356"/>
                    </a:lnTo>
                    <a:lnTo>
                      <a:pt x="2703" y="358"/>
                    </a:lnTo>
                    <a:lnTo>
                      <a:pt x="2715" y="363"/>
                    </a:lnTo>
                    <a:lnTo>
                      <a:pt x="2726" y="372"/>
                    </a:lnTo>
                    <a:lnTo>
                      <a:pt x="2734" y="383"/>
                    </a:lnTo>
                    <a:lnTo>
                      <a:pt x="2738" y="396"/>
                    </a:lnTo>
                    <a:lnTo>
                      <a:pt x="2738" y="409"/>
                    </a:lnTo>
                    <a:lnTo>
                      <a:pt x="2735" y="423"/>
                    </a:lnTo>
                    <a:lnTo>
                      <a:pt x="2728" y="435"/>
                    </a:lnTo>
                    <a:lnTo>
                      <a:pt x="2491" y="734"/>
                    </a:lnTo>
                    <a:lnTo>
                      <a:pt x="2620" y="1020"/>
                    </a:lnTo>
                    <a:lnTo>
                      <a:pt x="2928" y="1080"/>
                    </a:lnTo>
                    <a:lnTo>
                      <a:pt x="3166" y="780"/>
                    </a:lnTo>
                    <a:lnTo>
                      <a:pt x="3176" y="771"/>
                    </a:lnTo>
                    <a:lnTo>
                      <a:pt x="3188" y="765"/>
                    </a:lnTo>
                    <a:lnTo>
                      <a:pt x="3201" y="762"/>
                    </a:lnTo>
                    <a:lnTo>
                      <a:pt x="3214" y="764"/>
                    </a:lnTo>
                    <a:lnTo>
                      <a:pt x="3227" y="769"/>
                    </a:lnTo>
                    <a:lnTo>
                      <a:pt x="3238" y="777"/>
                    </a:lnTo>
                    <a:lnTo>
                      <a:pt x="3245" y="788"/>
                    </a:lnTo>
                    <a:lnTo>
                      <a:pt x="3250" y="801"/>
                    </a:lnTo>
                    <a:lnTo>
                      <a:pt x="3259" y="854"/>
                    </a:lnTo>
                    <a:lnTo>
                      <a:pt x="3261" y="909"/>
                    </a:lnTo>
                    <a:lnTo>
                      <a:pt x="3259" y="963"/>
                    </a:lnTo>
                    <a:lnTo>
                      <a:pt x="3252" y="1015"/>
                    </a:lnTo>
                    <a:lnTo>
                      <a:pt x="3240" y="1067"/>
                    </a:lnTo>
                    <a:lnTo>
                      <a:pt x="3222" y="1118"/>
                    </a:lnTo>
                    <a:lnTo>
                      <a:pt x="3200" y="1167"/>
                    </a:lnTo>
                    <a:lnTo>
                      <a:pt x="3172" y="1213"/>
                    </a:lnTo>
                    <a:lnTo>
                      <a:pt x="3141" y="1257"/>
                    </a:lnTo>
                    <a:lnTo>
                      <a:pt x="3105" y="1299"/>
                    </a:lnTo>
                    <a:lnTo>
                      <a:pt x="3065" y="1337"/>
                    </a:lnTo>
                    <a:lnTo>
                      <a:pt x="3022" y="1369"/>
                    </a:lnTo>
                    <a:lnTo>
                      <a:pt x="2976" y="1398"/>
                    </a:lnTo>
                    <a:lnTo>
                      <a:pt x="2929" y="1421"/>
                    </a:lnTo>
                    <a:lnTo>
                      <a:pt x="2880" y="1440"/>
                    </a:lnTo>
                    <a:lnTo>
                      <a:pt x="2829" y="1454"/>
                    </a:lnTo>
                    <a:lnTo>
                      <a:pt x="2778" y="1463"/>
                    </a:lnTo>
                    <a:lnTo>
                      <a:pt x="2726" y="1468"/>
                    </a:lnTo>
                    <a:lnTo>
                      <a:pt x="2674" y="1467"/>
                    </a:lnTo>
                    <a:lnTo>
                      <a:pt x="2621" y="1461"/>
                    </a:lnTo>
                    <a:lnTo>
                      <a:pt x="2570" y="1451"/>
                    </a:lnTo>
                    <a:lnTo>
                      <a:pt x="2551" y="1478"/>
                    </a:lnTo>
                    <a:lnTo>
                      <a:pt x="2182" y="1979"/>
                    </a:lnTo>
                    <a:lnTo>
                      <a:pt x="2969" y="1979"/>
                    </a:lnTo>
                    <a:lnTo>
                      <a:pt x="2969" y="1467"/>
                    </a:lnTo>
                    <a:lnTo>
                      <a:pt x="2934" y="1467"/>
                    </a:lnTo>
                    <a:lnTo>
                      <a:pt x="2985" y="1448"/>
                    </a:lnTo>
                    <a:lnTo>
                      <a:pt x="3034" y="1425"/>
                    </a:lnTo>
                    <a:lnTo>
                      <a:pt x="3082" y="1397"/>
                    </a:lnTo>
                    <a:lnTo>
                      <a:pt x="3127" y="1366"/>
                    </a:lnTo>
                    <a:lnTo>
                      <a:pt x="3169" y="1330"/>
                    </a:lnTo>
                    <a:lnTo>
                      <a:pt x="3209" y="1292"/>
                    </a:lnTo>
                    <a:lnTo>
                      <a:pt x="3245" y="1250"/>
                    </a:lnTo>
                    <a:lnTo>
                      <a:pt x="3261" y="1229"/>
                    </a:lnTo>
                    <a:lnTo>
                      <a:pt x="3261" y="1979"/>
                    </a:lnTo>
                    <a:lnTo>
                      <a:pt x="3357" y="1979"/>
                    </a:lnTo>
                    <a:lnTo>
                      <a:pt x="3357" y="3006"/>
                    </a:lnTo>
                    <a:lnTo>
                      <a:pt x="3353" y="3069"/>
                    </a:lnTo>
                    <a:lnTo>
                      <a:pt x="3343" y="3131"/>
                    </a:lnTo>
                    <a:lnTo>
                      <a:pt x="3327" y="3191"/>
                    </a:lnTo>
                    <a:lnTo>
                      <a:pt x="3304" y="3247"/>
                    </a:lnTo>
                    <a:lnTo>
                      <a:pt x="3276" y="3301"/>
                    </a:lnTo>
                    <a:lnTo>
                      <a:pt x="3243" y="3352"/>
                    </a:lnTo>
                    <a:lnTo>
                      <a:pt x="3206" y="3399"/>
                    </a:lnTo>
                    <a:lnTo>
                      <a:pt x="3164" y="3441"/>
                    </a:lnTo>
                    <a:lnTo>
                      <a:pt x="3117" y="3479"/>
                    </a:lnTo>
                    <a:lnTo>
                      <a:pt x="3066" y="3512"/>
                    </a:lnTo>
                    <a:lnTo>
                      <a:pt x="3013" y="3539"/>
                    </a:lnTo>
                    <a:lnTo>
                      <a:pt x="2955" y="3562"/>
                    </a:lnTo>
                    <a:lnTo>
                      <a:pt x="2897" y="3578"/>
                    </a:lnTo>
                    <a:lnTo>
                      <a:pt x="2835" y="3588"/>
                    </a:lnTo>
                    <a:lnTo>
                      <a:pt x="2770" y="3592"/>
                    </a:lnTo>
                    <a:lnTo>
                      <a:pt x="587" y="3592"/>
                    </a:lnTo>
                    <a:lnTo>
                      <a:pt x="523" y="3588"/>
                    </a:lnTo>
                    <a:lnTo>
                      <a:pt x="461" y="3578"/>
                    </a:lnTo>
                    <a:lnTo>
                      <a:pt x="401" y="3562"/>
                    </a:lnTo>
                    <a:lnTo>
                      <a:pt x="344" y="3539"/>
                    </a:lnTo>
                    <a:lnTo>
                      <a:pt x="291" y="3512"/>
                    </a:lnTo>
                    <a:lnTo>
                      <a:pt x="240" y="3479"/>
                    </a:lnTo>
                    <a:lnTo>
                      <a:pt x="194" y="3441"/>
                    </a:lnTo>
                    <a:lnTo>
                      <a:pt x="152" y="3398"/>
                    </a:lnTo>
                    <a:lnTo>
                      <a:pt x="113" y="3351"/>
                    </a:lnTo>
                    <a:lnTo>
                      <a:pt x="81" y="3301"/>
                    </a:lnTo>
                    <a:lnTo>
                      <a:pt x="52" y="3247"/>
                    </a:lnTo>
                    <a:lnTo>
                      <a:pt x="30" y="3191"/>
                    </a:lnTo>
                    <a:lnTo>
                      <a:pt x="14" y="3131"/>
                    </a:lnTo>
                    <a:lnTo>
                      <a:pt x="3" y="3069"/>
                    </a:lnTo>
                    <a:lnTo>
                      <a:pt x="0" y="3006"/>
                    </a:lnTo>
                    <a:lnTo>
                      <a:pt x="0" y="1979"/>
                    </a:lnTo>
                    <a:lnTo>
                      <a:pt x="95" y="1979"/>
                    </a:lnTo>
                    <a:lnTo>
                      <a:pt x="95" y="1241"/>
                    </a:lnTo>
                    <a:lnTo>
                      <a:pt x="184" y="1152"/>
                    </a:lnTo>
                    <a:lnTo>
                      <a:pt x="221" y="1113"/>
                    </a:lnTo>
                    <a:lnTo>
                      <a:pt x="254" y="1075"/>
                    </a:lnTo>
                    <a:lnTo>
                      <a:pt x="283" y="1038"/>
                    </a:lnTo>
                    <a:lnTo>
                      <a:pt x="310" y="1002"/>
                    </a:lnTo>
                    <a:lnTo>
                      <a:pt x="337" y="965"/>
                    </a:lnTo>
                    <a:lnTo>
                      <a:pt x="650" y="1287"/>
                    </a:lnTo>
                    <a:lnTo>
                      <a:pt x="641" y="1301"/>
                    </a:lnTo>
                    <a:lnTo>
                      <a:pt x="634" y="1312"/>
                    </a:lnTo>
                    <a:lnTo>
                      <a:pt x="628" y="1322"/>
                    </a:lnTo>
                    <a:lnTo>
                      <a:pt x="623" y="1334"/>
                    </a:lnTo>
                    <a:lnTo>
                      <a:pt x="618" y="1349"/>
                    </a:lnTo>
                    <a:lnTo>
                      <a:pt x="584" y="1467"/>
                    </a:lnTo>
                    <a:lnTo>
                      <a:pt x="389" y="1467"/>
                    </a:lnTo>
                    <a:lnTo>
                      <a:pt x="389" y="1979"/>
                    </a:lnTo>
                    <a:lnTo>
                      <a:pt x="536" y="1979"/>
                    </a:lnTo>
                    <a:lnTo>
                      <a:pt x="693" y="1450"/>
                    </a:lnTo>
                    <a:lnTo>
                      <a:pt x="702" y="1426"/>
                    </a:lnTo>
                    <a:lnTo>
                      <a:pt x="715" y="1404"/>
                    </a:lnTo>
                    <a:lnTo>
                      <a:pt x="731" y="1384"/>
                    </a:lnTo>
                    <a:lnTo>
                      <a:pt x="749" y="1366"/>
                    </a:lnTo>
                    <a:lnTo>
                      <a:pt x="743" y="1350"/>
                    </a:lnTo>
                    <a:lnTo>
                      <a:pt x="741" y="1333"/>
                    </a:lnTo>
                    <a:lnTo>
                      <a:pt x="744" y="1315"/>
                    </a:lnTo>
                    <a:lnTo>
                      <a:pt x="752" y="1298"/>
                    </a:lnTo>
                    <a:lnTo>
                      <a:pt x="763" y="1284"/>
                    </a:lnTo>
                    <a:lnTo>
                      <a:pt x="777" y="1274"/>
                    </a:lnTo>
                    <a:lnTo>
                      <a:pt x="794" y="1267"/>
                    </a:lnTo>
                    <a:lnTo>
                      <a:pt x="812" y="1265"/>
                    </a:lnTo>
                    <a:lnTo>
                      <a:pt x="830" y="1268"/>
                    </a:lnTo>
                    <a:lnTo>
                      <a:pt x="938" y="1299"/>
                    </a:lnTo>
                    <a:lnTo>
                      <a:pt x="1217" y="358"/>
                    </a:lnTo>
                    <a:lnTo>
                      <a:pt x="1208" y="356"/>
                    </a:lnTo>
                    <a:lnTo>
                      <a:pt x="1224" y="199"/>
                    </a:lnTo>
                    <a:lnTo>
                      <a:pt x="13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sp3d extrusionH="438150"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9"/>
              <p:cNvSpPr>
                <a:spLocks/>
              </p:cNvSpPr>
              <p:nvPr/>
            </p:nvSpPr>
            <p:spPr bwMode="auto">
              <a:xfrm>
                <a:off x="495" y="592"/>
                <a:ext cx="127" cy="106"/>
              </a:xfrm>
              <a:custGeom>
                <a:avLst/>
                <a:gdLst>
                  <a:gd name="T0" fmla="*/ 114 w 888"/>
                  <a:gd name="T1" fmla="*/ 0 h 748"/>
                  <a:gd name="T2" fmla="*/ 856 w 888"/>
                  <a:gd name="T3" fmla="*/ 0 h 748"/>
                  <a:gd name="T4" fmla="*/ 847 w 888"/>
                  <a:gd name="T5" fmla="*/ 60 h 748"/>
                  <a:gd name="T6" fmla="*/ 844 w 888"/>
                  <a:gd name="T7" fmla="*/ 121 h 748"/>
                  <a:gd name="T8" fmla="*/ 847 w 888"/>
                  <a:gd name="T9" fmla="*/ 181 h 748"/>
                  <a:gd name="T10" fmla="*/ 855 w 888"/>
                  <a:gd name="T11" fmla="*/ 242 h 748"/>
                  <a:gd name="T12" fmla="*/ 868 w 888"/>
                  <a:gd name="T13" fmla="*/ 301 h 748"/>
                  <a:gd name="T14" fmla="*/ 888 w 888"/>
                  <a:gd name="T15" fmla="*/ 360 h 748"/>
                  <a:gd name="T16" fmla="*/ 562 w 888"/>
                  <a:gd name="T17" fmla="*/ 748 h 748"/>
                  <a:gd name="T18" fmla="*/ 365 w 888"/>
                  <a:gd name="T19" fmla="*/ 748 h 748"/>
                  <a:gd name="T20" fmla="*/ 0 w 888"/>
                  <a:gd name="T21" fmla="*/ 382 h 748"/>
                  <a:gd name="T22" fmla="*/ 114 w 888"/>
                  <a:gd name="T23" fmla="*/ 0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8" h="748">
                    <a:moveTo>
                      <a:pt x="114" y="0"/>
                    </a:moveTo>
                    <a:lnTo>
                      <a:pt x="856" y="0"/>
                    </a:lnTo>
                    <a:lnTo>
                      <a:pt x="847" y="60"/>
                    </a:lnTo>
                    <a:lnTo>
                      <a:pt x="844" y="121"/>
                    </a:lnTo>
                    <a:lnTo>
                      <a:pt x="847" y="181"/>
                    </a:lnTo>
                    <a:lnTo>
                      <a:pt x="855" y="242"/>
                    </a:lnTo>
                    <a:lnTo>
                      <a:pt x="868" y="301"/>
                    </a:lnTo>
                    <a:lnTo>
                      <a:pt x="888" y="360"/>
                    </a:lnTo>
                    <a:lnTo>
                      <a:pt x="562" y="748"/>
                    </a:lnTo>
                    <a:lnTo>
                      <a:pt x="365" y="748"/>
                    </a:lnTo>
                    <a:lnTo>
                      <a:pt x="0" y="382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sp3d extrusionH="438150"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" name="Freeform 34"/>
            <p:cNvSpPr>
              <a:spLocks noEditPoints="1"/>
            </p:cNvSpPr>
            <p:nvPr/>
          </p:nvSpPr>
          <p:spPr bwMode="auto">
            <a:xfrm>
              <a:off x="8519180" y="-5295"/>
              <a:ext cx="415925" cy="547687"/>
            </a:xfrm>
            <a:custGeom>
              <a:avLst/>
              <a:gdLst>
                <a:gd name="T0" fmla="*/ 1983 w 2622"/>
                <a:gd name="T1" fmla="*/ 2764 h 3446"/>
                <a:gd name="T2" fmla="*/ 2093 w 2622"/>
                <a:gd name="T3" fmla="*/ 2836 h 3446"/>
                <a:gd name="T4" fmla="*/ 2138 w 2622"/>
                <a:gd name="T5" fmla="*/ 2710 h 3446"/>
                <a:gd name="T6" fmla="*/ 2164 w 2622"/>
                <a:gd name="T7" fmla="*/ 1559 h 3446"/>
                <a:gd name="T8" fmla="*/ 2254 w 2622"/>
                <a:gd name="T9" fmla="*/ 1720 h 3446"/>
                <a:gd name="T10" fmla="*/ 1952 w 2622"/>
                <a:gd name="T11" fmla="*/ 2028 h 3446"/>
                <a:gd name="T12" fmla="*/ 1796 w 2622"/>
                <a:gd name="T13" fmla="*/ 1937 h 3446"/>
                <a:gd name="T14" fmla="*/ 2021 w 2622"/>
                <a:gd name="T15" fmla="*/ 1588 h 3446"/>
                <a:gd name="T16" fmla="*/ 1954 w 2622"/>
                <a:gd name="T17" fmla="*/ 1333 h 3446"/>
                <a:gd name="T18" fmla="*/ 2015 w 2622"/>
                <a:gd name="T19" fmla="*/ 1507 h 3446"/>
                <a:gd name="T20" fmla="*/ 1695 w 2622"/>
                <a:gd name="T21" fmla="*/ 1793 h 3446"/>
                <a:gd name="T22" fmla="*/ 1555 w 2622"/>
                <a:gd name="T23" fmla="*/ 1673 h 3446"/>
                <a:gd name="T24" fmla="*/ 1809 w 2622"/>
                <a:gd name="T25" fmla="*/ 1333 h 3446"/>
                <a:gd name="T26" fmla="*/ 394 w 2622"/>
                <a:gd name="T27" fmla="*/ 1311 h 3446"/>
                <a:gd name="T28" fmla="*/ 675 w 2622"/>
                <a:gd name="T29" fmla="*/ 1080 h 3446"/>
                <a:gd name="T30" fmla="*/ 959 w 2622"/>
                <a:gd name="T31" fmla="*/ 644 h 3446"/>
                <a:gd name="T32" fmla="*/ 1600 w 2622"/>
                <a:gd name="T33" fmla="*/ 1083 h 3446"/>
                <a:gd name="T34" fmla="*/ 1769 w 2622"/>
                <a:gd name="T35" fmla="*/ 1144 h 3446"/>
                <a:gd name="T36" fmla="*/ 1729 w 2622"/>
                <a:gd name="T37" fmla="*/ 1337 h 3446"/>
                <a:gd name="T38" fmla="*/ 1412 w 2622"/>
                <a:gd name="T39" fmla="*/ 1545 h 3446"/>
                <a:gd name="T40" fmla="*/ 1322 w 2622"/>
                <a:gd name="T41" fmla="*/ 1384 h 3446"/>
                <a:gd name="T42" fmla="*/ 199 w 2622"/>
                <a:gd name="T43" fmla="*/ 1717 h 3446"/>
                <a:gd name="T44" fmla="*/ 485 w 2622"/>
                <a:gd name="T45" fmla="*/ 1655 h 3446"/>
                <a:gd name="T46" fmla="*/ 613 w 2622"/>
                <a:gd name="T47" fmla="*/ 1498 h 3446"/>
                <a:gd name="T48" fmla="*/ 753 w 2622"/>
                <a:gd name="T49" fmla="*/ 1594 h 3446"/>
                <a:gd name="T50" fmla="*/ 747 w 2622"/>
                <a:gd name="T51" fmla="*/ 1892 h 3446"/>
                <a:gd name="T52" fmla="*/ 693 w 2622"/>
                <a:gd name="T53" fmla="*/ 2221 h 3446"/>
                <a:gd name="T54" fmla="*/ 2161 w 2622"/>
                <a:gd name="T55" fmla="*/ 2269 h 3446"/>
                <a:gd name="T56" fmla="*/ 2021 w 2622"/>
                <a:gd name="T57" fmla="*/ 2149 h 3446"/>
                <a:gd name="T58" fmla="*/ 2275 w 2622"/>
                <a:gd name="T59" fmla="*/ 1809 h 3446"/>
                <a:gd name="T60" fmla="*/ 2451 w 2622"/>
                <a:gd name="T61" fmla="*/ 1837 h 3446"/>
                <a:gd name="T62" fmla="*/ 2451 w 2622"/>
                <a:gd name="T63" fmla="*/ 2027 h 3446"/>
                <a:gd name="T64" fmla="*/ 2622 w 2622"/>
                <a:gd name="T65" fmla="*/ 2342 h 3446"/>
                <a:gd name="T66" fmla="*/ 1747 w 2622"/>
                <a:gd name="T67" fmla="*/ 3308 h 3446"/>
                <a:gd name="T68" fmla="*/ 1425 w 2622"/>
                <a:gd name="T69" fmla="*/ 3137 h 3446"/>
                <a:gd name="T70" fmla="*/ 1195 w 2622"/>
                <a:gd name="T71" fmla="*/ 3350 h 3446"/>
                <a:gd name="T72" fmla="*/ 922 w 2622"/>
                <a:gd name="T73" fmla="*/ 3445 h 3446"/>
                <a:gd name="T74" fmla="*/ 709 w 2622"/>
                <a:gd name="T75" fmla="*/ 3412 h 3446"/>
                <a:gd name="T76" fmla="*/ 541 w 2622"/>
                <a:gd name="T77" fmla="*/ 3316 h 3446"/>
                <a:gd name="T78" fmla="*/ 265 w 2622"/>
                <a:gd name="T79" fmla="*/ 2980 h 3446"/>
                <a:gd name="T80" fmla="*/ 211 w 2622"/>
                <a:gd name="T81" fmla="*/ 2657 h 3446"/>
                <a:gd name="T82" fmla="*/ 254 w 2622"/>
                <a:gd name="T83" fmla="*/ 2500 h 3446"/>
                <a:gd name="T84" fmla="*/ 349 w 2622"/>
                <a:gd name="T85" fmla="*/ 2144 h 3446"/>
                <a:gd name="T86" fmla="*/ 4 w 2622"/>
                <a:gd name="T87" fmla="*/ 1565 h 3446"/>
                <a:gd name="T88" fmla="*/ 931 w 2622"/>
                <a:gd name="T89" fmla="*/ 644 h 3446"/>
                <a:gd name="T90" fmla="*/ 1168 w 2622"/>
                <a:gd name="T91" fmla="*/ 475 h 3446"/>
                <a:gd name="T92" fmla="*/ 867 w 2622"/>
                <a:gd name="T93" fmla="*/ 481 h 3446"/>
                <a:gd name="T94" fmla="*/ 777 w 2622"/>
                <a:gd name="T95" fmla="*/ 400 h 3446"/>
                <a:gd name="T96" fmla="*/ 1120 w 2622"/>
                <a:gd name="T97" fmla="*/ 222 h 3446"/>
                <a:gd name="T98" fmla="*/ 1104 w 2622"/>
                <a:gd name="T99" fmla="*/ 330 h 3446"/>
                <a:gd name="T100" fmla="*/ 734 w 2622"/>
                <a:gd name="T101" fmla="*/ 330 h 3446"/>
                <a:gd name="T102" fmla="*/ 717 w 2622"/>
                <a:gd name="T103" fmla="*/ 223 h 3446"/>
                <a:gd name="T104" fmla="*/ 1040 w 2622"/>
                <a:gd name="T105" fmla="*/ 11 h 3446"/>
                <a:gd name="T106" fmla="*/ 1351 w 2622"/>
                <a:gd name="T107" fmla="*/ 288 h 3446"/>
                <a:gd name="T108" fmla="*/ 947 w 2622"/>
                <a:gd name="T109" fmla="*/ 106 h 3446"/>
                <a:gd name="T110" fmla="*/ 530 w 2622"/>
                <a:gd name="T111" fmla="*/ 247 h 3446"/>
                <a:gd name="T112" fmla="*/ 738 w 2622"/>
                <a:gd name="T113" fmla="*/ 24 h 3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22" h="3446">
                  <a:moveTo>
                    <a:pt x="2057" y="2670"/>
                  </a:moveTo>
                  <a:lnTo>
                    <a:pt x="2039" y="2674"/>
                  </a:lnTo>
                  <a:lnTo>
                    <a:pt x="2022" y="2683"/>
                  </a:lnTo>
                  <a:lnTo>
                    <a:pt x="2007" y="2695"/>
                  </a:lnTo>
                  <a:lnTo>
                    <a:pt x="1996" y="2710"/>
                  </a:lnTo>
                  <a:lnTo>
                    <a:pt x="1987" y="2727"/>
                  </a:lnTo>
                  <a:lnTo>
                    <a:pt x="1983" y="2746"/>
                  </a:lnTo>
                  <a:lnTo>
                    <a:pt x="1983" y="2764"/>
                  </a:lnTo>
                  <a:lnTo>
                    <a:pt x="1987" y="2783"/>
                  </a:lnTo>
                  <a:lnTo>
                    <a:pt x="1996" y="2800"/>
                  </a:lnTo>
                  <a:lnTo>
                    <a:pt x="2007" y="2816"/>
                  </a:lnTo>
                  <a:lnTo>
                    <a:pt x="2022" y="2828"/>
                  </a:lnTo>
                  <a:lnTo>
                    <a:pt x="2039" y="2836"/>
                  </a:lnTo>
                  <a:lnTo>
                    <a:pt x="2057" y="2840"/>
                  </a:lnTo>
                  <a:lnTo>
                    <a:pt x="2076" y="2840"/>
                  </a:lnTo>
                  <a:lnTo>
                    <a:pt x="2093" y="2836"/>
                  </a:lnTo>
                  <a:lnTo>
                    <a:pt x="2110" y="2828"/>
                  </a:lnTo>
                  <a:lnTo>
                    <a:pt x="2125" y="2816"/>
                  </a:lnTo>
                  <a:lnTo>
                    <a:pt x="2138" y="2800"/>
                  </a:lnTo>
                  <a:lnTo>
                    <a:pt x="2145" y="2783"/>
                  </a:lnTo>
                  <a:lnTo>
                    <a:pt x="2149" y="2764"/>
                  </a:lnTo>
                  <a:lnTo>
                    <a:pt x="2149" y="2746"/>
                  </a:lnTo>
                  <a:lnTo>
                    <a:pt x="2145" y="2727"/>
                  </a:lnTo>
                  <a:lnTo>
                    <a:pt x="2138" y="2710"/>
                  </a:lnTo>
                  <a:lnTo>
                    <a:pt x="2125" y="2695"/>
                  </a:lnTo>
                  <a:lnTo>
                    <a:pt x="2110" y="2683"/>
                  </a:lnTo>
                  <a:lnTo>
                    <a:pt x="2093" y="2674"/>
                  </a:lnTo>
                  <a:lnTo>
                    <a:pt x="2075" y="2670"/>
                  </a:lnTo>
                  <a:lnTo>
                    <a:pt x="2057" y="2670"/>
                  </a:lnTo>
                  <a:close/>
                  <a:moveTo>
                    <a:pt x="2114" y="1549"/>
                  </a:moveTo>
                  <a:lnTo>
                    <a:pt x="2140" y="1551"/>
                  </a:lnTo>
                  <a:lnTo>
                    <a:pt x="2164" y="1559"/>
                  </a:lnTo>
                  <a:lnTo>
                    <a:pt x="2187" y="1571"/>
                  </a:lnTo>
                  <a:lnTo>
                    <a:pt x="2207" y="1588"/>
                  </a:lnTo>
                  <a:lnTo>
                    <a:pt x="2218" y="1599"/>
                  </a:lnTo>
                  <a:lnTo>
                    <a:pt x="2235" y="1620"/>
                  </a:lnTo>
                  <a:lnTo>
                    <a:pt x="2247" y="1643"/>
                  </a:lnTo>
                  <a:lnTo>
                    <a:pt x="2254" y="1668"/>
                  </a:lnTo>
                  <a:lnTo>
                    <a:pt x="2256" y="1694"/>
                  </a:lnTo>
                  <a:lnTo>
                    <a:pt x="2254" y="1720"/>
                  </a:lnTo>
                  <a:lnTo>
                    <a:pt x="2247" y="1745"/>
                  </a:lnTo>
                  <a:lnTo>
                    <a:pt x="2235" y="1769"/>
                  </a:lnTo>
                  <a:lnTo>
                    <a:pt x="2218" y="1789"/>
                  </a:lnTo>
                  <a:lnTo>
                    <a:pt x="2195" y="1813"/>
                  </a:lnTo>
                  <a:lnTo>
                    <a:pt x="2021" y="1991"/>
                  </a:lnTo>
                  <a:lnTo>
                    <a:pt x="2000" y="2008"/>
                  </a:lnTo>
                  <a:lnTo>
                    <a:pt x="1977" y="2021"/>
                  </a:lnTo>
                  <a:lnTo>
                    <a:pt x="1952" y="2028"/>
                  </a:lnTo>
                  <a:lnTo>
                    <a:pt x="1927" y="2031"/>
                  </a:lnTo>
                  <a:lnTo>
                    <a:pt x="1903" y="2028"/>
                  </a:lnTo>
                  <a:lnTo>
                    <a:pt x="1878" y="2021"/>
                  </a:lnTo>
                  <a:lnTo>
                    <a:pt x="1855" y="2008"/>
                  </a:lnTo>
                  <a:lnTo>
                    <a:pt x="1834" y="1991"/>
                  </a:lnTo>
                  <a:lnTo>
                    <a:pt x="1824" y="1981"/>
                  </a:lnTo>
                  <a:lnTo>
                    <a:pt x="1807" y="1959"/>
                  </a:lnTo>
                  <a:lnTo>
                    <a:pt x="1796" y="1937"/>
                  </a:lnTo>
                  <a:lnTo>
                    <a:pt x="1788" y="1911"/>
                  </a:lnTo>
                  <a:lnTo>
                    <a:pt x="1786" y="1886"/>
                  </a:lnTo>
                  <a:lnTo>
                    <a:pt x="1788" y="1860"/>
                  </a:lnTo>
                  <a:lnTo>
                    <a:pt x="1796" y="1835"/>
                  </a:lnTo>
                  <a:lnTo>
                    <a:pt x="1807" y="1811"/>
                  </a:lnTo>
                  <a:lnTo>
                    <a:pt x="1824" y="1790"/>
                  </a:lnTo>
                  <a:lnTo>
                    <a:pt x="1999" y="1612"/>
                  </a:lnTo>
                  <a:lnTo>
                    <a:pt x="2021" y="1588"/>
                  </a:lnTo>
                  <a:lnTo>
                    <a:pt x="2041" y="1571"/>
                  </a:lnTo>
                  <a:lnTo>
                    <a:pt x="2065" y="1559"/>
                  </a:lnTo>
                  <a:lnTo>
                    <a:pt x="2089" y="1551"/>
                  </a:lnTo>
                  <a:lnTo>
                    <a:pt x="2114" y="1549"/>
                  </a:lnTo>
                  <a:close/>
                  <a:moveTo>
                    <a:pt x="1881" y="1311"/>
                  </a:moveTo>
                  <a:lnTo>
                    <a:pt x="1907" y="1313"/>
                  </a:lnTo>
                  <a:lnTo>
                    <a:pt x="1931" y="1321"/>
                  </a:lnTo>
                  <a:lnTo>
                    <a:pt x="1954" y="1333"/>
                  </a:lnTo>
                  <a:lnTo>
                    <a:pt x="1975" y="1350"/>
                  </a:lnTo>
                  <a:lnTo>
                    <a:pt x="1985" y="1361"/>
                  </a:lnTo>
                  <a:lnTo>
                    <a:pt x="2002" y="1382"/>
                  </a:lnTo>
                  <a:lnTo>
                    <a:pt x="2015" y="1405"/>
                  </a:lnTo>
                  <a:lnTo>
                    <a:pt x="2021" y="1430"/>
                  </a:lnTo>
                  <a:lnTo>
                    <a:pt x="2024" y="1456"/>
                  </a:lnTo>
                  <a:lnTo>
                    <a:pt x="2021" y="1482"/>
                  </a:lnTo>
                  <a:lnTo>
                    <a:pt x="2015" y="1507"/>
                  </a:lnTo>
                  <a:lnTo>
                    <a:pt x="2002" y="1531"/>
                  </a:lnTo>
                  <a:lnTo>
                    <a:pt x="1985" y="1551"/>
                  </a:lnTo>
                  <a:lnTo>
                    <a:pt x="1963" y="1575"/>
                  </a:lnTo>
                  <a:lnTo>
                    <a:pt x="1788" y="1753"/>
                  </a:lnTo>
                  <a:lnTo>
                    <a:pt x="1767" y="1770"/>
                  </a:lnTo>
                  <a:lnTo>
                    <a:pt x="1745" y="1783"/>
                  </a:lnTo>
                  <a:lnTo>
                    <a:pt x="1719" y="1790"/>
                  </a:lnTo>
                  <a:lnTo>
                    <a:pt x="1695" y="1793"/>
                  </a:lnTo>
                  <a:lnTo>
                    <a:pt x="1670" y="1790"/>
                  </a:lnTo>
                  <a:lnTo>
                    <a:pt x="1645" y="1783"/>
                  </a:lnTo>
                  <a:lnTo>
                    <a:pt x="1622" y="1770"/>
                  </a:lnTo>
                  <a:lnTo>
                    <a:pt x="1602" y="1753"/>
                  </a:lnTo>
                  <a:lnTo>
                    <a:pt x="1591" y="1743"/>
                  </a:lnTo>
                  <a:lnTo>
                    <a:pt x="1574" y="1721"/>
                  </a:lnTo>
                  <a:lnTo>
                    <a:pt x="1563" y="1699"/>
                  </a:lnTo>
                  <a:lnTo>
                    <a:pt x="1555" y="1673"/>
                  </a:lnTo>
                  <a:lnTo>
                    <a:pt x="1552" y="1648"/>
                  </a:lnTo>
                  <a:lnTo>
                    <a:pt x="1555" y="1622"/>
                  </a:lnTo>
                  <a:lnTo>
                    <a:pt x="1563" y="1597"/>
                  </a:lnTo>
                  <a:lnTo>
                    <a:pt x="1574" y="1573"/>
                  </a:lnTo>
                  <a:lnTo>
                    <a:pt x="1591" y="1552"/>
                  </a:lnTo>
                  <a:lnTo>
                    <a:pt x="1615" y="1529"/>
                  </a:lnTo>
                  <a:lnTo>
                    <a:pt x="1788" y="1350"/>
                  </a:lnTo>
                  <a:lnTo>
                    <a:pt x="1809" y="1333"/>
                  </a:lnTo>
                  <a:lnTo>
                    <a:pt x="1833" y="1321"/>
                  </a:lnTo>
                  <a:lnTo>
                    <a:pt x="1857" y="1313"/>
                  </a:lnTo>
                  <a:lnTo>
                    <a:pt x="1881" y="1311"/>
                  </a:lnTo>
                  <a:close/>
                  <a:moveTo>
                    <a:pt x="662" y="1044"/>
                  </a:moveTo>
                  <a:lnTo>
                    <a:pt x="653" y="1045"/>
                  </a:lnTo>
                  <a:lnTo>
                    <a:pt x="647" y="1049"/>
                  </a:lnTo>
                  <a:lnTo>
                    <a:pt x="398" y="1305"/>
                  </a:lnTo>
                  <a:lnTo>
                    <a:pt x="394" y="1311"/>
                  </a:lnTo>
                  <a:lnTo>
                    <a:pt x="392" y="1320"/>
                  </a:lnTo>
                  <a:lnTo>
                    <a:pt x="394" y="1327"/>
                  </a:lnTo>
                  <a:lnTo>
                    <a:pt x="398" y="1334"/>
                  </a:lnTo>
                  <a:lnTo>
                    <a:pt x="404" y="1338"/>
                  </a:lnTo>
                  <a:lnTo>
                    <a:pt x="412" y="1340"/>
                  </a:lnTo>
                  <a:lnTo>
                    <a:pt x="420" y="1338"/>
                  </a:lnTo>
                  <a:lnTo>
                    <a:pt x="427" y="1334"/>
                  </a:lnTo>
                  <a:lnTo>
                    <a:pt x="675" y="1080"/>
                  </a:lnTo>
                  <a:lnTo>
                    <a:pt x="680" y="1072"/>
                  </a:lnTo>
                  <a:lnTo>
                    <a:pt x="682" y="1065"/>
                  </a:lnTo>
                  <a:lnTo>
                    <a:pt x="680" y="1057"/>
                  </a:lnTo>
                  <a:lnTo>
                    <a:pt x="675" y="1051"/>
                  </a:lnTo>
                  <a:lnTo>
                    <a:pt x="669" y="1046"/>
                  </a:lnTo>
                  <a:lnTo>
                    <a:pt x="662" y="1044"/>
                  </a:lnTo>
                  <a:close/>
                  <a:moveTo>
                    <a:pt x="931" y="644"/>
                  </a:moveTo>
                  <a:lnTo>
                    <a:pt x="959" y="644"/>
                  </a:lnTo>
                  <a:lnTo>
                    <a:pt x="987" y="648"/>
                  </a:lnTo>
                  <a:lnTo>
                    <a:pt x="1014" y="658"/>
                  </a:lnTo>
                  <a:lnTo>
                    <a:pt x="1040" y="673"/>
                  </a:lnTo>
                  <a:lnTo>
                    <a:pt x="1063" y="692"/>
                  </a:lnTo>
                  <a:lnTo>
                    <a:pt x="1515" y="1154"/>
                  </a:lnTo>
                  <a:lnTo>
                    <a:pt x="1555" y="1112"/>
                  </a:lnTo>
                  <a:lnTo>
                    <a:pt x="1576" y="1095"/>
                  </a:lnTo>
                  <a:lnTo>
                    <a:pt x="1600" y="1083"/>
                  </a:lnTo>
                  <a:lnTo>
                    <a:pt x="1624" y="1075"/>
                  </a:lnTo>
                  <a:lnTo>
                    <a:pt x="1650" y="1072"/>
                  </a:lnTo>
                  <a:lnTo>
                    <a:pt x="1674" y="1075"/>
                  </a:lnTo>
                  <a:lnTo>
                    <a:pt x="1698" y="1083"/>
                  </a:lnTo>
                  <a:lnTo>
                    <a:pt x="1721" y="1095"/>
                  </a:lnTo>
                  <a:lnTo>
                    <a:pt x="1743" y="1112"/>
                  </a:lnTo>
                  <a:lnTo>
                    <a:pt x="1753" y="1123"/>
                  </a:lnTo>
                  <a:lnTo>
                    <a:pt x="1769" y="1144"/>
                  </a:lnTo>
                  <a:lnTo>
                    <a:pt x="1782" y="1167"/>
                  </a:lnTo>
                  <a:lnTo>
                    <a:pt x="1789" y="1192"/>
                  </a:lnTo>
                  <a:lnTo>
                    <a:pt x="1791" y="1218"/>
                  </a:lnTo>
                  <a:lnTo>
                    <a:pt x="1789" y="1244"/>
                  </a:lnTo>
                  <a:lnTo>
                    <a:pt x="1782" y="1269"/>
                  </a:lnTo>
                  <a:lnTo>
                    <a:pt x="1769" y="1292"/>
                  </a:lnTo>
                  <a:lnTo>
                    <a:pt x="1753" y="1313"/>
                  </a:lnTo>
                  <a:lnTo>
                    <a:pt x="1729" y="1337"/>
                  </a:lnTo>
                  <a:lnTo>
                    <a:pt x="1579" y="1492"/>
                  </a:lnTo>
                  <a:lnTo>
                    <a:pt x="1555" y="1515"/>
                  </a:lnTo>
                  <a:lnTo>
                    <a:pt x="1534" y="1532"/>
                  </a:lnTo>
                  <a:lnTo>
                    <a:pt x="1512" y="1545"/>
                  </a:lnTo>
                  <a:lnTo>
                    <a:pt x="1488" y="1551"/>
                  </a:lnTo>
                  <a:lnTo>
                    <a:pt x="1462" y="1555"/>
                  </a:lnTo>
                  <a:lnTo>
                    <a:pt x="1437" y="1552"/>
                  </a:lnTo>
                  <a:lnTo>
                    <a:pt x="1412" y="1545"/>
                  </a:lnTo>
                  <a:lnTo>
                    <a:pt x="1389" y="1532"/>
                  </a:lnTo>
                  <a:lnTo>
                    <a:pt x="1369" y="1515"/>
                  </a:lnTo>
                  <a:lnTo>
                    <a:pt x="1358" y="1505"/>
                  </a:lnTo>
                  <a:lnTo>
                    <a:pt x="1341" y="1483"/>
                  </a:lnTo>
                  <a:lnTo>
                    <a:pt x="1330" y="1461"/>
                  </a:lnTo>
                  <a:lnTo>
                    <a:pt x="1322" y="1435"/>
                  </a:lnTo>
                  <a:lnTo>
                    <a:pt x="1320" y="1410"/>
                  </a:lnTo>
                  <a:lnTo>
                    <a:pt x="1322" y="1384"/>
                  </a:lnTo>
                  <a:lnTo>
                    <a:pt x="1330" y="1359"/>
                  </a:lnTo>
                  <a:lnTo>
                    <a:pt x="1341" y="1335"/>
                  </a:lnTo>
                  <a:lnTo>
                    <a:pt x="1358" y="1313"/>
                  </a:lnTo>
                  <a:lnTo>
                    <a:pt x="1382" y="1291"/>
                  </a:lnTo>
                  <a:lnTo>
                    <a:pt x="1382" y="1290"/>
                  </a:lnTo>
                  <a:lnTo>
                    <a:pt x="1432" y="1238"/>
                  </a:lnTo>
                  <a:lnTo>
                    <a:pt x="1050" y="847"/>
                  </a:lnTo>
                  <a:lnTo>
                    <a:pt x="199" y="1717"/>
                  </a:lnTo>
                  <a:lnTo>
                    <a:pt x="409" y="1929"/>
                  </a:lnTo>
                  <a:lnTo>
                    <a:pt x="421" y="1881"/>
                  </a:lnTo>
                  <a:lnTo>
                    <a:pt x="434" y="1836"/>
                  </a:lnTo>
                  <a:lnTo>
                    <a:pt x="446" y="1793"/>
                  </a:lnTo>
                  <a:lnTo>
                    <a:pt x="457" y="1753"/>
                  </a:lnTo>
                  <a:lnTo>
                    <a:pt x="468" y="1716"/>
                  </a:lnTo>
                  <a:lnTo>
                    <a:pt x="477" y="1683"/>
                  </a:lnTo>
                  <a:lnTo>
                    <a:pt x="485" y="1655"/>
                  </a:lnTo>
                  <a:lnTo>
                    <a:pt x="492" y="1633"/>
                  </a:lnTo>
                  <a:lnTo>
                    <a:pt x="505" y="1598"/>
                  </a:lnTo>
                  <a:lnTo>
                    <a:pt x="520" y="1570"/>
                  </a:lnTo>
                  <a:lnTo>
                    <a:pt x="536" y="1546"/>
                  </a:lnTo>
                  <a:lnTo>
                    <a:pt x="554" y="1528"/>
                  </a:lnTo>
                  <a:lnTo>
                    <a:pt x="573" y="1514"/>
                  </a:lnTo>
                  <a:lnTo>
                    <a:pt x="593" y="1504"/>
                  </a:lnTo>
                  <a:lnTo>
                    <a:pt x="613" y="1498"/>
                  </a:lnTo>
                  <a:lnTo>
                    <a:pt x="634" y="1497"/>
                  </a:lnTo>
                  <a:lnTo>
                    <a:pt x="654" y="1501"/>
                  </a:lnTo>
                  <a:lnTo>
                    <a:pt x="674" y="1508"/>
                  </a:lnTo>
                  <a:lnTo>
                    <a:pt x="693" y="1519"/>
                  </a:lnTo>
                  <a:lnTo>
                    <a:pt x="711" y="1533"/>
                  </a:lnTo>
                  <a:lnTo>
                    <a:pt x="727" y="1550"/>
                  </a:lnTo>
                  <a:lnTo>
                    <a:pt x="742" y="1572"/>
                  </a:lnTo>
                  <a:lnTo>
                    <a:pt x="753" y="1594"/>
                  </a:lnTo>
                  <a:lnTo>
                    <a:pt x="760" y="1620"/>
                  </a:lnTo>
                  <a:lnTo>
                    <a:pt x="764" y="1650"/>
                  </a:lnTo>
                  <a:lnTo>
                    <a:pt x="767" y="1683"/>
                  </a:lnTo>
                  <a:lnTo>
                    <a:pt x="765" y="1720"/>
                  </a:lnTo>
                  <a:lnTo>
                    <a:pt x="763" y="1759"/>
                  </a:lnTo>
                  <a:lnTo>
                    <a:pt x="759" y="1801"/>
                  </a:lnTo>
                  <a:lnTo>
                    <a:pt x="754" y="1846"/>
                  </a:lnTo>
                  <a:lnTo>
                    <a:pt x="747" y="1892"/>
                  </a:lnTo>
                  <a:lnTo>
                    <a:pt x="741" y="1941"/>
                  </a:lnTo>
                  <a:lnTo>
                    <a:pt x="735" y="1991"/>
                  </a:lnTo>
                  <a:lnTo>
                    <a:pt x="727" y="2041"/>
                  </a:lnTo>
                  <a:lnTo>
                    <a:pt x="724" y="2069"/>
                  </a:lnTo>
                  <a:lnTo>
                    <a:pt x="718" y="2102"/>
                  </a:lnTo>
                  <a:lnTo>
                    <a:pt x="710" y="2139"/>
                  </a:lnTo>
                  <a:lnTo>
                    <a:pt x="703" y="2179"/>
                  </a:lnTo>
                  <a:lnTo>
                    <a:pt x="693" y="2221"/>
                  </a:lnTo>
                  <a:lnTo>
                    <a:pt x="1540" y="3087"/>
                  </a:lnTo>
                  <a:lnTo>
                    <a:pt x="2392" y="2218"/>
                  </a:lnTo>
                  <a:lnTo>
                    <a:pt x="2328" y="2153"/>
                  </a:lnTo>
                  <a:lnTo>
                    <a:pt x="2254" y="2229"/>
                  </a:lnTo>
                  <a:lnTo>
                    <a:pt x="2234" y="2246"/>
                  </a:lnTo>
                  <a:lnTo>
                    <a:pt x="2211" y="2259"/>
                  </a:lnTo>
                  <a:lnTo>
                    <a:pt x="2186" y="2265"/>
                  </a:lnTo>
                  <a:lnTo>
                    <a:pt x="2161" y="2269"/>
                  </a:lnTo>
                  <a:lnTo>
                    <a:pt x="2135" y="2265"/>
                  </a:lnTo>
                  <a:lnTo>
                    <a:pt x="2111" y="2259"/>
                  </a:lnTo>
                  <a:lnTo>
                    <a:pt x="2089" y="2246"/>
                  </a:lnTo>
                  <a:lnTo>
                    <a:pt x="2068" y="2229"/>
                  </a:lnTo>
                  <a:lnTo>
                    <a:pt x="2057" y="2219"/>
                  </a:lnTo>
                  <a:lnTo>
                    <a:pt x="2040" y="2197"/>
                  </a:lnTo>
                  <a:lnTo>
                    <a:pt x="2029" y="2175"/>
                  </a:lnTo>
                  <a:lnTo>
                    <a:pt x="2021" y="2149"/>
                  </a:lnTo>
                  <a:lnTo>
                    <a:pt x="2019" y="2124"/>
                  </a:lnTo>
                  <a:lnTo>
                    <a:pt x="2021" y="2098"/>
                  </a:lnTo>
                  <a:lnTo>
                    <a:pt x="2029" y="2073"/>
                  </a:lnTo>
                  <a:lnTo>
                    <a:pt x="2040" y="2049"/>
                  </a:lnTo>
                  <a:lnTo>
                    <a:pt x="2057" y="2028"/>
                  </a:lnTo>
                  <a:lnTo>
                    <a:pt x="2080" y="2004"/>
                  </a:lnTo>
                  <a:lnTo>
                    <a:pt x="2254" y="1826"/>
                  </a:lnTo>
                  <a:lnTo>
                    <a:pt x="2275" y="1809"/>
                  </a:lnTo>
                  <a:lnTo>
                    <a:pt x="2299" y="1797"/>
                  </a:lnTo>
                  <a:lnTo>
                    <a:pt x="2323" y="1789"/>
                  </a:lnTo>
                  <a:lnTo>
                    <a:pt x="2348" y="1787"/>
                  </a:lnTo>
                  <a:lnTo>
                    <a:pt x="2373" y="1789"/>
                  </a:lnTo>
                  <a:lnTo>
                    <a:pt x="2398" y="1797"/>
                  </a:lnTo>
                  <a:lnTo>
                    <a:pt x="2420" y="1809"/>
                  </a:lnTo>
                  <a:lnTo>
                    <a:pt x="2441" y="1826"/>
                  </a:lnTo>
                  <a:lnTo>
                    <a:pt x="2451" y="1837"/>
                  </a:lnTo>
                  <a:lnTo>
                    <a:pt x="2468" y="1858"/>
                  </a:lnTo>
                  <a:lnTo>
                    <a:pt x="2481" y="1881"/>
                  </a:lnTo>
                  <a:lnTo>
                    <a:pt x="2488" y="1906"/>
                  </a:lnTo>
                  <a:lnTo>
                    <a:pt x="2490" y="1932"/>
                  </a:lnTo>
                  <a:lnTo>
                    <a:pt x="2488" y="1958"/>
                  </a:lnTo>
                  <a:lnTo>
                    <a:pt x="2481" y="1983"/>
                  </a:lnTo>
                  <a:lnTo>
                    <a:pt x="2468" y="2006"/>
                  </a:lnTo>
                  <a:lnTo>
                    <a:pt x="2451" y="2027"/>
                  </a:lnTo>
                  <a:lnTo>
                    <a:pt x="2428" y="2050"/>
                  </a:lnTo>
                  <a:lnTo>
                    <a:pt x="2429" y="2051"/>
                  </a:lnTo>
                  <a:lnTo>
                    <a:pt x="2411" y="2070"/>
                  </a:lnTo>
                  <a:lnTo>
                    <a:pt x="2574" y="2237"/>
                  </a:lnTo>
                  <a:lnTo>
                    <a:pt x="2593" y="2260"/>
                  </a:lnTo>
                  <a:lnTo>
                    <a:pt x="2608" y="2286"/>
                  </a:lnTo>
                  <a:lnTo>
                    <a:pt x="2617" y="2314"/>
                  </a:lnTo>
                  <a:lnTo>
                    <a:pt x="2622" y="2342"/>
                  </a:lnTo>
                  <a:lnTo>
                    <a:pt x="2622" y="2371"/>
                  </a:lnTo>
                  <a:lnTo>
                    <a:pt x="2617" y="2401"/>
                  </a:lnTo>
                  <a:lnTo>
                    <a:pt x="2608" y="2428"/>
                  </a:lnTo>
                  <a:lnTo>
                    <a:pt x="2593" y="2454"/>
                  </a:lnTo>
                  <a:lnTo>
                    <a:pt x="2574" y="2477"/>
                  </a:lnTo>
                  <a:lnTo>
                    <a:pt x="1795" y="3274"/>
                  </a:lnTo>
                  <a:lnTo>
                    <a:pt x="1772" y="3293"/>
                  </a:lnTo>
                  <a:lnTo>
                    <a:pt x="1747" y="3308"/>
                  </a:lnTo>
                  <a:lnTo>
                    <a:pt x="1719" y="3318"/>
                  </a:lnTo>
                  <a:lnTo>
                    <a:pt x="1691" y="3322"/>
                  </a:lnTo>
                  <a:lnTo>
                    <a:pt x="1662" y="3322"/>
                  </a:lnTo>
                  <a:lnTo>
                    <a:pt x="1635" y="3318"/>
                  </a:lnTo>
                  <a:lnTo>
                    <a:pt x="1607" y="3308"/>
                  </a:lnTo>
                  <a:lnTo>
                    <a:pt x="1582" y="3293"/>
                  </a:lnTo>
                  <a:lnTo>
                    <a:pt x="1558" y="3274"/>
                  </a:lnTo>
                  <a:lnTo>
                    <a:pt x="1425" y="3137"/>
                  </a:lnTo>
                  <a:lnTo>
                    <a:pt x="1283" y="3281"/>
                  </a:lnTo>
                  <a:lnTo>
                    <a:pt x="1281" y="3283"/>
                  </a:lnTo>
                  <a:lnTo>
                    <a:pt x="1276" y="3289"/>
                  </a:lnTo>
                  <a:lnTo>
                    <a:pt x="1266" y="3297"/>
                  </a:lnTo>
                  <a:lnTo>
                    <a:pt x="1254" y="3308"/>
                  </a:lnTo>
                  <a:lnTo>
                    <a:pt x="1237" y="3321"/>
                  </a:lnTo>
                  <a:lnTo>
                    <a:pt x="1218" y="3335"/>
                  </a:lnTo>
                  <a:lnTo>
                    <a:pt x="1195" y="3350"/>
                  </a:lnTo>
                  <a:lnTo>
                    <a:pt x="1170" y="3366"/>
                  </a:lnTo>
                  <a:lnTo>
                    <a:pt x="1141" y="3381"/>
                  </a:lnTo>
                  <a:lnTo>
                    <a:pt x="1111" y="3396"/>
                  </a:lnTo>
                  <a:lnTo>
                    <a:pt x="1078" y="3410"/>
                  </a:lnTo>
                  <a:lnTo>
                    <a:pt x="1042" y="3422"/>
                  </a:lnTo>
                  <a:lnTo>
                    <a:pt x="1004" y="3433"/>
                  </a:lnTo>
                  <a:lnTo>
                    <a:pt x="963" y="3440"/>
                  </a:lnTo>
                  <a:lnTo>
                    <a:pt x="922" y="3445"/>
                  </a:lnTo>
                  <a:lnTo>
                    <a:pt x="878" y="3446"/>
                  </a:lnTo>
                  <a:lnTo>
                    <a:pt x="832" y="3442"/>
                  </a:lnTo>
                  <a:lnTo>
                    <a:pt x="786" y="3435"/>
                  </a:lnTo>
                  <a:lnTo>
                    <a:pt x="782" y="3435"/>
                  </a:lnTo>
                  <a:lnTo>
                    <a:pt x="779" y="3434"/>
                  </a:lnTo>
                  <a:lnTo>
                    <a:pt x="760" y="3429"/>
                  </a:lnTo>
                  <a:lnTo>
                    <a:pt x="741" y="3423"/>
                  </a:lnTo>
                  <a:lnTo>
                    <a:pt x="709" y="3412"/>
                  </a:lnTo>
                  <a:lnTo>
                    <a:pt x="695" y="3407"/>
                  </a:lnTo>
                  <a:lnTo>
                    <a:pt x="679" y="3400"/>
                  </a:lnTo>
                  <a:lnTo>
                    <a:pt x="647" y="3385"/>
                  </a:lnTo>
                  <a:lnTo>
                    <a:pt x="615" y="3368"/>
                  </a:lnTo>
                  <a:lnTo>
                    <a:pt x="606" y="3361"/>
                  </a:lnTo>
                  <a:lnTo>
                    <a:pt x="595" y="3355"/>
                  </a:lnTo>
                  <a:lnTo>
                    <a:pt x="569" y="3336"/>
                  </a:lnTo>
                  <a:lnTo>
                    <a:pt x="541" y="3316"/>
                  </a:lnTo>
                  <a:lnTo>
                    <a:pt x="520" y="3300"/>
                  </a:lnTo>
                  <a:lnTo>
                    <a:pt x="483" y="3268"/>
                  </a:lnTo>
                  <a:lnTo>
                    <a:pt x="447" y="3233"/>
                  </a:lnTo>
                  <a:lnTo>
                    <a:pt x="398" y="3181"/>
                  </a:lnTo>
                  <a:lnTo>
                    <a:pt x="356" y="3129"/>
                  </a:lnTo>
                  <a:lnTo>
                    <a:pt x="320" y="3078"/>
                  </a:lnTo>
                  <a:lnTo>
                    <a:pt x="290" y="3028"/>
                  </a:lnTo>
                  <a:lnTo>
                    <a:pt x="265" y="2980"/>
                  </a:lnTo>
                  <a:lnTo>
                    <a:pt x="245" y="2934"/>
                  </a:lnTo>
                  <a:lnTo>
                    <a:pt x="229" y="2889"/>
                  </a:lnTo>
                  <a:lnTo>
                    <a:pt x="217" y="2844"/>
                  </a:lnTo>
                  <a:lnTo>
                    <a:pt x="210" y="2803"/>
                  </a:lnTo>
                  <a:lnTo>
                    <a:pt x="206" y="2763"/>
                  </a:lnTo>
                  <a:lnTo>
                    <a:pt x="205" y="2725"/>
                  </a:lnTo>
                  <a:lnTo>
                    <a:pt x="206" y="2691"/>
                  </a:lnTo>
                  <a:lnTo>
                    <a:pt x="211" y="2657"/>
                  </a:lnTo>
                  <a:lnTo>
                    <a:pt x="217" y="2627"/>
                  </a:lnTo>
                  <a:lnTo>
                    <a:pt x="224" y="2599"/>
                  </a:lnTo>
                  <a:lnTo>
                    <a:pt x="234" y="2574"/>
                  </a:lnTo>
                  <a:lnTo>
                    <a:pt x="235" y="2570"/>
                  </a:lnTo>
                  <a:lnTo>
                    <a:pt x="237" y="2561"/>
                  </a:lnTo>
                  <a:lnTo>
                    <a:pt x="241" y="2546"/>
                  </a:lnTo>
                  <a:lnTo>
                    <a:pt x="247" y="2525"/>
                  </a:lnTo>
                  <a:lnTo>
                    <a:pt x="254" y="2500"/>
                  </a:lnTo>
                  <a:lnTo>
                    <a:pt x="262" y="2470"/>
                  </a:lnTo>
                  <a:lnTo>
                    <a:pt x="271" y="2436"/>
                  </a:lnTo>
                  <a:lnTo>
                    <a:pt x="281" y="2400"/>
                  </a:lnTo>
                  <a:lnTo>
                    <a:pt x="291" y="2360"/>
                  </a:lnTo>
                  <a:lnTo>
                    <a:pt x="303" y="2317"/>
                  </a:lnTo>
                  <a:lnTo>
                    <a:pt x="314" y="2273"/>
                  </a:lnTo>
                  <a:lnTo>
                    <a:pt x="327" y="2226"/>
                  </a:lnTo>
                  <a:lnTo>
                    <a:pt x="349" y="2144"/>
                  </a:lnTo>
                  <a:lnTo>
                    <a:pt x="372" y="2061"/>
                  </a:lnTo>
                  <a:lnTo>
                    <a:pt x="48" y="1729"/>
                  </a:lnTo>
                  <a:lnTo>
                    <a:pt x="29" y="1706"/>
                  </a:lnTo>
                  <a:lnTo>
                    <a:pt x="14" y="1680"/>
                  </a:lnTo>
                  <a:lnTo>
                    <a:pt x="4" y="1652"/>
                  </a:lnTo>
                  <a:lnTo>
                    <a:pt x="0" y="1624"/>
                  </a:lnTo>
                  <a:lnTo>
                    <a:pt x="0" y="1595"/>
                  </a:lnTo>
                  <a:lnTo>
                    <a:pt x="4" y="1565"/>
                  </a:lnTo>
                  <a:lnTo>
                    <a:pt x="14" y="1538"/>
                  </a:lnTo>
                  <a:lnTo>
                    <a:pt x="29" y="1512"/>
                  </a:lnTo>
                  <a:lnTo>
                    <a:pt x="48" y="1489"/>
                  </a:lnTo>
                  <a:lnTo>
                    <a:pt x="827" y="692"/>
                  </a:lnTo>
                  <a:lnTo>
                    <a:pt x="849" y="673"/>
                  </a:lnTo>
                  <a:lnTo>
                    <a:pt x="876" y="658"/>
                  </a:lnTo>
                  <a:lnTo>
                    <a:pt x="902" y="648"/>
                  </a:lnTo>
                  <a:lnTo>
                    <a:pt x="931" y="644"/>
                  </a:lnTo>
                  <a:close/>
                  <a:moveTo>
                    <a:pt x="898" y="370"/>
                  </a:moveTo>
                  <a:lnTo>
                    <a:pt x="939" y="370"/>
                  </a:lnTo>
                  <a:lnTo>
                    <a:pt x="980" y="375"/>
                  </a:lnTo>
                  <a:lnTo>
                    <a:pt x="1022" y="385"/>
                  </a:lnTo>
                  <a:lnTo>
                    <a:pt x="1061" y="400"/>
                  </a:lnTo>
                  <a:lnTo>
                    <a:pt x="1099" y="421"/>
                  </a:lnTo>
                  <a:lnTo>
                    <a:pt x="1134" y="446"/>
                  </a:lnTo>
                  <a:lnTo>
                    <a:pt x="1168" y="475"/>
                  </a:lnTo>
                  <a:lnTo>
                    <a:pt x="1095" y="550"/>
                  </a:lnTo>
                  <a:lnTo>
                    <a:pt x="1066" y="525"/>
                  </a:lnTo>
                  <a:lnTo>
                    <a:pt x="1036" y="505"/>
                  </a:lnTo>
                  <a:lnTo>
                    <a:pt x="1004" y="491"/>
                  </a:lnTo>
                  <a:lnTo>
                    <a:pt x="971" y="481"/>
                  </a:lnTo>
                  <a:lnTo>
                    <a:pt x="936" y="476"/>
                  </a:lnTo>
                  <a:lnTo>
                    <a:pt x="901" y="476"/>
                  </a:lnTo>
                  <a:lnTo>
                    <a:pt x="867" y="481"/>
                  </a:lnTo>
                  <a:lnTo>
                    <a:pt x="833" y="491"/>
                  </a:lnTo>
                  <a:lnTo>
                    <a:pt x="801" y="505"/>
                  </a:lnTo>
                  <a:lnTo>
                    <a:pt x="771" y="525"/>
                  </a:lnTo>
                  <a:lnTo>
                    <a:pt x="743" y="550"/>
                  </a:lnTo>
                  <a:lnTo>
                    <a:pt x="670" y="475"/>
                  </a:lnTo>
                  <a:lnTo>
                    <a:pt x="703" y="446"/>
                  </a:lnTo>
                  <a:lnTo>
                    <a:pt x="739" y="421"/>
                  </a:lnTo>
                  <a:lnTo>
                    <a:pt x="777" y="400"/>
                  </a:lnTo>
                  <a:lnTo>
                    <a:pt x="816" y="385"/>
                  </a:lnTo>
                  <a:lnTo>
                    <a:pt x="857" y="375"/>
                  </a:lnTo>
                  <a:lnTo>
                    <a:pt x="898" y="370"/>
                  </a:lnTo>
                  <a:close/>
                  <a:moveTo>
                    <a:pt x="919" y="182"/>
                  </a:moveTo>
                  <a:lnTo>
                    <a:pt x="970" y="185"/>
                  </a:lnTo>
                  <a:lnTo>
                    <a:pt x="1022" y="193"/>
                  </a:lnTo>
                  <a:lnTo>
                    <a:pt x="1071" y="205"/>
                  </a:lnTo>
                  <a:lnTo>
                    <a:pt x="1120" y="222"/>
                  </a:lnTo>
                  <a:lnTo>
                    <a:pt x="1168" y="245"/>
                  </a:lnTo>
                  <a:lnTo>
                    <a:pt x="1213" y="273"/>
                  </a:lnTo>
                  <a:lnTo>
                    <a:pt x="1257" y="305"/>
                  </a:lnTo>
                  <a:lnTo>
                    <a:pt x="1298" y="342"/>
                  </a:lnTo>
                  <a:lnTo>
                    <a:pt x="1225" y="417"/>
                  </a:lnTo>
                  <a:lnTo>
                    <a:pt x="1187" y="382"/>
                  </a:lnTo>
                  <a:lnTo>
                    <a:pt x="1147" y="354"/>
                  </a:lnTo>
                  <a:lnTo>
                    <a:pt x="1104" y="330"/>
                  </a:lnTo>
                  <a:lnTo>
                    <a:pt x="1059" y="312"/>
                  </a:lnTo>
                  <a:lnTo>
                    <a:pt x="1013" y="298"/>
                  </a:lnTo>
                  <a:lnTo>
                    <a:pt x="967" y="290"/>
                  </a:lnTo>
                  <a:lnTo>
                    <a:pt x="919" y="288"/>
                  </a:lnTo>
                  <a:lnTo>
                    <a:pt x="871" y="290"/>
                  </a:lnTo>
                  <a:lnTo>
                    <a:pt x="825" y="298"/>
                  </a:lnTo>
                  <a:lnTo>
                    <a:pt x="778" y="312"/>
                  </a:lnTo>
                  <a:lnTo>
                    <a:pt x="734" y="330"/>
                  </a:lnTo>
                  <a:lnTo>
                    <a:pt x="691" y="354"/>
                  </a:lnTo>
                  <a:lnTo>
                    <a:pt x="650" y="382"/>
                  </a:lnTo>
                  <a:lnTo>
                    <a:pt x="613" y="417"/>
                  </a:lnTo>
                  <a:lnTo>
                    <a:pt x="540" y="343"/>
                  </a:lnTo>
                  <a:lnTo>
                    <a:pt x="580" y="305"/>
                  </a:lnTo>
                  <a:lnTo>
                    <a:pt x="624" y="273"/>
                  </a:lnTo>
                  <a:lnTo>
                    <a:pt x="669" y="245"/>
                  </a:lnTo>
                  <a:lnTo>
                    <a:pt x="717" y="223"/>
                  </a:lnTo>
                  <a:lnTo>
                    <a:pt x="767" y="205"/>
                  </a:lnTo>
                  <a:lnTo>
                    <a:pt x="816" y="193"/>
                  </a:lnTo>
                  <a:lnTo>
                    <a:pt x="867" y="185"/>
                  </a:lnTo>
                  <a:lnTo>
                    <a:pt x="919" y="182"/>
                  </a:lnTo>
                  <a:close/>
                  <a:moveTo>
                    <a:pt x="916" y="0"/>
                  </a:moveTo>
                  <a:lnTo>
                    <a:pt x="922" y="0"/>
                  </a:lnTo>
                  <a:lnTo>
                    <a:pt x="979" y="2"/>
                  </a:lnTo>
                  <a:lnTo>
                    <a:pt x="1040" y="11"/>
                  </a:lnTo>
                  <a:lnTo>
                    <a:pt x="1100" y="24"/>
                  </a:lnTo>
                  <a:lnTo>
                    <a:pt x="1158" y="42"/>
                  </a:lnTo>
                  <a:lnTo>
                    <a:pt x="1215" y="66"/>
                  </a:lnTo>
                  <a:lnTo>
                    <a:pt x="1272" y="95"/>
                  </a:lnTo>
                  <a:lnTo>
                    <a:pt x="1324" y="129"/>
                  </a:lnTo>
                  <a:lnTo>
                    <a:pt x="1375" y="169"/>
                  </a:lnTo>
                  <a:lnTo>
                    <a:pt x="1423" y="213"/>
                  </a:lnTo>
                  <a:lnTo>
                    <a:pt x="1351" y="288"/>
                  </a:lnTo>
                  <a:lnTo>
                    <a:pt x="1308" y="248"/>
                  </a:lnTo>
                  <a:lnTo>
                    <a:pt x="1261" y="212"/>
                  </a:lnTo>
                  <a:lnTo>
                    <a:pt x="1212" y="182"/>
                  </a:lnTo>
                  <a:lnTo>
                    <a:pt x="1161" y="157"/>
                  </a:lnTo>
                  <a:lnTo>
                    <a:pt x="1110" y="136"/>
                  </a:lnTo>
                  <a:lnTo>
                    <a:pt x="1056" y="121"/>
                  </a:lnTo>
                  <a:lnTo>
                    <a:pt x="1002" y="112"/>
                  </a:lnTo>
                  <a:lnTo>
                    <a:pt x="947" y="106"/>
                  </a:lnTo>
                  <a:lnTo>
                    <a:pt x="891" y="106"/>
                  </a:lnTo>
                  <a:lnTo>
                    <a:pt x="836" y="110"/>
                  </a:lnTo>
                  <a:lnTo>
                    <a:pt x="781" y="121"/>
                  </a:lnTo>
                  <a:lnTo>
                    <a:pt x="728" y="136"/>
                  </a:lnTo>
                  <a:lnTo>
                    <a:pt x="675" y="156"/>
                  </a:lnTo>
                  <a:lnTo>
                    <a:pt x="625" y="182"/>
                  </a:lnTo>
                  <a:lnTo>
                    <a:pt x="577" y="212"/>
                  </a:lnTo>
                  <a:lnTo>
                    <a:pt x="530" y="247"/>
                  </a:lnTo>
                  <a:lnTo>
                    <a:pt x="487" y="288"/>
                  </a:lnTo>
                  <a:lnTo>
                    <a:pt x="414" y="213"/>
                  </a:lnTo>
                  <a:lnTo>
                    <a:pt x="463" y="169"/>
                  </a:lnTo>
                  <a:lnTo>
                    <a:pt x="513" y="129"/>
                  </a:lnTo>
                  <a:lnTo>
                    <a:pt x="566" y="95"/>
                  </a:lnTo>
                  <a:lnTo>
                    <a:pt x="621" y="66"/>
                  </a:lnTo>
                  <a:lnTo>
                    <a:pt x="679" y="42"/>
                  </a:lnTo>
                  <a:lnTo>
                    <a:pt x="738" y="24"/>
                  </a:lnTo>
                  <a:lnTo>
                    <a:pt x="797" y="11"/>
                  </a:lnTo>
                  <a:lnTo>
                    <a:pt x="858" y="2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sp3d extrusionH="4381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2688131" y="4610762"/>
            <a:ext cx="2671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421181" y="3663533"/>
            <a:ext cx="2671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154231" y="2890471"/>
            <a:ext cx="2671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887281" y="2073867"/>
            <a:ext cx="2671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620330" y="1286291"/>
            <a:ext cx="2671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882081" y="3989261"/>
            <a:ext cx="731520" cy="731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634385" y="3206346"/>
            <a:ext cx="731520" cy="731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386689" y="2423430"/>
            <a:ext cx="731520" cy="7315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138993" y="1640514"/>
            <a:ext cx="731520" cy="73152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891295" y="857598"/>
            <a:ext cx="731520" cy="73152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335376" y="5172634"/>
            <a:ext cx="1279620" cy="37591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721884" y="4716228"/>
            <a:ext cx="1952592" cy="37591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216673" y="4188789"/>
            <a:ext cx="2443596" cy="37591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599177" y="3683302"/>
            <a:ext cx="3112514" cy="3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78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11600" y="708480"/>
            <a:ext cx="4368800" cy="5441040"/>
            <a:chOff x="3556000" y="168731"/>
            <a:chExt cx="5080000" cy="6520538"/>
          </a:xfrm>
        </p:grpSpPr>
        <p:sp>
          <p:nvSpPr>
            <p:cNvPr id="10" name="Oval 9"/>
            <p:cNvSpPr/>
            <p:nvPr/>
          </p:nvSpPr>
          <p:spPr>
            <a:xfrm>
              <a:off x="3556000" y="881743"/>
              <a:ext cx="5080000" cy="509451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577771" y="168731"/>
              <a:ext cx="5036458" cy="6520538"/>
              <a:chOff x="3514272" y="101600"/>
              <a:chExt cx="5036458" cy="6520538"/>
            </a:xfrm>
          </p:grpSpPr>
          <p:sp>
            <p:nvSpPr>
              <p:cNvPr id="9" name="6-Point Star 8"/>
              <p:cNvSpPr/>
              <p:nvPr/>
            </p:nvSpPr>
            <p:spPr>
              <a:xfrm>
                <a:off x="3514272" y="101600"/>
                <a:ext cx="5036458" cy="6520538"/>
              </a:xfrm>
              <a:prstGeom prst="star6">
                <a:avLst>
                  <a:gd name="adj" fmla="val 0"/>
                  <a:gd name="hf" fmla="val 115470"/>
                </a:avLst>
              </a:prstGeom>
              <a:ln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Parallelogram 4"/>
              <p:cNvSpPr/>
              <p:nvPr/>
            </p:nvSpPr>
            <p:spPr>
              <a:xfrm flipH="1" flipV="1">
                <a:off x="4159251" y="3361870"/>
                <a:ext cx="1866900" cy="1209221"/>
              </a:xfrm>
              <a:prstGeom prst="parallelogram">
                <a:avLst>
                  <a:gd name="adj" fmla="val 51782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46050" h="1079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Parallelogram 5"/>
              <p:cNvSpPr/>
              <p:nvPr/>
            </p:nvSpPr>
            <p:spPr>
              <a:xfrm flipV="1">
                <a:off x="6032501" y="3361869"/>
                <a:ext cx="1866900" cy="1209221"/>
              </a:xfrm>
              <a:prstGeom prst="parallelogram">
                <a:avLst>
                  <a:gd name="adj" fmla="val 51782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46050" h="1079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5401311" y="958850"/>
                <a:ext cx="1257300" cy="2403020"/>
              </a:xfrm>
              <a:prstGeom prst="diamond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46050" h="1079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" name="Parallelogram 2"/>
              <p:cNvSpPr/>
              <p:nvPr/>
            </p:nvSpPr>
            <p:spPr>
              <a:xfrm>
                <a:off x="6032501" y="2152650"/>
                <a:ext cx="1866900" cy="1209221"/>
              </a:xfrm>
              <a:prstGeom prst="parallelogram">
                <a:avLst>
                  <a:gd name="adj" fmla="val 51782"/>
                </a:avLst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46050" h="1079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Parallelogram 3"/>
              <p:cNvSpPr/>
              <p:nvPr/>
            </p:nvSpPr>
            <p:spPr>
              <a:xfrm flipH="1">
                <a:off x="4159251" y="2152649"/>
                <a:ext cx="1866900" cy="1209221"/>
              </a:xfrm>
              <a:prstGeom prst="parallelogram">
                <a:avLst>
                  <a:gd name="adj" fmla="val 51782"/>
                </a:avLst>
              </a:prstGeom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46050" h="1079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25%</a:t>
                </a:r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Diamond 7"/>
              <p:cNvSpPr/>
              <p:nvPr/>
            </p:nvSpPr>
            <p:spPr>
              <a:xfrm>
                <a:off x="5401311" y="3354159"/>
                <a:ext cx="1257300" cy="2403020"/>
              </a:xfrm>
              <a:prstGeom prst="diamond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46050" h="1079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4" name="Oval 13"/>
          <p:cNvSpPr/>
          <p:nvPr/>
        </p:nvSpPr>
        <p:spPr>
          <a:xfrm>
            <a:off x="4542973" y="1255290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88467" y="1255290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543795" y="3054944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06513" y="3054944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86309" y="4862887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31803" y="4862887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48252" y="835176"/>
            <a:ext cx="11695496" cy="5282595"/>
            <a:chOff x="319175" y="835176"/>
            <a:chExt cx="11695496" cy="5282595"/>
          </a:xfrm>
        </p:grpSpPr>
        <p:grpSp>
          <p:nvGrpSpPr>
            <p:cNvPr id="20" name="Group 19"/>
            <p:cNvGrpSpPr/>
            <p:nvPr/>
          </p:nvGrpSpPr>
          <p:grpSpPr>
            <a:xfrm>
              <a:off x="1001138" y="835176"/>
              <a:ext cx="2713114" cy="1177266"/>
              <a:chOff x="299028" y="2535865"/>
              <a:chExt cx="2713114" cy="117726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70648" y="2535865"/>
                <a:ext cx="25414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spc="-150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Title Goes Here</a:t>
                </a:r>
                <a:endParaRPr lang="en-US" sz="2800" spc="-15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9028" y="3066800"/>
                <a:ext cx="27131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your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001138" y="4940505"/>
              <a:ext cx="2713114" cy="1177266"/>
              <a:chOff x="299028" y="2535865"/>
              <a:chExt cx="2713114" cy="117726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0648" y="2535865"/>
                <a:ext cx="25414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spc="-150" dirty="0" smtClean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Title Goes Here</a:t>
                </a:r>
                <a:endParaRPr lang="en-US" sz="2800" spc="-15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99028" y="3066800"/>
                <a:ext cx="27131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your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19175" y="2887841"/>
              <a:ext cx="2713114" cy="1177266"/>
              <a:chOff x="299028" y="2535865"/>
              <a:chExt cx="2713114" cy="1177266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70648" y="2535865"/>
                <a:ext cx="25414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spc="-150" dirty="0" smtClean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Title Goes Here</a:t>
                </a:r>
                <a:endParaRPr lang="en-US" sz="2800" spc="-15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99028" y="3066800"/>
                <a:ext cx="27131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your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648205" y="835176"/>
              <a:ext cx="2713114" cy="1177266"/>
              <a:chOff x="299028" y="2535865"/>
              <a:chExt cx="2713114" cy="1177266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299028" y="2535865"/>
                <a:ext cx="25414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pc="-150" dirty="0" smtClean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Title Goes Here</a:t>
                </a:r>
                <a:endParaRPr lang="en-US" sz="2800" spc="-15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99028" y="3066800"/>
                <a:ext cx="27131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your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8648205" y="4940505"/>
              <a:ext cx="2713114" cy="1177266"/>
              <a:chOff x="299028" y="2535865"/>
              <a:chExt cx="2713114" cy="117726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299028" y="2535865"/>
                <a:ext cx="25414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pc="-150" dirty="0" smtClean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Title Goes Here</a:t>
                </a:r>
                <a:endParaRPr lang="en-US" sz="2800" spc="-15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99028" y="3066800"/>
                <a:ext cx="27131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your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9301557" y="2887841"/>
              <a:ext cx="2713114" cy="1177266"/>
              <a:chOff x="299028" y="2535865"/>
              <a:chExt cx="2713114" cy="117726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99028" y="2535865"/>
                <a:ext cx="25414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pc="-150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Title Goes Here</a:t>
                </a:r>
                <a:endParaRPr lang="en-US" sz="2800" spc="-15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99028" y="3066800"/>
                <a:ext cx="27131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your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5758539" y="42052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</a:p>
        </p:txBody>
      </p:sp>
      <p:grpSp>
        <p:nvGrpSpPr>
          <p:cNvPr id="47" name="Group 4"/>
          <p:cNvGrpSpPr>
            <a:grpSpLocks noChangeAspect="1"/>
          </p:cNvGrpSpPr>
          <p:nvPr/>
        </p:nvGrpSpPr>
        <p:grpSpPr bwMode="auto">
          <a:xfrm>
            <a:off x="5931853" y="2209009"/>
            <a:ext cx="307068" cy="342210"/>
            <a:chOff x="2999" y="-123"/>
            <a:chExt cx="367" cy="40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0" name="Freeform 6"/>
            <p:cNvSpPr>
              <a:spLocks noEditPoints="1"/>
            </p:cNvSpPr>
            <p:nvPr/>
          </p:nvSpPr>
          <p:spPr bwMode="auto">
            <a:xfrm>
              <a:off x="2999" y="-123"/>
              <a:ext cx="367" cy="409"/>
            </a:xfrm>
            <a:custGeom>
              <a:avLst/>
              <a:gdLst>
                <a:gd name="T0" fmla="*/ 1175 w 2933"/>
                <a:gd name="T1" fmla="*/ 1192 h 3270"/>
                <a:gd name="T2" fmla="*/ 866 w 2933"/>
                <a:gd name="T3" fmla="*/ 1366 h 3270"/>
                <a:gd name="T4" fmla="*/ 647 w 2933"/>
                <a:gd name="T5" fmla="*/ 1640 h 3270"/>
                <a:gd name="T6" fmla="*/ 547 w 2933"/>
                <a:gd name="T7" fmla="*/ 1984 h 3270"/>
                <a:gd name="T8" fmla="*/ 591 w 2933"/>
                <a:gd name="T9" fmla="*/ 2347 h 3270"/>
                <a:gd name="T10" fmla="*/ 765 w 2933"/>
                <a:gd name="T11" fmla="*/ 2653 h 3270"/>
                <a:gd name="T12" fmla="*/ 1042 w 2933"/>
                <a:gd name="T13" fmla="*/ 2869 h 3270"/>
                <a:gd name="T14" fmla="*/ 1391 w 2933"/>
                <a:gd name="T15" fmla="*/ 2969 h 3270"/>
                <a:gd name="T16" fmla="*/ 1758 w 2933"/>
                <a:gd name="T17" fmla="*/ 2925 h 3270"/>
                <a:gd name="T18" fmla="*/ 2066 w 2933"/>
                <a:gd name="T19" fmla="*/ 2752 h 3270"/>
                <a:gd name="T20" fmla="*/ 2286 w 2933"/>
                <a:gd name="T21" fmla="*/ 2479 h 3270"/>
                <a:gd name="T22" fmla="*/ 2386 w 2933"/>
                <a:gd name="T23" fmla="*/ 2134 h 3270"/>
                <a:gd name="T24" fmla="*/ 2342 w 2933"/>
                <a:gd name="T25" fmla="*/ 1770 h 3270"/>
                <a:gd name="T26" fmla="*/ 2167 w 2933"/>
                <a:gd name="T27" fmla="*/ 1465 h 3270"/>
                <a:gd name="T28" fmla="*/ 1890 w 2933"/>
                <a:gd name="T29" fmla="*/ 1248 h 3270"/>
                <a:gd name="T30" fmla="*/ 1542 w 2933"/>
                <a:gd name="T31" fmla="*/ 1148 h 3270"/>
                <a:gd name="T32" fmla="*/ 2792 w 2933"/>
                <a:gd name="T33" fmla="*/ 9 h 3270"/>
                <a:gd name="T34" fmla="*/ 2752 w 2933"/>
                <a:gd name="T35" fmla="*/ 91 h 3270"/>
                <a:gd name="T36" fmla="*/ 2657 w 2933"/>
                <a:gd name="T37" fmla="*/ 235 h 3270"/>
                <a:gd name="T38" fmla="*/ 2496 w 2933"/>
                <a:gd name="T39" fmla="*/ 410 h 3270"/>
                <a:gd name="T40" fmla="*/ 2258 w 2933"/>
                <a:gd name="T41" fmla="*/ 581 h 3270"/>
                <a:gd name="T42" fmla="*/ 1933 w 2933"/>
                <a:gd name="T43" fmla="*/ 717 h 3270"/>
                <a:gd name="T44" fmla="*/ 1603 w 2933"/>
                <a:gd name="T45" fmla="*/ 959 h 3270"/>
                <a:gd name="T46" fmla="*/ 2245 w 2933"/>
                <a:gd name="T47" fmla="*/ 976 h 3270"/>
                <a:gd name="T48" fmla="*/ 2384 w 2933"/>
                <a:gd name="T49" fmla="*/ 1065 h 3270"/>
                <a:gd name="T50" fmla="*/ 2459 w 2933"/>
                <a:gd name="T51" fmla="*/ 1227 h 3270"/>
                <a:gd name="T52" fmla="*/ 2506 w 2933"/>
                <a:gd name="T53" fmla="*/ 1397 h 3270"/>
                <a:gd name="T54" fmla="*/ 2577 w 2933"/>
                <a:gd name="T55" fmla="*/ 1662 h 3270"/>
                <a:gd name="T56" fmla="*/ 2663 w 2933"/>
                <a:gd name="T57" fmla="*/ 1978 h 3270"/>
                <a:gd name="T58" fmla="*/ 2750 w 2933"/>
                <a:gd name="T59" fmla="*/ 2304 h 3270"/>
                <a:gd name="T60" fmla="*/ 2831 w 2933"/>
                <a:gd name="T61" fmla="*/ 2599 h 3270"/>
                <a:gd name="T62" fmla="*/ 2891 w 2933"/>
                <a:gd name="T63" fmla="*/ 2820 h 3270"/>
                <a:gd name="T64" fmla="*/ 2920 w 2933"/>
                <a:gd name="T65" fmla="*/ 2926 h 3270"/>
                <a:gd name="T66" fmla="*/ 2932 w 2933"/>
                <a:gd name="T67" fmla="*/ 3024 h 3270"/>
                <a:gd name="T68" fmla="*/ 2891 w 2933"/>
                <a:gd name="T69" fmla="*/ 3112 h 3270"/>
                <a:gd name="T70" fmla="*/ 2769 w 2933"/>
                <a:gd name="T71" fmla="*/ 3157 h 3270"/>
                <a:gd name="T72" fmla="*/ 348 w 2933"/>
                <a:gd name="T73" fmla="*/ 3159 h 3270"/>
                <a:gd name="T74" fmla="*/ 78 w 2933"/>
                <a:gd name="T75" fmla="*/ 3137 h 3270"/>
                <a:gd name="T76" fmla="*/ 8 w 2933"/>
                <a:gd name="T77" fmla="*/ 3063 h 3270"/>
                <a:gd name="T78" fmla="*/ 3 w 2933"/>
                <a:gd name="T79" fmla="*/ 2964 h 3270"/>
                <a:gd name="T80" fmla="*/ 25 w 2933"/>
                <a:gd name="T81" fmla="*/ 2878 h 3270"/>
                <a:gd name="T82" fmla="*/ 74 w 2933"/>
                <a:gd name="T83" fmla="*/ 2698 h 3270"/>
                <a:gd name="T84" fmla="*/ 148 w 2933"/>
                <a:gd name="T85" fmla="*/ 2428 h 3270"/>
                <a:gd name="T86" fmla="*/ 234 w 2933"/>
                <a:gd name="T87" fmla="*/ 2110 h 3270"/>
                <a:gd name="T88" fmla="*/ 322 w 2933"/>
                <a:gd name="T89" fmla="*/ 1784 h 3270"/>
                <a:gd name="T90" fmla="*/ 400 w 2933"/>
                <a:gd name="T91" fmla="*/ 1494 h 3270"/>
                <a:gd name="T92" fmla="*/ 458 w 2933"/>
                <a:gd name="T93" fmla="*/ 1281 h 3270"/>
                <a:gd name="T94" fmla="*/ 508 w 2933"/>
                <a:gd name="T95" fmla="*/ 1127 h 3270"/>
                <a:gd name="T96" fmla="*/ 626 w 2933"/>
                <a:gd name="T97" fmla="*/ 1001 h 3270"/>
                <a:gd name="T98" fmla="*/ 788 w 2933"/>
                <a:gd name="T99" fmla="*/ 959 h 3270"/>
                <a:gd name="T100" fmla="*/ 1117 w 2933"/>
                <a:gd name="T101" fmla="*/ 765 h 3270"/>
                <a:gd name="T102" fmla="*/ 753 w 2933"/>
                <a:gd name="T103" fmla="*/ 671 h 3270"/>
                <a:gd name="T104" fmla="*/ 481 w 2933"/>
                <a:gd name="T105" fmla="*/ 524 h 3270"/>
                <a:gd name="T106" fmla="*/ 290 w 2933"/>
                <a:gd name="T107" fmla="*/ 354 h 3270"/>
                <a:gd name="T108" fmla="*/ 167 w 2933"/>
                <a:gd name="T109" fmla="*/ 191 h 3270"/>
                <a:gd name="T110" fmla="*/ 99 w 2933"/>
                <a:gd name="T111" fmla="*/ 64 h 3270"/>
                <a:gd name="T112" fmla="*/ 76 w 2933"/>
                <a:gd name="T113" fmla="*/ 2 h 3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33" h="3270">
                  <a:moveTo>
                    <a:pt x="1467" y="1146"/>
                  </a:moveTo>
                  <a:lnTo>
                    <a:pt x="1391" y="1148"/>
                  </a:lnTo>
                  <a:lnTo>
                    <a:pt x="1317" y="1158"/>
                  </a:lnTo>
                  <a:lnTo>
                    <a:pt x="1245" y="1173"/>
                  </a:lnTo>
                  <a:lnTo>
                    <a:pt x="1175" y="1192"/>
                  </a:lnTo>
                  <a:lnTo>
                    <a:pt x="1108" y="1217"/>
                  </a:lnTo>
                  <a:lnTo>
                    <a:pt x="1042" y="1248"/>
                  </a:lnTo>
                  <a:lnTo>
                    <a:pt x="980" y="1282"/>
                  </a:lnTo>
                  <a:lnTo>
                    <a:pt x="922" y="1322"/>
                  </a:lnTo>
                  <a:lnTo>
                    <a:pt x="866" y="1366"/>
                  </a:lnTo>
                  <a:lnTo>
                    <a:pt x="814" y="1413"/>
                  </a:lnTo>
                  <a:lnTo>
                    <a:pt x="765" y="1465"/>
                  </a:lnTo>
                  <a:lnTo>
                    <a:pt x="722" y="1519"/>
                  </a:lnTo>
                  <a:lnTo>
                    <a:pt x="682" y="1578"/>
                  </a:lnTo>
                  <a:lnTo>
                    <a:pt x="647" y="1640"/>
                  </a:lnTo>
                  <a:lnTo>
                    <a:pt x="617" y="1703"/>
                  </a:lnTo>
                  <a:lnTo>
                    <a:pt x="591" y="1770"/>
                  </a:lnTo>
                  <a:lnTo>
                    <a:pt x="570" y="1839"/>
                  </a:lnTo>
                  <a:lnTo>
                    <a:pt x="556" y="1910"/>
                  </a:lnTo>
                  <a:lnTo>
                    <a:pt x="547" y="1984"/>
                  </a:lnTo>
                  <a:lnTo>
                    <a:pt x="544" y="2059"/>
                  </a:lnTo>
                  <a:lnTo>
                    <a:pt x="547" y="2134"/>
                  </a:lnTo>
                  <a:lnTo>
                    <a:pt x="556" y="2207"/>
                  </a:lnTo>
                  <a:lnTo>
                    <a:pt x="570" y="2278"/>
                  </a:lnTo>
                  <a:lnTo>
                    <a:pt x="591" y="2347"/>
                  </a:lnTo>
                  <a:lnTo>
                    <a:pt x="617" y="2414"/>
                  </a:lnTo>
                  <a:lnTo>
                    <a:pt x="647" y="2479"/>
                  </a:lnTo>
                  <a:lnTo>
                    <a:pt x="682" y="2540"/>
                  </a:lnTo>
                  <a:lnTo>
                    <a:pt x="722" y="2598"/>
                  </a:lnTo>
                  <a:lnTo>
                    <a:pt x="765" y="2653"/>
                  </a:lnTo>
                  <a:lnTo>
                    <a:pt x="814" y="2704"/>
                  </a:lnTo>
                  <a:lnTo>
                    <a:pt x="866" y="2752"/>
                  </a:lnTo>
                  <a:lnTo>
                    <a:pt x="922" y="2795"/>
                  </a:lnTo>
                  <a:lnTo>
                    <a:pt x="980" y="2835"/>
                  </a:lnTo>
                  <a:lnTo>
                    <a:pt x="1042" y="2869"/>
                  </a:lnTo>
                  <a:lnTo>
                    <a:pt x="1108" y="2900"/>
                  </a:lnTo>
                  <a:lnTo>
                    <a:pt x="1175" y="2925"/>
                  </a:lnTo>
                  <a:lnTo>
                    <a:pt x="1245" y="2946"/>
                  </a:lnTo>
                  <a:lnTo>
                    <a:pt x="1317" y="2960"/>
                  </a:lnTo>
                  <a:lnTo>
                    <a:pt x="1391" y="2969"/>
                  </a:lnTo>
                  <a:lnTo>
                    <a:pt x="1467" y="2972"/>
                  </a:lnTo>
                  <a:lnTo>
                    <a:pt x="1542" y="2969"/>
                  </a:lnTo>
                  <a:lnTo>
                    <a:pt x="1615" y="2960"/>
                  </a:lnTo>
                  <a:lnTo>
                    <a:pt x="1688" y="2946"/>
                  </a:lnTo>
                  <a:lnTo>
                    <a:pt x="1758" y="2925"/>
                  </a:lnTo>
                  <a:lnTo>
                    <a:pt x="1826" y="2900"/>
                  </a:lnTo>
                  <a:lnTo>
                    <a:pt x="1890" y="2869"/>
                  </a:lnTo>
                  <a:lnTo>
                    <a:pt x="1952" y="2835"/>
                  </a:lnTo>
                  <a:lnTo>
                    <a:pt x="2011" y="2795"/>
                  </a:lnTo>
                  <a:lnTo>
                    <a:pt x="2066" y="2752"/>
                  </a:lnTo>
                  <a:lnTo>
                    <a:pt x="2119" y="2704"/>
                  </a:lnTo>
                  <a:lnTo>
                    <a:pt x="2167" y="2653"/>
                  </a:lnTo>
                  <a:lnTo>
                    <a:pt x="2211" y="2598"/>
                  </a:lnTo>
                  <a:lnTo>
                    <a:pt x="2251" y="2540"/>
                  </a:lnTo>
                  <a:lnTo>
                    <a:pt x="2286" y="2479"/>
                  </a:lnTo>
                  <a:lnTo>
                    <a:pt x="2317" y="2414"/>
                  </a:lnTo>
                  <a:lnTo>
                    <a:pt x="2342" y="2347"/>
                  </a:lnTo>
                  <a:lnTo>
                    <a:pt x="2362" y="2278"/>
                  </a:lnTo>
                  <a:lnTo>
                    <a:pt x="2377" y="2207"/>
                  </a:lnTo>
                  <a:lnTo>
                    <a:pt x="2386" y="2134"/>
                  </a:lnTo>
                  <a:lnTo>
                    <a:pt x="2389" y="2059"/>
                  </a:lnTo>
                  <a:lnTo>
                    <a:pt x="2386" y="1984"/>
                  </a:lnTo>
                  <a:lnTo>
                    <a:pt x="2377" y="1910"/>
                  </a:lnTo>
                  <a:lnTo>
                    <a:pt x="2362" y="1839"/>
                  </a:lnTo>
                  <a:lnTo>
                    <a:pt x="2342" y="1770"/>
                  </a:lnTo>
                  <a:lnTo>
                    <a:pt x="2317" y="1703"/>
                  </a:lnTo>
                  <a:lnTo>
                    <a:pt x="2286" y="1640"/>
                  </a:lnTo>
                  <a:lnTo>
                    <a:pt x="2251" y="1578"/>
                  </a:lnTo>
                  <a:lnTo>
                    <a:pt x="2211" y="1519"/>
                  </a:lnTo>
                  <a:lnTo>
                    <a:pt x="2167" y="1465"/>
                  </a:lnTo>
                  <a:lnTo>
                    <a:pt x="2119" y="1413"/>
                  </a:lnTo>
                  <a:lnTo>
                    <a:pt x="2066" y="1366"/>
                  </a:lnTo>
                  <a:lnTo>
                    <a:pt x="2011" y="1322"/>
                  </a:lnTo>
                  <a:lnTo>
                    <a:pt x="1952" y="1282"/>
                  </a:lnTo>
                  <a:lnTo>
                    <a:pt x="1890" y="1248"/>
                  </a:lnTo>
                  <a:lnTo>
                    <a:pt x="1826" y="1217"/>
                  </a:lnTo>
                  <a:lnTo>
                    <a:pt x="1758" y="1192"/>
                  </a:lnTo>
                  <a:lnTo>
                    <a:pt x="1688" y="1173"/>
                  </a:lnTo>
                  <a:lnTo>
                    <a:pt x="1615" y="1158"/>
                  </a:lnTo>
                  <a:lnTo>
                    <a:pt x="1542" y="1148"/>
                  </a:lnTo>
                  <a:lnTo>
                    <a:pt x="1467" y="1146"/>
                  </a:lnTo>
                  <a:close/>
                  <a:moveTo>
                    <a:pt x="75" y="0"/>
                  </a:moveTo>
                  <a:lnTo>
                    <a:pt x="2795" y="0"/>
                  </a:lnTo>
                  <a:lnTo>
                    <a:pt x="2794" y="2"/>
                  </a:lnTo>
                  <a:lnTo>
                    <a:pt x="2792" y="9"/>
                  </a:lnTo>
                  <a:lnTo>
                    <a:pt x="2787" y="18"/>
                  </a:lnTo>
                  <a:lnTo>
                    <a:pt x="2781" y="32"/>
                  </a:lnTo>
                  <a:lnTo>
                    <a:pt x="2774" y="48"/>
                  </a:lnTo>
                  <a:lnTo>
                    <a:pt x="2763" y="68"/>
                  </a:lnTo>
                  <a:lnTo>
                    <a:pt x="2752" y="91"/>
                  </a:lnTo>
                  <a:lnTo>
                    <a:pt x="2737" y="116"/>
                  </a:lnTo>
                  <a:lnTo>
                    <a:pt x="2721" y="143"/>
                  </a:lnTo>
                  <a:lnTo>
                    <a:pt x="2702" y="173"/>
                  </a:lnTo>
                  <a:lnTo>
                    <a:pt x="2681" y="203"/>
                  </a:lnTo>
                  <a:lnTo>
                    <a:pt x="2657" y="235"/>
                  </a:lnTo>
                  <a:lnTo>
                    <a:pt x="2630" y="269"/>
                  </a:lnTo>
                  <a:lnTo>
                    <a:pt x="2601" y="303"/>
                  </a:lnTo>
                  <a:lnTo>
                    <a:pt x="2569" y="339"/>
                  </a:lnTo>
                  <a:lnTo>
                    <a:pt x="2534" y="374"/>
                  </a:lnTo>
                  <a:lnTo>
                    <a:pt x="2496" y="410"/>
                  </a:lnTo>
                  <a:lnTo>
                    <a:pt x="2455" y="445"/>
                  </a:lnTo>
                  <a:lnTo>
                    <a:pt x="2411" y="481"/>
                  </a:lnTo>
                  <a:lnTo>
                    <a:pt x="2363" y="515"/>
                  </a:lnTo>
                  <a:lnTo>
                    <a:pt x="2312" y="549"/>
                  </a:lnTo>
                  <a:lnTo>
                    <a:pt x="2258" y="581"/>
                  </a:lnTo>
                  <a:lnTo>
                    <a:pt x="2201" y="612"/>
                  </a:lnTo>
                  <a:lnTo>
                    <a:pt x="2140" y="642"/>
                  </a:lnTo>
                  <a:lnTo>
                    <a:pt x="2075" y="669"/>
                  </a:lnTo>
                  <a:lnTo>
                    <a:pt x="2006" y="694"/>
                  </a:lnTo>
                  <a:lnTo>
                    <a:pt x="1933" y="717"/>
                  </a:lnTo>
                  <a:lnTo>
                    <a:pt x="1857" y="737"/>
                  </a:lnTo>
                  <a:lnTo>
                    <a:pt x="1776" y="754"/>
                  </a:lnTo>
                  <a:lnTo>
                    <a:pt x="1691" y="767"/>
                  </a:lnTo>
                  <a:lnTo>
                    <a:pt x="1603" y="778"/>
                  </a:lnTo>
                  <a:lnTo>
                    <a:pt x="1603" y="959"/>
                  </a:lnTo>
                  <a:lnTo>
                    <a:pt x="2109" y="959"/>
                  </a:lnTo>
                  <a:lnTo>
                    <a:pt x="2144" y="959"/>
                  </a:lnTo>
                  <a:lnTo>
                    <a:pt x="2179" y="963"/>
                  </a:lnTo>
                  <a:lnTo>
                    <a:pt x="2212" y="969"/>
                  </a:lnTo>
                  <a:lnTo>
                    <a:pt x="2245" y="976"/>
                  </a:lnTo>
                  <a:lnTo>
                    <a:pt x="2276" y="988"/>
                  </a:lnTo>
                  <a:lnTo>
                    <a:pt x="2306" y="1001"/>
                  </a:lnTo>
                  <a:lnTo>
                    <a:pt x="2333" y="1019"/>
                  </a:lnTo>
                  <a:lnTo>
                    <a:pt x="2360" y="1040"/>
                  </a:lnTo>
                  <a:lnTo>
                    <a:pt x="2384" y="1065"/>
                  </a:lnTo>
                  <a:lnTo>
                    <a:pt x="2405" y="1093"/>
                  </a:lnTo>
                  <a:lnTo>
                    <a:pt x="2424" y="1127"/>
                  </a:lnTo>
                  <a:lnTo>
                    <a:pt x="2441" y="1164"/>
                  </a:lnTo>
                  <a:lnTo>
                    <a:pt x="2454" y="1207"/>
                  </a:lnTo>
                  <a:lnTo>
                    <a:pt x="2459" y="1227"/>
                  </a:lnTo>
                  <a:lnTo>
                    <a:pt x="2466" y="1251"/>
                  </a:lnTo>
                  <a:lnTo>
                    <a:pt x="2474" y="1281"/>
                  </a:lnTo>
                  <a:lnTo>
                    <a:pt x="2483" y="1316"/>
                  </a:lnTo>
                  <a:lnTo>
                    <a:pt x="2494" y="1354"/>
                  </a:lnTo>
                  <a:lnTo>
                    <a:pt x="2506" y="1397"/>
                  </a:lnTo>
                  <a:lnTo>
                    <a:pt x="2518" y="1444"/>
                  </a:lnTo>
                  <a:lnTo>
                    <a:pt x="2532" y="1494"/>
                  </a:lnTo>
                  <a:lnTo>
                    <a:pt x="2546" y="1547"/>
                  </a:lnTo>
                  <a:lnTo>
                    <a:pt x="2561" y="1603"/>
                  </a:lnTo>
                  <a:lnTo>
                    <a:pt x="2577" y="1662"/>
                  </a:lnTo>
                  <a:lnTo>
                    <a:pt x="2593" y="1722"/>
                  </a:lnTo>
                  <a:lnTo>
                    <a:pt x="2610" y="1784"/>
                  </a:lnTo>
                  <a:lnTo>
                    <a:pt x="2627" y="1847"/>
                  </a:lnTo>
                  <a:lnTo>
                    <a:pt x="2645" y="1912"/>
                  </a:lnTo>
                  <a:lnTo>
                    <a:pt x="2663" y="1978"/>
                  </a:lnTo>
                  <a:lnTo>
                    <a:pt x="2681" y="2044"/>
                  </a:lnTo>
                  <a:lnTo>
                    <a:pt x="2698" y="2110"/>
                  </a:lnTo>
                  <a:lnTo>
                    <a:pt x="2716" y="2176"/>
                  </a:lnTo>
                  <a:lnTo>
                    <a:pt x="2734" y="2240"/>
                  </a:lnTo>
                  <a:lnTo>
                    <a:pt x="2750" y="2304"/>
                  </a:lnTo>
                  <a:lnTo>
                    <a:pt x="2768" y="2367"/>
                  </a:lnTo>
                  <a:lnTo>
                    <a:pt x="2784" y="2428"/>
                  </a:lnTo>
                  <a:lnTo>
                    <a:pt x="2800" y="2488"/>
                  </a:lnTo>
                  <a:lnTo>
                    <a:pt x="2816" y="2544"/>
                  </a:lnTo>
                  <a:lnTo>
                    <a:pt x="2831" y="2599"/>
                  </a:lnTo>
                  <a:lnTo>
                    <a:pt x="2844" y="2650"/>
                  </a:lnTo>
                  <a:lnTo>
                    <a:pt x="2858" y="2698"/>
                  </a:lnTo>
                  <a:lnTo>
                    <a:pt x="2870" y="2743"/>
                  </a:lnTo>
                  <a:lnTo>
                    <a:pt x="2881" y="2784"/>
                  </a:lnTo>
                  <a:lnTo>
                    <a:pt x="2891" y="2820"/>
                  </a:lnTo>
                  <a:lnTo>
                    <a:pt x="2899" y="2852"/>
                  </a:lnTo>
                  <a:lnTo>
                    <a:pt x="2907" y="2878"/>
                  </a:lnTo>
                  <a:lnTo>
                    <a:pt x="2913" y="2900"/>
                  </a:lnTo>
                  <a:lnTo>
                    <a:pt x="2917" y="2915"/>
                  </a:lnTo>
                  <a:lnTo>
                    <a:pt x="2920" y="2926"/>
                  </a:lnTo>
                  <a:lnTo>
                    <a:pt x="2926" y="2945"/>
                  </a:lnTo>
                  <a:lnTo>
                    <a:pt x="2929" y="2964"/>
                  </a:lnTo>
                  <a:lnTo>
                    <a:pt x="2932" y="2984"/>
                  </a:lnTo>
                  <a:lnTo>
                    <a:pt x="2933" y="3004"/>
                  </a:lnTo>
                  <a:lnTo>
                    <a:pt x="2932" y="3024"/>
                  </a:lnTo>
                  <a:lnTo>
                    <a:pt x="2929" y="3044"/>
                  </a:lnTo>
                  <a:lnTo>
                    <a:pt x="2924" y="3063"/>
                  </a:lnTo>
                  <a:lnTo>
                    <a:pt x="2915" y="3080"/>
                  </a:lnTo>
                  <a:lnTo>
                    <a:pt x="2905" y="3096"/>
                  </a:lnTo>
                  <a:lnTo>
                    <a:pt x="2891" y="3112"/>
                  </a:lnTo>
                  <a:lnTo>
                    <a:pt x="2874" y="3125"/>
                  </a:lnTo>
                  <a:lnTo>
                    <a:pt x="2854" y="3137"/>
                  </a:lnTo>
                  <a:lnTo>
                    <a:pt x="2830" y="3146"/>
                  </a:lnTo>
                  <a:lnTo>
                    <a:pt x="2801" y="3153"/>
                  </a:lnTo>
                  <a:lnTo>
                    <a:pt x="2769" y="3157"/>
                  </a:lnTo>
                  <a:lnTo>
                    <a:pt x="2733" y="3159"/>
                  </a:lnTo>
                  <a:lnTo>
                    <a:pt x="2558" y="3159"/>
                  </a:lnTo>
                  <a:lnTo>
                    <a:pt x="2558" y="3270"/>
                  </a:lnTo>
                  <a:lnTo>
                    <a:pt x="348" y="3270"/>
                  </a:lnTo>
                  <a:lnTo>
                    <a:pt x="348" y="3159"/>
                  </a:lnTo>
                  <a:lnTo>
                    <a:pt x="200" y="3159"/>
                  </a:lnTo>
                  <a:lnTo>
                    <a:pt x="163" y="3157"/>
                  </a:lnTo>
                  <a:lnTo>
                    <a:pt x="131" y="3153"/>
                  </a:lnTo>
                  <a:lnTo>
                    <a:pt x="102" y="3146"/>
                  </a:lnTo>
                  <a:lnTo>
                    <a:pt x="78" y="3137"/>
                  </a:lnTo>
                  <a:lnTo>
                    <a:pt x="58" y="3125"/>
                  </a:lnTo>
                  <a:lnTo>
                    <a:pt x="41" y="3112"/>
                  </a:lnTo>
                  <a:lnTo>
                    <a:pt x="27" y="3096"/>
                  </a:lnTo>
                  <a:lnTo>
                    <a:pt x="17" y="3080"/>
                  </a:lnTo>
                  <a:lnTo>
                    <a:pt x="8" y="3063"/>
                  </a:lnTo>
                  <a:lnTo>
                    <a:pt x="3" y="3044"/>
                  </a:lnTo>
                  <a:lnTo>
                    <a:pt x="0" y="3024"/>
                  </a:lnTo>
                  <a:lnTo>
                    <a:pt x="0" y="3004"/>
                  </a:lnTo>
                  <a:lnTo>
                    <a:pt x="0" y="2984"/>
                  </a:lnTo>
                  <a:lnTo>
                    <a:pt x="3" y="2964"/>
                  </a:lnTo>
                  <a:lnTo>
                    <a:pt x="7" y="2945"/>
                  </a:lnTo>
                  <a:lnTo>
                    <a:pt x="12" y="2926"/>
                  </a:lnTo>
                  <a:lnTo>
                    <a:pt x="15" y="2915"/>
                  </a:lnTo>
                  <a:lnTo>
                    <a:pt x="19" y="2900"/>
                  </a:lnTo>
                  <a:lnTo>
                    <a:pt x="25" y="2878"/>
                  </a:lnTo>
                  <a:lnTo>
                    <a:pt x="33" y="2852"/>
                  </a:lnTo>
                  <a:lnTo>
                    <a:pt x="41" y="2820"/>
                  </a:lnTo>
                  <a:lnTo>
                    <a:pt x="51" y="2784"/>
                  </a:lnTo>
                  <a:lnTo>
                    <a:pt x="62" y="2743"/>
                  </a:lnTo>
                  <a:lnTo>
                    <a:pt x="74" y="2698"/>
                  </a:lnTo>
                  <a:lnTo>
                    <a:pt x="88" y="2650"/>
                  </a:lnTo>
                  <a:lnTo>
                    <a:pt x="101" y="2599"/>
                  </a:lnTo>
                  <a:lnTo>
                    <a:pt x="116" y="2544"/>
                  </a:lnTo>
                  <a:lnTo>
                    <a:pt x="132" y="2488"/>
                  </a:lnTo>
                  <a:lnTo>
                    <a:pt x="148" y="2428"/>
                  </a:lnTo>
                  <a:lnTo>
                    <a:pt x="165" y="2367"/>
                  </a:lnTo>
                  <a:lnTo>
                    <a:pt x="182" y="2304"/>
                  </a:lnTo>
                  <a:lnTo>
                    <a:pt x="199" y="2240"/>
                  </a:lnTo>
                  <a:lnTo>
                    <a:pt x="216" y="2176"/>
                  </a:lnTo>
                  <a:lnTo>
                    <a:pt x="234" y="2110"/>
                  </a:lnTo>
                  <a:lnTo>
                    <a:pt x="251" y="2044"/>
                  </a:lnTo>
                  <a:lnTo>
                    <a:pt x="269" y="1978"/>
                  </a:lnTo>
                  <a:lnTo>
                    <a:pt x="287" y="1912"/>
                  </a:lnTo>
                  <a:lnTo>
                    <a:pt x="305" y="1847"/>
                  </a:lnTo>
                  <a:lnTo>
                    <a:pt x="322" y="1784"/>
                  </a:lnTo>
                  <a:lnTo>
                    <a:pt x="339" y="1722"/>
                  </a:lnTo>
                  <a:lnTo>
                    <a:pt x="355" y="1662"/>
                  </a:lnTo>
                  <a:lnTo>
                    <a:pt x="371" y="1603"/>
                  </a:lnTo>
                  <a:lnTo>
                    <a:pt x="386" y="1547"/>
                  </a:lnTo>
                  <a:lnTo>
                    <a:pt x="400" y="1494"/>
                  </a:lnTo>
                  <a:lnTo>
                    <a:pt x="414" y="1444"/>
                  </a:lnTo>
                  <a:lnTo>
                    <a:pt x="427" y="1397"/>
                  </a:lnTo>
                  <a:lnTo>
                    <a:pt x="438" y="1354"/>
                  </a:lnTo>
                  <a:lnTo>
                    <a:pt x="449" y="1316"/>
                  </a:lnTo>
                  <a:lnTo>
                    <a:pt x="458" y="1281"/>
                  </a:lnTo>
                  <a:lnTo>
                    <a:pt x="466" y="1251"/>
                  </a:lnTo>
                  <a:lnTo>
                    <a:pt x="473" y="1227"/>
                  </a:lnTo>
                  <a:lnTo>
                    <a:pt x="478" y="1207"/>
                  </a:lnTo>
                  <a:lnTo>
                    <a:pt x="491" y="1164"/>
                  </a:lnTo>
                  <a:lnTo>
                    <a:pt x="508" y="1127"/>
                  </a:lnTo>
                  <a:lnTo>
                    <a:pt x="527" y="1093"/>
                  </a:lnTo>
                  <a:lnTo>
                    <a:pt x="549" y="1065"/>
                  </a:lnTo>
                  <a:lnTo>
                    <a:pt x="572" y="1040"/>
                  </a:lnTo>
                  <a:lnTo>
                    <a:pt x="599" y="1019"/>
                  </a:lnTo>
                  <a:lnTo>
                    <a:pt x="626" y="1001"/>
                  </a:lnTo>
                  <a:lnTo>
                    <a:pt x="656" y="988"/>
                  </a:lnTo>
                  <a:lnTo>
                    <a:pt x="687" y="976"/>
                  </a:lnTo>
                  <a:lnTo>
                    <a:pt x="720" y="969"/>
                  </a:lnTo>
                  <a:lnTo>
                    <a:pt x="754" y="963"/>
                  </a:lnTo>
                  <a:lnTo>
                    <a:pt x="788" y="959"/>
                  </a:lnTo>
                  <a:lnTo>
                    <a:pt x="824" y="959"/>
                  </a:lnTo>
                  <a:lnTo>
                    <a:pt x="1292" y="959"/>
                  </a:lnTo>
                  <a:lnTo>
                    <a:pt x="1292" y="782"/>
                  </a:lnTo>
                  <a:lnTo>
                    <a:pt x="1203" y="775"/>
                  </a:lnTo>
                  <a:lnTo>
                    <a:pt x="1117" y="765"/>
                  </a:lnTo>
                  <a:lnTo>
                    <a:pt x="1037" y="751"/>
                  </a:lnTo>
                  <a:lnTo>
                    <a:pt x="960" y="736"/>
                  </a:lnTo>
                  <a:lnTo>
                    <a:pt x="887" y="716"/>
                  </a:lnTo>
                  <a:lnTo>
                    <a:pt x="818" y="695"/>
                  </a:lnTo>
                  <a:lnTo>
                    <a:pt x="753" y="671"/>
                  </a:lnTo>
                  <a:lnTo>
                    <a:pt x="692" y="645"/>
                  </a:lnTo>
                  <a:lnTo>
                    <a:pt x="635" y="617"/>
                  </a:lnTo>
                  <a:lnTo>
                    <a:pt x="580" y="587"/>
                  </a:lnTo>
                  <a:lnTo>
                    <a:pt x="529" y="556"/>
                  </a:lnTo>
                  <a:lnTo>
                    <a:pt x="481" y="524"/>
                  </a:lnTo>
                  <a:lnTo>
                    <a:pt x="437" y="491"/>
                  </a:lnTo>
                  <a:lnTo>
                    <a:pt x="396" y="457"/>
                  </a:lnTo>
                  <a:lnTo>
                    <a:pt x="358" y="423"/>
                  </a:lnTo>
                  <a:lnTo>
                    <a:pt x="322" y="389"/>
                  </a:lnTo>
                  <a:lnTo>
                    <a:pt x="290" y="354"/>
                  </a:lnTo>
                  <a:lnTo>
                    <a:pt x="261" y="320"/>
                  </a:lnTo>
                  <a:lnTo>
                    <a:pt x="233" y="286"/>
                  </a:lnTo>
                  <a:lnTo>
                    <a:pt x="209" y="254"/>
                  </a:lnTo>
                  <a:lnTo>
                    <a:pt x="187" y="222"/>
                  </a:lnTo>
                  <a:lnTo>
                    <a:pt x="167" y="191"/>
                  </a:lnTo>
                  <a:lnTo>
                    <a:pt x="149" y="162"/>
                  </a:lnTo>
                  <a:lnTo>
                    <a:pt x="134" y="134"/>
                  </a:lnTo>
                  <a:lnTo>
                    <a:pt x="120" y="109"/>
                  </a:lnTo>
                  <a:lnTo>
                    <a:pt x="109" y="85"/>
                  </a:lnTo>
                  <a:lnTo>
                    <a:pt x="99" y="64"/>
                  </a:lnTo>
                  <a:lnTo>
                    <a:pt x="92" y="45"/>
                  </a:lnTo>
                  <a:lnTo>
                    <a:pt x="86" y="29"/>
                  </a:lnTo>
                  <a:lnTo>
                    <a:pt x="80" y="17"/>
                  </a:lnTo>
                  <a:lnTo>
                    <a:pt x="77" y="8"/>
                  </a:lnTo>
                  <a:lnTo>
                    <a:pt x="7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3101" y="76"/>
              <a:ext cx="15" cy="13"/>
            </a:xfrm>
            <a:custGeom>
              <a:avLst/>
              <a:gdLst>
                <a:gd name="T0" fmla="*/ 28 w 123"/>
                <a:gd name="T1" fmla="*/ 0 h 105"/>
                <a:gd name="T2" fmla="*/ 123 w 123"/>
                <a:gd name="T3" fmla="*/ 66 h 105"/>
                <a:gd name="T4" fmla="*/ 108 w 123"/>
                <a:gd name="T5" fmla="*/ 85 h 105"/>
                <a:gd name="T6" fmla="*/ 93 w 123"/>
                <a:gd name="T7" fmla="*/ 105 h 105"/>
                <a:gd name="T8" fmla="*/ 0 w 123"/>
                <a:gd name="T9" fmla="*/ 39 h 105"/>
                <a:gd name="T10" fmla="*/ 28 w 123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105">
                  <a:moveTo>
                    <a:pt x="28" y="0"/>
                  </a:moveTo>
                  <a:lnTo>
                    <a:pt x="123" y="66"/>
                  </a:lnTo>
                  <a:lnTo>
                    <a:pt x="108" y="85"/>
                  </a:lnTo>
                  <a:lnTo>
                    <a:pt x="93" y="105"/>
                  </a:lnTo>
                  <a:lnTo>
                    <a:pt x="0" y="39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3137" y="46"/>
              <a:ext cx="12" cy="16"/>
            </a:xfrm>
            <a:custGeom>
              <a:avLst/>
              <a:gdLst>
                <a:gd name="T0" fmla="*/ 44 w 95"/>
                <a:gd name="T1" fmla="*/ 0 h 127"/>
                <a:gd name="T2" fmla="*/ 95 w 95"/>
                <a:gd name="T3" fmla="*/ 104 h 127"/>
                <a:gd name="T4" fmla="*/ 74 w 95"/>
                <a:gd name="T5" fmla="*/ 114 h 127"/>
                <a:gd name="T6" fmla="*/ 53 w 95"/>
                <a:gd name="T7" fmla="*/ 127 h 127"/>
                <a:gd name="T8" fmla="*/ 0 w 95"/>
                <a:gd name="T9" fmla="*/ 21 h 127"/>
                <a:gd name="T10" fmla="*/ 44 w 95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27">
                  <a:moveTo>
                    <a:pt x="44" y="0"/>
                  </a:moveTo>
                  <a:lnTo>
                    <a:pt x="95" y="104"/>
                  </a:lnTo>
                  <a:lnTo>
                    <a:pt x="74" y="114"/>
                  </a:lnTo>
                  <a:lnTo>
                    <a:pt x="53" y="127"/>
                  </a:lnTo>
                  <a:lnTo>
                    <a:pt x="0" y="2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084" y="133"/>
              <a:ext cx="15" cy="6"/>
            </a:xfrm>
            <a:custGeom>
              <a:avLst/>
              <a:gdLst>
                <a:gd name="T0" fmla="*/ 0 w 119"/>
                <a:gd name="T1" fmla="*/ 0 h 48"/>
                <a:gd name="T2" fmla="*/ 118 w 119"/>
                <a:gd name="T3" fmla="*/ 0 h 48"/>
                <a:gd name="T4" fmla="*/ 117 w 119"/>
                <a:gd name="T5" fmla="*/ 5 h 48"/>
                <a:gd name="T6" fmla="*/ 117 w 119"/>
                <a:gd name="T7" fmla="*/ 10 h 48"/>
                <a:gd name="T8" fmla="*/ 116 w 119"/>
                <a:gd name="T9" fmla="*/ 16 h 48"/>
                <a:gd name="T10" fmla="*/ 118 w 119"/>
                <a:gd name="T11" fmla="*/ 32 h 48"/>
                <a:gd name="T12" fmla="*/ 119 w 119"/>
                <a:gd name="T13" fmla="*/ 48 h 48"/>
                <a:gd name="T14" fmla="*/ 0 w 119"/>
                <a:gd name="T15" fmla="*/ 48 h 48"/>
                <a:gd name="T16" fmla="*/ 0 w 119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8">
                  <a:moveTo>
                    <a:pt x="0" y="0"/>
                  </a:moveTo>
                  <a:lnTo>
                    <a:pt x="118" y="0"/>
                  </a:lnTo>
                  <a:lnTo>
                    <a:pt x="117" y="5"/>
                  </a:lnTo>
                  <a:lnTo>
                    <a:pt x="117" y="10"/>
                  </a:lnTo>
                  <a:lnTo>
                    <a:pt x="116" y="16"/>
                  </a:lnTo>
                  <a:lnTo>
                    <a:pt x="118" y="32"/>
                  </a:lnTo>
                  <a:lnTo>
                    <a:pt x="119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3255" y="86"/>
              <a:ext cx="18" cy="13"/>
            </a:xfrm>
            <a:custGeom>
              <a:avLst/>
              <a:gdLst>
                <a:gd name="T0" fmla="*/ 121 w 144"/>
                <a:gd name="T1" fmla="*/ 0 h 106"/>
                <a:gd name="T2" fmla="*/ 144 w 144"/>
                <a:gd name="T3" fmla="*/ 42 h 106"/>
                <a:gd name="T4" fmla="*/ 23 w 144"/>
                <a:gd name="T5" fmla="*/ 106 h 106"/>
                <a:gd name="T6" fmla="*/ 0 w 144"/>
                <a:gd name="T7" fmla="*/ 65 h 106"/>
                <a:gd name="T8" fmla="*/ 121 w 14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06">
                  <a:moveTo>
                    <a:pt x="121" y="0"/>
                  </a:moveTo>
                  <a:lnTo>
                    <a:pt x="144" y="42"/>
                  </a:lnTo>
                  <a:lnTo>
                    <a:pt x="23" y="106"/>
                  </a:lnTo>
                  <a:lnTo>
                    <a:pt x="0" y="65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224" y="50"/>
              <a:ext cx="14" cy="16"/>
            </a:xfrm>
            <a:custGeom>
              <a:avLst/>
              <a:gdLst>
                <a:gd name="T0" fmla="*/ 68 w 109"/>
                <a:gd name="T1" fmla="*/ 0 h 134"/>
                <a:gd name="T2" fmla="*/ 109 w 109"/>
                <a:gd name="T3" fmla="*/ 24 h 134"/>
                <a:gd name="T4" fmla="*/ 43 w 109"/>
                <a:gd name="T5" fmla="*/ 134 h 134"/>
                <a:gd name="T6" fmla="*/ 22 w 109"/>
                <a:gd name="T7" fmla="*/ 122 h 134"/>
                <a:gd name="T8" fmla="*/ 0 w 109"/>
                <a:gd name="T9" fmla="*/ 110 h 134"/>
                <a:gd name="T10" fmla="*/ 68 w 109"/>
                <a:gd name="T1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34">
                  <a:moveTo>
                    <a:pt x="68" y="0"/>
                  </a:moveTo>
                  <a:lnTo>
                    <a:pt x="109" y="24"/>
                  </a:lnTo>
                  <a:lnTo>
                    <a:pt x="43" y="134"/>
                  </a:lnTo>
                  <a:lnTo>
                    <a:pt x="22" y="122"/>
                  </a:lnTo>
                  <a:lnTo>
                    <a:pt x="0" y="11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3181" y="37"/>
              <a:ext cx="6" cy="15"/>
            </a:xfrm>
            <a:custGeom>
              <a:avLst/>
              <a:gdLst>
                <a:gd name="T0" fmla="*/ 0 w 48"/>
                <a:gd name="T1" fmla="*/ 0 h 122"/>
                <a:gd name="T2" fmla="*/ 48 w 48"/>
                <a:gd name="T3" fmla="*/ 0 h 122"/>
                <a:gd name="T4" fmla="*/ 48 w 48"/>
                <a:gd name="T5" fmla="*/ 122 h 122"/>
                <a:gd name="T6" fmla="*/ 31 w 48"/>
                <a:gd name="T7" fmla="*/ 120 h 122"/>
                <a:gd name="T8" fmla="*/ 12 w 48"/>
                <a:gd name="T9" fmla="*/ 119 h 122"/>
                <a:gd name="T10" fmla="*/ 8 w 48"/>
                <a:gd name="T11" fmla="*/ 119 h 122"/>
                <a:gd name="T12" fmla="*/ 4 w 48"/>
                <a:gd name="T13" fmla="*/ 119 h 122"/>
                <a:gd name="T14" fmla="*/ 0 w 48"/>
                <a:gd name="T15" fmla="*/ 120 h 122"/>
                <a:gd name="T16" fmla="*/ 0 w 48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22">
                  <a:moveTo>
                    <a:pt x="0" y="0"/>
                  </a:moveTo>
                  <a:lnTo>
                    <a:pt x="48" y="0"/>
                  </a:lnTo>
                  <a:lnTo>
                    <a:pt x="48" y="122"/>
                  </a:lnTo>
                  <a:lnTo>
                    <a:pt x="31" y="120"/>
                  </a:lnTo>
                  <a:lnTo>
                    <a:pt x="12" y="119"/>
                  </a:lnTo>
                  <a:lnTo>
                    <a:pt x="8" y="119"/>
                  </a:lnTo>
                  <a:lnTo>
                    <a:pt x="4" y="119"/>
                  </a:ln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3218" y="207"/>
              <a:ext cx="13" cy="18"/>
            </a:xfrm>
            <a:custGeom>
              <a:avLst/>
              <a:gdLst>
                <a:gd name="T0" fmla="*/ 42 w 106"/>
                <a:gd name="T1" fmla="*/ 0 h 150"/>
                <a:gd name="T2" fmla="*/ 106 w 106"/>
                <a:gd name="T3" fmla="*/ 129 h 150"/>
                <a:gd name="T4" fmla="*/ 63 w 106"/>
                <a:gd name="T5" fmla="*/ 150 h 150"/>
                <a:gd name="T6" fmla="*/ 0 w 106"/>
                <a:gd name="T7" fmla="*/ 23 h 150"/>
                <a:gd name="T8" fmla="*/ 22 w 106"/>
                <a:gd name="T9" fmla="*/ 13 h 150"/>
                <a:gd name="T10" fmla="*/ 42 w 106"/>
                <a:gd name="T1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50">
                  <a:moveTo>
                    <a:pt x="42" y="0"/>
                  </a:moveTo>
                  <a:lnTo>
                    <a:pt x="106" y="129"/>
                  </a:lnTo>
                  <a:lnTo>
                    <a:pt x="63" y="150"/>
                  </a:lnTo>
                  <a:lnTo>
                    <a:pt x="0" y="23"/>
                  </a:lnTo>
                  <a:lnTo>
                    <a:pt x="22" y="13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249" y="180"/>
              <a:ext cx="18" cy="15"/>
            </a:xfrm>
            <a:custGeom>
              <a:avLst/>
              <a:gdLst>
                <a:gd name="T0" fmla="*/ 28 w 145"/>
                <a:gd name="T1" fmla="*/ 0 h 121"/>
                <a:gd name="T2" fmla="*/ 145 w 145"/>
                <a:gd name="T3" fmla="*/ 83 h 121"/>
                <a:gd name="T4" fmla="*/ 118 w 145"/>
                <a:gd name="T5" fmla="*/ 121 h 121"/>
                <a:gd name="T6" fmla="*/ 0 w 145"/>
                <a:gd name="T7" fmla="*/ 38 h 121"/>
                <a:gd name="T8" fmla="*/ 14 w 145"/>
                <a:gd name="T9" fmla="*/ 20 h 121"/>
                <a:gd name="T10" fmla="*/ 28 w 14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21">
                  <a:moveTo>
                    <a:pt x="28" y="0"/>
                  </a:moveTo>
                  <a:lnTo>
                    <a:pt x="145" y="83"/>
                  </a:lnTo>
                  <a:lnTo>
                    <a:pt x="118" y="121"/>
                  </a:lnTo>
                  <a:lnTo>
                    <a:pt x="0" y="38"/>
                  </a:lnTo>
                  <a:lnTo>
                    <a:pt x="14" y="2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5"/>
            <p:cNvSpPr>
              <a:spLocks/>
            </p:cNvSpPr>
            <p:nvPr/>
          </p:nvSpPr>
          <p:spPr bwMode="auto">
            <a:xfrm>
              <a:off x="3266" y="133"/>
              <a:ext cx="18" cy="6"/>
            </a:xfrm>
            <a:custGeom>
              <a:avLst/>
              <a:gdLst>
                <a:gd name="T0" fmla="*/ 2 w 143"/>
                <a:gd name="T1" fmla="*/ 0 h 48"/>
                <a:gd name="T2" fmla="*/ 143 w 143"/>
                <a:gd name="T3" fmla="*/ 0 h 48"/>
                <a:gd name="T4" fmla="*/ 143 w 143"/>
                <a:gd name="T5" fmla="*/ 48 h 48"/>
                <a:gd name="T6" fmla="*/ 0 w 143"/>
                <a:gd name="T7" fmla="*/ 48 h 48"/>
                <a:gd name="T8" fmla="*/ 2 w 143"/>
                <a:gd name="T9" fmla="*/ 32 h 48"/>
                <a:gd name="T10" fmla="*/ 3 w 143"/>
                <a:gd name="T11" fmla="*/ 16 h 48"/>
                <a:gd name="T12" fmla="*/ 3 w 143"/>
                <a:gd name="T13" fmla="*/ 10 h 48"/>
                <a:gd name="T14" fmla="*/ 2 w 143"/>
                <a:gd name="T15" fmla="*/ 5 h 48"/>
                <a:gd name="T16" fmla="*/ 2 w 14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48">
                  <a:moveTo>
                    <a:pt x="2" y="0"/>
                  </a:moveTo>
                  <a:lnTo>
                    <a:pt x="143" y="0"/>
                  </a:lnTo>
                  <a:lnTo>
                    <a:pt x="143" y="48"/>
                  </a:lnTo>
                  <a:lnTo>
                    <a:pt x="0" y="48"/>
                  </a:lnTo>
                  <a:lnTo>
                    <a:pt x="2" y="32"/>
                  </a:lnTo>
                  <a:lnTo>
                    <a:pt x="3" y="16"/>
                  </a:lnTo>
                  <a:lnTo>
                    <a:pt x="3" y="10"/>
                  </a:lnTo>
                  <a:lnTo>
                    <a:pt x="2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3181" y="217"/>
              <a:ext cx="6" cy="17"/>
            </a:xfrm>
            <a:custGeom>
              <a:avLst/>
              <a:gdLst>
                <a:gd name="T0" fmla="*/ 48 w 48"/>
                <a:gd name="T1" fmla="*/ 0 h 139"/>
                <a:gd name="T2" fmla="*/ 48 w 48"/>
                <a:gd name="T3" fmla="*/ 139 h 139"/>
                <a:gd name="T4" fmla="*/ 0 w 48"/>
                <a:gd name="T5" fmla="*/ 139 h 139"/>
                <a:gd name="T6" fmla="*/ 0 w 48"/>
                <a:gd name="T7" fmla="*/ 2 h 139"/>
                <a:gd name="T8" fmla="*/ 4 w 48"/>
                <a:gd name="T9" fmla="*/ 3 h 139"/>
                <a:gd name="T10" fmla="*/ 8 w 48"/>
                <a:gd name="T11" fmla="*/ 3 h 139"/>
                <a:gd name="T12" fmla="*/ 12 w 48"/>
                <a:gd name="T13" fmla="*/ 3 h 139"/>
                <a:gd name="T14" fmla="*/ 31 w 48"/>
                <a:gd name="T15" fmla="*/ 2 h 139"/>
                <a:gd name="T16" fmla="*/ 48 w 48"/>
                <a:gd name="T1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39">
                  <a:moveTo>
                    <a:pt x="48" y="0"/>
                  </a:moveTo>
                  <a:lnTo>
                    <a:pt x="48" y="139"/>
                  </a:lnTo>
                  <a:lnTo>
                    <a:pt x="0" y="139"/>
                  </a:lnTo>
                  <a:lnTo>
                    <a:pt x="0" y="2"/>
                  </a:lnTo>
                  <a:lnTo>
                    <a:pt x="4" y="3"/>
                  </a:lnTo>
                  <a:lnTo>
                    <a:pt x="8" y="3"/>
                  </a:lnTo>
                  <a:lnTo>
                    <a:pt x="12" y="3"/>
                  </a:lnTo>
                  <a:lnTo>
                    <a:pt x="31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3095" y="173"/>
              <a:ext cx="16" cy="12"/>
            </a:xfrm>
            <a:custGeom>
              <a:avLst/>
              <a:gdLst>
                <a:gd name="T0" fmla="*/ 108 w 132"/>
                <a:gd name="T1" fmla="*/ 0 h 100"/>
                <a:gd name="T2" fmla="*/ 132 w 132"/>
                <a:gd name="T3" fmla="*/ 41 h 100"/>
                <a:gd name="T4" fmla="*/ 23 w 132"/>
                <a:gd name="T5" fmla="*/ 100 h 100"/>
                <a:gd name="T6" fmla="*/ 0 w 132"/>
                <a:gd name="T7" fmla="*/ 58 h 100"/>
                <a:gd name="T8" fmla="*/ 108 w 132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0">
                  <a:moveTo>
                    <a:pt x="108" y="0"/>
                  </a:moveTo>
                  <a:lnTo>
                    <a:pt x="132" y="41"/>
                  </a:lnTo>
                  <a:lnTo>
                    <a:pt x="23" y="100"/>
                  </a:lnTo>
                  <a:lnTo>
                    <a:pt x="0" y="58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3130" y="205"/>
              <a:ext cx="14" cy="17"/>
            </a:xfrm>
            <a:custGeom>
              <a:avLst/>
              <a:gdLst>
                <a:gd name="T0" fmla="*/ 68 w 110"/>
                <a:gd name="T1" fmla="*/ 0 h 135"/>
                <a:gd name="T2" fmla="*/ 89 w 110"/>
                <a:gd name="T3" fmla="*/ 12 h 135"/>
                <a:gd name="T4" fmla="*/ 110 w 110"/>
                <a:gd name="T5" fmla="*/ 23 h 135"/>
                <a:gd name="T6" fmla="*/ 42 w 110"/>
                <a:gd name="T7" fmla="*/ 135 h 135"/>
                <a:gd name="T8" fmla="*/ 0 w 110"/>
                <a:gd name="T9" fmla="*/ 111 h 135"/>
                <a:gd name="T10" fmla="*/ 68 w 110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35">
                  <a:moveTo>
                    <a:pt x="68" y="0"/>
                  </a:moveTo>
                  <a:lnTo>
                    <a:pt x="89" y="12"/>
                  </a:lnTo>
                  <a:lnTo>
                    <a:pt x="110" y="23"/>
                  </a:lnTo>
                  <a:lnTo>
                    <a:pt x="42" y="135"/>
                  </a:lnTo>
                  <a:lnTo>
                    <a:pt x="0" y="111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9"/>
            <p:cNvSpPr>
              <a:spLocks noEditPoints="1"/>
            </p:cNvSpPr>
            <p:nvPr/>
          </p:nvSpPr>
          <p:spPr bwMode="auto">
            <a:xfrm>
              <a:off x="3147" y="112"/>
              <a:ext cx="56" cy="83"/>
            </a:xfrm>
            <a:custGeom>
              <a:avLst/>
              <a:gdLst>
                <a:gd name="T0" fmla="*/ 297 w 445"/>
                <a:gd name="T1" fmla="*/ 103 h 669"/>
                <a:gd name="T2" fmla="*/ 284 w 445"/>
                <a:gd name="T3" fmla="*/ 105 h 669"/>
                <a:gd name="T4" fmla="*/ 272 w 445"/>
                <a:gd name="T5" fmla="*/ 111 h 669"/>
                <a:gd name="T6" fmla="*/ 264 w 445"/>
                <a:gd name="T7" fmla="*/ 121 h 669"/>
                <a:gd name="T8" fmla="*/ 257 w 445"/>
                <a:gd name="T9" fmla="*/ 132 h 669"/>
                <a:gd name="T10" fmla="*/ 255 w 445"/>
                <a:gd name="T11" fmla="*/ 145 h 669"/>
                <a:gd name="T12" fmla="*/ 257 w 445"/>
                <a:gd name="T13" fmla="*/ 158 h 669"/>
                <a:gd name="T14" fmla="*/ 264 w 445"/>
                <a:gd name="T15" fmla="*/ 170 h 669"/>
                <a:gd name="T16" fmla="*/ 272 w 445"/>
                <a:gd name="T17" fmla="*/ 179 h 669"/>
                <a:gd name="T18" fmla="*/ 284 w 445"/>
                <a:gd name="T19" fmla="*/ 186 h 669"/>
                <a:gd name="T20" fmla="*/ 297 w 445"/>
                <a:gd name="T21" fmla="*/ 188 h 669"/>
                <a:gd name="T22" fmla="*/ 311 w 445"/>
                <a:gd name="T23" fmla="*/ 186 h 669"/>
                <a:gd name="T24" fmla="*/ 323 w 445"/>
                <a:gd name="T25" fmla="*/ 179 h 669"/>
                <a:gd name="T26" fmla="*/ 331 w 445"/>
                <a:gd name="T27" fmla="*/ 170 h 669"/>
                <a:gd name="T28" fmla="*/ 337 w 445"/>
                <a:gd name="T29" fmla="*/ 158 h 669"/>
                <a:gd name="T30" fmla="*/ 340 w 445"/>
                <a:gd name="T31" fmla="*/ 145 h 669"/>
                <a:gd name="T32" fmla="*/ 337 w 445"/>
                <a:gd name="T33" fmla="*/ 132 h 669"/>
                <a:gd name="T34" fmla="*/ 331 w 445"/>
                <a:gd name="T35" fmla="*/ 121 h 669"/>
                <a:gd name="T36" fmla="*/ 323 w 445"/>
                <a:gd name="T37" fmla="*/ 111 h 669"/>
                <a:gd name="T38" fmla="*/ 311 w 445"/>
                <a:gd name="T39" fmla="*/ 105 h 669"/>
                <a:gd name="T40" fmla="*/ 297 w 445"/>
                <a:gd name="T41" fmla="*/ 103 h 669"/>
                <a:gd name="T42" fmla="*/ 297 w 445"/>
                <a:gd name="T43" fmla="*/ 0 h 669"/>
                <a:gd name="T44" fmla="*/ 327 w 445"/>
                <a:gd name="T45" fmla="*/ 2 h 669"/>
                <a:gd name="T46" fmla="*/ 354 w 445"/>
                <a:gd name="T47" fmla="*/ 11 h 669"/>
                <a:gd name="T48" fmla="*/ 380 w 445"/>
                <a:gd name="T49" fmla="*/ 25 h 669"/>
                <a:gd name="T50" fmla="*/ 402 w 445"/>
                <a:gd name="T51" fmla="*/ 42 h 669"/>
                <a:gd name="T52" fmla="*/ 420 w 445"/>
                <a:gd name="T53" fmla="*/ 63 h 669"/>
                <a:gd name="T54" fmla="*/ 434 w 445"/>
                <a:gd name="T55" fmla="*/ 88 h 669"/>
                <a:gd name="T56" fmla="*/ 442 w 445"/>
                <a:gd name="T57" fmla="*/ 116 h 669"/>
                <a:gd name="T58" fmla="*/ 445 w 445"/>
                <a:gd name="T59" fmla="*/ 145 h 669"/>
                <a:gd name="T60" fmla="*/ 442 w 445"/>
                <a:gd name="T61" fmla="*/ 175 h 669"/>
                <a:gd name="T62" fmla="*/ 434 w 445"/>
                <a:gd name="T63" fmla="*/ 202 h 669"/>
                <a:gd name="T64" fmla="*/ 420 w 445"/>
                <a:gd name="T65" fmla="*/ 226 h 669"/>
                <a:gd name="T66" fmla="*/ 402 w 445"/>
                <a:gd name="T67" fmla="*/ 248 h 669"/>
                <a:gd name="T68" fmla="*/ 380 w 445"/>
                <a:gd name="T69" fmla="*/ 266 h 669"/>
                <a:gd name="T70" fmla="*/ 354 w 445"/>
                <a:gd name="T71" fmla="*/ 280 h 669"/>
                <a:gd name="T72" fmla="*/ 327 w 445"/>
                <a:gd name="T73" fmla="*/ 288 h 669"/>
                <a:gd name="T74" fmla="*/ 297 w 445"/>
                <a:gd name="T75" fmla="*/ 291 h 669"/>
                <a:gd name="T76" fmla="*/ 283 w 445"/>
                <a:gd name="T77" fmla="*/ 289 h 669"/>
                <a:gd name="T78" fmla="*/ 269 w 445"/>
                <a:gd name="T79" fmla="*/ 286 h 669"/>
                <a:gd name="T80" fmla="*/ 37 w 445"/>
                <a:gd name="T81" fmla="*/ 669 h 669"/>
                <a:gd name="T82" fmla="*/ 0 w 445"/>
                <a:gd name="T83" fmla="*/ 648 h 669"/>
                <a:gd name="T84" fmla="*/ 207 w 445"/>
                <a:gd name="T85" fmla="*/ 258 h 669"/>
                <a:gd name="T86" fmla="*/ 188 w 445"/>
                <a:gd name="T87" fmla="*/ 240 h 669"/>
                <a:gd name="T88" fmla="*/ 172 w 445"/>
                <a:gd name="T89" fmla="*/ 220 h 669"/>
                <a:gd name="T90" fmla="*/ 160 w 445"/>
                <a:gd name="T91" fmla="*/ 197 h 669"/>
                <a:gd name="T92" fmla="*/ 153 w 445"/>
                <a:gd name="T93" fmla="*/ 172 h 669"/>
                <a:gd name="T94" fmla="*/ 150 w 445"/>
                <a:gd name="T95" fmla="*/ 145 h 669"/>
                <a:gd name="T96" fmla="*/ 153 w 445"/>
                <a:gd name="T97" fmla="*/ 116 h 669"/>
                <a:gd name="T98" fmla="*/ 161 w 445"/>
                <a:gd name="T99" fmla="*/ 88 h 669"/>
                <a:gd name="T100" fmla="*/ 175 w 445"/>
                <a:gd name="T101" fmla="*/ 63 h 669"/>
                <a:gd name="T102" fmla="*/ 193 w 445"/>
                <a:gd name="T103" fmla="*/ 42 h 669"/>
                <a:gd name="T104" fmla="*/ 215 w 445"/>
                <a:gd name="T105" fmla="*/ 25 h 669"/>
                <a:gd name="T106" fmla="*/ 239 w 445"/>
                <a:gd name="T107" fmla="*/ 11 h 669"/>
                <a:gd name="T108" fmla="*/ 268 w 445"/>
                <a:gd name="T109" fmla="*/ 2 h 669"/>
                <a:gd name="T110" fmla="*/ 297 w 445"/>
                <a:gd name="T111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5" h="669">
                  <a:moveTo>
                    <a:pt x="297" y="103"/>
                  </a:moveTo>
                  <a:lnTo>
                    <a:pt x="284" y="105"/>
                  </a:lnTo>
                  <a:lnTo>
                    <a:pt x="272" y="111"/>
                  </a:lnTo>
                  <a:lnTo>
                    <a:pt x="264" y="121"/>
                  </a:lnTo>
                  <a:lnTo>
                    <a:pt x="257" y="132"/>
                  </a:lnTo>
                  <a:lnTo>
                    <a:pt x="255" y="145"/>
                  </a:lnTo>
                  <a:lnTo>
                    <a:pt x="257" y="158"/>
                  </a:lnTo>
                  <a:lnTo>
                    <a:pt x="264" y="170"/>
                  </a:lnTo>
                  <a:lnTo>
                    <a:pt x="272" y="179"/>
                  </a:lnTo>
                  <a:lnTo>
                    <a:pt x="284" y="186"/>
                  </a:lnTo>
                  <a:lnTo>
                    <a:pt x="297" y="188"/>
                  </a:lnTo>
                  <a:lnTo>
                    <a:pt x="311" y="186"/>
                  </a:lnTo>
                  <a:lnTo>
                    <a:pt x="323" y="179"/>
                  </a:lnTo>
                  <a:lnTo>
                    <a:pt x="331" y="170"/>
                  </a:lnTo>
                  <a:lnTo>
                    <a:pt x="337" y="158"/>
                  </a:lnTo>
                  <a:lnTo>
                    <a:pt x="340" y="145"/>
                  </a:lnTo>
                  <a:lnTo>
                    <a:pt x="337" y="132"/>
                  </a:lnTo>
                  <a:lnTo>
                    <a:pt x="331" y="121"/>
                  </a:lnTo>
                  <a:lnTo>
                    <a:pt x="323" y="111"/>
                  </a:lnTo>
                  <a:lnTo>
                    <a:pt x="311" y="105"/>
                  </a:lnTo>
                  <a:lnTo>
                    <a:pt x="297" y="103"/>
                  </a:lnTo>
                  <a:close/>
                  <a:moveTo>
                    <a:pt x="297" y="0"/>
                  </a:moveTo>
                  <a:lnTo>
                    <a:pt x="327" y="2"/>
                  </a:lnTo>
                  <a:lnTo>
                    <a:pt x="354" y="11"/>
                  </a:lnTo>
                  <a:lnTo>
                    <a:pt x="380" y="25"/>
                  </a:lnTo>
                  <a:lnTo>
                    <a:pt x="402" y="42"/>
                  </a:lnTo>
                  <a:lnTo>
                    <a:pt x="420" y="63"/>
                  </a:lnTo>
                  <a:lnTo>
                    <a:pt x="434" y="88"/>
                  </a:lnTo>
                  <a:lnTo>
                    <a:pt x="442" y="116"/>
                  </a:lnTo>
                  <a:lnTo>
                    <a:pt x="445" y="145"/>
                  </a:lnTo>
                  <a:lnTo>
                    <a:pt x="442" y="175"/>
                  </a:lnTo>
                  <a:lnTo>
                    <a:pt x="434" y="202"/>
                  </a:lnTo>
                  <a:lnTo>
                    <a:pt x="420" y="226"/>
                  </a:lnTo>
                  <a:lnTo>
                    <a:pt x="402" y="248"/>
                  </a:lnTo>
                  <a:lnTo>
                    <a:pt x="380" y="266"/>
                  </a:lnTo>
                  <a:lnTo>
                    <a:pt x="354" y="280"/>
                  </a:lnTo>
                  <a:lnTo>
                    <a:pt x="327" y="288"/>
                  </a:lnTo>
                  <a:lnTo>
                    <a:pt x="297" y="291"/>
                  </a:lnTo>
                  <a:lnTo>
                    <a:pt x="283" y="289"/>
                  </a:lnTo>
                  <a:lnTo>
                    <a:pt x="269" y="286"/>
                  </a:lnTo>
                  <a:lnTo>
                    <a:pt x="37" y="669"/>
                  </a:lnTo>
                  <a:lnTo>
                    <a:pt x="0" y="648"/>
                  </a:lnTo>
                  <a:lnTo>
                    <a:pt x="207" y="258"/>
                  </a:lnTo>
                  <a:lnTo>
                    <a:pt x="188" y="240"/>
                  </a:lnTo>
                  <a:lnTo>
                    <a:pt x="172" y="220"/>
                  </a:lnTo>
                  <a:lnTo>
                    <a:pt x="160" y="197"/>
                  </a:lnTo>
                  <a:lnTo>
                    <a:pt x="153" y="172"/>
                  </a:lnTo>
                  <a:lnTo>
                    <a:pt x="150" y="145"/>
                  </a:lnTo>
                  <a:lnTo>
                    <a:pt x="153" y="116"/>
                  </a:lnTo>
                  <a:lnTo>
                    <a:pt x="161" y="88"/>
                  </a:lnTo>
                  <a:lnTo>
                    <a:pt x="175" y="63"/>
                  </a:lnTo>
                  <a:lnTo>
                    <a:pt x="193" y="42"/>
                  </a:lnTo>
                  <a:lnTo>
                    <a:pt x="215" y="25"/>
                  </a:lnTo>
                  <a:lnTo>
                    <a:pt x="239" y="11"/>
                  </a:lnTo>
                  <a:lnTo>
                    <a:pt x="268" y="2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Freeform 24"/>
          <p:cNvSpPr>
            <a:spLocks noEditPoints="1"/>
          </p:cNvSpPr>
          <p:nvPr/>
        </p:nvSpPr>
        <p:spPr bwMode="auto">
          <a:xfrm>
            <a:off x="5098713" y="3723530"/>
            <a:ext cx="365760" cy="365760"/>
          </a:xfrm>
          <a:custGeom>
            <a:avLst/>
            <a:gdLst>
              <a:gd name="T0" fmla="*/ 1425 w 3541"/>
              <a:gd name="T1" fmla="*/ 1233 h 3471"/>
              <a:gd name="T2" fmla="*/ 1179 w 3541"/>
              <a:gd name="T3" fmla="*/ 1555 h 3471"/>
              <a:gd name="T4" fmla="*/ 1200 w 3541"/>
              <a:gd name="T5" fmla="*/ 1971 h 3471"/>
              <a:gd name="T6" fmla="*/ 1476 w 3541"/>
              <a:gd name="T7" fmla="*/ 2269 h 3471"/>
              <a:gd name="T8" fmla="*/ 1895 w 3541"/>
              <a:gd name="T9" fmla="*/ 2330 h 3471"/>
              <a:gd name="T10" fmla="*/ 2248 w 3541"/>
              <a:gd name="T11" fmla="*/ 2122 h 3471"/>
              <a:gd name="T12" fmla="*/ 2389 w 3541"/>
              <a:gd name="T13" fmla="*/ 1736 h 3471"/>
              <a:gd name="T14" fmla="*/ 2248 w 3541"/>
              <a:gd name="T15" fmla="*/ 1350 h 3471"/>
              <a:gd name="T16" fmla="*/ 1895 w 3541"/>
              <a:gd name="T17" fmla="*/ 1141 h 3471"/>
              <a:gd name="T18" fmla="*/ 1970 w 3541"/>
              <a:gd name="T19" fmla="*/ 1 h 3471"/>
              <a:gd name="T20" fmla="*/ 2021 w 3541"/>
              <a:gd name="T21" fmla="*/ 45 h 3471"/>
              <a:gd name="T22" fmla="*/ 2109 w 3541"/>
              <a:gd name="T23" fmla="*/ 218 h 3471"/>
              <a:gd name="T24" fmla="*/ 2420 w 3541"/>
              <a:gd name="T25" fmla="*/ 507 h 3471"/>
              <a:gd name="T26" fmla="*/ 2695 w 3541"/>
              <a:gd name="T27" fmla="*/ 391 h 3471"/>
              <a:gd name="T28" fmla="*/ 2805 w 3541"/>
              <a:gd name="T29" fmla="*/ 354 h 3471"/>
              <a:gd name="T30" fmla="*/ 2884 w 3541"/>
              <a:gd name="T31" fmla="*/ 373 h 3471"/>
              <a:gd name="T32" fmla="*/ 3171 w 3541"/>
              <a:gd name="T33" fmla="*/ 668 h 3471"/>
              <a:gd name="T34" fmla="*/ 3152 w 3541"/>
              <a:gd name="T35" fmla="*/ 774 h 3471"/>
              <a:gd name="T36" fmla="*/ 3047 w 3541"/>
              <a:gd name="T37" fmla="*/ 1035 h 3471"/>
              <a:gd name="T38" fmla="*/ 3284 w 3541"/>
              <a:gd name="T39" fmla="*/ 1379 h 3471"/>
              <a:gd name="T40" fmla="*/ 3489 w 3541"/>
              <a:gd name="T41" fmla="*/ 1468 h 3471"/>
              <a:gd name="T42" fmla="*/ 3540 w 3541"/>
              <a:gd name="T43" fmla="*/ 1523 h 3471"/>
              <a:gd name="T44" fmla="*/ 3540 w 3541"/>
              <a:gd name="T45" fmla="*/ 1932 h 3471"/>
              <a:gd name="T46" fmla="*/ 3496 w 3541"/>
              <a:gd name="T47" fmla="*/ 1983 h 3471"/>
              <a:gd name="T48" fmla="*/ 3319 w 3541"/>
              <a:gd name="T49" fmla="*/ 2068 h 3471"/>
              <a:gd name="T50" fmla="*/ 3026 w 3541"/>
              <a:gd name="T51" fmla="*/ 2375 h 3471"/>
              <a:gd name="T52" fmla="*/ 3153 w 3541"/>
              <a:gd name="T53" fmla="*/ 2662 h 3471"/>
              <a:gd name="T54" fmla="*/ 3184 w 3541"/>
              <a:gd name="T55" fmla="*/ 2782 h 3471"/>
              <a:gd name="T56" fmla="*/ 3160 w 3541"/>
              <a:gd name="T57" fmla="*/ 2828 h 3471"/>
              <a:gd name="T58" fmla="*/ 2709 w 3541"/>
              <a:gd name="T59" fmla="*/ 3073 h 3471"/>
              <a:gd name="T60" fmla="*/ 2219 w 3541"/>
              <a:gd name="T61" fmla="*/ 2997 h 3471"/>
              <a:gd name="T62" fmla="*/ 2087 w 3541"/>
              <a:gd name="T63" fmla="*/ 3331 h 3471"/>
              <a:gd name="T64" fmla="*/ 2016 w 3541"/>
              <a:gd name="T65" fmla="*/ 3454 h 3471"/>
              <a:gd name="T66" fmla="*/ 1965 w 3541"/>
              <a:gd name="T67" fmla="*/ 3471 h 3471"/>
              <a:gd name="T68" fmla="*/ 1550 w 3541"/>
              <a:gd name="T69" fmla="*/ 3462 h 3471"/>
              <a:gd name="T70" fmla="*/ 1488 w 3541"/>
              <a:gd name="T71" fmla="*/ 3373 h 3471"/>
              <a:gd name="T72" fmla="*/ 1373 w 3541"/>
              <a:gd name="T73" fmla="*/ 3116 h 3471"/>
              <a:gd name="T74" fmla="*/ 977 w 3541"/>
              <a:gd name="T75" fmla="*/ 3027 h 3471"/>
              <a:gd name="T76" fmla="*/ 783 w 3541"/>
              <a:gd name="T77" fmla="*/ 3104 h 3471"/>
              <a:gd name="T78" fmla="*/ 719 w 3541"/>
              <a:gd name="T79" fmla="*/ 3120 h 3471"/>
              <a:gd name="T80" fmla="*/ 382 w 3541"/>
              <a:gd name="T81" fmla="*/ 2829 h 3471"/>
              <a:gd name="T82" fmla="*/ 370 w 3541"/>
              <a:gd name="T83" fmla="*/ 2771 h 3471"/>
              <a:gd name="T84" fmla="*/ 421 w 3541"/>
              <a:gd name="T85" fmla="*/ 2610 h 3471"/>
              <a:gd name="T86" fmla="*/ 485 w 3541"/>
              <a:gd name="T87" fmla="*/ 2178 h 3471"/>
              <a:gd name="T88" fmla="*/ 144 w 3541"/>
              <a:gd name="T89" fmla="*/ 2048 h 3471"/>
              <a:gd name="T90" fmla="*/ 17 w 3541"/>
              <a:gd name="T91" fmla="*/ 1978 h 3471"/>
              <a:gd name="T92" fmla="*/ 0 w 3541"/>
              <a:gd name="T93" fmla="*/ 1926 h 3471"/>
              <a:gd name="T94" fmla="*/ 10 w 3541"/>
              <a:gd name="T95" fmla="*/ 1519 h 3471"/>
              <a:gd name="T96" fmla="*/ 99 w 3541"/>
              <a:gd name="T97" fmla="*/ 1458 h 3471"/>
              <a:gd name="T98" fmla="*/ 363 w 3541"/>
              <a:gd name="T99" fmla="*/ 1345 h 3471"/>
              <a:gd name="T100" fmla="*/ 446 w 3541"/>
              <a:gd name="T101" fmla="*/ 947 h 3471"/>
              <a:gd name="T102" fmla="*/ 365 w 3541"/>
              <a:gd name="T103" fmla="*/ 742 h 3471"/>
              <a:gd name="T104" fmla="*/ 363 w 3541"/>
              <a:gd name="T105" fmla="*/ 664 h 3471"/>
              <a:gd name="T106" fmla="*/ 717 w 3541"/>
              <a:gd name="T107" fmla="*/ 363 h 3471"/>
              <a:gd name="T108" fmla="*/ 979 w 3541"/>
              <a:gd name="T109" fmla="*/ 454 h 3471"/>
              <a:gd name="T110" fmla="*/ 1389 w 3541"/>
              <a:gd name="T111" fmla="*/ 299 h 3471"/>
              <a:gd name="T112" fmla="*/ 1490 w 3541"/>
              <a:gd name="T113" fmla="*/ 69 h 3471"/>
              <a:gd name="T114" fmla="*/ 1547 w 3541"/>
              <a:gd name="T115" fmla="*/ 3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41" h="3471">
                <a:moveTo>
                  <a:pt x="1771" y="1128"/>
                </a:moveTo>
                <a:lnTo>
                  <a:pt x="1707" y="1131"/>
                </a:lnTo>
                <a:lnTo>
                  <a:pt x="1646" y="1141"/>
                </a:lnTo>
                <a:lnTo>
                  <a:pt x="1587" y="1155"/>
                </a:lnTo>
                <a:lnTo>
                  <a:pt x="1529" y="1176"/>
                </a:lnTo>
                <a:lnTo>
                  <a:pt x="1476" y="1202"/>
                </a:lnTo>
                <a:lnTo>
                  <a:pt x="1425" y="1233"/>
                </a:lnTo>
                <a:lnTo>
                  <a:pt x="1377" y="1268"/>
                </a:lnTo>
                <a:lnTo>
                  <a:pt x="1333" y="1307"/>
                </a:lnTo>
                <a:lnTo>
                  <a:pt x="1293" y="1350"/>
                </a:lnTo>
                <a:lnTo>
                  <a:pt x="1258" y="1396"/>
                </a:lnTo>
                <a:lnTo>
                  <a:pt x="1226" y="1447"/>
                </a:lnTo>
                <a:lnTo>
                  <a:pt x="1200" y="1499"/>
                </a:lnTo>
                <a:lnTo>
                  <a:pt x="1179" y="1555"/>
                </a:lnTo>
                <a:lnTo>
                  <a:pt x="1164" y="1614"/>
                </a:lnTo>
                <a:lnTo>
                  <a:pt x="1155" y="1674"/>
                </a:lnTo>
                <a:lnTo>
                  <a:pt x="1152" y="1736"/>
                </a:lnTo>
                <a:lnTo>
                  <a:pt x="1155" y="1798"/>
                </a:lnTo>
                <a:lnTo>
                  <a:pt x="1164" y="1858"/>
                </a:lnTo>
                <a:lnTo>
                  <a:pt x="1179" y="1916"/>
                </a:lnTo>
                <a:lnTo>
                  <a:pt x="1200" y="1971"/>
                </a:lnTo>
                <a:lnTo>
                  <a:pt x="1226" y="2025"/>
                </a:lnTo>
                <a:lnTo>
                  <a:pt x="1258" y="2075"/>
                </a:lnTo>
                <a:lnTo>
                  <a:pt x="1293" y="2122"/>
                </a:lnTo>
                <a:lnTo>
                  <a:pt x="1333" y="2164"/>
                </a:lnTo>
                <a:lnTo>
                  <a:pt x="1377" y="2204"/>
                </a:lnTo>
                <a:lnTo>
                  <a:pt x="1425" y="2239"/>
                </a:lnTo>
                <a:lnTo>
                  <a:pt x="1476" y="2269"/>
                </a:lnTo>
                <a:lnTo>
                  <a:pt x="1529" y="2295"/>
                </a:lnTo>
                <a:lnTo>
                  <a:pt x="1587" y="2316"/>
                </a:lnTo>
                <a:lnTo>
                  <a:pt x="1646" y="2330"/>
                </a:lnTo>
                <a:lnTo>
                  <a:pt x="1707" y="2340"/>
                </a:lnTo>
                <a:lnTo>
                  <a:pt x="1771" y="2343"/>
                </a:lnTo>
                <a:lnTo>
                  <a:pt x="1834" y="2340"/>
                </a:lnTo>
                <a:lnTo>
                  <a:pt x="1895" y="2330"/>
                </a:lnTo>
                <a:lnTo>
                  <a:pt x="1955" y="2316"/>
                </a:lnTo>
                <a:lnTo>
                  <a:pt x="2012" y="2295"/>
                </a:lnTo>
                <a:lnTo>
                  <a:pt x="2065" y="2269"/>
                </a:lnTo>
                <a:lnTo>
                  <a:pt x="2116" y="2239"/>
                </a:lnTo>
                <a:lnTo>
                  <a:pt x="2164" y="2204"/>
                </a:lnTo>
                <a:lnTo>
                  <a:pt x="2208" y="2164"/>
                </a:lnTo>
                <a:lnTo>
                  <a:pt x="2248" y="2122"/>
                </a:lnTo>
                <a:lnTo>
                  <a:pt x="2283" y="2075"/>
                </a:lnTo>
                <a:lnTo>
                  <a:pt x="2315" y="2025"/>
                </a:lnTo>
                <a:lnTo>
                  <a:pt x="2341" y="1971"/>
                </a:lnTo>
                <a:lnTo>
                  <a:pt x="2362" y="1916"/>
                </a:lnTo>
                <a:lnTo>
                  <a:pt x="2377" y="1858"/>
                </a:lnTo>
                <a:lnTo>
                  <a:pt x="2386" y="1798"/>
                </a:lnTo>
                <a:lnTo>
                  <a:pt x="2389" y="1736"/>
                </a:lnTo>
                <a:lnTo>
                  <a:pt x="2386" y="1674"/>
                </a:lnTo>
                <a:lnTo>
                  <a:pt x="2377" y="1614"/>
                </a:lnTo>
                <a:lnTo>
                  <a:pt x="2362" y="1555"/>
                </a:lnTo>
                <a:lnTo>
                  <a:pt x="2341" y="1499"/>
                </a:lnTo>
                <a:lnTo>
                  <a:pt x="2315" y="1447"/>
                </a:lnTo>
                <a:lnTo>
                  <a:pt x="2283" y="1396"/>
                </a:lnTo>
                <a:lnTo>
                  <a:pt x="2248" y="1350"/>
                </a:lnTo>
                <a:lnTo>
                  <a:pt x="2208" y="1307"/>
                </a:lnTo>
                <a:lnTo>
                  <a:pt x="2164" y="1268"/>
                </a:lnTo>
                <a:lnTo>
                  <a:pt x="2116" y="1233"/>
                </a:lnTo>
                <a:lnTo>
                  <a:pt x="2065" y="1202"/>
                </a:lnTo>
                <a:lnTo>
                  <a:pt x="2012" y="1176"/>
                </a:lnTo>
                <a:lnTo>
                  <a:pt x="1955" y="1155"/>
                </a:lnTo>
                <a:lnTo>
                  <a:pt x="1895" y="1141"/>
                </a:lnTo>
                <a:lnTo>
                  <a:pt x="1834" y="1131"/>
                </a:lnTo>
                <a:lnTo>
                  <a:pt x="1771" y="1128"/>
                </a:lnTo>
                <a:close/>
                <a:moveTo>
                  <a:pt x="1576" y="0"/>
                </a:moveTo>
                <a:lnTo>
                  <a:pt x="1948" y="0"/>
                </a:lnTo>
                <a:lnTo>
                  <a:pt x="1956" y="0"/>
                </a:lnTo>
                <a:lnTo>
                  <a:pt x="1964" y="1"/>
                </a:lnTo>
                <a:lnTo>
                  <a:pt x="1970" y="1"/>
                </a:lnTo>
                <a:lnTo>
                  <a:pt x="1977" y="3"/>
                </a:lnTo>
                <a:lnTo>
                  <a:pt x="1983" y="6"/>
                </a:lnTo>
                <a:lnTo>
                  <a:pt x="1991" y="10"/>
                </a:lnTo>
                <a:lnTo>
                  <a:pt x="1997" y="15"/>
                </a:lnTo>
                <a:lnTo>
                  <a:pt x="2005" y="23"/>
                </a:lnTo>
                <a:lnTo>
                  <a:pt x="2014" y="33"/>
                </a:lnTo>
                <a:lnTo>
                  <a:pt x="2021" y="45"/>
                </a:lnTo>
                <a:lnTo>
                  <a:pt x="2031" y="60"/>
                </a:lnTo>
                <a:lnTo>
                  <a:pt x="2041" y="78"/>
                </a:lnTo>
                <a:lnTo>
                  <a:pt x="2053" y="98"/>
                </a:lnTo>
                <a:lnTo>
                  <a:pt x="2065" y="122"/>
                </a:lnTo>
                <a:lnTo>
                  <a:pt x="2078" y="151"/>
                </a:lnTo>
                <a:lnTo>
                  <a:pt x="2092" y="182"/>
                </a:lnTo>
                <a:lnTo>
                  <a:pt x="2109" y="218"/>
                </a:lnTo>
                <a:lnTo>
                  <a:pt x="2126" y="260"/>
                </a:lnTo>
                <a:lnTo>
                  <a:pt x="2146" y="306"/>
                </a:lnTo>
                <a:lnTo>
                  <a:pt x="2167" y="356"/>
                </a:lnTo>
                <a:lnTo>
                  <a:pt x="2191" y="412"/>
                </a:lnTo>
                <a:lnTo>
                  <a:pt x="2215" y="474"/>
                </a:lnTo>
                <a:lnTo>
                  <a:pt x="2363" y="532"/>
                </a:lnTo>
                <a:lnTo>
                  <a:pt x="2420" y="507"/>
                </a:lnTo>
                <a:lnTo>
                  <a:pt x="2473" y="483"/>
                </a:lnTo>
                <a:lnTo>
                  <a:pt x="2520" y="463"/>
                </a:lnTo>
                <a:lnTo>
                  <a:pt x="2564" y="444"/>
                </a:lnTo>
                <a:lnTo>
                  <a:pt x="2602" y="428"/>
                </a:lnTo>
                <a:lnTo>
                  <a:pt x="2637" y="414"/>
                </a:lnTo>
                <a:lnTo>
                  <a:pt x="2667" y="400"/>
                </a:lnTo>
                <a:lnTo>
                  <a:pt x="2695" y="391"/>
                </a:lnTo>
                <a:lnTo>
                  <a:pt x="2719" y="381"/>
                </a:lnTo>
                <a:lnTo>
                  <a:pt x="2739" y="374"/>
                </a:lnTo>
                <a:lnTo>
                  <a:pt x="2758" y="368"/>
                </a:lnTo>
                <a:lnTo>
                  <a:pt x="2773" y="362"/>
                </a:lnTo>
                <a:lnTo>
                  <a:pt x="2785" y="359"/>
                </a:lnTo>
                <a:lnTo>
                  <a:pt x="2796" y="356"/>
                </a:lnTo>
                <a:lnTo>
                  <a:pt x="2805" y="354"/>
                </a:lnTo>
                <a:lnTo>
                  <a:pt x="2812" y="352"/>
                </a:lnTo>
                <a:lnTo>
                  <a:pt x="2818" y="351"/>
                </a:lnTo>
                <a:lnTo>
                  <a:pt x="2822" y="351"/>
                </a:lnTo>
                <a:lnTo>
                  <a:pt x="2825" y="351"/>
                </a:lnTo>
                <a:lnTo>
                  <a:pt x="2828" y="351"/>
                </a:lnTo>
                <a:lnTo>
                  <a:pt x="2858" y="351"/>
                </a:lnTo>
                <a:lnTo>
                  <a:pt x="2884" y="373"/>
                </a:lnTo>
                <a:lnTo>
                  <a:pt x="3148" y="631"/>
                </a:lnTo>
                <a:lnTo>
                  <a:pt x="3154" y="636"/>
                </a:lnTo>
                <a:lnTo>
                  <a:pt x="3159" y="642"/>
                </a:lnTo>
                <a:lnTo>
                  <a:pt x="3164" y="647"/>
                </a:lnTo>
                <a:lnTo>
                  <a:pt x="3167" y="654"/>
                </a:lnTo>
                <a:lnTo>
                  <a:pt x="3170" y="660"/>
                </a:lnTo>
                <a:lnTo>
                  <a:pt x="3171" y="668"/>
                </a:lnTo>
                <a:lnTo>
                  <a:pt x="3172" y="676"/>
                </a:lnTo>
                <a:lnTo>
                  <a:pt x="3172" y="687"/>
                </a:lnTo>
                <a:lnTo>
                  <a:pt x="3171" y="700"/>
                </a:lnTo>
                <a:lnTo>
                  <a:pt x="3169" y="715"/>
                </a:lnTo>
                <a:lnTo>
                  <a:pt x="3165" y="732"/>
                </a:lnTo>
                <a:lnTo>
                  <a:pt x="3159" y="752"/>
                </a:lnTo>
                <a:lnTo>
                  <a:pt x="3152" y="774"/>
                </a:lnTo>
                <a:lnTo>
                  <a:pt x="3143" y="800"/>
                </a:lnTo>
                <a:lnTo>
                  <a:pt x="3132" y="829"/>
                </a:lnTo>
                <a:lnTo>
                  <a:pt x="3120" y="862"/>
                </a:lnTo>
                <a:lnTo>
                  <a:pt x="3105" y="899"/>
                </a:lnTo>
                <a:lnTo>
                  <a:pt x="3088" y="939"/>
                </a:lnTo>
                <a:lnTo>
                  <a:pt x="3069" y="985"/>
                </a:lnTo>
                <a:lnTo>
                  <a:pt x="3047" y="1035"/>
                </a:lnTo>
                <a:lnTo>
                  <a:pt x="3023" y="1091"/>
                </a:lnTo>
                <a:lnTo>
                  <a:pt x="2996" y="1152"/>
                </a:lnTo>
                <a:lnTo>
                  <a:pt x="3057" y="1295"/>
                </a:lnTo>
                <a:lnTo>
                  <a:pt x="3122" y="1319"/>
                </a:lnTo>
                <a:lnTo>
                  <a:pt x="3182" y="1341"/>
                </a:lnTo>
                <a:lnTo>
                  <a:pt x="3236" y="1360"/>
                </a:lnTo>
                <a:lnTo>
                  <a:pt x="3284" y="1379"/>
                </a:lnTo>
                <a:lnTo>
                  <a:pt x="3327" y="1395"/>
                </a:lnTo>
                <a:lnTo>
                  <a:pt x="3364" y="1411"/>
                </a:lnTo>
                <a:lnTo>
                  <a:pt x="3398" y="1424"/>
                </a:lnTo>
                <a:lnTo>
                  <a:pt x="3427" y="1437"/>
                </a:lnTo>
                <a:lnTo>
                  <a:pt x="3451" y="1449"/>
                </a:lnTo>
                <a:lnTo>
                  <a:pt x="3472" y="1459"/>
                </a:lnTo>
                <a:lnTo>
                  <a:pt x="3489" y="1468"/>
                </a:lnTo>
                <a:lnTo>
                  <a:pt x="3503" y="1477"/>
                </a:lnTo>
                <a:lnTo>
                  <a:pt x="3515" y="1486"/>
                </a:lnTo>
                <a:lnTo>
                  <a:pt x="3524" y="1494"/>
                </a:lnTo>
                <a:lnTo>
                  <a:pt x="3530" y="1501"/>
                </a:lnTo>
                <a:lnTo>
                  <a:pt x="3535" y="1509"/>
                </a:lnTo>
                <a:lnTo>
                  <a:pt x="3538" y="1515"/>
                </a:lnTo>
                <a:lnTo>
                  <a:pt x="3540" y="1523"/>
                </a:lnTo>
                <a:lnTo>
                  <a:pt x="3541" y="1531"/>
                </a:lnTo>
                <a:lnTo>
                  <a:pt x="3541" y="1538"/>
                </a:lnTo>
                <a:lnTo>
                  <a:pt x="3541" y="1546"/>
                </a:lnTo>
                <a:lnTo>
                  <a:pt x="3541" y="1910"/>
                </a:lnTo>
                <a:lnTo>
                  <a:pt x="3541" y="1918"/>
                </a:lnTo>
                <a:lnTo>
                  <a:pt x="3541" y="1924"/>
                </a:lnTo>
                <a:lnTo>
                  <a:pt x="3540" y="1932"/>
                </a:lnTo>
                <a:lnTo>
                  <a:pt x="3539" y="1939"/>
                </a:lnTo>
                <a:lnTo>
                  <a:pt x="3536" y="1945"/>
                </a:lnTo>
                <a:lnTo>
                  <a:pt x="3531" y="1952"/>
                </a:lnTo>
                <a:lnTo>
                  <a:pt x="3526" y="1959"/>
                </a:lnTo>
                <a:lnTo>
                  <a:pt x="3518" y="1967"/>
                </a:lnTo>
                <a:lnTo>
                  <a:pt x="3508" y="1975"/>
                </a:lnTo>
                <a:lnTo>
                  <a:pt x="3496" y="1983"/>
                </a:lnTo>
                <a:lnTo>
                  <a:pt x="3481" y="1992"/>
                </a:lnTo>
                <a:lnTo>
                  <a:pt x="3464" y="2002"/>
                </a:lnTo>
                <a:lnTo>
                  <a:pt x="3442" y="2013"/>
                </a:lnTo>
                <a:lnTo>
                  <a:pt x="3417" y="2026"/>
                </a:lnTo>
                <a:lnTo>
                  <a:pt x="3388" y="2039"/>
                </a:lnTo>
                <a:lnTo>
                  <a:pt x="3356" y="2053"/>
                </a:lnTo>
                <a:lnTo>
                  <a:pt x="3319" y="2068"/>
                </a:lnTo>
                <a:lnTo>
                  <a:pt x="3277" y="2086"/>
                </a:lnTo>
                <a:lnTo>
                  <a:pt x="3230" y="2106"/>
                </a:lnTo>
                <a:lnTo>
                  <a:pt x="3178" y="2126"/>
                </a:lnTo>
                <a:lnTo>
                  <a:pt x="3121" y="2148"/>
                </a:lnTo>
                <a:lnTo>
                  <a:pt x="3058" y="2173"/>
                </a:lnTo>
                <a:lnTo>
                  <a:pt x="2998" y="2315"/>
                </a:lnTo>
                <a:lnTo>
                  <a:pt x="3026" y="2375"/>
                </a:lnTo>
                <a:lnTo>
                  <a:pt x="3051" y="2430"/>
                </a:lnTo>
                <a:lnTo>
                  <a:pt x="3074" y="2479"/>
                </a:lnTo>
                <a:lnTo>
                  <a:pt x="3095" y="2524"/>
                </a:lnTo>
                <a:lnTo>
                  <a:pt x="3112" y="2565"/>
                </a:lnTo>
                <a:lnTo>
                  <a:pt x="3129" y="2601"/>
                </a:lnTo>
                <a:lnTo>
                  <a:pt x="3142" y="2632"/>
                </a:lnTo>
                <a:lnTo>
                  <a:pt x="3153" y="2662"/>
                </a:lnTo>
                <a:lnTo>
                  <a:pt x="3163" y="2687"/>
                </a:lnTo>
                <a:lnTo>
                  <a:pt x="3170" y="2709"/>
                </a:lnTo>
                <a:lnTo>
                  <a:pt x="3176" y="2728"/>
                </a:lnTo>
                <a:lnTo>
                  <a:pt x="3180" y="2745"/>
                </a:lnTo>
                <a:lnTo>
                  <a:pt x="3183" y="2759"/>
                </a:lnTo>
                <a:lnTo>
                  <a:pt x="3184" y="2772"/>
                </a:lnTo>
                <a:lnTo>
                  <a:pt x="3184" y="2782"/>
                </a:lnTo>
                <a:lnTo>
                  <a:pt x="3183" y="2792"/>
                </a:lnTo>
                <a:lnTo>
                  <a:pt x="3181" y="2799"/>
                </a:lnTo>
                <a:lnTo>
                  <a:pt x="3179" y="2806"/>
                </a:lnTo>
                <a:lnTo>
                  <a:pt x="3175" y="2811"/>
                </a:lnTo>
                <a:lnTo>
                  <a:pt x="3170" y="2817"/>
                </a:lnTo>
                <a:lnTo>
                  <a:pt x="3166" y="2822"/>
                </a:lnTo>
                <a:lnTo>
                  <a:pt x="3160" y="2828"/>
                </a:lnTo>
                <a:lnTo>
                  <a:pt x="2875" y="3108"/>
                </a:lnTo>
                <a:lnTo>
                  <a:pt x="2839" y="3109"/>
                </a:lnTo>
                <a:lnTo>
                  <a:pt x="2824" y="3108"/>
                </a:lnTo>
                <a:lnTo>
                  <a:pt x="2804" y="3104"/>
                </a:lnTo>
                <a:lnTo>
                  <a:pt x="2779" y="3096"/>
                </a:lnTo>
                <a:lnTo>
                  <a:pt x="2747" y="3086"/>
                </a:lnTo>
                <a:lnTo>
                  <a:pt x="2709" y="3073"/>
                </a:lnTo>
                <a:lnTo>
                  <a:pt x="2666" y="3058"/>
                </a:lnTo>
                <a:lnTo>
                  <a:pt x="2617" y="3039"/>
                </a:lnTo>
                <a:lnTo>
                  <a:pt x="2564" y="3018"/>
                </a:lnTo>
                <a:lnTo>
                  <a:pt x="2504" y="2994"/>
                </a:lnTo>
                <a:lnTo>
                  <a:pt x="2438" y="2966"/>
                </a:lnTo>
                <a:lnTo>
                  <a:pt x="2367" y="2937"/>
                </a:lnTo>
                <a:lnTo>
                  <a:pt x="2219" y="2997"/>
                </a:lnTo>
                <a:lnTo>
                  <a:pt x="2195" y="3061"/>
                </a:lnTo>
                <a:lnTo>
                  <a:pt x="2172" y="3120"/>
                </a:lnTo>
                <a:lnTo>
                  <a:pt x="2152" y="3172"/>
                </a:lnTo>
                <a:lnTo>
                  <a:pt x="2134" y="3219"/>
                </a:lnTo>
                <a:lnTo>
                  <a:pt x="2116" y="3261"/>
                </a:lnTo>
                <a:lnTo>
                  <a:pt x="2101" y="3298"/>
                </a:lnTo>
                <a:lnTo>
                  <a:pt x="2087" y="3331"/>
                </a:lnTo>
                <a:lnTo>
                  <a:pt x="2074" y="3359"/>
                </a:lnTo>
                <a:lnTo>
                  <a:pt x="2062" y="3383"/>
                </a:lnTo>
                <a:lnTo>
                  <a:pt x="2052" y="3403"/>
                </a:lnTo>
                <a:lnTo>
                  <a:pt x="2042" y="3420"/>
                </a:lnTo>
                <a:lnTo>
                  <a:pt x="2032" y="3433"/>
                </a:lnTo>
                <a:lnTo>
                  <a:pt x="2025" y="3445"/>
                </a:lnTo>
                <a:lnTo>
                  <a:pt x="2016" y="3454"/>
                </a:lnTo>
                <a:lnTo>
                  <a:pt x="2008" y="3460"/>
                </a:lnTo>
                <a:lnTo>
                  <a:pt x="2002" y="3465"/>
                </a:lnTo>
                <a:lnTo>
                  <a:pt x="1994" y="3468"/>
                </a:lnTo>
                <a:lnTo>
                  <a:pt x="1988" y="3469"/>
                </a:lnTo>
                <a:lnTo>
                  <a:pt x="1980" y="3470"/>
                </a:lnTo>
                <a:lnTo>
                  <a:pt x="1972" y="3471"/>
                </a:lnTo>
                <a:lnTo>
                  <a:pt x="1965" y="3471"/>
                </a:lnTo>
                <a:lnTo>
                  <a:pt x="1592" y="3471"/>
                </a:lnTo>
                <a:lnTo>
                  <a:pt x="1585" y="3471"/>
                </a:lnTo>
                <a:lnTo>
                  <a:pt x="1577" y="3470"/>
                </a:lnTo>
                <a:lnTo>
                  <a:pt x="1571" y="3470"/>
                </a:lnTo>
                <a:lnTo>
                  <a:pt x="1564" y="3468"/>
                </a:lnTo>
                <a:lnTo>
                  <a:pt x="1557" y="3466"/>
                </a:lnTo>
                <a:lnTo>
                  <a:pt x="1550" y="3462"/>
                </a:lnTo>
                <a:lnTo>
                  <a:pt x="1544" y="3456"/>
                </a:lnTo>
                <a:lnTo>
                  <a:pt x="1536" y="3448"/>
                </a:lnTo>
                <a:lnTo>
                  <a:pt x="1527" y="3439"/>
                </a:lnTo>
                <a:lnTo>
                  <a:pt x="1519" y="3427"/>
                </a:lnTo>
                <a:lnTo>
                  <a:pt x="1510" y="3411"/>
                </a:lnTo>
                <a:lnTo>
                  <a:pt x="1499" y="3394"/>
                </a:lnTo>
                <a:lnTo>
                  <a:pt x="1488" y="3373"/>
                </a:lnTo>
                <a:lnTo>
                  <a:pt x="1476" y="3349"/>
                </a:lnTo>
                <a:lnTo>
                  <a:pt x="1463" y="3321"/>
                </a:lnTo>
                <a:lnTo>
                  <a:pt x="1448" y="3289"/>
                </a:lnTo>
                <a:lnTo>
                  <a:pt x="1431" y="3253"/>
                </a:lnTo>
                <a:lnTo>
                  <a:pt x="1414" y="3212"/>
                </a:lnTo>
                <a:lnTo>
                  <a:pt x="1394" y="3166"/>
                </a:lnTo>
                <a:lnTo>
                  <a:pt x="1373" y="3116"/>
                </a:lnTo>
                <a:lnTo>
                  <a:pt x="1351" y="3060"/>
                </a:lnTo>
                <a:lnTo>
                  <a:pt x="1325" y="2998"/>
                </a:lnTo>
                <a:lnTo>
                  <a:pt x="1178" y="2938"/>
                </a:lnTo>
                <a:lnTo>
                  <a:pt x="1120" y="2964"/>
                </a:lnTo>
                <a:lnTo>
                  <a:pt x="1068" y="2988"/>
                </a:lnTo>
                <a:lnTo>
                  <a:pt x="1020" y="3009"/>
                </a:lnTo>
                <a:lnTo>
                  <a:pt x="977" y="3027"/>
                </a:lnTo>
                <a:lnTo>
                  <a:pt x="938" y="3044"/>
                </a:lnTo>
                <a:lnTo>
                  <a:pt x="903" y="3058"/>
                </a:lnTo>
                <a:lnTo>
                  <a:pt x="873" y="3071"/>
                </a:lnTo>
                <a:lnTo>
                  <a:pt x="845" y="3081"/>
                </a:lnTo>
                <a:lnTo>
                  <a:pt x="821" y="3091"/>
                </a:lnTo>
                <a:lnTo>
                  <a:pt x="801" y="3098"/>
                </a:lnTo>
                <a:lnTo>
                  <a:pt x="783" y="3104"/>
                </a:lnTo>
                <a:lnTo>
                  <a:pt x="768" y="3109"/>
                </a:lnTo>
                <a:lnTo>
                  <a:pt x="755" y="3112"/>
                </a:lnTo>
                <a:lnTo>
                  <a:pt x="745" y="3116"/>
                </a:lnTo>
                <a:lnTo>
                  <a:pt x="736" y="3118"/>
                </a:lnTo>
                <a:lnTo>
                  <a:pt x="729" y="3119"/>
                </a:lnTo>
                <a:lnTo>
                  <a:pt x="723" y="3120"/>
                </a:lnTo>
                <a:lnTo>
                  <a:pt x="719" y="3120"/>
                </a:lnTo>
                <a:lnTo>
                  <a:pt x="716" y="3121"/>
                </a:lnTo>
                <a:lnTo>
                  <a:pt x="713" y="3121"/>
                </a:lnTo>
                <a:lnTo>
                  <a:pt x="683" y="3121"/>
                </a:lnTo>
                <a:lnTo>
                  <a:pt x="657" y="3098"/>
                </a:lnTo>
                <a:lnTo>
                  <a:pt x="393" y="2840"/>
                </a:lnTo>
                <a:lnTo>
                  <a:pt x="387" y="2834"/>
                </a:lnTo>
                <a:lnTo>
                  <a:pt x="382" y="2829"/>
                </a:lnTo>
                <a:lnTo>
                  <a:pt x="377" y="2823"/>
                </a:lnTo>
                <a:lnTo>
                  <a:pt x="374" y="2818"/>
                </a:lnTo>
                <a:lnTo>
                  <a:pt x="371" y="2811"/>
                </a:lnTo>
                <a:lnTo>
                  <a:pt x="370" y="2803"/>
                </a:lnTo>
                <a:lnTo>
                  <a:pt x="369" y="2794"/>
                </a:lnTo>
                <a:lnTo>
                  <a:pt x="369" y="2783"/>
                </a:lnTo>
                <a:lnTo>
                  <a:pt x="370" y="2771"/>
                </a:lnTo>
                <a:lnTo>
                  <a:pt x="372" y="2757"/>
                </a:lnTo>
                <a:lnTo>
                  <a:pt x="376" y="2739"/>
                </a:lnTo>
                <a:lnTo>
                  <a:pt x="382" y="2720"/>
                </a:lnTo>
                <a:lnTo>
                  <a:pt x="388" y="2697"/>
                </a:lnTo>
                <a:lnTo>
                  <a:pt x="398" y="2672"/>
                </a:lnTo>
                <a:lnTo>
                  <a:pt x="408" y="2642"/>
                </a:lnTo>
                <a:lnTo>
                  <a:pt x="421" y="2610"/>
                </a:lnTo>
                <a:lnTo>
                  <a:pt x="436" y="2572"/>
                </a:lnTo>
                <a:lnTo>
                  <a:pt x="453" y="2532"/>
                </a:lnTo>
                <a:lnTo>
                  <a:pt x="472" y="2486"/>
                </a:lnTo>
                <a:lnTo>
                  <a:pt x="494" y="2435"/>
                </a:lnTo>
                <a:lnTo>
                  <a:pt x="518" y="2380"/>
                </a:lnTo>
                <a:lnTo>
                  <a:pt x="545" y="2319"/>
                </a:lnTo>
                <a:lnTo>
                  <a:pt x="485" y="2178"/>
                </a:lnTo>
                <a:lnTo>
                  <a:pt x="419" y="2154"/>
                </a:lnTo>
                <a:lnTo>
                  <a:pt x="359" y="2132"/>
                </a:lnTo>
                <a:lnTo>
                  <a:pt x="305" y="2111"/>
                </a:lnTo>
                <a:lnTo>
                  <a:pt x="257" y="2094"/>
                </a:lnTo>
                <a:lnTo>
                  <a:pt x="215" y="2076"/>
                </a:lnTo>
                <a:lnTo>
                  <a:pt x="177" y="2061"/>
                </a:lnTo>
                <a:lnTo>
                  <a:pt x="144" y="2048"/>
                </a:lnTo>
                <a:lnTo>
                  <a:pt x="115" y="2035"/>
                </a:lnTo>
                <a:lnTo>
                  <a:pt x="91" y="2023"/>
                </a:lnTo>
                <a:lnTo>
                  <a:pt x="70" y="2013"/>
                </a:lnTo>
                <a:lnTo>
                  <a:pt x="52" y="2003"/>
                </a:lnTo>
                <a:lnTo>
                  <a:pt x="38" y="1994"/>
                </a:lnTo>
                <a:lnTo>
                  <a:pt x="27" y="1986"/>
                </a:lnTo>
                <a:lnTo>
                  <a:pt x="17" y="1978"/>
                </a:lnTo>
                <a:lnTo>
                  <a:pt x="11" y="1970"/>
                </a:lnTo>
                <a:lnTo>
                  <a:pt x="7" y="1963"/>
                </a:lnTo>
                <a:lnTo>
                  <a:pt x="3" y="1956"/>
                </a:lnTo>
                <a:lnTo>
                  <a:pt x="1" y="1948"/>
                </a:lnTo>
                <a:lnTo>
                  <a:pt x="0" y="1941"/>
                </a:lnTo>
                <a:lnTo>
                  <a:pt x="0" y="1933"/>
                </a:lnTo>
                <a:lnTo>
                  <a:pt x="0" y="1926"/>
                </a:lnTo>
                <a:lnTo>
                  <a:pt x="0" y="1561"/>
                </a:lnTo>
                <a:lnTo>
                  <a:pt x="0" y="1554"/>
                </a:lnTo>
                <a:lnTo>
                  <a:pt x="0" y="1546"/>
                </a:lnTo>
                <a:lnTo>
                  <a:pt x="1" y="1539"/>
                </a:lnTo>
                <a:lnTo>
                  <a:pt x="3" y="1532"/>
                </a:lnTo>
                <a:lnTo>
                  <a:pt x="5" y="1525"/>
                </a:lnTo>
                <a:lnTo>
                  <a:pt x="10" y="1519"/>
                </a:lnTo>
                <a:lnTo>
                  <a:pt x="15" y="1511"/>
                </a:lnTo>
                <a:lnTo>
                  <a:pt x="23" y="1503"/>
                </a:lnTo>
                <a:lnTo>
                  <a:pt x="33" y="1496"/>
                </a:lnTo>
                <a:lnTo>
                  <a:pt x="46" y="1487"/>
                </a:lnTo>
                <a:lnTo>
                  <a:pt x="60" y="1478"/>
                </a:lnTo>
                <a:lnTo>
                  <a:pt x="79" y="1468"/>
                </a:lnTo>
                <a:lnTo>
                  <a:pt x="99" y="1458"/>
                </a:lnTo>
                <a:lnTo>
                  <a:pt x="124" y="1446"/>
                </a:lnTo>
                <a:lnTo>
                  <a:pt x="153" y="1432"/>
                </a:lnTo>
                <a:lnTo>
                  <a:pt x="185" y="1418"/>
                </a:lnTo>
                <a:lnTo>
                  <a:pt x="223" y="1402"/>
                </a:lnTo>
                <a:lnTo>
                  <a:pt x="265" y="1386"/>
                </a:lnTo>
                <a:lnTo>
                  <a:pt x="311" y="1366"/>
                </a:lnTo>
                <a:lnTo>
                  <a:pt x="363" y="1345"/>
                </a:lnTo>
                <a:lnTo>
                  <a:pt x="420" y="1323"/>
                </a:lnTo>
                <a:lnTo>
                  <a:pt x="483" y="1299"/>
                </a:lnTo>
                <a:lnTo>
                  <a:pt x="543" y="1156"/>
                </a:lnTo>
                <a:lnTo>
                  <a:pt x="515" y="1096"/>
                </a:lnTo>
                <a:lnTo>
                  <a:pt x="490" y="1042"/>
                </a:lnTo>
                <a:lnTo>
                  <a:pt x="467" y="992"/>
                </a:lnTo>
                <a:lnTo>
                  <a:pt x="446" y="947"/>
                </a:lnTo>
                <a:lnTo>
                  <a:pt x="429" y="907"/>
                </a:lnTo>
                <a:lnTo>
                  <a:pt x="412" y="870"/>
                </a:lnTo>
                <a:lnTo>
                  <a:pt x="399" y="838"/>
                </a:lnTo>
                <a:lnTo>
                  <a:pt x="388" y="808"/>
                </a:lnTo>
                <a:lnTo>
                  <a:pt x="379" y="783"/>
                </a:lnTo>
                <a:lnTo>
                  <a:pt x="371" y="762"/>
                </a:lnTo>
                <a:lnTo>
                  <a:pt x="365" y="742"/>
                </a:lnTo>
                <a:lnTo>
                  <a:pt x="361" y="726"/>
                </a:lnTo>
                <a:lnTo>
                  <a:pt x="358" y="710"/>
                </a:lnTo>
                <a:lnTo>
                  <a:pt x="357" y="698"/>
                </a:lnTo>
                <a:lnTo>
                  <a:pt x="357" y="687"/>
                </a:lnTo>
                <a:lnTo>
                  <a:pt x="358" y="679"/>
                </a:lnTo>
                <a:lnTo>
                  <a:pt x="360" y="671"/>
                </a:lnTo>
                <a:lnTo>
                  <a:pt x="363" y="664"/>
                </a:lnTo>
                <a:lnTo>
                  <a:pt x="368" y="658"/>
                </a:lnTo>
                <a:lnTo>
                  <a:pt x="372" y="652"/>
                </a:lnTo>
                <a:lnTo>
                  <a:pt x="377" y="647"/>
                </a:lnTo>
                <a:lnTo>
                  <a:pt x="383" y="642"/>
                </a:lnTo>
                <a:lnTo>
                  <a:pt x="667" y="363"/>
                </a:lnTo>
                <a:lnTo>
                  <a:pt x="703" y="362"/>
                </a:lnTo>
                <a:lnTo>
                  <a:pt x="717" y="363"/>
                </a:lnTo>
                <a:lnTo>
                  <a:pt x="737" y="368"/>
                </a:lnTo>
                <a:lnTo>
                  <a:pt x="763" y="375"/>
                </a:lnTo>
                <a:lnTo>
                  <a:pt x="795" y="385"/>
                </a:lnTo>
                <a:lnTo>
                  <a:pt x="832" y="398"/>
                </a:lnTo>
                <a:lnTo>
                  <a:pt x="875" y="414"/>
                </a:lnTo>
                <a:lnTo>
                  <a:pt x="924" y="432"/>
                </a:lnTo>
                <a:lnTo>
                  <a:pt x="979" y="454"/>
                </a:lnTo>
                <a:lnTo>
                  <a:pt x="1039" y="478"/>
                </a:lnTo>
                <a:lnTo>
                  <a:pt x="1104" y="505"/>
                </a:lnTo>
                <a:lnTo>
                  <a:pt x="1175" y="535"/>
                </a:lnTo>
                <a:lnTo>
                  <a:pt x="1322" y="475"/>
                </a:lnTo>
                <a:lnTo>
                  <a:pt x="1346" y="410"/>
                </a:lnTo>
                <a:lnTo>
                  <a:pt x="1369" y="352"/>
                </a:lnTo>
                <a:lnTo>
                  <a:pt x="1389" y="299"/>
                </a:lnTo>
                <a:lnTo>
                  <a:pt x="1407" y="252"/>
                </a:lnTo>
                <a:lnTo>
                  <a:pt x="1425" y="211"/>
                </a:lnTo>
                <a:lnTo>
                  <a:pt x="1440" y="174"/>
                </a:lnTo>
                <a:lnTo>
                  <a:pt x="1454" y="141"/>
                </a:lnTo>
                <a:lnTo>
                  <a:pt x="1467" y="114"/>
                </a:lnTo>
                <a:lnTo>
                  <a:pt x="1479" y="90"/>
                </a:lnTo>
                <a:lnTo>
                  <a:pt x="1490" y="69"/>
                </a:lnTo>
                <a:lnTo>
                  <a:pt x="1500" y="51"/>
                </a:lnTo>
                <a:lnTo>
                  <a:pt x="1509" y="38"/>
                </a:lnTo>
                <a:lnTo>
                  <a:pt x="1517" y="26"/>
                </a:lnTo>
                <a:lnTo>
                  <a:pt x="1525" y="18"/>
                </a:lnTo>
                <a:lnTo>
                  <a:pt x="1533" y="11"/>
                </a:lnTo>
                <a:lnTo>
                  <a:pt x="1540" y="7"/>
                </a:lnTo>
                <a:lnTo>
                  <a:pt x="1547" y="3"/>
                </a:lnTo>
                <a:lnTo>
                  <a:pt x="1555" y="2"/>
                </a:lnTo>
                <a:lnTo>
                  <a:pt x="1561" y="1"/>
                </a:lnTo>
                <a:lnTo>
                  <a:pt x="1569" y="0"/>
                </a:lnTo>
                <a:lnTo>
                  <a:pt x="157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0" name="Group 27"/>
          <p:cNvGrpSpPr>
            <a:grpSpLocks noChangeAspect="1"/>
          </p:cNvGrpSpPr>
          <p:nvPr/>
        </p:nvGrpSpPr>
        <p:grpSpPr bwMode="auto">
          <a:xfrm>
            <a:off x="6715690" y="3750144"/>
            <a:ext cx="331289" cy="300449"/>
            <a:chOff x="3521" y="28"/>
            <a:chExt cx="333" cy="3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3" name="Freeform 29"/>
            <p:cNvSpPr>
              <a:spLocks noEditPoints="1"/>
            </p:cNvSpPr>
            <p:nvPr/>
          </p:nvSpPr>
          <p:spPr bwMode="auto">
            <a:xfrm>
              <a:off x="3521" y="28"/>
              <a:ext cx="333" cy="302"/>
            </a:xfrm>
            <a:custGeom>
              <a:avLst/>
              <a:gdLst>
                <a:gd name="T0" fmla="*/ 3088 w 3327"/>
                <a:gd name="T1" fmla="*/ 2780 h 3020"/>
                <a:gd name="T2" fmla="*/ 2942 w 3327"/>
                <a:gd name="T3" fmla="*/ 262 h 3020"/>
                <a:gd name="T4" fmla="*/ 2889 w 3327"/>
                <a:gd name="T5" fmla="*/ 283 h 3020"/>
                <a:gd name="T6" fmla="*/ 2868 w 3327"/>
                <a:gd name="T7" fmla="*/ 336 h 3020"/>
                <a:gd name="T8" fmla="*/ 2878 w 3327"/>
                <a:gd name="T9" fmla="*/ 457 h 3020"/>
                <a:gd name="T10" fmla="*/ 2922 w 3327"/>
                <a:gd name="T11" fmla="*/ 490 h 3020"/>
                <a:gd name="T12" fmla="*/ 3035 w 3327"/>
                <a:gd name="T13" fmla="*/ 490 h 3020"/>
                <a:gd name="T14" fmla="*/ 3079 w 3327"/>
                <a:gd name="T15" fmla="*/ 457 h 3020"/>
                <a:gd name="T16" fmla="*/ 3089 w 3327"/>
                <a:gd name="T17" fmla="*/ 336 h 3020"/>
                <a:gd name="T18" fmla="*/ 3068 w 3327"/>
                <a:gd name="T19" fmla="*/ 283 h 3020"/>
                <a:gd name="T20" fmla="*/ 3015 w 3327"/>
                <a:gd name="T21" fmla="*/ 262 h 3020"/>
                <a:gd name="T22" fmla="*/ 2578 w 3327"/>
                <a:gd name="T23" fmla="*/ 264 h 3020"/>
                <a:gd name="T24" fmla="*/ 2535 w 3327"/>
                <a:gd name="T25" fmla="*/ 298 h 3020"/>
                <a:gd name="T26" fmla="*/ 2525 w 3327"/>
                <a:gd name="T27" fmla="*/ 419 h 3020"/>
                <a:gd name="T28" fmla="*/ 2546 w 3327"/>
                <a:gd name="T29" fmla="*/ 472 h 3020"/>
                <a:gd name="T30" fmla="*/ 2598 w 3327"/>
                <a:gd name="T31" fmla="*/ 493 h 3020"/>
                <a:gd name="T32" fmla="*/ 2709 w 3327"/>
                <a:gd name="T33" fmla="*/ 483 h 3020"/>
                <a:gd name="T34" fmla="*/ 2744 w 3327"/>
                <a:gd name="T35" fmla="*/ 439 h 3020"/>
                <a:gd name="T36" fmla="*/ 2744 w 3327"/>
                <a:gd name="T37" fmla="*/ 316 h 3020"/>
                <a:gd name="T38" fmla="*/ 2709 w 3327"/>
                <a:gd name="T39" fmla="*/ 272 h 3020"/>
                <a:gd name="T40" fmla="*/ 2598 w 3327"/>
                <a:gd name="T41" fmla="*/ 262 h 3020"/>
                <a:gd name="T42" fmla="*/ 2218 w 3327"/>
                <a:gd name="T43" fmla="*/ 272 h 3020"/>
                <a:gd name="T44" fmla="*/ 2184 w 3327"/>
                <a:gd name="T45" fmla="*/ 316 h 3020"/>
                <a:gd name="T46" fmla="*/ 2184 w 3327"/>
                <a:gd name="T47" fmla="*/ 439 h 3020"/>
                <a:gd name="T48" fmla="*/ 2218 w 3327"/>
                <a:gd name="T49" fmla="*/ 483 h 3020"/>
                <a:gd name="T50" fmla="*/ 2329 w 3327"/>
                <a:gd name="T51" fmla="*/ 493 h 3020"/>
                <a:gd name="T52" fmla="*/ 2381 w 3327"/>
                <a:gd name="T53" fmla="*/ 472 h 3020"/>
                <a:gd name="T54" fmla="*/ 2403 w 3327"/>
                <a:gd name="T55" fmla="*/ 419 h 3020"/>
                <a:gd name="T56" fmla="*/ 2393 w 3327"/>
                <a:gd name="T57" fmla="*/ 298 h 3020"/>
                <a:gd name="T58" fmla="*/ 2348 w 3327"/>
                <a:gd name="T59" fmla="*/ 264 h 3020"/>
                <a:gd name="T60" fmla="*/ 200 w 3327"/>
                <a:gd name="T61" fmla="*/ 0 h 3020"/>
                <a:gd name="T62" fmla="*/ 3191 w 3327"/>
                <a:gd name="T63" fmla="*/ 10 h 3020"/>
                <a:gd name="T64" fmla="*/ 3268 w 3327"/>
                <a:gd name="T65" fmla="*/ 59 h 3020"/>
                <a:gd name="T66" fmla="*/ 3317 w 3327"/>
                <a:gd name="T67" fmla="*/ 137 h 3020"/>
                <a:gd name="T68" fmla="*/ 3327 w 3327"/>
                <a:gd name="T69" fmla="*/ 2819 h 3020"/>
                <a:gd name="T70" fmla="*/ 3305 w 3327"/>
                <a:gd name="T71" fmla="*/ 2911 h 3020"/>
                <a:gd name="T72" fmla="*/ 3245 w 3327"/>
                <a:gd name="T73" fmla="*/ 2981 h 3020"/>
                <a:gd name="T74" fmla="*/ 3159 w 3327"/>
                <a:gd name="T75" fmla="*/ 3017 h 3020"/>
                <a:gd name="T76" fmla="*/ 168 w 3327"/>
                <a:gd name="T77" fmla="*/ 3017 h 3020"/>
                <a:gd name="T78" fmla="*/ 82 w 3327"/>
                <a:gd name="T79" fmla="*/ 2981 h 3020"/>
                <a:gd name="T80" fmla="*/ 22 w 3327"/>
                <a:gd name="T81" fmla="*/ 2911 h 3020"/>
                <a:gd name="T82" fmla="*/ 0 w 3327"/>
                <a:gd name="T83" fmla="*/ 2819 h 3020"/>
                <a:gd name="T84" fmla="*/ 10 w 3327"/>
                <a:gd name="T85" fmla="*/ 137 h 3020"/>
                <a:gd name="T86" fmla="*/ 59 w 3327"/>
                <a:gd name="T87" fmla="*/ 59 h 3020"/>
                <a:gd name="T88" fmla="*/ 137 w 3327"/>
                <a:gd name="T89" fmla="*/ 10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27" h="3020">
                  <a:moveTo>
                    <a:pt x="240" y="715"/>
                  </a:moveTo>
                  <a:lnTo>
                    <a:pt x="240" y="2780"/>
                  </a:lnTo>
                  <a:lnTo>
                    <a:pt x="3088" y="2780"/>
                  </a:lnTo>
                  <a:lnTo>
                    <a:pt x="3088" y="715"/>
                  </a:lnTo>
                  <a:lnTo>
                    <a:pt x="240" y="715"/>
                  </a:lnTo>
                  <a:close/>
                  <a:moveTo>
                    <a:pt x="2942" y="262"/>
                  </a:moveTo>
                  <a:lnTo>
                    <a:pt x="2922" y="264"/>
                  </a:lnTo>
                  <a:lnTo>
                    <a:pt x="2904" y="272"/>
                  </a:lnTo>
                  <a:lnTo>
                    <a:pt x="2889" y="283"/>
                  </a:lnTo>
                  <a:lnTo>
                    <a:pt x="2878" y="298"/>
                  </a:lnTo>
                  <a:lnTo>
                    <a:pt x="2871" y="316"/>
                  </a:lnTo>
                  <a:lnTo>
                    <a:pt x="2868" y="336"/>
                  </a:lnTo>
                  <a:lnTo>
                    <a:pt x="2868" y="419"/>
                  </a:lnTo>
                  <a:lnTo>
                    <a:pt x="2871" y="439"/>
                  </a:lnTo>
                  <a:lnTo>
                    <a:pt x="2878" y="457"/>
                  </a:lnTo>
                  <a:lnTo>
                    <a:pt x="2889" y="472"/>
                  </a:lnTo>
                  <a:lnTo>
                    <a:pt x="2904" y="483"/>
                  </a:lnTo>
                  <a:lnTo>
                    <a:pt x="2922" y="490"/>
                  </a:lnTo>
                  <a:lnTo>
                    <a:pt x="2942" y="493"/>
                  </a:lnTo>
                  <a:lnTo>
                    <a:pt x="3015" y="493"/>
                  </a:lnTo>
                  <a:lnTo>
                    <a:pt x="3035" y="490"/>
                  </a:lnTo>
                  <a:lnTo>
                    <a:pt x="3053" y="483"/>
                  </a:lnTo>
                  <a:lnTo>
                    <a:pt x="3068" y="472"/>
                  </a:lnTo>
                  <a:lnTo>
                    <a:pt x="3079" y="457"/>
                  </a:lnTo>
                  <a:lnTo>
                    <a:pt x="3087" y="439"/>
                  </a:lnTo>
                  <a:lnTo>
                    <a:pt x="3089" y="419"/>
                  </a:lnTo>
                  <a:lnTo>
                    <a:pt x="3089" y="336"/>
                  </a:lnTo>
                  <a:lnTo>
                    <a:pt x="3087" y="316"/>
                  </a:lnTo>
                  <a:lnTo>
                    <a:pt x="3079" y="298"/>
                  </a:lnTo>
                  <a:lnTo>
                    <a:pt x="3068" y="283"/>
                  </a:lnTo>
                  <a:lnTo>
                    <a:pt x="3053" y="272"/>
                  </a:lnTo>
                  <a:lnTo>
                    <a:pt x="3035" y="264"/>
                  </a:lnTo>
                  <a:lnTo>
                    <a:pt x="3015" y="262"/>
                  </a:lnTo>
                  <a:lnTo>
                    <a:pt x="2942" y="262"/>
                  </a:lnTo>
                  <a:close/>
                  <a:moveTo>
                    <a:pt x="2598" y="262"/>
                  </a:moveTo>
                  <a:lnTo>
                    <a:pt x="2578" y="264"/>
                  </a:lnTo>
                  <a:lnTo>
                    <a:pt x="2561" y="272"/>
                  </a:lnTo>
                  <a:lnTo>
                    <a:pt x="2546" y="283"/>
                  </a:lnTo>
                  <a:lnTo>
                    <a:pt x="2535" y="298"/>
                  </a:lnTo>
                  <a:lnTo>
                    <a:pt x="2527" y="316"/>
                  </a:lnTo>
                  <a:lnTo>
                    <a:pt x="2525" y="336"/>
                  </a:lnTo>
                  <a:lnTo>
                    <a:pt x="2525" y="419"/>
                  </a:lnTo>
                  <a:lnTo>
                    <a:pt x="2527" y="439"/>
                  </a:lnTo>
                  <a:lnTo>
                    <a:pt x="2535" y="457"/>
                  </a:lnTo>
                  <a:lnTo>
                    <a:pt x="2546" y="472"/>
                  </a:lnTo>
                  <a:lnTo>
                    <a:pt x="2561" y="483"/>
                  </a:lnTo>
                  <a:lnTo>
                    <a:pt x="2578" y="490"/>
                  </a:lnTo>
                  <a:lnTo>
                    <a:pt x="2598" y="493"/>
                  </a:lnTo>
                  <a:lnTo>
                    <a:pt x="2672" y="493"/>
                  </a:lnTo>
                  <a:lnTo>
                    <a:pt x="2692" y="490"/>
                  </a:lnTo>
                  <a:lnTo>
                    <a:pt x="2709" y="483"/>
                  </a:lnTo>
                  <a:lnTo>
                    <a:pt x="2725" y="472"/>
                  </a:lnTo>
                  <a:lnTo>
                    <a:pt x="2736" y="457"/>
                  </a:lnTo>
                  <a:lnTo>
                    <a:pt x="2744" y="439"/>
                  </a:lnTo>
                  <a:lnTo>
                    <a:pt x="2746" y="419"/>
                  </a:lnTo>
                  <a:lnTo>
                    <a:pt x="2746" y="336"/>
                  </a:lnTo>
                  <a:lnTo>
                    <a:pt x="2744" y="316"/>
                  </a:lnTo>
                  <a:lnTo>
                    <a:pt x="2736" y="298"/>
                  </a:lnTo>
                  <a:lnTo>
                    <a:pt x="2725" y="283"/>
                  </a:lnTo>
                  <a:lnTo>
                    <a:pt x="2709" y="272"/>
                  </a:lnTo>
                  <a:lnTo>
                    <a:pt x="2692" y="264"/>
                  </a:lnTo>
                  <a:lnTo>
                    <a:pt x="2672" y="262"/>
                  </a:lnTo>
                  <a:lnTo>
                    <a:pt x="2598" y="262"/>
                  </a:lnTo>
                  <a:close/>
                  <a:moveTo>
                    <a:pt x="2255" y="262"/>
                  </a:moveTo>
                  <a:lnTo>
                    <a:pt x="2235" y="264"/>
                  </a:lnTo>
                  <a:lnTo>
                    <a:pt x="2218" y="272"/>
                  </a:lnTo>
                  <a:lnTo>
                    <a:pt x="2203" y="283"/>
                  </a:lnTo>
                  <a:lnTo>
                    <a:pt x="2192" y="298"/>
                  </a:lnTo>
                  <a:lnTo>
                    <a:pt x="2184" y="316"/>
                  </a:lnTo>
                  <a:lnTo>
                    <a:pt x="2182" y="336"/>
                  </a:lnTo>
                  <a:lnTo>
                    <a:pt x="2182" y="419"/>
                  </a:lnTo>
                  <a:lnTo>
                    <a:pt x="2184" y="439"/>
                  </a:lnTo>
                  <a:lnTo>
                    <a:pt x="2192" y="457"/>
                  </a:lnTo>
                  <a:lnTo>
                    <a:pt x="2203" y="472"/>
                  </a:lnTo>
                  <a:lnTo>
                    <a:pt x="2218" y="483"/>
                  </a:lnTo>
                  <a:lnTo>
                    <a:pt x="2235" y="490"/>
                  </a:lnTo>
                  <a:lnTo>
                    <a:pt x="2255" y="493"/>
                  </a:lnTo>
                  <a:lnTo>
                    <a:pt x="2329" y="493"/>
                  </a:lnTo>
                  <a:lnTo>
                    <a:pt x="2348" y="490"/>
                  </a:lnTo>
                  <a:lnTo>
                    <a:pt x="2366" y="483"/>
                  </a:lnTo>
                  <a:lnTo>
                    <a:pt x="2381" y="472"/>
                  </a:lnTo>
                  <a:lnTo>
                    <a:pt x="2393" y="457"/>
                  </a:lnTo>
                  <a:lnTo>
                    <a:pt x="2400" y="439"/>
                  </a:lnTo>
                  <a:lnTo>
                    <a:pt x="2403" y="419"/>
                  </a:lnTo>
                  <a:lnTo>
                    <a:pt x="2403" y="336"/>
                  </a:lnTo>
                  <a:lnTo>
                    <a:pt x="2400" y="316"/>
                  </a:lnTo>
                  <a:lnTo>
                    <a:pt x="2393" y="298"/>
                  </a:lnTo>
                  <a:lnTo>
                    <a:pt x="2381" y="283"/>
                  </a:lnTo>
                  <a:lnTo>
                    <a:pt x="2366" y="272"/>
                  </a:lnTo>
                  <a:lnTo>
                    <a:pt x="2348" y="264"/>
                  </a:lnTo>
                  <a:lnTo>
                    <a:pt x="2329" y="262"/>
                  </a:lnTo>
                  <a:lnTo>
                    <a:pt x="2255" y="262"/>
                  </a:lnTo>
                  <a:close/>
                  <a:moveTo>
                    <a:pt x="200" y="0"/>
                  </a:moveTo>
                  <a:lnTo>
                    <a:pt x="3127" y="0"/>
                  </a:lnTo>
                  <a:lnTo>
                    <a:pt x="3159" y="3"/>
                  </a:lnTo>
                  <a:lnTo>
                    <a:pt x="3191" y="10"/>
                  </a:lnTo>
                  <a:lnTo>
                    <a:pt x="3219" y="22"/>
                  </a:lnTo>
                  <a:lnTo>
                    <a:pt x="3245" y="38"/>
                  </a:lnTo>
                  <a:lnTo>
                    <a:pt x="3268" y="59"/>
                  </a:lnTo>
                  <a:lnTo>
                    <a:pt x="3289" y="82"/>
                  </a:lnTo>
                  <a:lnTo>
                    <a:pt x="3305" y="108"/>
                  </a:lnTo>
                  <a:lnTo>
                    <a:pt x="3317" y="137"/>
                  </a:lnTo>
                  <a:lnTo>
                    <a:pt x="3325" y="167"/>
                  </a:lnTo>
                  <a:lnTo>
                    <a:pt x="3327" y="200"/>
                  </a:lnTo>
                  <a:lnTo>
                    <a:pt x="3327" y="2819"/>
                  </a:lnTo>
                  <a:lnTo>
                    <a:pt x="3325" y="2853"/>
                  </a:lnTo>
                  <a:lnTo>
                    <a:pt x="3317" y="2883"/>
                  </a:lnTo>
                  <a:lnTo>
                    <a:pt x="3305" y="2911"/>
                  </a:lnTo>
                  <a:lnTo>
                    <a:pt x="3289" y="2937"/>
                  </a:lnTo>
                  <a:lnTo>
                    <a:pt x="3268" y="2961"/>
                  </a:lnTo>
                  <a:lnTo>
                    <a:pt x="3245" y="2981"/>
                  </a:lnTo>
                  <a:lnTo>
                    <a:pt x="3219" y="2997"/>
                  </a:lnTo>
                  <a:lnTo>
                    <a:pt x="3191" y="3009"/>
                  </a:lnTo>
                  <a:lnTo>
                    <a:pt x="3159" y="3017"/>
                  </a:lnTo>
                  <a:lnTo>
                    <a:pt x="3127" y="3020"/>
                  </a:lnTo>
                  <a:lnTo>
                    <a:pt x="200" y="3020"/>
                  </a:lnTo>
                  <a:lnTo>
                    <a:pt x="168" y="3017"/>
                  </a:lnTo>
                  <a:lnTo>
                    <a:pt x="137" y="3009"/>
                  </a:lnTo>
                  <a:lnTo>
                    <a:pt x="108" y="2997"/>
                  </a:lnTo>
                  <a:lnTo>
                    <a:pt x="82" y="2981"/>
                  </a:lnTo>
                  <a:lnTo>
                    <a:pt x="59" y="2961"/>
                  </a:lnTo>
                  <a:lnTo>
                    <a:pt x="38" y="2937"/>
                  </a:lnTo>
                  <a:lnTo>
                    <a:pt x="22" y="2911"/>
                  </a:lnTo>
                  <a:lnTo>
                    <a:pt x="10" y="2883"/>
                  </a:lnTo>
                  <a:lnTo>
                    <a:pt x="3" y="2853"/>
                  </a:lnTo>
                  <a:lnTo>
                    <a:pt x="0" y="2819"/>
                  </a:lnTo>
                  <a:lnTo>
                    <a:pt x="0" y="200"/>
                  </a:lnTo>
                  <a:lnTo>
                    <a:pt x="3" y="167"/>
                  </a:lnTo>
                  <a:lnTo>
                    <a:pt x="10" y="137"/>
                  </a:lnTo>
                  <a:lnTo>
                    <a:pt x="22" y="108"/>
                  </a:lnTo>
                  <a:lnTo>
                    <a:pt x="38" y="82"/>
                  </a:lnTo>
                  <a:lnTo>
                    <a:pt x="59" y="59"/>
                  </a:lnTo>
                  <a:lnTo>
                    <a:pt x="82" y="38"/>
                  </a:lnTo>
                  <a:lnTo>
                    <a:pt x="108" y="22"/>
                  </a:lnTo>
                  <a:lnTo>
                    <a:pt x="137" y="10"/>
                  </a:lnTo>
                  <a:lnTo>
                    <a:pt x="168" y="3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>
              <a:off x="3586" y="165"/>
              <a:ext cx="75" cy="71"/>
            </a:xfrm>
            <a:custGeom>
              <a:avLst/>
              <a:gdLst>
                <a:gd name="T0" fmla="*/ 640 w 744"/>
                <a:gd name="T1" fmla="*/ 0 h 713"/>
                <a:gd name="T2" fmla="*/ 659 w 744"/>
                <a:gd name="T3" fmla="*/ 2 h 713"/>
                <a:gd name="T4" fmla="*/ 678 w 744"/>
                <a:gd name="T5" fmla="*/ 7 h 713"/>
                <a:gd name="T6" fmla="*/ 695 w 744"/>
                <a:gd name="T7" fmla="*/ 16 h 713"/>
                <a:gd name="T8" fmla="*/ 711 w 744"/>
                <a:gd name="T9" fmla="*/ 29 h 713"/>
                <a:gd name="T10" fmla="*/ 725 w 744"/>
                <a:gd name="T11" fmla="*/ 45 h 713"/>
                <a:gd name="T12" fmla="*/ 736 w 744"/>
                <a:gd name="T13" fmla="*/ 63 h 713"/>
                <a:gd name="T14" fmla="*/ 742 w 744"/>
                <a:gd name="T15" fmla="*/ 83 h 713"/>
                <a:gd name="T16" fmla="*/ 744 w 744"/>
                <a:gd name="T17" fmla="*/ 104 h 713"/>
                <a:gd name="T18" fmla="*/ 744 w 744"/>
                <a:gd name="T19" fmla="*/ 107 h 713"/>
                <a:gd name="T20" fmla="*/ 741 w 744"/>
                <a:gd name="T21" fmla="*/ 130 h 713"/>
                <a:gd name="T22" fmla="*/ 732 w 744"/>
                <a:gd name="T23" fmla="*/ 152 h 713"/>
                <a:gd name="T24" fmla="*/ 720 w 744"/>
                <a:gd name="T25" fmla="*/ 172 h 713"/>
                <a:gd name="T26" fmla="*/ 703 w 744"/>
                <a:gd name="T27" fmla="*/ 188 h 713"/>
                <a:gd name="T28" fmla="*/ 683 w 744"/>
                <a:gd name="T29" fmla="*/ 200 h 713"/>
                <a:gd name="T30" fmla="*/ 348 w 744"/>
                <a:gd name="T31" fmla="*/ 356 h 713"/>
                <a:gd name="T32" fmla="*/ 683 w 744"/>
                <a:gd name="T33" fmla="*/ 512 h 713"/>
                <a:gd name="T34" fmla="*/ 703 w 744"/>
                <a:gd name="T35" fmla="*/ 524 h 713"/>
                <a:gd name="T36" fmla="*/ 720 w 744"/>
                <a:gd name="T37" fmla="*/ 540 h 713"/>
                <a:gd name="T38" fmla="*/ 732 w 744"/>
                <a:gd name="T39" fmla="*/ 560 h 713"/>
                <a:gd name="T40" fmla="*/ 741 w 744"/>
                <a:gd name="T41" fmla="*/ 583 h 713"/>
                <a:gd name="T42" fmla="*/ 744 w 744"/>
                <a:gd name="T43" fmla="*/ 606 h 713"/>
                <a:gd name="T44" fmla="*/ 744 w 744"/>
                <a:gd name="T45" fmla="*/ 609 h 713"/>
                <a:gd name="T46" fmla="*/ 742 w 744"/>
                <a:gd name="T47" fmla="*/ 629 h 713"/>
                <a:gd name="T48" fmla="*/ 736 w 744"/>
                <a:gd name="T49" fmla="*/ 649 h 713"/>
                <a:gd name="T50" fmla="*/ 725 w 744"/>
                <a:gd name="T51" fmla="*/ 667 h 713"/>
                <a:gd name="T52" fmla="*/ 711 w 744"/>
                <a:gd name="T53" fmla="*/ 683 h 713"/>
                <a:gd name="T54" fmla="*/ 695 w 744"/>
                <a:gd name="T55" fmla="*/ 696 h 713"/>
                <a:gd name="T56" fmla="*/ 678 w 744"/>
                <a:gd name="T57" fmla="*/ 704 h 713"/>
                <a:gd name="T58" fmla="*/ 659 w 744"/>
                <a:gd name="T59" fmla="*/ 711 h 713"/>
                <a:gd name="T60" fmla="*/ 640 w 744"/>
                <a:gd name="T61" fmla="*/ 713 h 713"/>
                <a:gd name="T62" fmla="*/ 616 w 744"/>
                <a:gd name="T63" fmla="*/ 710 h 713"/>
                <a:gd name="T64" fmla="*/ 595 w 744"/>
                <a:gd name="T65" fmla="*/ 702 h 713"/>
                <a:gd name="T66" fmla="*/ 60 w 744"/>
                <a:gd name="T67" fmla="*/ 454 h 713"/>
                <a:gd name="T68" fmla="*/ 40 w 744"/>
                <a:gd name="T69" fmla="*/ 441 h 713"/>
                <a:gd name="T70" fmla="*/ 23 w 744"/>
                <a:gd name="T71" fmla="*/ 425 h 713"/>
                <a:gd name="T72" fmla="*/ 11 w 744"/>
                <a:gd name="T73" fmla="*/ 405 h 713"/>
                <a:gd name="T74" fmla="*/ 3 w 744"/>
                <a:gd name="T75" fmla="*/ 383 h 713"/>
                <a:gd name="T76" fmla="*/ 0 w 744"/>
                <a:gd name="T77" fmla="*/ 360 h 713"/>
                <a:gd name="T78" fmla="*/ 0 w 744"/>
                <a:gd name="T79" fmla="*/ 353 h 713"/>
                <a:gd name="T80" fmla="*/ 3 w 744"/>
                <a:gd name="T81" fmla="*/ 328 h 713"/>
                <a:gd name="T82" fmla="*/ 11 w 744"/>
                <a:gd name="T83" fmla="*/ 306 h 713"/>
                <a:gd name="T84" fmla="*/ 23 w 744"/>
                <a:gd name="T85" fmla="*/ 287 h 713"/>
                <a:gd name="T86" fmla="*/ 40 w 744"/>
                <a:gd name="T87" fmla="*/ 271 h 713"/>
                <a:gd name="T88" fmla="*/ 60 w 744"/>
                <a:gd name="T89" fmla="*/ 258 h 713"/>
                <a:gd name="T90" fmla="*/ 595 w 744"/>
                <a:gd name="T91" fmla="*/ 10 h 713"/>
                <a:gd name="T92" fmla="*/ 616 w 744"/>
                <a:gd name="T93" fmla="*/ 3 h 713"/>
                <a:gd name="T94" fmla="*/ 640 w 744"/>
                <a:gd name="T95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4" h="713">
                  <a:moveTo>
                    <a:pt x="640" y="0"/>
                  </a:moveTo>
                  <a:lnTo>
                    <a:pt x="659" y="2"/>
                  </a:lnTo>
                  <a:lnTo>
                    <a:pt x="678" y="7"/>
                  </a:lnTo>
                  <a:lnTo>
                    <a:pt x="695" y="16"/>
                  </a:lnTo>
                  <a:lnTo>
                    <a:pt x="711" y="29"/>
                  </a:lnTo>
                  <a:lnTo>
                    <a:pt x="725" y="45"/>
                  </a:lnTo>
                  <a:lnTo>
                    <a:pt x="736" y="63"/>
                  </a:lnTo>
                  <a:lnTo>
                    <a:pt x="742" y="83"/>
                  </a:lnTo>
                  <a:lnTo>
                    <a:pt x="744" y="104"/>
                  </a:lnTo>
                  <a:lnTo>
                    <a:pt x="744" y="107"/>
                  </a:lnTo>
                  <a:lnTo>
                    <a:pt x="741" y="130"/>
                  </a:lnTo>
                  <a:lnTo>
                    <a:pt x="732" y="152"/>
                  </a:lnTo>
                  <a:lnTo>
                    <a:pt x="720" y="172"/>
                  </a:lnTo>
                  <a:lnTo>
                    <a:pt x="703" y="188"/>
                  </a:lnTo>
                  <a:lnTo>
                    <a:pt x="683" y="200"/>
                  </a:lnTo>
                  <a:lnTo>
                    <a:pt x="348" y="356"/>
                  </a:lnTo>
                  <a:lnTo>
                    <a:pt x="683" y="512"/>
                  </a:lnTo>
                  <a:lnTo>
                    <a:pt x="703" y="524"/>
                  </a:lnTo>
                  <a:lnTo>
                    <a:pt x="720" y="540"/>
                  </a:lnTo>
                  <a:lnTo>
                    <a:pt x="732" y="560"/>
                  </a:lnTo>
                  <a:lnTo>
                    <a:pt x="741" y="583"/>
                  </a:lnTo>
                  <a:lnTo>
                    <a:pt x="744" y="606"/>
                  </a:lnTo>
                  <a:lnTo>
                    <a:pt x="744" y="609"/>
                  </a:lnTo>
                  <a:lnTo>
                    <a:pt x="742" y="629"/>
                  </a:lnTo>
                  <a:lnTo>
                    <a:pt x="736" y="649"/>
                  </a:lnTo>
                  <a:lnTo>
                    <a:pt x="725" y="667"/>
                  </a:lnTo>
                  <a:lnTo>
                    <a:pt x="711" y="683"/>
                  </a:lnTo>
                  <a:lnTo>
                    <a:pt x="695" y="696"/>
                  </a:lnTo>
                  <a:lnTo>
                    <a:pt x="678" y="704"/>
                  </a:lnTo>
                  <a:lnTo>
                    <a:pt x="659" y="711"/>
                  </a:lnTo>
                  <a:lnTo>
                    <a:pt x="640" y="713"/>
                  </a:lnTo>
                  <a:lnTo>
                    <a:pt x="616" y="710"/>
                  </a:lnTo>
                  <a:lnTo>
                    <a:pt x="595" y="702"/>
                  </a:lnTo>
                  <a:lnTo>
                    <a:pt x="60" y="454"/>
                  </a:lnTo>
                  <a:lnTo>
                    <a:pt x="40" y="441"/>
                  </a:lnTo>
                  <a:lnTo>
                    <a:pt x="23" y="425"/>
                  </a:lnTo>
                  <a:lnTo>
                    <a:pt x="11" y="405"/>
                  </a:lnTo>
                  <a:lnTo>
                    <a:pt x="3" y="383"/>
                  </a:lnTo>
                  <a:lnTo>
                    <a:pt x="0" y="360"/>
                  </a:lnTo>
                  <a:lnTo>
                    <a:pt x="0" y="353"/>
                  </a:lnTo>
                  <a:lnTo>
                    <a:pt x="3" y="328"/>
                  </a:lnTo>
                  <a:lnTo>
                    <a:pt x="11" y="306"/>
                  </a:lnTo>
                  <a:lnTo>
                    <a:pt x="23" y="287"/>
                  </a:lnTo>
                  <a:lnTo>
                    <a:pt x="40" y="271"/>
                  </a:lnTo>
                  <a:lnTo>
                    <a:pt x="60" y="258"/>
                  </a:lnTo>
                  <a:lnTo>
                    <a:pt x="595" y="10"/>
                  </a:lnTo>
                  <a:lnTo>
                    <a:pt x="616" y="3"/>
                  </a:lnTo>
                  <a:lnTo>
                    <a:pt x="6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3659" y="135"/>
              <a:ext cx="57" cy="130"/>
            </a:xfrm>
            <a:custGeom>
              <a:avLst/>
              <a:gdLst>
                <a:gd name="T0" fmla="*/ 457 w 564"/>
                <a:gd name="T1" fmla="*/ 0 h 1299"/>
                <a:gd name="T2" fmla="*/ 460 w 564"/>
                <a:gd name="T3" fmla="*/ 0 h 1299"/>
                <a:gd name="T4" fmla="*/ 479 w 564"/>
                <a:gd name="T5" fmla="*/ 2 h 1299"/>
                <a:gd name="T6" fmla="*/ 498 w 564"/>
                <a:gd name="T7" fmla="*/ 8 h 1299"/>
                <a:gd name="T8" fmla="*/ 515 w 564"/>
                <a:gd name="T9" fmla="*/ 16 h 1299"/>
                <a:gd name="T10" fmla="*/ 530 w 564"/>
                <a:gd name="T11" fmla="*/ 28 h 1299"/>
                <a:gd name="T12" fmla="*/ 543 w 564"/>
                <a:gd name="T13" fmla="*/ 43 h 1299"/>
                <a:gd name="T14" fmla="*/ 553 w 564"/>
                <a:gd name="T15" fmla="*/ 60 h 1299"/>
                <a:gd name="T16" fmla="*/ 559 w 564"/>
                <a:gd name="T17" fmla="*/ 78 h 1299"/>
                <a:gd name="T18" fmla="*/ 564 w 564"/>
                <a:gd name="T19" fmla="*/ 97 h 1299"/>
                <a:gd name="T20" fmla="*/ 563 w 564"/>
                <a:gd name="T21" fmla="*/ 116 h 1299"/>
                <a:gd name="T22" fmla="*/ 558 w 564"/>
                <a:gd name="T23" fmla="*/ 136 h 1299"/>
                <a:gd name="T24" fmla="*/ 205 w 564"/>
                <a:gd name="T25" fmla="*/ 1227 h 1299"/>
                <a:gd name="T26" fmla="*/ 197 w 564"/>
                <a:gd name="T27" fmla="*/ 1247 h 1299"/>
                <a:gd name="T28" fmla="*/ 184 w 564"/>
                <a:gd name="T29" fmla="*/ 1265 h 1299"/>
                <a:gd name="T30" fmla="*/ 168 w 564"/>
                <a:gd name="T31" fmla="*/ 1279 h 1299"/>
                <a:gd name="T32" fmla="*/ 150 w 564"/>
                <a:gd name="T33" fmla="*/ 1290 h 1299"/>
                <a:gd name="T34" fmla="*/ 129 w 564"/>
                <a:gd name="T35" fmla="*/ 1297 h 1299"/>
                <a:gd name="T36" fmla="*/ 106 w 564"/>
                <a:gd name="T37" fmla="*/ 1299 h 1299"/>
                <a:gd name="T38" fmla="*/ 104 w 564"/>
                <a:gd name="T39" fmla="*/ 1299 h 1299"/>
                <a:gd name="T40" fmla="*/ 84 w 564"/>
                <a:gd name="T41" fmla="*/ 1297 h 1299"/>
                <a:gd name="T42" fmla="*/ 66 w 564"/>
                <a:gd name="T43" fmla="*/ 1292 h 1299"/>
                <a:gd name="T44" fmla="*/ 49 w 564"/>
                <a:gd name="T45" fmla="*/ 1283 h 1299"/>
                <a:gd name="T46" fmla="*/ 33 w 564"/>
                <a:gd name="T47" fmla="*/ 1271 h 1299"/>
                <a:gd name="T48" fmla="*/ 20 w 564"/>
                <a:gd name="T49" fmla="*/ 1256 h 1299"/>
                <a:gd name="T50" fmla="*/ 10 w 564"/>
                <a:gd name="T51" fmla="*/ 1239 h 1299"/>
                <a:gd name="T52" fmla="*/ 3 w 564"/>
                <a:gd name="T53" fmla="*/ 1221 h 1299"/>
                <a:gd name="T54" fmla="*/ 0 w 564"/>
                <a:gd name="T55" fmla="*/ 1202 h 1299"/>
                <a:gd name="T56" fmla="*/ 0 w 564"/>
                <a:gd name="T57" fmla="*/ 1183 h 1299"/>
                <a:gd name="T58" fmla="*/ 4 w 564"/>
                <a:gd name="T59" fmla="*/ 1164 h 1299"/>
                <a:gd name="T60" fmla="*/ 358 w 564"/>
                <a:gd name="T61" fmla="*/ 72 h 1299"/>
                <a:gd name="T62" fmla="*/ 367 w 564"/>
                <a:gd name="T63" fmla="*/ 52 h 1299"/>
                <a:gd name="T64" fmla="*/ 379 w 564"/>
                <a:gd name="T65" fmla="*/ 34 h 1299"/>
                <a:gd name="T66" fmla="*/ 395 w 564"/>
                <a:gd name="T67" fmla="*/ 20 h 1299"/>
                <a:gd name="T68" fmla="*/ 414 w 564"/>
                <a:gd name="T69" fmla="*/ 10 h 1299"/>
                <a:gd name="T70" fmla="*/ 434 w 564"/>
                <a:gd name="T71" fmla="*/ 3 h 1299"/>
                <a:gd name="T72" fmla="*/ 457 w 564"/>
                <a:gd name="T73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4" h="1299">
                  <a:moveTo>
                    <a:pt x="457" y="0"/>
                  </a:moveTo>
                  <a:lnTo>
                    <a:pt x="460" y="0"/>
                  </a:lnTo>
                  <a:lnTo>
                    <a:pt x="479" y="2"/>
                  </a:lnTo>
                  <a:lnTo>
                    <a:pt x="498" y="8"/>
                  </a:lnTo>
                  <a:lnTo>
                    <a:pt x="515" y="16"/>
                  </a:lnTo>
                  <a:lnTo>
                    <a:pt x="530" y="28"/>
                  </a:lnTo>
                  <a:lnTo>
                    <a:pt x="543" y="43"/>
                  </a:lnTo>
                  <a:lnTo>
                    <a:pt x="553" y="60"/>
                  </a:lnTo>
                  <a:lnTo>
                    <a:pt x="559" y="78"/>
                  </a:lnTo>
                  <a:lnTo>
                    <a:pt x="564" y="97"/>
                  </a:lnTo>
                  <a:lnTo>
                    <a:pt x="563" y="116"/>
                  </a:lnTo>
                  <a:lnTo>
                    <a:pt x="558" y="136"/>
                  </a:lnTo>
                  <a:lnTo>
                    <a:pt x="205" y="1227"/>
                  </a:lnTo>
                  <a:lnTo>
                    <a:pt x="197" y="1247"/>
                  </a:lnTo>
                  <a:lnTo>
                    <a:pt x="184" y="1265"/>
                  </a:lnTo>
                  <a:lnTo>
                    <a:pt x="168" y="1279"/>
                  </a:lnTo>
                  <a:lnTo>
                    <a:pt x="150" y="1290"/>
                  </a:lnTo>
                  <a:lnTo>
                    <a:pt x="129" y="1297"/>
                  </a:lnTo>
                  <a:lnTo>
                    <a:pt x="106" y="1299"/>
                  </a:lnTo>
                  <a:lnTo>
                    <a:pt x="104" y="1299"/>
                  </a:lnTo>
                  <a:lnTo>
                    <a:pt x="84" y="1297"/>
                  </a:lnTo>
                  <a:lnTo>
                    <a:pt x="66" y="1292"/>
                  </a:lnTo>
                  <a:lnTo>
                    <a:pt x="49" y="1283"/>
                  </a:lnTo>
                  <a:lnTo>
                    <a:pt x="33" y="1271"/>
                  </a:lnTo>
                  <a:lnTo>
                    <a:pt x="20" y="1256"/>
                  </a:lnTo>
                  <a:lnTo>
                    <a:pt x="10" y="1239"/>
                  </a:lnTo>
                  <a:lnTo>
                    <a:pt x="3" y="1221"/>
                  </a:lnTo>
                  <a:lnTo>
                    <a:pt x="0" y="1202"/>
                  </a:lnTo>
                  <a:lnTo>
                    <a:pt x="0" y="1183"/>
                  </a:lnTo>
                  <a:lnTo>
                    <a:pt x="4" y="1164"/>
                  </a:lnTo>
                  <a:lnTo>
                    <a:pt x="358" y="72"/>
                  </a:lnTo>
                  <a:lnTo>
                    <a:pt x="367" y="52"/>
                  </a:lnTo>
                  <a:lnTo>
                    <a:pt x="379" y="34"/>
                  </a:lnTo>
                  <a:lnTo>
                    <a:pt x="395" y="20"/>
                  </a:lnTo>
                  <a:lnTo>
                    <a:pt x="414" y="10"/>
                  </a:lnTo>
                  <a:lnTo>
                    <a:pt x="434" y="3"/>
                  </a:lnTo>
                  <a:lnTo>
                    <a:pt x="4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3714" y="165"/>
              <a:ext cx="74" cy="71"/>
            </a:xfrm>
            <a:custGeom>
              <a:avLst/>
              <a:gdLst>
                <a:gd name="T0" fmla="*/ 104 w 743"/>
                <a:gd name="T1" fmla="*/ 0 h 713"/>
                <a:gd name="T2" fmla="*/ 127 w 743"/>
                <a:gd name="T3" fmla="*/ 3 h 713"/>
                <a:gd name="T4" fmla="*/ 148 w 743"/>
                <a:gd name="T5" fmla="*/ 10 h 713"/>
                <a:gd name="T6" fmla="*/ 684 w 743"/>
                <a:gd name="T7" fmla="*/ 258 h 713"/>
                <a:gd name="T8" fmla="*/ 704 w 743"/>
                <a:gd name="T9" fmla="*/ 271 h 713"/>
                <a:gd name="T10" fmla="*/ 720 w 743"/>
                <a:gd name="T11" fmla="*/ 287 h 713"/>
                <a:gd name="T12" fmla="*/ 733 w 743"/>
                <a:gd name="T13" fmla="*/ 306 h 713"/>
                <a:gd name="T14" fmla="*/ 740 w 743"/>
                <a:gd name="T15" fmla="*/ 328 h 713"/>
                <a:gd name="T16" fmla="*/ 743 w 743"/>
                <a:gd name="T17" fmla="*/ 353 h 713"/>
                <a:gd name="T18" fmla="*/ 743 w 743"/>
                <a:gd name="T19" fmla="*/ 360 h 713"/>
                <a:gd name="T20" fmla="*/ 740 w 743"/>
                <a:gd name="T21" fmla="*/ 384 h 713"/>
                <a:gd name="T22" fmla="*/ 733 w 743"/>
                <a:gd name="T23" fmla="*/ 405 h 713"/>
                <a:gd name="T24" fmla="*/ 720 w 743"/>
                <a:gd name="T25" fmla="*/ 425 h 713"/>
                <a:gd name="T26" fmla="*/ 704 w 743"/>
                <a:gd name="T27" fmla="*/ 441 h 713"/>
                <a:gd name="T28" fmla="*/ 684 w 743"/>
                <a:gd name="T29" fmla="*/ 454 h 713"/>
                <a:gd name="T30" fmla="*/ 148 w 743"/>
                <a:gd name="T31" fmla="*/ 702 h 713"/>
                <a:gd name="T32" fmla="*/ 127 w 743"/>
                <a:gd name="T33" fmla="*/ 710 h 713"/>
                <a:gd name="T34" fmla="*/ 104 w 743"/>
                <a:gd name="T35" fmla="*/ 713 h 713"/>
                <a:gd name="T36" fmla="*/ 84 w 743"/>
                <a:gd name="T37" fmla="*/ 711 h 713"/>
                <a:gd name="T38" fmla="*/ 66 w 743"/>
                <a:gd name="T39" fmla="*/ 704 h 713"/>
                <a:gd name="T40" fmla="*/ 48 w 743"/>
                <a:gd name="T41" fmla="*/ 696 h 713"/>
                <a:gd name="T42" fmla="*/ 32 w 743"/>
                <a:gd name="T43" fmla="*/ 683 h 713"/>
                <a:gd name="T44" fmla="*/ 19 w 743"/>
                <a:gd name="T45" fmla="*/ 667 h 713"/>
                <a:gd name="T46" fmla="*/ 8 w 743"/>
                <a:gd name="T47" fmla="*/ 649 h 713"/>
                <a:gd name="T48" fmla="*/ 2 w 743"/>
                <a:gd name="T49" fmla="*/ 629 h 713"/>
                <a:gd name="T50" fmla="*/ 0 w 743"/>
                <a:gd name="T51" fmla="*/ 609 h 713"/>
                <a:gd name="T52" fmla="*/ 0 w 743"/>
                <a:gd name="T53" fmla="*/ 606 h 713"/>
                <a:gd name="T54" fmla="*/ 2 w 743"/>
                <a:gd name="T55" fmla="*/ 583 h 713"/>
                <a:gd name="T56" fmla="*/ 10 w 743"/>
                <a:gd name="T57" fmla="*/ 560 h 713"/>
                <a:gd name="T58" fmla="*/ 24 w 743"/>
                <a:gd name="T59" fmla="*/ 540 h 713"/>
                <a:gd name="T60" fmla="*/ 40 w 743"/>
                <a:gd name="T61" fmla="*/ 524 h 713"/>
                <a:gd name="T62" fmla="*/ 60 w 743"/>
                <a:gd name="T63" fmla="*/ 512 h 713"/>
                <a:gd name="T64" fmla="*/ 395 w 743"/>
                <a:gd name="T65" fmla="*/ 356 h 713"/>
                <a:gd name="T66" fmla="*/ 60 w 743"/>
                <a:gd name="T67" fmla="*/ 200 h 713"/>
                <a:gd name="T68" fmla="*/ 40 w 743"/>
                <a:gd name="T69" fmla="*/ 188 h 713"/>
                <a:gd name="T70" fmla="*/ 24 w 743"/>
                <a:gd name="T71" fmla="*/ 172 h 713"/>
                <a:gd name="T72" fmla="*/ 10 w 743"/>
                <a:gd name="T73" fmla="*/ 152 h 713"/>
                <a:gd name="T74" fmla="*/ 2 w 743"/>
                <a:gd name="T75" fmla="*/ 130 h 713"/>
                <a:gd name="T76" fmla="*/ 0 w 743"/>
                <a:gd name="T77" fmla="*/ 107 h 713"/>
                <a:gd name="T78" fmla="*/ 0 w 743"/>
                <a:gd name="T79" fmla="*/ 104 h 713"/>
                <a:gd name="T80" fmla="*/ 2 w 743"/>
                <a:gd name="T81" fmla="*/ 83 h 713"/>
                <a:gd name="T82" fmla="*/ 8 w 743"/>
                <a:gd name="T83" fmla="*/ 63 h 713"/>
                <a:gd name="T84" fmla="*/ 19 w 743"/>
                <a:gd name="T85" fmla="*/ 45 h 713"/>
                <a:gd name="T86" fmla="*/ 32 w 743"/>
                <a:gd name="T87" fmla="*/ 29 h 713"/>
                <a:gd name="T88" fmla="*/ 48 w 743"/>
                <a:gd name="T89" fmla="*/ 16 h 713"/>
                <a:gd name="T90" fmla="*/ 66 w 743"/>
                <a:gd name="T91" fmla="*/ 7 h 713"/>
                <a:gd name="T92" fmla="*/ 84 w 743"/>
                <a:gd name="T93" fmla="*/ 2 h 713"/>
                <a:gd name="T94" fmla="*/ 104 w 743"/>
                <a:gd name="T95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3" h="713">
                  <a:moveTo>
                    <a:pt x="104" y="0"/>
                  </a:moveTo>
                  <a:lnTo>
                    <a:pt x="127" y="3"/>
                  </a:lnTo>
                  <a:lnTo>
                    <a:pt x="148" y="10"/>
                  </a:lnTo>
                  <a:lnTo>
                    <a:pt x="684" y="258"/>
                  </a:lnTo>
                  <a:lnTo>
                    <a:pt x="704" y="271"/>
                  </a:lnTo>
                  <a:lnTo>
                    <a:pt x="720" y="287"/>
                  </a:lnTo>
                  <a:lnTo>
                    <a:pt x="733" y="306"/>
                  </a:lnTo>
                  <a:lnTo>
                    <a:pt x="740" y="328"/>
                  </a:lnTo>
                  <a:lnTo>
                    <a:pt x="743" y="353"/>
                  </a:lnTo>
                  <a:lnTo>
                    <a:pt x="743" y="360"/>
                  </a:lnTo>
                  <a:lnTo>
                    <a:pt x="740" y="384"/>
                  </a:lnTo>
                  <a:lnTo>
                    <a:pt x="733" y="405"/>
                  </a:lnTo>
                  <a:lnTo>
                    <a:pt x="720" y="425"/>
                  </a:lnTo>
                  <a:lnTo>
                    <a:pt x="704" y="441"/>
                  </a:lnTo>
                  <a:lnTo>
                    <a:pt x="684" y="454"/>
                  </a:lnTo>
                  <a:lnTo>
                    <a:pt x="148" y="702"/>
                  </a:lnTo>
                  <a:lnTo>
                    <a:pt x="127" y="710"/>
                  </a:lnTo>
                  <a:lnTo>
                    <a:pt x="104" y="713"/>
                  </a:lnTo>
                  <a:lnTo>
                    <a:pt x="84" y="711"/>
                  </a:lnTo>
                  <a:lnTo>
                    <a:pt x="66" y="704"/>
                  </a:lnTo>
                  <a:lnTo>
                    <a:pt x="48" y="696"/>
                  </a:lnTo>
                  <a:lnTo>
                    <a:pt x="32" y="683"/>
                  </a:lnTo>
                  <a:lnTo>
                    <a:pt x="19" y="667"/>
                  </a:lnTo>
                  <a:lnTo>
                    <a:pt x="8" y="649"/>
                  </a:lnTo>
                  <a:lnTo>
                    <a:pt x="2" y="629"/>
                  </a:lnTo>
                  <a:lnTo>
                    <a:pt x="0" y="609"/>
                  </a:lnTo>
                  <a:lnTo>
                    <a:pt x="0" y="606"/>
                  </a:lnTo>
                  <a:lnTo>
                    <a:pt x="2" y="583"/>
                  </a:lnTo>
                  <a:lnTo>
                    <a:pt x="10" y="560"/>
                  </a:lnTo>
                  <a:lnTo>
                    <a:pt x="24" y="540"/>
                  </a:lnTo>
                  <a:lnTo>
                    <a:pt x="40" y="524"/>
                  </a:lnTo>
                  <a:lnTo>
                    <a:pt x="60" y="512"/>
                  </a:lnTo>
                  <a:lnTo>
                    <a:pt x="395" y="356"/>
                  </a:lnTo>
                  <a:lnTo>
                    <a:pt x="60" y="200"/>
                  </a:lnTo>
                  <a:lnTo>
                    <a:pt x="40" y="188"/>
                  </a:lnTo>
                  <a:lnTo>
                    <a:pt x="24" y="172"/>
                  </a:lnTo>
                  <a:lnTo>
                    <a:pt x="10" y="152"/>
                  </a:lnTo>
                  <a:lnTo>
                    <a:pt x="2" y="130"/>
                  </a:lnTo>
                  <a:lnTo>
                    <a:pt x="0" y="107"/>
                  </a:lnTo>
                  <a:lnTo>
                    <a:pt x="0" y="104"/>
                  </a:lnTo>
                  <a:lnTo>
                    <a:pt x="2" y="83"/>
                  </a:lnTo>
                  <a:lnTo>
                    <a:pt x="8" y="63"/>
                  </a:lnTo>
                  <a:lnTo>
                    <a:pt x="19" y="45"/>
                  </a:lnTo>
                  <a:lnTo>
                    <a:pt x="32" y="29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4" y="2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46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9" y="-10015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6887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967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612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993" y="709782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9606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694" y="4850910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696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6122600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594" y="1841906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027" y="762697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4093" y="2004536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423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6021" y="882098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596341" y="1020850"/>
            <a:ext cx="2596280" cy="2124452"/>
            <a:chOff x="1244828" y="949233"/>
            <a:chExt cx="5981114" cy="519046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2851" y="5900788"/>
              <a:ext cx="914401" cy="238910"/>
            </a:xfrm>
            <a:prstGeom prst="rect">
              <a:avLst/>
            </a:prstGeom>
          </p:spPr>
        </p:pic>
        <p:cxnSp>
          <p:nvCxnSpPr>
            <p:cNvPr id="33" name="Straight Connector 32"/>
            <p:cNvCxnSpPr/>
            <p:nvPr/>
          </p:nvCxnSpPr>
          <p:spPr>
            <a:xfrm>
              <a:off x="4798425" y="1666239"/>
              <a:ext cx="1429659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782422" y="2566125"/>
              <a:ext cx="1429659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716832" y="3470367"/>
              <a:ext cx="1429659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754049" y="4372430"/>
              <a:ext cx="1429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2784565" y="4357916"/>
              <a:ext cx="1712687" cy="1550851"/>
              <a:chOff x="7327536" y="2975428"/>
              <a:chExt cx="1712687" cy="155085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125823" y="3611879"/>
                <a:ext cx="914400" cy="914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-1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8217263" y="3703319"/>
                <a:ext cx="731520" cy="7315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spc="-1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en-US" sz="1200" b="1" spc="-1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Parallelogram 81"/>
              <p:cNvSpPr/>
              <p:nvPr/>
            </p:nvSpPr>
            <p:spPr>
              <a:xfrm flipH="1">
                <a:off x="7327537" y="2975428"/>
                <a:ext cx="1712686" cy="636451"/>
              </a:xfrm>
              <a:prstGeom prst="parallelogram">
                <a:avLst>
                  <a:gd name="adj" fmla="val 125299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-1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Parallelogram 82"/>
              <p:cNvSpPr/>
              <p:nvPr/>
            </p:nvSpPr>
            <p:spPr>
              <a:xfrm rot="5400000">
                <a:off x="6951254" y="3351711"/>
                <a:ext cx="1550850" cy="798286"/>
              </a:xfrm>
              <a:prstGeom prst="parallelogram">
                <a:avLst>
                  <a:gd name="adj" fmla="val 79967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46000">
                    <a:schemeClr val="bg1">
                      <a:lumMod val="6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-1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698965" y="3458031"/>
              <a:ext cx="1712687" cy="1550851"/>
              <a:chOff x="7327536" y="2975428"/>
              <a:chExt cx="1712687" cy="1550851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8125823" y="3611879"/>
                <a:ext cx="914400" cy="914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-1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217263" y="3703319"/>
                <a:ext cx="731520" cy="7315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spc="-1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en-US" sz="1200" b="1" spc="-1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Parallelogram 77"/>
              <p:cNvSpPr/>
              <p:nvPr/>
            </p:nvSpPr>
            <p:spPr>
              <a:xfrm flipH="1">
                <a:off x="7327537" y="2975428"/>
                <a:ext cx="1712686" cy="636451"/>
              </a:xfrm>
              <a:prstGeom prst="parallelogram">
                <a:avLst>
                  <a:gd name="adj" fmla="val 125299"/>
                </a:avLst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-1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Parallelogram 78"/>
              <p:cNvSpPr/>
              <p:nvPr/>
            </p:nvSpPr>
            <p:spPr>
              <a:xfrm rot="5400000">
                <a:off x="6951254" y="3351711"/>
                <a:ext cx="1550850" cy="798286"/>
              </a:xfrm>
              <a:prstGeom prst="parallelogram">
                <a:avLst>
                  <a:gd name="adj" fmla="val 79967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46000">
                    <a:schemeClr val="bg1">
                      <a:lumMod val="6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-1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613367" y="2566125"/>
              <a:ext cx="1712687" cy="1550851"/>
              <a:chOff x="7327536" y="2975428"/>
              <a:chExt cx="1712687" cy="1550851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125823" y="3611879"/>
                <a:ext cx="914400" cy="914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-1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217263" y="3703319"/>
                <a:ext cx="731520" cy="7315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spc="-1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en-US" sz="1200" b="1" spc="-1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Parallelogram 73"/>
              <p:cNvSpPr/>
              <p:nvPr/>
            </p:nvSpPr>
            <p:spPr>
              <a:xfrm flipH="1">
                <a:off x="7327537" y="2975428"/>
                <a:ext cx="1712686" cy="636451"/>
              </a:xfrm>
              <a:prstGeom prst="parallelogram">
                <a:avLst>
                  <a:gd name="adj" fmla="val 125299"/>
                </a:avLst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-1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Parallelogram 74"/>
              <p:cNvSpPr/>
              <p:nvPr/>
            </p:nvSpPr>
            <p:spPr>
              <a:xfrm rot="5400000">
                <a:off x="6951254" y="3351711"/>
                <a:ext cx="1550850" cy="798286"/>
              </a:xfrm>
              <a:prstGeom prst="parallelogram">
                <a:avLst>
                  <a:gd name="adj" fmla="val 79967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46000">
                    <a:schemeClr val="bg1">
                      <a:lumMod val="6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-1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513255" y="1651725"/>
              <a:ext cx="1712687" cy="1550851"/>
              <a:chOff x="7327536" y="2975428"/>
              <a:chExt cx="1712687" cy="1550851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8125823" y="3611879"/>
                <a:ext cx="914400" cy="914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-1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217263" y="3703319"/>
                <a:ext cx="731520" cy="7315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spc="-1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en-US" sz="1200" b="1" spc="-1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Parallelogram 69"/>
              <p:cNvSpPr/>
              <p:nvPr/>
            </p:nvSpPr>
            <p:spPr>
              <a:xfrm flipH="1">
                <a:off x="7327537" y="2975428"/>
                <a:ext cx="1712686" cy="636451"/>
              </a:xfrm>
              <a:prstGeom prst="parallelogram">
                <a:avLst>
                  <a:gd name="adj" fmla="val 125299"/>
                </a:avLst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-1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Parallelogram 70"/>
              <p:cNvSpPr/>
              <p:nvPr/>
            </p:nvSpPr>
            <p:spPr>
              <a:xfrm rot="5400000">
                <a:off x="6951254" y="3351711"/>
                <a:ext cx="1550850" cy="798286"/>
              </a:xfrm>
              <a:prstGeom prst="parallelogram">
                <a:avLst>
                  <a:gd name="adj" fmla="val 79967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46000">
                    <a:schemeClr val="bg1">
                      <a:lumMod val="6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-1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" name="Group 4"/>
            <p:cNvGrpSpPr>
              <a:grpSpLocks noChangeAspect="1"/>
            </p:cNvGrpSpPr>
            <p:nvPr/>
          </p:nvGrpSpPr>
          <p:grpSpPr bwMode="auto">
            <a:xfrm>
              <a:off x="3426728" y="4105733"/>
              <a:ext cx="484970" cy="613227"/>
              <a:chOff x="4615" y="196"/>
              <a:chExt cx="484" cy="61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5" name="Freeform 6"/>
              <p:cNvSpPr>
                <a:spLocks noEditPoints="1"/>
              </p:cNvSpPr>
              <p:nvPr/>
            </p:nvSpPr>
            <p:spPr bwMode="auto">
              <a:xfrm>
                <a:off x="4699" y="196"/>
                <a:ext cx="317" cy="366"/>
              </a:xfrm>
              <a:custGeom>
                <a:avLst/>
                <a:gdLst>
                  <a:gd name="T0" fmla="*/ 1233 w 1900"/>
                  <a:gd name="T1" fmla="*/ 665 h 2200"/>
                  <a:gd name="T2" fmla="*/ 1057 w 1900"/>
                  <a:gd name="T3" fmla="*/ 788 h 2200"/>
                  <a:gd name="T4" fmla="*/ 826 w 1900"/>
                  <a:gd name="T5" fmla="*/ 887 h 2200"/>
                  <a:gd name="T6" fmla="*/ 539 w 1900"/>
                  <a:gd name="T7" fmla="*/ 948 h 2200"/>
                  <a:gd name="T8" fmla="*/ 280 w 1900"/>
                  <a:gd name="T9" fmla="*/ 1031 h 2200"/>
                  <a:gd name="T10" fmla="*/ 297 w 1900"/>
                  <a:gd name="T11" fmla="*/ 1308 h 2200"/>
                  <a:gd name="T12" fmla="*/ 380 w 1900"/>
                  <a:gd name="T13" fmla="*/ 1563 h 2200"/>
                  <a:gd name="T14" fmla="*/ 515 w 1900"/>
                  <a:gd name="T15" fmla="*/ 1788 h 2200"/>
                  <a:gd name="T16" fmla="*/ 692 w 1900"/>
                  <a:gd name="T17" fmla="*/ 1957 h 2200"/>
                  <a:gd name="T18" fmla="*/ 900 w 1900"/>
                  <a:gd name="T19" fmla="*/ 2040 h 2200"/>
                  <a:gd name="T20" fmla="*/ 1119 w 1900"/>
                  <a:gd name="T21" fmla="*/ 2011 h 2200"/>
                  <a:gd name="T22" fmla="*/ 1314 w 1900"/>
                  <a:gd name="T23" fmla="*/ 1882 h 2200"/>
                  <a:gd name="T24" fmla="*/ 1471 w 1900"/>
                  <a:gd name="T25" fmla="*/ 1681 h 2200"/>
                  <a:gd name="T26" fmla="*/ 1580 w 1900"/>
                  <a:gd name="T27" fmla="*/ 1437 h 2200"/>
                  <a:gd name="T28" fmla="*/ 1631 w 1900"/>
                  <a:gd name="T29" fmla="*/ 1178 h 2200"/>
                  <a:gd name="T30" fmla="*/ 1617 w 1900"/>
                  <a:gd name="T31" fmla="*/ 1047 h 2200"/>
                  <a:gd name="T32" fmla="*/ 1514 w 1900"/>
                  <a:gd name="T33" fmla="*/ 807 h 2200"/>
                  <a:gd name="T34" fmla="*/ 1335 w 1900"/>
                  <a:gd name="T35" fmla="*/ 569 h 2200"/>
                  <a:gd name="T36" fmla="*/ 1181 w 1900"/>
                  <a:gd name="T37" fmla="*/ 20 h 2200"/>
                  <a:gd name="T38" fmla="*/ 1324 w 1900"/>
                  <a:gd name="T39" fmla="*/ 81 h 2200"/>
                  <a:gd name="T40" fmla="*/ 1432 w 1900"/>
                  <a:gd name="T41" fmla="*/ 162 h 2200"/>
                  <a:gd name="T42" fmla="*/ 1504 w 1900"/>
                  <a:gd name="T43" fmla="*/ 238 h 2200"/>
                  <a:gd name="T44" fmla="*/ 1540 w 1900"/>
                  <a:gd name="T45" fmla="*/ 287 h 2200"/>
                  <a:gd name="T46" fmla="*/ 1552 w 1900"/>
                  <a:gd name="T47" fmla="*/ 297 h 2200"/>
                  <a:gd name="T48" fmla="*/ 1597 w 1900"/>
                  <a:gd name="T49" fmla="*/ 316 h 2200"/>
                  <a:gd name="T50" fmla="*/ 1669 w 1900"/>
                  <a:gd name="T51" fmla="*/ 364 h 2200"/>
                  <a:gd name="T52" fmla="*/ 1749 w 1900"/>
                  <a:gd name="T53" fmla="*/ 446 h 2200"/>
                  <a:gd name="T54" fmla="*/ 1815 w 1900"/>
                  <a:gd name="T55" fmla="*/ 570 h 2200"/>
                  <a:gd name="T56" fmla="*/ 1849 w 1900"/>
                  <a:gd name="T57" fmla="*/ 745 h 2200"/>
                  <a:gd name="T58" fmla="*/ 1831 w 1900"/>
                  <a:gd name="T59" fmla="*/ 975 h 2200"/>
                  <a:gd name="T60" fmla="*/ 1865 w 1900"/>
                  <a:gd name="T61" fmla="*/ 1095 h 2200"/>
                  <a:gd name="T62" fmla="*/ 1899 w 1900"/>
                  <a:gd name="T63" fmla="*/ 1215 h 2200"/>
                  <a:gd name="T64" fmla="*/ 1882 w 1900"/>
                  <a:gd name="T65" fmla="*/ 1391 h 2200"/>
                  <a:gd name="T66" fmla="*/ 1817 w 1900"/>
                  <a:gd name="T67" fmla="*/ 1514 h 2200"/>
                  <a:gd name="T68" fmla="*/ 1721 w 1900"/>
                  <a:gd name="T69" fmla="*/ 1575 h 2200"/>
                  <a:gd name="T70" fmla="*/ 1596 w 1900"/>
                  <a:gd name="T71" fmla="*/ 1777 h 2200"/>
                  <a:gd name="T72" fmla="*/ 1421 w 1900"/>
                  <a:gd name="T73" fmla="*/ 1996 h 2200"/>
                  <a:gd name="T74" fmla="*/ 1204 w 1900"/>
                  <a:gd name="T75" fmla="*/ 2145 h 2200"/>
                  <a:gd name="T76" fmla="*/ 956 w 1900"/>
                  <a:gd name="T77" fmla="*/ 2200 h 2200"/>
                  <a:gd name="T78" fmla="*/ 709 w 1900"/>
                  <a:gd name="T79" fmla="*/ 2145 h 2200"/>
                  <a:gd name="T80" fmla="*/ 493 w 1900"/>
                  <a:gd name="T81" fmla="*/ 1996 h 2200"/>
                  <a:gd name="T82" fmla="*/ 317 w 1900"/>
                  <a:gd name="T83" fmla="*/ 1779 h 2200"/>
                  <a:gd name="T84" fmla="*/ 193 w 1900"/>
                  <a:gd name="T85" fmla="*/ 1580 h 2200"/>
                  <a:gd name="T86" fmla="*/ 97 w 1900"/>
                  <a:gd name="T87" fmla="*/ 1529 h 2200"/>
                  <a:gd name="T88" fmla="*/ 28 w 1900"/>
                  <a:gd name="T89" fmla="*/ 1424 h 2200"/>
                  <a:gd name="T90" fmla="*/ 0 w 1900"/>
                  <a:gd name="T91" fmla="*/ 1257 h 2200"/>
                  <a:gd name="T92" fmla="*/ 22 w 1900"/>
                  <a:gd name="T93" fmla="*/ 1119 h 2200"/>
                  <a:gd name="T94" fmla="*/ 82 w 1900"/>
                  <a:gd name="T95" fmla="*/ 1043 h 2200"/>
                  <a:gd name="T96" fmla="*/ 133 w 1900"/>
                  <a:gd name="T97" fmla="*/ 869 h 2200"/>
                  <a:gd name="T98" fmla="*/ 188 w 1900"/>
                  <a:gd name="T99" fmla="*/ 620 h 2200"/>
                  <a:gd name="T100" fmla="*/ 276 w 1900"/>
                  <a:gd name="T101" fmla="*/ 438 h 2200"/>
                  <a:gd name="T102" fmla="*/ 394 w 1900"/>
                  <a:gd name="T103" fmla="*/ 299 h 2200"/>
                  <a:gd name="T104" fmla="*/ 540 w 1900"/>
                  <a:gd name="T105" fmla="*/ 177 h 2200"/>
                  <a:gd name="T106" fmla="*/ 730 w 1900"/>
                  <a:gd name="T107" fmla="*/ 69 h 2200"/>
                  <a:gd name="T108" fmla="*/ 953 w 1900"/>
                  <a:gd name="T109" fmla="*/ 5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00" h="2200">
                    <a:moveTo>
                      <a:pt x="1335" y="569"/>
                    </a:moveTo>
                    <a:lnTo>
                      <a:pt x="1303" y="601"/>
                    </a:lnTo>
                    <a:lnTo>
                      <a:pt x="1269" y="633"/>
                    </a:lnTo>
                    <a:lnTo>
                      <a:pt x="1233" y="665"/>
                    </a:lnTo>
                    <a:lnTo>
                      <a:pt x="1194" y="697"/>
                    </a:lnTo>
                    <a:lnTo>
                      <a:pt x="1151" y="729"/>
                    </a:lnTo>
                    <a:lnTo>
                      <a:pt x="1106" y="759"/>
                    </a:lnTo>
                    <a:lnTo>
                      <a:pt x="1057" y="788"/>
                    </a:lnTo>
                    <a:lnTo>
                      <a:pt x="1004" y="816"/>
                    </a:lnTo>
                    <a:lnTo>
                      <a:pt x="949" y="842"/>
                    </a:lnTo>
                    <a:lnTo>
                      <a:pt x="889" y="866"/>
                    </a:lnTo>
                    <a:lnTo>
                      <a:pt x="826" y="887"/>
                    </a:lnTo>
                    <a:lnTo>
                      <a:pt x="760" y="907"/>
                    </a:lnTo>
                    <a:lnTo>
                      <a:pt x="690" y="923"/>
                    </a:lnTo>
                    <a:lnTo>
                      <a:pt x="617" y="937"/>
                    </a:lnTo>
                    <a:lnTo>
                      <a:pt x="539" y="948"/>
                    </a:lnTo>
                    <a:lnTo>
                      <a:pt x="458" y="953"/>
                    </a:lnTo>
                    <a:lnTo>
                      <a:pt x="373" y="956"/>
                    </a:lnTo>
                    <a:lnTo>
                      <a:pt x="283" y="955"/>
                    </a:lnTo>
                    <a:lnTo>
                      <a:pt x="280" y="1031"/>
                    </a:lnTo>
                    <a:lnTo>
                      <a:pt x="279" y="1115"/>
                    </a:lnTo>
                    <a:lnTo>
                      <a:pt x="280" y="1178"/>
                    </a:lnTo>
                    <a:lnTo>
                      <a:pt x="287" y="1243"/>
                    </a:lnTo>
                    <a:lnTo>
                      <a:pt x="297" y="1308"/>
                    </a:lnTo>
                    <a:lnTo>
                      <a:pt x="312" y="1373"/>
                    </a:lnTo>
                    <a:lnTo>
                      <a:pt x="331" y="1437"/>
                    </a:lnTo>
                    <a:lnTo>
                      <a:pt x="353" y="1501"/>
                    </a:lnTo>
                    <a:lnTo>
                      <a:pt x="380" y="1563"/>
                    </a:lnTo>
                    <a:lnTo>
                      <a:pt x="409" y="1623"/>
                    </a:lnTo>
                    <a:lnTo>
                      <a:pt x="440" y="1681"/>
                    </a:lnTo>
                    <a:lnTo>
                      <a:pt x="476" y="1736"/>
                    </a:lnTo>
                    <a:lnTo>
                      <a:pt x="515" y="1788"/>
                    </a:lnTo>
                    <a:lnTo>
                      <a:pt x="555" y="1837"/>
                    </a:lnTo>
                    <a:lnTo>
                      <a:pt x="599" y="1882"/>
                    </a:lnTo>
                    <a:lnTo>
                      <a:pt x="644" y="1922"/>
                    </a:lnTo>
                    <a:lnTo>
                      <a:pt x="692" y="1957"/>
                    </a:lnTo>
                    <a:lnTo>
                      <a:pt x="742" y="1986"/>
                    </a:lnTo>
                    <a:lnTo>
                      <a:pt x="793" y="2011"/>
                    </a:lnTo>
                    <a:lnTo>
                      <a:pt x="846" y="2028"/>
                    </a:lnTo>
                    <a:lnTo>
                      <a:pt x="900" y="2040"/>
                    </a:lnTo>
                    <a:lnTo>
                      <a:pt x="956" y="2043"/>
                    </a:lnTo>
                    <a:lnTo>
                      <a:pt x="1011" y="2040"/>
                    </a:lnTo>
                    <a:lnTo>
                      <a:pt x="1066" y="2028"/>
                    </a:lnTo>
                    <a:lnTo>
                      <a:pt x="1119" y="2011"/>
                    </a:lnTo>
                    <a:lnTo>
                      <a:pt x="1171" y="1986"/>
                    </a:lnTo>
                    <a:lnTo>
                      <a:pt x="1221" y="1957"/>
                    </a:lnTo>
                    <a:lnTo>
                      <a:pt x="1268" y="1922"/>
                    </a:lnTo>
                    <a:lnTo>
                      <a:pt x="1314" y="1882"/>
                    </a:lnTo>
                    <a:lnTo>
                      <a:pt x="1357" y="1837"/>
                    </a:lnTo>
                    <a:lnTo>
                      <a:pt x="1397" y="1788"/>
                    </a:lnTo>
                    <a:lnTo>
                      <a:pt x="1436" y="1736"/>
                    </a:lnTo>
                    <a:lnTo>
                      <a:pt x="1471" y="1681"/>
                    </a:lnTo>
                    <a:lnTo>
                      <a:pt x="1503" y="1623"/>
                    </a:lnTo>
                    <a:lnTo>
                      <a:pt x="1532" y="1563"/>
                    </a:lnTo>
                    <a:lnTo>
                      <a:pt x="1558" y="1501"/>
                    </a:lnTo>
                    <a:lnTo>
                      <a:pt x="1580" y="1437"/>
                    </a:lnTo>
                    <a:lnTo>
                      <a:pt x="1599" y="1373"/>
                    </a:lnTo>
                    <a:lnTo>
                      <a:pt x="1614" y="1308"/>
                    </a:lnTo>
                    <a:lnTo>
                      <a:pt x="1625" y="1243"/>
                    </a:lnTo>
                    <a:lnTo>
                      <a:pt x="1631" y="1178"/>
                    </a:lnTo>
                    <a:lnTo>
                      <a:pt x="1633" y="1115"/>
                    </a:lnTo>
                    <a:lnTo>
                      <a:pt x="1633" y="1109"/>
                    </a:lnTo>
                    <a:lnTo>
                      <a:pt x="1633" y="1102"/>
                    </a:lnTo>
                    <a:lnTo>
                      <a:pt x="1617" y="1047"/>
                    </a:lnTo>
                    <a:lnTo>
                      <a:pt x="1597" y="990"/>
                    </a:lnTo>
                    <a:lnTo>
                      <a:pt x="1573" y="931"/>
                    </a:lnTo>
                    <a:lnTo>
                      <a:pt x="1545" y="870"/>
                    </a:lnTo>
                    <a:lnTo>
                      <a:pt x="1514" y="807"/>
                    </a:lnTo>
                    <a:lnTo>
                      <a:pt x="1476" y="746"/>
                    </a:lnTo>
                    <a:lnTo>
                      <a:pt x="1435" y="685"/>
                    </a:lnTo>
                    <a:lnTo>
                      <a:pt x="1387" y="626"/>
                    </a:lnTo>
                    <a:lnTo>
                      <a:pt x="1335" y="569"/>
                    </a:lnTo>
                    <a:close/>
                    <a:moveTo>
                      <a:pt x="1051" y="0"/>
                    </a:moveTo>
                    <a:lnTo>
                      <a:pt x="1096" y="4"/>
                    </a:lnTo>
                    <a:lnTo>
                      <a:pt x="1140" y="11"/>
                    </a:lnTo>
                    <a:lnTo>
                      <a:pt x="1181" y="20"/>
                    </a:lnTo>
                    <a:lnTo>
                      <a:pt x="1221" y="33"/>
                    </a:lnTo>
                    <a:lnTo>
                      <a:pt x="1258" y="48"/>
                    </a:lnTo>
                    <a:lnTo>
                      <a:pt x="1292" y="64"/>
                    </a:lnTo>
                    <a:lnTo>
                      <a:pt x="1324" y="81"/>
                    </a:lnTo>
                    <a:lnTo>
                      <a:pt x="1354" y="101"/>
                    </a:lnTo>
                    <a:lnTo>
                      <a:pt x="1383" y="121"/>
                    </a:lnTo>
                    <a:lnTo>
                      <a:pt x="1409" y="141"/>
                    </a:lnTo>
                    <a:lnTo>
                      <a:pt x="1432" y="162"/>
                    </a:lnTo>
                    <a:lnTo>
                      <a:pt x="1453" y="182"/>
                    </a:lnTo>
                    <a:lnTo>
                      <a:pt x="1473" y="202"/>
                    </a:lnTo>
                    <a:lnTo>
                      <a:pt x="1490" y="220"/>
                    </a:lnTo>
                    <a:lnTo>
                      <a:pt x="1504" y="238"/>
                    </a:lnTo>
                    <a:lnTo>
                      <a:pt x="1517" y="254"/>
                    </a:lnTo>
                    <a:lnTo>
                      <a:pt x="1528" y="268"/>
                    </a:lnTo>
                    <a:lnTo>
                      <a:pt x="1535" y="278"/>
                    </a:lnTo>
                    <a:lnTo>
                      <a:pt x="1540" y="287"/>
                    </a:lnTo>
                    <a:lnTo>
                      <a:pt x="1544" y="292"/>
                    </a:lnTo>
                    <a:lnTo>
                      <a:pt x="1545" y="294"/>
                    </a:lnTo>
                    <a:lnTo>
                      <a:pt x="1547" y="294"/>
                    </a:lnTo>
                    <a:lnTo>
                      <a:pt x="1552" y="297"/>
                    </a:lnTo>
                    <a:lnTo>
                      <a:pt x="1559" y="299"/>
                    </a:lnTo>
                    <a:lnTo>
                      <a:pt x="1569" y="304"/>
                    </a:lnTo>
                    <a:lnTo>
                      <a:pt x="1582" y="309"/>
                    </a:lnTo>
                    <a:lnTo>
                      <a:pt x="1597" y="316"/>
                    </a:lnTo>
                    <a:lnTo>
                      <a:pt x="1614" y="326"/>
                    </a:lnTo>
                    <a:lnTo>
                      <a:pt x="1631" y="336"/>
                    </a:lnTo>
                    <a:lnTo>
                      <a:pt x="1650" y="349"/>
                    </a:lnTo>
                    <a:lnTo>
                      <a:pt x="1669" y="364"/>
                    </a:lnTo>
                    <a:lnTo>
                      <a:pt x="1689" y="381"/>
                    </a:lnTo>
                    <a:lnTo>
                      <a:pt x="1709" y="400"/>
                    </a:lnTo>
                    <a:lnTo>
                      <a:pt x="1729" y="422"/>
                    </a:lnTo>
                    <a:lnTo>
                      <a:pt x="1749" y="446"/>
                    </a:lnTo>
                    <a:lnTo>
                      <a:pt x="1767" y="473"/>
                    </a:lnTo>
                    <a:lnTo>
                      <a:pt x="1785" y="503"/>
                    </a:lnTo>
                    <a:lnTo>
                      <a:pt x="1801" y="535"/>
                    </a:lnTo>
                    <a:lnTo>
                      <a:pt x="1815" y="570"/>
                    </a:lnTo>
                    <a:lnTo>
                      <a:pt x="1828" y="609"/>
                    </a:lnTo>
                    <a:lnTo>
                      <a:pt x="1837" y="651"/>
                    </a:lnTo>
                    <a:lnTo>
                      <a:pt x="1845" y="696"/>
                    </a:lnTo>
                    <a:lnTo>
                      <a:pt x="1849" y="745"/>
                    </a:lnTo>
                    <a:lnTo>
                      <a:pt x="1850" y="797"/>
                    </a:lnTo>
                    <a:lnTo>
                      <a:pt x="1847" y="853"/>
                    </a:lnTo>
                    <a:lnTo>
                      <a:pt x="1842" y="912"/>
                    </a:lnTo>
                    <a:lnTo>
                      <a:pt x="1831" y="975"/>
                    </a:lnTo>
                    <a:lnTo>
                      <a:pt x="1816" y="1043"/>
                    </a:lnTo>
                    <a:lnTo>
                      <a:pt x="1835" y="1058"/>
                    </a:lnTo>
                    <a:lnTo>
                      <a:pt x="1851" y="1075"/>
                    </a:lnTo>
                    <a:lnTo>
                      <a:pt x="1865" y="1095"/>
                    </a:lnTo>
                    <a:lnTo>
                      <a:pt x="1876" y="1119"/>
                    </a:lnTo>
                    <a:lnTo>
                      <a:pt x="1887" y="1147"/>
                    </a:lnTo>
                    <a:lnTo>
                      <a:pt x="1894" y="1179"/>
                    </a:lnTo>
                    <a:lnTo>
                      <a:pt x="1899" y="1215"/>
                    </a:lnTo>
                    <a:lnTo>
                      <a:pt x="1900" y="1257"/>
                    </a:lnTo>
                    <a:lnTo>
                      <a:pt x="1897" y="1303"/>
                    </a:lnTo>
                    <a:lnTo>
                      <a:pt x="1892" y="1349"/>
                    </a:lnTo>
                    <a:lnTo>
                      <a:pt x="1882" y="1391"/>
                    </a:lnTo>
                    <a:lnTo>
                      <a:pt x="1869" y="1428"/>
                    </a:lnTo>
                    <a:lnTo>
                      <a:pt x="1854" y="1461"/>
                    </a:lnTo>
                    <a:lnTo>
                      <a:pt x="1837" y="1490"/>
                    </a:lnTo>
                    <a:lnTo>
                      <a:pt x="1817" y="1514"/>
                    </a:lnTo>
                    <a:lnTo>
                      <a:pt x="1795" y="1535"/>
                    </a:lnTo>
                    <a:lnTo>
                      <a:pt x="1772" y="1552"/>
                    </a:lnTo>
                    <a:lnTo>
                      <a:pt x="1747" y="1565"/>
                    </a:lnTo>
                    <a:lnTo>
                      <a:pt x="1721" y="1575"/>
                    </a:lnTo>
                    <a:lnTo>
                      <a:pt x="1695" y="1583"/>
                    </a:lnTo>
                    <a:lnTo>
                      <a:pt x="1665" y="1649"/>
                    </a:lnTo>
                    <a:lnTo>
                      <a:pt x="1632" y="1714"/>
                    </a:lnTo>
                    <a:lnTo>
                      <a:pt x="1596" y="1777"/>
                    </a:lnTo>
                    <a:lnTo>
                      <a:pt x="1557" y="1837"/>
                    </a:lnTo>
                    <a:lnTo>
                      <a:pt x="1514" y="1894"/>
                    </a:lnTo>
                    <a:lnTo>
                      <a:pt x="1468" y="1946"/>
                    </a:lnTo>
                    <a:lnTo>
                      <a:pt x="1421" y="1996"/>
                    </a:lnTo>
                    <a:lnTo>
                      <a:pt x="1369" y="2040"/>
                    </a:lnTo>
                    <a:lnTo>
                      <a:pt x="1317" y="2080"/>
                    </a:lnTo>
                    <a:lnTo>
                      <a:pt x="1261" y="2115"/>
                    </a:lnTo>
                    <a:lnTo>
                      <a:pt x="1204" y="2145"/>
                    </a:lnTo>
                    <a:lnTo>
                      <a:pt x="1144" y="2168"/>
                    </a:lnTo>
                    <a:lnTo>
                      <a:pt x="1083" y="2186"/>
                    </a:lnTo>
                    <a:lnTo>
                      <a:pt x="1021" y="2196"/>
                    </a:lnTo>
                    <a:lnTo>
                      <a:pt x="956" y="2200"/>
                    </a:lnTo>
                    <a:lnTo>
                      <a:pt x="892" y="2196"/>
                    </a:lnTo>
                    <a:lnTo>
                      <a:pt x="829" y="2186"/>
                    </a:lnTo>
                    <a:lnTo>
                      <a:pt x="768" y="2168"/>
                    </a:lnTo>
                    <a:lnTo>
                      <a:pt x="709" y="2145"/>
                    </a:lnTo>
                    <a:lnTo>
                      <a:pt x="651" y="2116"/>
                    </a:lnTo>
                    <a:lnTo>
                      <a:pt x="596" y="2080"/>
                    </a:lnTo>
                    <a:lnTo>
                      <a:pt x="543" y="2041"/>
                    </a:lnTo>
                    <a:lnTo>
                      <a:pt x="493" y="1996"/>
                    </a:lnTo>
                    <a:lnTo>
                      <a:pt x="444" y="1947"/>
                    </a:lnTo>
                    <a:lnTo>
                      <a:pt x="399" y="1895"/>
                    </a:lnTo>
                    <a:lnTo>
                      <a:pt x="357" y="1838"/>
                    </a:lnTo>
                    <a:lnTo>
                      <a:pt x="317" y="1779"/>
                    </a:lnTo>
                    <a:lnTo>
                      <a:pt x="280" y="1717"/>
                    </a:lnTo>
                    <a:lnTo>
                      <a:pt x="247" y="1652"/>
                    </a:lnTo>
                    <a:lnTo>
                      <a:pt x="218" y="1586"/>
                    </a:lnTo>
                    <a:lnTo>
                      <a:pt x="193" y="1580"/>
                    </a:lnTo>
                    <a:lnTo>
                      <a:pt x="167" y="1572"/>
                    </a:lnTo>
                    <a:lnTo>
                      <a:pt x="143" y="1560"/>
                    </a:lnTo>
                    <a:lnTo>
                      <a:pt x="119" y="1546"/>
                    </a:lnTo>
                    <a:lnTo>
                      <a:pt x="97" y="1529"/>
                    </a:lnTo>
                    <a:lnTo>
                      <a:pt x="76" y="1508"/>
                    </a:lnTo>
                    <a:lnTo>
                      <a:pt x="58" y="1484"/>
                    </a:lnTo>
                    <a:lnTo>
                      <a:pt x="42" y="1456"/>
                    </a:lnTo>
                    <a:lnTo>
                      <a:pt x="28" y="1424"/>
                    </a:lnTo>
                    <a:lnTo>
                      <a:pt x="16" y="1388"/>
                    </a:lnTo>
                    <a:lnTo>
                      <a:pt x="7" y="1347"/>
                    </a:lnTo>
                    <a:lnTo>
                      <a:pt x="2" y="1303"/>
                    </a:lnTo>
                    <a:lnTo>
                      <a:pt x="0" y="1257"/>
                    </a:lnTo>
                    <a:lnTo>
                      <a:pt x="1" y="1215"/>
                    </a:lnTo>
                    <a:lnTo>
                      <a:pt x="4" y="1179"/>
                    </a:lnTo>
                    <a:lnTo>
                      <a:pt x="12" y="1147"/>
                    </a:lnTo>
                    <a:lnTo>
                      <a:pt x="22" y="1119"/>
                    </a:lnTo>
                    <a:lnTo>
                      <a:pt x="35" y="1095"/>
                    </a:lnTo>
                    <a:lnTo>
                      <a:pt x="49" y="1075"/>
                    </a:lnTo>
                    <a:lnTo>
                      <a:pt x="65" y="1058"/>
                    </a:lnTo>
                    <a:lnTo>
                      <a:pt x="82" y="1043"/>
                    </a:lnTo>
                    <a:lnTo>
                      <a:pt x="102" y="1032"/>
                    </a:lnTo>
                    <a:lnTo>
                      <a:pt x="122" y="1023"/>
                    </a:lnTo>
                    <a:lnTo>
                      <a:pt x="126" y="943"/>
                    </a:lnTo>
                    <a:lnTo>
                      <a:pt x="133" y="869"/>
                    </a:lnTo>
                    <a:lnTo>
                      <a:pt x="144" y="799"/>
                    </a:lnTo>
                    <a:lnTo>
                      <a:pt x="155" y="736"/>
                    </a:lnTo>
                    <a:lnTo>
                      <a:pt x="171" y="675"/>
                    </a:lnTo>
                    <a:lnTo>
                      <a:pt x="188" y="620"/>
                    </a:lnTo>
                    <a:lnTo>
                      <a:pt x="207" y="568"/>
                    </a:lnTo>
                    <a:lnTo>
                      <a:pt x="228" y="520"/>
                    </a:lnTo>
                    <a:lnTo>
                      <a:pt x="251" y="477"/>
                    </a:lnTo>
                    <a:lnTo>
                      <a:pt x="276" y="438"/>
                    </a:lnTo>
                    <a:lnTo>
                      <a:pt x="303" y="401"/>
                    </a:lnTo>
                    <a:lnTo>
                      <a:pt x="332" y="368"/>
                    </a:lnTo>
                    <a:lnTo>
                      <a:pt x="361" y="333"/>
                    </a:lnTo>
                    <a:lnTo>
                      <a:pt x="394" y="299"/>
                    </a:lnTo>
                    <a:lnTo>
                      <a:pt x="430" y="265"/>
                    </a:lnTo>
                    <a:lnTo>
                      <a:pt x="467" y="234"/>
                    </a:lnTo>
                    <a:lnTo>
                      <a:pt x="504" y="204"/>
                    </a:lnTo>
                    <a:lnTo>
                      <a:pt x="540" y="177"/>
                    </a:lnTo>
                    <a:lnTo>
                      <a:pt x="575" y="154"/>
                    </a:lnTo>
                    <a:lnTo>
                      <a:pt x="607" y="133"/>
                    </a:lnTo>
                    <a:lnTo>
                      <a:pt x="669" y="99"/>
                    </a:lnTo>
                    <a:lnTo>
                      <a:pt x="730" y="69"/>
                    </a:lnTo>
                    <a:lnTo>
                      <a:pt x="789" y="44"/>
                    </a:lnTo>
                    <a:lnTo>
                      <a:pt x="846" y="26"/>
                    </a:lnTo>
                    <a:lnTo>
                      <a:pt x="901" y="13"/>
                    </a:lnTo>
                    <a:lnTo>
                      <a:pt x="953" y="5"/>
                    </a:lnTo>
                    <a:lnTo>
                      <a:pt x="1003" y="0"/>
                    </a:lnTo>
                    <a:lnTo>
                      <a:pt x="10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4615" y="548"/>
                <a:ext cx="225" cy="260"/>
              </a:xfrm>
              <a:custGeom>
                <a:avLst/>
                <a:gdLst>
                  <a:gd name="T0" fmla="*/ 919 w 1349"/>
                  <a:gd name="T1" fmla="*/ 0 h 1558"/>
                  <a:gd name="T2" fmla="*/ 1306 w 1349"/>
                  <a:gd name="T3" fmla="*/ 321 h 1558"/>
                  <a:gd name="T4" fmla="*/ 1313 w 1349"/>
                  <a:gd name="T5" fmla="*/ 326 h 1558"/>
                  <a:gd name="T6" fmla="*/ 1320 w 1349"/>
                  <a:gd name="T7" fmla="*/ 330 h 1558"/>
                  <a:gd name="T8" fmla="*/ 1306 w 1349"/>
                  <a:gd name="T9" fmla="*/ 345 h 1558"/>
                  <a:gd name="T10" fmla="*/ 1297 w 1349"/>
                  <a:gd name="T11" fmla="*/ 363 h 1558"/>
                  <a:gd name="T12" fmla="*/ 1290 w 1349"/>
                  <a:gd name="T13" fmla="*/ 383 h 1558"/>
                  <a:gd name="T14" fmla="*/ 1245 w 1349"/>
                  <a:gd name="T15" fmla="*/ 562 h 1558"/>
                  <a:gd name="T16" fmla="*/ 1243 w 1349"/>
                  <a:gd name="T17" fmla="*/ 586 h 1558"/>
                  <a:gd name="T18" fmla="*/ 1245 w 1349"/>
                  <a:gd name="T19" fmla="*/ 610 h 1558"/>
                  <a:gd name="T20" fmla="*/ 1254 w 1349"/>
                  <a:gd name="T21" fmla="*/ 632 h 1558"/>
                  <a:gd name="T22" fmla="*/ 1265 w 1349"/>
                  <a:gd name="T23" fmla="*/ 651 h 1558"/>
                  <a:gd name="T24" fmla="*/ 1281 w 1349"/>
                  <a:gd name="T25" fmla="*/ 669 h 1558"/>
                  <a:gd name="T26" fmla="*/ 1301 w 1349"/>
                  <a:gd name="T27" fmla="*/ 680 h 1558"/>
                  <a:gd name="T28" fmla="*/ 1323 w 1349"/>
                  <a:gd name="T29" fmla="*/ 689 h 1558"/>
                  <a:gd name="T30" fmla="*/ 1349 w 1349"/>
                  <a:gd name="T31" fmla="*/ 692 h 1558"/>
                  <a:gd name="T32" fmla="*/ 1195 w 1349"/>
                  <a:gd name="T33" fmla="*/ 1558 h 1558"/>
                  <a:gd name="T34" fmla="*/ 195 w 1349"/>
                  <a:gd name="T35" fmla="*/ 1558 h 1558"/>
                  <a:gd name="T36" fmla="*/ 160 w 1349"/>
                  <a:gd name="T37" fmla="*/ 1555 h 1558"/>
                  <a:gd name="T38" fmla="*/ 128 w 1349"/>
                  <a:gd name="T39" fmla="*/ 1546 h 1558"/>
                  <a:gd name="T40" fmla="*/ 98 w 1349"/>
                  <a:gd name="T41" fmla="*/ 1534 h 1558"/>
                  <a:gd name="T42" fmla="*/ 70 w 1349"/>
                  <a:gd name="T43" fmla="*/ 1516 h 1558"/>
                  <a:gd name="T44" fmla="*/ 47 w 1349"/>
                  <a:gd name="T45" fmla="*/ 1494 h 1558"/>
                  <a:gd name="T46" fmla="*/ 27 w 1349"/>
                  <a:gd name="T47" fmla="*/ 1470 h 1558"/>
                  <a:gd name="T48" fmla="*/ 12 w 1349"/>
                  <a:gd name="T49" fmla="*/ 1441 h 1558"/>
                  <a:gd name="T50" fmla="*/ 3 w 1349"/>
                  <a:gd name="T51" fmla="*/ 1411 h 1558"/>
                  <a:gd name="T52" fmla="*/ 0 w 1349"/>
                  <a:gd name="T53" fmla="*/ 1379 h 1558"/>
                  <a:gd name="T54" fmla="*/ 0 w 1349"/>
                  <a:gd name="T55" fmla="*/ 872 h 1558"/>
                  <a:gd name="T56" fmla="*/ 3 w 1349"/>
                  <a:gd name="T57" fmla="*/ 801 h 1558"/>
                  <a:gd name="T58" fmla="*/ 13 w 1349"/>
                  <a:gd name="T59" fmla="*/ 730 h 1558"/>
                  <a:gd name="T60" fmla="*/ 28 w 1349"/>
                  <a:gd name="T61" fmla="*/ 662 h 1558"/>
                  <a:gd name="T62" fmla="*/ 50 w 1349"/>
                  <a:gd name="T63" fmla="*/ 594 h 1558"/>
                  <a:gd name="T64" fmla="*/ 78 w 1349"/>
                  <a:gd name="T65" fmla="*/ 531 h 1558"/>
                  <a:gd name="T66" fmla="*/ 110 w 1349"/>
                  <a:gd name="T67" fmla="*/ 468 h 1558"/>
                  <a:gd name="T68" fmla="*/ 148 w 1349"/>
                  <a:gd name="T69" fmla="*/ 410 h 1558"/>
                  <a:gd name="T70" fmla="*/ 191 w 1349"/>
                  <a:gd name="T71" fmla="*/ 354 h 1558"/>
                  <a:gd name="T72" fmla="*/ 238 w 1349"/>
                  <a:gd name="T73" fmla="*/ 301 h 1558"/>
                  <a:gd name="T74" fmla="*/ 291 w 1349"/>
                  <a:gd name="T75" fmla="*/ 253 h 1558"/>
                  <a:gd name="T76" fmla="*/ 347 w 1349"/>
                  <a:gd name="T77" fmla="*/ 209 h 1558"/>
                  <a:gd name="T78" fmla="*/ 407 w 1349"/>
                  <a:gd name="T79" fmla="*/ 168 h 1558"/>
                  <a:gd name="T80" fmla="*/ 470 w 1349"/>
                  <a:gd name="T81" fmla="*/ 132 h 1558"/>
                  <a:gd name="T82" fmla="*/ 537 w 1349"/>
                  <a:gd name="T83" fmla="*/ 102 h 1558"/>
                  <a:gd name="T84" fmla="*/ 608 w 1349"/>
                  <a:gd name="T85" fmla="*/ 76 h 1558"/>
                  <a:gd name="T86" fmla="*/ 681 w 1349"/>
                  <a:gd name="T87" fmla="*/ 56 h 1558"/>
                  <a:gd name="T88" fmla="*/ 919 w 1349"/>
                  <a:gd name="T89" fmla="*/ 0 h 1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49" h="1558">
                    <a:moveTo>
                      <a:pt x="919" y="0"/>
                    </a:moveTo>
                    <a:lnTo>
                      <a:pt x="1306" y="321"/>
                    </a:lnTo>
                    <a:lnTo>
                      <a:pt x="1313" y="326"/>
                    </a:lnTo>
                    <a:lnTo>
                      <a:pt x="1320" y="330"/>
                    </a:lnTo>
                    <a:lnTo>
                      <a:pt x="1306" y="345"/>
                    </a:lnTo>
                    <a:lnTo>
                      <a:pt x="1297" y="363"/>
                    </a:lnTo>
                    <a:lnTo>
                      <a:pt x="1290" y="383"/>
                    </a:lnTo>
                    <a:lnTo>
                      <a:pt x="1245" y="562"/>
                    </a:lnTo>
                    <a:lnTo>
                      <a:pt x="1243" y="586"/>
                    </a:lnTo>
                    <a:lnTo>
                      <a:pt x="1245" y="610"/>
                    </a:lnTo>
                    <a:lnTo>
                      <a:pt x="1254" y="632"/>
                    </a:lnTo>
                    <a:lnTo>
                      <a:pt x="1265" y="651"/>
                    </a:lnTo>
                    <a:lnTo>
                      <a:pt x="1281" y="669"/>
                    </a:lnTo>
                    <a:lnTo>
                      <a:pt x="1301" y="680"/>
                    </a:lnTo>
                    <a:lnTo>
                      <a:pt x="1323" y="689"/>
                    </a:lnTo>
                    <a:lnTo>
                      <a:pt x="1349" y="692"/>
                    </a:lnTo>
                    <a:lnTo>
                      <a:pt x="1195" y="1558"/>
                    </a:lnTo>
                    <a:lnTo>
                      <a:pt x="195" y="1558"/>
                    </a:lnTo>
                    <a:lnTo>
                      <a:pt x="160" y="1555"/>
                    </a:lnTo>
                    <a:lnTo>
                      <a:pt x="128" y="1546"/>
                    </a:lnTo>
                    <a:lnTo>
                      <a:pt x="98" y="1534"/>
                    </a:lnTo>
                    <a:lnTo>
                      <a:pt x="70" y="1516"/>
                    </a:lnTo>
                    <a:lnTo>
                      <a:pt x="47" y="1494"/>
                    </a:lnTo>
                    <a:lnTo>
                      <a:pt x="27" y="1470"/>
                    </a:lnTo>
                    <a:lnTo>
                      <a:pt x="12" y="1441"/>
                    </a:lnTo>
                    <a:lnTo>
                      <a:pt x="3" y="1411"/>
                    </a:lnTo>
                    <a:lnTo>
                      <a:pt x="0" y="1379"/>
                    </a:lnTo>
                    <a:lnTo>
                      <a:pt x="0" y="872"/>
                    </a:lnTo>
                    <a:lnTo>
                      <a:pt x="3" y="801"/>
                    </a:lnTo>
                    <a:lnTo>
                      <a:pt x="13" y="730"/>
                    </a:lnTo>
                    <a:lnTo>
                      <a:pt x="28" y="662"/>
                    </a:lnTo>
                    <a:lnTo>
                      <a:pt x="50" y="594"/>
                    </a:lnTo>
                    <a:lnTo>
                      <a:pt x="78" y="531"/>
                    </a:lnTo>
                    <a:lnTo>
                      <a:pt x="110" y="468"/>
                    </a:lnTo>
                    <a:lnTo>
                      <a:pt x="148" y="410"/>
                    </a:lnTo>
                    <a:lnTo>
                      <a:pt x="191" y="354"/>
                    </a:lnTo>
                    <a:lnTo>
                      <a:pt x="238" y="301"/>
                    </a:lnTo>
                    <a:lnTo>
                      <a:pt x="291" y="253"/>
                    </a:lnTo>
                    <a:lnTo>
                      <a:pt x="347" y="209"/>
                    </a:lnTo>
                    <a:lnTo>
                      <a:pt x="407" y="168"/>
                    </a:lnTo>
                    <a:lnTo>
                      <a:pt x="470" y="132"/>
                    </a:lnTo>
                    <a:lnTo>
                      <a:pt x="537" y="102"/>
                    </a:lnTo>
                    <a:lnTo>
                      <a:pt x="608" y="76"/>
                    </a:lnTo>
                    <a:lnTo>
                      <a:pt x="681" y="56"/>
                    </a:lnTo>
                    <a:lnTo>
                      <a:pt x="9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8"/>
              <p:cNvSpPr>
                <a:spLocks/>
              </p:cNvSpPr>
              <p:nvPr/>
            </p:nvSpPr>
            <p:spPr bwMode="auto">
              <a:xfrm>
                <a:off x="4875" y="548"/>
                <a:ext cx="224" cy="260"/>
              </a:xfrm>
              <a:custGeom>
                <a:avLst/>
                <a:gdLst>
                  <a:gd name="T0" fmla="*/ 430 w 1341"/>
                  <a:gd name="T1" fmla="*/ 0 h 1558"/>
                  <a:gd name="T2" fmla="*/ 663 w 1341"/>
                  <a:gd name="T3" fmla="*/ 56 h 1558"/>
                  <a:gd name="T4" fmla="*/ 736 w 1341"/>
                  <a:gd name="T5" fmla="*/ 76 h 1558"/>
                  <a:gd name="T6" fmla="*/ 807 w 1341"/>
                  <a:gd name="T7" fmla="*/ 102 h 1558"/>
                  <a:gd name="T8" fmla="*/ 873 w 1341"/>
                  <a:gd name="T9" fmla="*/ 132 h 1558"/>
                  <a:gd name="T10" fmla="*/ 937 w 1341"/>
                  <a:gd name="T11" fmla="*/ 168 h 1558"/>
                  <a:gd name="T12" fmla="*/ 998 w 1341"/>
                  <a:gd name="T13" fmla="*/ 209 h 1558"/>
                  <a:gd name="T14" fmla="*/ 1053 w 1341"/>
                  <a:gd name="T15" fmla="*/ 253 h 1558"/>
                  <a:gd name="T16" fmla="*/ 1105 w 1341"/>
                  <a:gd name="T17" fmla="*/ 301 h 1558"/>
                  <a:gd name="T18" fmla="*/ 1152 w 1341"/>
                  <a:gd name="T19" fmla="*/ 354 h 1558"/>
                  <a:gd name="T20" fmla="*/ 1194 w 1341"/>
                  <a:gd name="T21" fmla="*/ 410 h 1558"/>
                  <a:gd name="T22" fmla="*/ 1231 w 1341"/>
                  <a:gd name="T23" fmla="*/ 468 h 1558"/>
                  <a:gd name="T24" fmla="*/ 1264 w 1341"/>
                  <a:gd name="T25" fmla="*/ 531 h 1558"/>
                  <a:gd name="T26" fmla="*/ 1291 w 1341"/>
                  <a:gd name="T27" fmla="*/ 594 h 1558"/>
                  <a:gd name="T28" fmla="*/ 1313 w 1341"/>
                  <a:gd name="T29" fmla="*/ 662 h 1558"/>
                  <a:gd name="T30" fmla="*/ 1328 w 1341"/>
                  <a:gd name="T31" fmla="*/ 730 h 1558"/>
                  <a:gd name="T32" fmla="*/ 1337 w 1341"/>
                  <a:gd name="T33" fmla="*/ 801 h 1558"/>
                  <a:gd name="T34" fmla="*/ 1341 w 1341"/>
                  <a:gd name="T35" fmla="*/ 872 h 1558"/>
                  <a:gd name="T36" fmla="*/ 1341 w 1341"/>
                  <a:gd name="T37" fmla="*/ 1379 h 1558"/>
                  <a:gd name="T38" fmla="*/ 1337 w 1341"/>
                  <a:gd name="T39" fmla="*/ 1411 h 1558"/>
                  <a:gd name="T40" fmla="*/ 1329 w 1341"/>
                  <a:gd name="T41" fmla="*/ 1442 h 1558"/>
                  <a:gd name="T42" fmla="*/ 1315 w 1341"/>
                  <a:gd name="T43" fmla="*/ 1470 h 1558"/>
                  <a:gd name="T44" fmla="*/ 1298 w 1341"/>
                  <a:gd name="T45" fmla="*/ 1494 h 1558"/>
                  <a:gd name="T46" fmla="*/ 1275 w 1341"/>
                  <a:gd name="T47" fmla="*/ 1516 h 1558"/>
                  <a:gd name="T48" fmla="*/ 1249 w 1341"/>
                  <a:gd name="T49" fmla="*/ 1534 h 1558"/>
                  <a:gd name="T50" fmla="*/ 1220 w 1341"/>
                  <a:gd name="T51" fmla="*/ 1548 h 1558"/>
                  <a:gd name="T52" fmla="*/ 1187 w 1341"/>
                  <a:gd name="T53" fmla="*/ 1556 h 1558"/>
                  <a:gd name="T54" fmla="*/ 1152 w 1341"/>
                  <a:gd name="T55" fmla="*/ 1558 h 1558"/>
                  <a:gd name="T56" fmla="*/ 152 w 1341"/>
                  <a:gd name="T57" fmla="*/ 1558 h 1558"/>
                  <a:gd name="T58" fmla="*/ 0 w 1341"/>
                  <a:gd name="T59" fmla="*/ 693 h 1558"/>
                  <a:gd name="T60" fmla="*/ 24 w 1341"/>
                  <a:gd name="T61" fmla="*/ 689 h 1558"/>
                  <a:gd name="T62" fmla="*/ 48 w 1341"/>
                  <a:gd name="T63" fmla="*/ 681 h 1558"/>
                  <a:gd name="T64" fmla="*/ 67 w 1341"/>
                  <a:gd name="T65" fmla="*/ 669 h 1558"/>
                  <a:gd name="T66" fmla="*/ 84 w 1341"/>
                  <a:gd name="T67" fmla="*/ 651 h 1558"/>
                  <a:gd name="T68" fmla="*/ 95 w 1341"/>
                  <a:gd name="T69" fmla="*/ 632 h 1558"/>
                  <a:gd name="T70" fmla="*/ 103 w 1341"/>
                  <a:gd name="T71" fmla="*/ 610 h 1558"/>
                  <a:gd name="T72" fmla="*/ 106 w 1341"/>
                  <a:gd name="T73" fmla="*/ 586 h 1558"/>
                  <a:gd name="T74" fmla="*/ 102 w 1341"/>
                  <a:gd name="T75" fmla="*/ 562 h 1558"/>
                  <a:gd name="T76" fmla="*/ 59 w 1341"/>
                  <a:gd name="T77" fmla="*/ 383 h 1558"/>
                  <a:gd name="T78" fmla="*/ 52 w 1341"/>
                  <a:gd name="T79" fmla="*/ 363 h 1558"/>
                  <a:gd name="T80" fmla="*/ 42 w 1341"/>
                  <a:gd name="T81" fmla="*/ 345 h 1558"/>
                  <a:gd name="T82" fmla="*/ 29 w 1341"/>
                  <a:gd name="T83" fmla="*/ 330 h 1558"/>
                  <a:gd name="T84" fmla="*/ 35 w 1341"/>
                  <a:gd name="T85" fmla="*/ 326 h 1558"/>
                  <a:gd name="T86" fmla="*/ 42 w 1341"/>
                  <a:gd name="T87" fmla="*/ 321 h 1558"/>
                  <a:gd name="T88" fmla="*/ 430 w 1341"/>
                  <a:gd name="T89" fmla="*/ 0 h 1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41" h="1558">
                    <a:moveTo>
                      <a:pt x="430" y="0"/>
                    </a:moveTo>
                    <a:lnTo>
                      <a:pt x="663" y="56"/>
                    </a:lnTo>
                    <a:lnTo>
                      <a:pt x="736" y="76"/>
                    </a:lnTo>
                    <a:lnTo>
                      <a:pt x="807" y="102"/>
                    </a:lnTo>
                    <a:lnTo>
                      <a:pt x="873" y="132"/>
                    </a:lnTo>
                    <a:lnTo>
                      <a:pt x="937" y="168"/>
                    </a:lnTo>
                    <a:lnTo>
                      <a:pt x="998" y="209"/>
                    </a:lnTo>
                    <a:lnTo>
                      <a:pt x="1053" y="253"/>
                    </a:lnTo>
                    <a:lnTo>
                      <a:pt x="1105" y="301"/>
                    </a:lnTo>
                    <a:lnTo>
                      <a:pt x="1152" y="354"/>
                    </a:lnTo>
                    <a:lnTo>
                      <a:pt x="1194" y="410"/>
                    </a:lnTo>
                    <a:lnTo>
                      <a:pt x="1231" y="468"/>
                    </a:lnTo>
                    <a:lnTo>
                      <a:pt x="1264" y="531"/>
                    </a:lnTo>
                    <a:lnTo>
                      <a:pt x="1291" y="594"/>
                    </a:lnTo>
                    <a:lnTo>
                      <a:pt x="1313" y="662"/>
                    </a:lnTo>
                    <a:lnTo>
                      <a:pt x="1328" y="730"/>
                    </a:lnTo>
                    <a:lnTo>
                      <a:pt x="1337" y="801"/>
                    </a:lnTo>
                    <a:lnTo>
                      <a:pt x="1341" y="872"/>
                    </a:lnTo>
                    <a:lnTo>
                      <a:pt x="1341" y="1379"/>
                    </a:lnTo>
                    <a:lnTo>
                      <a:pt x="1337" y="1411"/>
                    </a:lnTo>
                    <a:lnTo>
                      <a:pt x="1329" y="1442"/>
                    </a:lnTo>
                    <a:lnTo>
                      <a:pt x="1315" y="1470"/>
                    </a:lnTo>
                    <a:lnTo>
                      <a:pt x="1298" y="1494"/>
                    </a:lnTo>
                    <a:lnTo>
                      <a:pt x="1275" y="1516"/>
                    </a:lnTo>
                    <a:lnTo>
                      <a:pt x="1249" y="1534"/>
                    </a:lnTo>
                    <a:lnTo>
                      <a:pt x="1220" y="1548"/>
                    </a:lnTo>
                    <a:lnTo>
                      <a:pt x="1187" y="1556"/>
                    </a:lnTo>
                    <a:lnTo>
                      <a:pt x="1152" y="1558"/>
                    </a:lnTo>
                    <a:lnTo>
                      <a:pt x="152" y="1558"/>
                    </a:lnTo>
                    <a:lnTo>
                      <a:pt x="0" y="693"/>
                    </a:lnTo>
                    <a:lnTo>
                      <a:pt x="24" y="689"/>
                    </a:lnTo>
                    <a:lnTo>
                      <a:pt x="48" y="681"/>
                    </a:lnTo>
                    <a:lnTo>
                      <a:pt x="67" y="669"/>
                    </a:lnTo>
                    <a:lnTo>
                      <a:pt x="84" y="651"/>
                    </a:lnTo>
                    <a:lnTo>
                      <a:pt x="95" y="632"/>
                    </a:lnTo>
                    <a:lnTo>
                      <a:pt x="103" y="610"/>
                    </a:lnTo>
                    <a:lnTo>
                      <a:pt x="106" y="586"/>
                    </a:lnTo>
                    <a:lnTo>
                      <a:pt x="102" y="562"/>
                    </a:lnTo>
                    <a:lnTo>
                      <a:pt x="59" y="383"/>
                    </a:lnTo>
                    <a:lnTo>
                      <a:pt x="52" y="363"/>
                    </a:lnTo>
                    <a:lnTo>
                      <a:pt x="42" y="345"/>
                    </a:lnTo>
                    <a:lnTo>
                      <a:pt x="29" y="330"/>
                    </a:lnTo>
                    <a:lnTo>
                      <a:pt x="35" y="326"/>
                    </a:lnTo>
                    <a:lnTo>
                      <a:pt x="42" y="321"/>
                    </a:lnTo>
                    <a:lnTo>
                      <a:pt x="4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" name="Freeform 13"/>
            <p:cNvSpPr>
              <a:spLocks noEditPoints="1"/>
            </p:cNvSpPr>
            <p:nvPr/>
          </p:nvSpPr>
          <p:spPr bwMode="auto">
            <a:xfrm>
              <a:off x="4313004" y="3217263"/>
              <a:ext cx="485183" cy="611038"/>
            </a:xfrm>
            <a:custGeom>
              <a:avLst/>
              <a:gdLst>
                <a:gd name="T0" fmla="*/ 2491 w 4593"/>
                <a:gd name="T1" fmla="*/ 3160 h 5628"/>
                <a:gd name="T2" fmla="*/ 2233 w 4593"/>
                <a:gd name="T3" fmla="*/ 3181 h 5628"/>
                <a:gd name="T4" fmla="*/ 1972 w 4593"/>
                <a:gd name="T5" fmla="*/ 3121 h 5628"/>
                <a:gd name="T6" fmla="*/ 3089 w 4593"/>
                <a:gd name="T7" fmla="*/ 3745 h 5628"/>
                <a:gd name="T8" fmla="*/ 2764 w 4593"/>
                <a:gd name="T9" fmla="*/ 885 h 5628"/>
                <a:gd name="T10" fmla="*/ 2535 w 4593"/>
                <a:gd name="T11" fmla="*/ 914 h 5628"/>
                <a:gd name="T12" fmla="*/ 2190 w 4593"/>
                <a:gd name="T13" fmla="*/ 1010 h 5628"/>
                <a:gd name="T14" fmla="*/ 1760 w 4593"/>
                <a:gd name="T15" fmla="*/ 1211 h 5628"/>
                <a:gd name="T16" fmla="*/ 1278 w 4593"/>
                <a:gd name="T17" fmla="*/ 1559 h 5628"/>
                <a:gd name="T18" fmla="*/ 1275 w 4593"/>
                <a:gd name="T19" fmla="*/ 1750 h 5628"/>
                <a:gd name="T20" fmla="*/ 1329 w 4593"/>
                <a:gd name="T21" fmla="*/ 2004 h 5628"/>
                <a:gd name="T22" fmla="*/ 1440 w 4593"/>
                <a:gd name="T23" fmla="*/ 2282 h 5628"/>
                <a:gd name="T24" fmla="*/ 1611 w 4593"/>
                <a:gd name="T25" fmla="*/ 2546 h 5628"/>
                <a:gd name="T26" fmla="*/ 1840 w 4593"/>
                <a:gd name="T27" fmla="*/ 2759 h 5628"/>
                <a:gd name="T28" fmla="*/ 2129 w 4593"/>
                <a:gd name="T29" fmla="*/ 2886 h 5628"/>
                <a:gd name="T30" fmla="*/ 2462 w 4593"/>
                <a:gd name="T31" fmla="*/ 2877 h 5628"/>
                <a:gd name="T32" fmla="*/ 2783 w 4593"/>
                <a:gd name="T33" fmla="*/ 2703 h 5628"/>
                <a:gd name="T34" fmla="*/ 3058 w 4593"/>
                <a:gd name="T35" fmla="*/ 2408 h 5628"/>
                <a:gd name="T36" fmla="*/ 3251 w 4593"/>
                <a:gd name="T37" fmla="*/ 2057 h 5628"/>
                <a:gd name="T38" fmla="*/ 3260 w 4593"/>
                <a:gd name="T39" fmla="*/ 1699 h 5628"/>
                <a:gd name="T40" fmla="*/ 3060 w 4593"/>
                <a:gd name="T41" fmla="*/ 1361 h 5628"/>
                <a:gd name="T42" fmla="*/ 2930 w 4593"/>
                <a:gd name="T43" fmla="*/ 1093 h 5628"/>
                <a:gd name="T44" fmla="*/ 2864 w 4593"/>
                <a:gd name="T45" fmla="*/ 926 h 5628"/>
                <a:gd name="T46" fmla="*/ 2843 w 4593"/>
                <a:gd name="T47" fmla="*/ 885 h 5628"/>
                <a:gd name="T48" fmla="*/ 2530 w 4593"/>
                <a:gd name="T49" fmla="*/ 22 h 5628"/>
                <a:gd name="T50" fmla="*/ 2961 w 4593"/>
                <a:gd name="T51" fmla="*/ 191 h 5628"/>
                <a:gd name="T52" fmla="*/ 3325 w 4593"/>
                <a:gd name="T53" fmla="*/ 503 h 5628"/>
                <a:gd name="T54" fmla="*/ 3600 w 4593"/>
                <a:gd name="T55" fmla="*/ 933 h 5628"/>
                <a:gd name="T56" fmla="*/ 3767 w 4593"/>
                <a:gd name="T57" fmla="*/ 1451 h 5628"/>
                <a:gd name="T58" fmla="*/ 3807 w 4593"/>
                <a:gd name="T59" fmla="*/ 2057 h 5628"/>
                <a:gd name="T60" fmla="*/ 3793 w 4593"/>
                <a:gd name="T61" fmla="*/ 2647 h 5628"/>
                <a:gd name="T62" fmla="*/ 3764 w 4593"/>
                <a:gd name="T63" fmla="*/ 3087 h 5628"/>
                <a:gd name="T64" fmla="*/ 3911 w 4593"/>
                <a:gd name="T65" fmla="*/ 3406 h 5628"/>
                <a:gd name="T66" fmla="*/ 4174 w 4593"/>
                <a:gd name="T67" fmla="*/ 3755 h 5628"/>
                <a:gd name="T68" fmla="*/ 4353 w 4593"/>
                <a:gd name="T69" fmla="*/ 4149 h 5628"/>
                <a:gd name="T70" fmla="*/ 4471 w 4593"/>
                <a:gd name="T71" fmla="*/ 4547 h 5628"/>
                <a:gd name="T72" fmla="*/ 4548 w 4593"/>
                <a:gd name="T73" fmla="*/ 4913 h 5628"/>
                <a:gd name="T74" fmla="*/ 4591 w 4593"/>
                <a:gd name="T75" fmla="*/ 5251 h 5628"/>
                <a:gd name="T76" fmla="*/ 4497 w 4593"/>
                <a:gd name="T77" fmla="*/ 5469 h 5628"/>
                <a:gd name="T78" fmla="*/ 4299 w 4593"/>
                <a:gd name="T79" fmla="*/ 5606 h 5628"/>
                <a:gd name="T80" fmla="*/ 1927 w 4593"/>
                <a:gd name="T81" fmla="*/ 5628 h 5628"/>
                <a:gd name="T82" fmla="*/ 355 w 4593"/>
                <a:gd name="T83" fmla="*/ 5621 h 5628"/>
                <a:gd name="T84" fmla="*/ 138 w 4593"/>
                <a:gd name="T85" fmla="*/ 5515 h 5628"/>
                <a:gd name="T86" fmla="*/ 15 w 4593"/>
                <a:gd name="T87" fmla="*/ 5312 h 5628"/>
                <a:gd name="T88" fmla="*/ 29 w 4593"/>
                <a:gd name="T89" fmla="*/ 4997 h 5628"/>
                <a:gd name="T90" fmla="*/ 99 w 4593"/>
                <a:gd name="T91" fmla="*/ 4644 h 5628"/>
                <a:gd name="T92" fmla="*/ 203 w 4593"/>
                <a:gd name="T93" fmla="*/ 4250 h 5628"/>
                <a:gd name="T94" fmla="*/ 366 w 4593"/>
                <a:gd name="T95" fmla="*/ 3851 h 5628"/>
                <a:gd name="T96" fmla="*/ 607 w 4593"/>
                <a:gd name="T97" fmla="*/ 3484 h 5628"/>
                <a:gd name="T98" fmla="*/ 839 w 4593"/>
                <a:gd name="T99" fmla="*/ 3176 h 5628"/>
                <a:gd name="T100" fmla="*/ 806 w 4593"/>
                <a:gd name="T101" fmla="*/ 2770 h 5628"/>
                <a:gd name="T102" fmla="*/ 788 w 4593"/>
                <a:gd name="T103" fmla="*/ 2221 h 5628"/>
                <a:gd name="T104" fmla="*/ 805 w 4593"/>
                <a:gd name="T105" fmla="*/ 1591 h 5628"/>
                <a:gd name="T106" fmla="*/ 945 w 4593"/>
                <a:gd name="T107" fmla="*/ 1047 h 5628"/>
                <a:gd name="T108" fmla="*/ 1201 w 4593"/>
                <a:gd name="T109" fmla="*/ 590 h 5628"/>
                <a:gd name="T110" fmla="*/ 1379 w 4593"/>
                <a:gd name="T111" fmla="*/ 391 h 5628"/>
                <a:gd name="T112" fmla="*/ 1469 w 4593"/>
                <a:gd name="T113" fmla="*/ 307 h 5628"/>
                <a:gd name="T114" fmla="*/ 1644 w 4593"/>
                <a:gd name="T115" fmla="*/ 186 h 5628"/>
                <a:gd name="T116" fmla="*/ 1893 w 4593"/>
                <a:gd name="T117" fmla="*/ 68 h 5628"/>
                <a:gd name="T118" fmla="*/ 2209 w 4593"/>
                <a:gd name="T119" fmla="*/ 3 h 5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93" h="5628">
                  <a:moveTo>
                    <a:pt x="2677" y="3094"/>
                  </a:moveTo>
                  <a:lnTo>
                    <a:pt x="2619" y="3119"/>
                  </a:lnTo>
                  <a:lnTo>
                    <a:pt x="2556" y="3141"/>
                  </a:lnTo>
                  <a:lnTo>
                    <a:pt x="2491" y="3160"/>
                  </a:lnTo>
                  <a:lnTo>
                    <a:pt x="2426" y="3172"/>
                  </a:lnTo>
                  <a:lnTo>
                    <a:pt x="2360" y="3181"/>
                  </a:lnTo>
                  <a:lnTo>
                    <a:pt x="2296" y="3184"/>
                  </a:lnTo>
                  <a:lnTo>
                    <a:pt x="2233" y="3181"/>
                  </a:lnTo>
                  <a:lnTo>
                    <a:pt x="2168" y="3174"/>
                  </a:lnTo>
                  <a:lnTo>
                    <a:pt x="2102" y="3160"/>
                  </a:lnTo>
                  <a:lnTo>
                    <a:pt x="2035" y="3143"/>
                  </a:lnTo>
                  <a:lnTo>
                    <a:pt x="1972" y="3121"/>
                  </a:lnTo>
                  <a:lnTo>
                    <a:pt x="1914" y="3094"/>
                  </a:lnTo>
                  <a:lnTo>
                    <a:pt x="1500" y="3745"/>
                  </a:lnTo>
                  <a:lnTo>
                    <a:pt x="2296" y="4149"/>
                  </a:lnTo>
                  <a:lnTo>
                    <a:pt x="3089" y="3745"/>
                  </a:lnTo>
                  <a:lnTo>
                    <a:pt x="2677" y="3094"/>
                  </a:lnTo>
                  <a:close/>
                  <a:moveTo>
                    <a:pt x="2828" y="885"/>
                  </a:moveTo>
                  <a:lnTo>
                    <a:pt x="2800" y="885"/>
                  </a:lnTo>
                  <a:lnTo>
                    <a:pt x="2764" y="885"/>
                  </a:lnTo>
                  <a:lnTo>
                    <a:pt x="2720" y="889"/>
                  </a:lnTo>
                  <a:lnTo>
                    <a:pt x="2667" y="894"/>
                  </a:lnTo>
                  <a:lnTo>
                    <a:pt x="2606" y="902"/>
                  </a:lnTo>
                  <a:lnTo>
                    <a:pt x="2535" y="914"/>
                  </a:lnTo>
                  <a:lnTo>
                    <a:pt x="2459" y="929"/>
                  </a:lnTo>
                  <a:lnTo>
                    <a:pt x="2375" y="950"/>
                  </a:lnTo>
                  <a:lnTo>
                    <a:pt x="2286" y="977"/>
                  </a:lnTo>
                  <a:lnTo>
                    <a:pt x="2190" y="1010"/>
                  </a:lnTo>
                  <a:lnTo>
                    <a:pt x="2090" y="1047"/>
                  </a:lnTo>
                  <a:lnTo>
                    <a:pt x="1984" y="1095"/>
                  </a:lnTo>
                  <a:lnTo>
                    <a:pt x="1874" y="1148"/>
                  </a:lnTo>
                  <a:lnTo>
                    <a:pt x="1760" y="1211"/>
                  </a:lnTo>
                  <a:lnTo>
                    <a:pt x="1644" y="1283"/>
                  </a:lnTo>
                  <a:lnTo>
                    <a:pt x="1524" y="1364"/>
                  </a:lnTo>
                  <a:lnTo>
                    <a:pt x="1401" y="1456"/>
                  </a:lnTo>
                  <a:lnTo>
                    <a:pt x="1278" y="1559"/>
                  </a:lnTo>
                  <a:lnTo>
                    <a:pt x="1271" y="1598"/>
                  </a:lnTo>
                  <a:lnTo>
                    <a:pt x="1269" y="1644"/>
                  </a:lnTo>
                  <a:lnTo>
                    <a:pt x="1271" y="1695"/>
                  </a:lnTo>
                  <a:lnTo>
                    <a:pt x="1275" y="1750"/>
                  </a:lnTo>
                  <a:lnTo>
                    <a:pt x="1283" y="1809"/>
                  </a:lnTo>
                  <a:lnTo>
                    <a:pt x="1295" y="1871"/>
                  </a:lnTo>
                  <a:lnTo>
                    <a:pt x="1310" y="1936"/>
                  </a:lnTo>
                  <a:lnTo>
                    <a:pt x="1329" y="2004"/>
                  </a:lnTo>
                  <a:lnTo>
                    <a:pt x="1351" y="2072"/>
                  </a:lnTo>
                  <a:lnTo>
                    <a:pt x="1379" y="2142"/>
                  </a:lnTo>
                  <a:lnTo>
                    <a:pt x="1408" y="2212"/>
                  </a:lnTo>
                  <a:lnTo>
                    <a:pt x="1440" y="2282"/>
                  </a:lnTo>
                  <a:lnTo>
                    <a:pt x="1478" y="2350"/>
                  </a:lnTo>
                  <a:lnTo>
                    <a:pt x="1519" y="2418"/>
                  </a:lnTo>
                  <a:lnTo>
                    <a:pt x="1563" y="2483"/>
                  </a:lnTo>
                  <a:lnTo>
                    <a:pt x="1611" y="2546"/>
                  </a:lnTo>
                  <a:lnTo>
                    <a:pt x="1662" y="2606"/>
                  </a:lnTo>
                  <a:lnTo>
                    <a:pt x="1719" y="2662"/>
                  </a:lnTo>
                  <a:lnTo>
                    <a:pt x="1777" y="2713"/>
                  </a:lnTo>
                  <a:lnTo>
                    <a:pt x="1840" y="2759"/>
                  </a:lnTo>
                  <a:lnTo>
                    <a:pt x="1907" y="2800"/>
                  </a:lnTo>
                  <a:lnTo>
                    <a:pt x="1977" y="2836"/>
                  </a:lnTo>
                  <a:lnTo>
                    <a:pt x="2052" y="2863"/>
                  </a:lnTo>
                  <a:lnTo>
                    <a:pt x="2129" y="2886"/>
                  </a:lnTo>
                  <a:lnTo>
                    <a:pt x="2211" y="2898"/>
                  </a:lnTo>
                  <a:lnTo>
                    <a:pt x="2296" y="2903"/>
                  </a:lnTo>
                  <a:lnTo>
                    <a:pt x="2380" y="2896"/>
                  </a:lnTo>
                  <a:lnTo>
                    <a:pt x="2462" y="2877"/>
                  </a:lnTo>
                  <a:lnTo>
                    <a:pt x="2546" y="2848"/>
                  </a:lnTo>
                  <a:lnTo>
                    <a:pt x="2626" y="2809"/>
                  </a:lnTo>
                  <a:lnTo>
                    <a:pt x="2706" y="2759"/>
                  </a:lnTo>
                  <a:lnTo>
                    <a:pt x="2783" y="2703"/>
                  </a:lnTo>
                  <a:lnTo>
                    <a:pt x="2857" y="2638"/>
                  </a:lnTo>
                  <a:lnTo>
                    <a:pt x="2928" y="2567"/>
                  </a:lnTo>
                  <a:lnTo>
                    <a:pt x="2995" y="2490"/>
                  </a:lnTo>
                  <a:lnTo>
                    <a:pt x="3058" y="2408"/>
                  </a:lnTo>
                  <a:lnTo>
                    <a:pt x="3115" y="2325"/>
                  </a:lnTo>
                  <a:lnTo>
                    <a:pt x="3168" y="2236"/>
                  </a:lnTo>
                  <a:lnTo>
                    <a:pt x="3212" y="2147"/>
                  </a:lnTo>
                  <a:lnTo>
                    <a:pt x="3251" y="2057"/>
                  </a:lnTo>
                  <a:lnTo>
                    <a:pt x="3282" y="1966"/>
                  </a:lnTo>
                  <a:lnTo>
                    <a:pt x="3306" y="1878"/>
                  </a:lnTo>
                  <a:lnTo>
                    <a:pt x="3321" y="1791"/>
                  </a:lnTo>
                  <a:lnTo>
                    <a:pt x="3260" y="1699"/>
                  </a:lnTo>
                  <a:lnTo>
                    <a:pt x="3204" y="1610"/>
                  </a:lnTo>
                  <a:lnTo>
                    <a:pt x="3151" y="1523"/>
                  </a:lnTo>
                  <a:lnTo>
                    <a:pt x="3103" y="1439"/>
                  </a:lnTo>
                  <a:lnTo>
                    <a:pt x="3060" y="1361"/>
                  </a:lnTo>
                  <a:lnTo>
                    <a:pt x="3022" y="1286"/>
                  </a:lnTo>
                  <a:lnTo>
                    <a:pt x="2988" y="1216"/>
                  </a:lnTo>
                  <a:lnTo>
                    <a:pt x="2958" y="1153"/>
                  </a:lnTo>
                  <a:lnTo>
                    <a:pt x="2930" y="1093"/>
                  </a:lnTo>
                  <a:lnTo>
                    <a:pt x="2908" y="1040"/>
                  </a:lnTo>
                  <a:lnTo>
                    <a:pt x="2889" y="996"/>
                  </a:lnTo>
                  <a:lnTo>
                    <a:pt x="2874" y="957"/>
                  </a:lnTo>
                  <a:lnTo>
                    <a:pt x="2864" y="926"/>
                  </a:lnTo>
                  <a:lnTo>
                    <a:pt x="2855" y="904"/>
                  </a:lnTo>
                  <a:lnTo>
                    <a:pt x="2850" y="890"/>
                  </a:lnTo>
                  <a:lnTo>
                    <a:pt x="2848" y="885"/>
                  </a:lnTo>
                  <a:lnTo>
                    <a:pt x="2843" y="885"/>
                  </a:lnTo>
                  <a:lnTo>
                    <a:pt x="2828" y="885"/>
                  </a:lnTo>
                  <a:close/>
                  <a:moveTo>
                    <a:pt x="2296" y="0"/>
                  </a:moveTo>
                  <a:lnTo>
                    <a:pt x="2414" y="5"/>
                  </a:lnTo>
                  <a:lnTo>
                    <a:pt x="2530" y="22"/>
                  </a:lnTo>
                  <a:lnTo>
                    <a:pt x="2643" y="49"/>
                  </a:lnTo>
                  <a:lnTo>
                    <a:pt x="2752" y="87"/>
                  </a:lnTo>
                  <a:lnTo>
                    <a:pt x="2858" y="135"/>
                  </a:lnTo>
                  <a:lnTo>
                    <a:pt x="2961" y="191"/>
                  </a:lnTo>
                  <a:lnTo>
                    <a:pt x="3058" y="258"/>
                  </a:lnTo>
                  <a:lnTo>
                    <a:pt x="3152" y="331"/>
                  </a:lnTo>
                  <a:lnTo>
                    <a:pt x="3241" y="414"/>
                  </a:lnTo>
                  <a:lnTo>
                    <a:pt x="3325" y="503"/>
                  </a:lnTo>
                  <a:lnTo>
                    <a:pt x="3403" y="600"/>
                  </a:lnTo>
                  <a:lnTo>
                    <a:pt x="3475" y="706"/>
                  </a:lnTo>
                  <a:lnTo>
                    <a:pt x="3542" y="815"/>
                  </a:lnTo>
                  <a:lnTo>
                    <a:pt x="3600" y="933"/>
                  </a:lnTo>
                  <a:lnTo>
                    <a:pt x="3653" y="1056"/>
                  </a:lnTo>
                  <a:lnTo>
                    <a:pt x="3699" y="1182"/>
                  </a:lnTo>
                  <a:lnTo>
                    <a:pt x="3737" y="1315"/>
                  </a:lnTo>
                  <a:lnTo>
                    <a:pt x="3767" y="1451"/>
                  </a:lnTo>
                  <a:lnTo>
                    <a:pt x="3790" y="1593"/>
                  </a:lnTo>
                  <a:lnTo>
                    <a:pt x="3802" y="1736"/>
                  </a:lnTo>
                  <a:lnTo>
                    <a:pt x="3807" y="1885"/>
                  </a:lnTo>
                  <a:lnTo>
                    <a:pt x="3807" y="2057"/>
                  </a:lnTo>
                  <a:lnTo>
                    <a:pt x="3805" y="2219"/>
                  </a:lnTo>
                  <a:lnTo>
                    <a:pt x="3802" y="2371"/>
                  </a:lnTo>
                  <a:lnTo>
                    <a:pt x="3798" y="2514"/>
                  </a:lnTo>
                  <a:lnTo>
                    <a:pt x="3793" y="2647"/>
                  </a:lnTo>
                  <a:lnTo>
                    <a:pt x="3788" y="2770"/>
                  </a:lnTo>
                  <a:lnTo>
                    <a:pt x="3781" y="2884"/>
                  </a:lnTo>
                  <a:lnTo>
                    <a:pt x="3772" y="2990"/>
                  </a:lnTo>
                  <a:lnTo>
                    <a:pt x="3764" y="3087"/>
                  </a:lnTo>
                  <a:lnTo>
                    <a:pt x="3754" y="3176"/>
                  </a:lnTo>
                  <a:lnTo>
                    <a:pt x="3742" y="3257"/>
                  </a:lnTo>
                  <a:lnTo>
                    <a:pt x="3831" y="3327"/>
                  </a:lnTo>
                  <a:lnTo>
                    <a:pt x="3911" y="3406"/>
                  </a:lnTo>
                  <a:lnTo>
                    <a:pt x="3986" y="3488"/>
                  </a:lnTo>
                  <a:lnTo>
                    <a:pt x="4054" y="3573"/>
                  </a:lnTo>
                  <a:lnTo>
                    <a:pt x="4116" y="3663"/>
                  </a:lnTo>
                  <a:lnTo>
                    <a:pt x="4174" y="3755"/>
                  </a:lnTo>
                  <a:lnTo>
                    <a:pt x="4225" y="3853"/>
                  </a:lnTo>
                  <a:lnTo>
                    <a:pt x="4273" y="3950"/>
                  </a:lnTo>
                  <a:lnTo>
                    <a:pt x="4316" y="4049"/>
                  </a:lnTo>
                  <a:lnTo>
                    <a:pt x="4353" y="4149"/>
                  </a:lnTo>
                  <a:lnTo>
                    <a:pt x="4388" y="4250"/>
                  </a:lnTo>
                  <a:lnTo>
                    <a:pt x="4420" y="4351"/>
                  </a:lnTo>
                  <a:lnTo>
                    <a:pt x="4447" y="4450"/>
                  </a:lnTo>
                  <a:lnTo>
                    <a:pt x="4471" y="4547"/>
                  </a:lnTo>
                  <a:lnTo>
                    <a:pt x="4493" y="4644"/>
                  </a:lnTo>
                  <a:lnTo>
                    <a:pt x="4514" y="4736"/>
                  </a:lnTo>
                  <a:lnTo>
                    <a:pt x="4533" y="4826"/>
                  </a:lnTo>
                  <a:lnTo>
                    <a:pt x="4548" y="4913"/>
                  </a:lnTo>
                  <a:lnTo>
                    <a:pt x="4564" y="4995"/>
                  </a:lnTo>
                  <a:lnTo>
                    <a:pt x="4587" y="5127"/>
                  </a:lnTo>
                  <a:lnTo>
                    <a:pt x="4593" y="5190"/>
                  </a:lnTo>
                  <a:lnTo>
                    <a:pt x="4591" y="5251"/>
                  </a:lnTo>
                  <a:lnTo>
                    <a:pt x="4579" y="5311"/>
                  </a:lnTo>
                  <a:lnTo>
                    <a:pt x="4558" y="5369"/>
                  </a:lnTo>
                  <a:lnTo>
                    <a:pt x="4531" y="5422"/>
                  </a:lnTo>
                  <a:lnTo>
                    <a:pt x="4497" y="5469"/>
                  </a:lnTo>
                  <a:lnTo>
                    <a:pt x="4456" y="5514"/>
                  </a:lnTo>
                  <a:lnTo>
                    <a:pt x="4408" y="5551"/>
                  </a:lnTo>
                  <a:lnTo>
                    <a:pt x="4355" y="5582"/>
                  </a:lnTo>
                  <a:lnTo>
                    <a:pt x="4299" y="5606"/>
                  </a:lnTo>
                  <a:lnTo>
                    <a:pt x="4237" y="5619"/>
                  </a:lnTo>
                  <a:lnTo>
                    <a:pt x="4201" y="5625"/>
                  </a:lnTo>
                  <a:lnTo>
                    <a:pt x="4165" y="5626"/>
                  </a:lnTo>
                  <a:lnTo>
                    <a:pt x="1927" y="5628"/>
                  </a:lnTo>
                  <a:lnTo>
                    <a:pt x="1927" y="5628"/>
                  </a:lnTo>
                  <a:lnTo>
                    <a:pt x="429" y="5628"/>
                  </a:lnTo>
                  <a:lnTo>
                    <a:pt x="393" y="5626"/>
                  </a:lnTo>
                  <a:lnTo>
                    <a:pt x="355" y="5621"/>
                  </a:lnTo>
                  <a:lnTo>
                    <a:pt x="294" y="5608"/>
                  </a:lnTo>
                  <a:lnTo>
                    <a:pt x="237" y="5584"/>
                  </a:lnTo>
                  <a:lnTo>
                    <a:pt x="185" y="5553"/>
                  </a:lnTo>
                  <a:lnTo>
                    <a:pt x="138" y="5515"/>
                  </a:lnTo>
                  <a:lnTo>
                    <a:pt x="97" y="5471"/>
                  </a:lnTo>
                  <a:lnTo>
                    <a:pt x="62" y="5423"/>
                  </a:lnTo>
                  <a:lnTo>
                    <a:pt x="34" y="5370"/>
                  </a:lnTo>
                  <a:lnTo>
                    <a:pt x="15" y="5312"/>
                  </a:lnTo>
                  <a:lnTo>
                    <a:pt x="3" y="5253"/>
                  </a:lnTo>
                  <a:lnTo>
                    <a:pt x="0" y="5191"/>
                  </a:lnTo>
                  <a:lnTo>
                    <a:pt x="5" y="5128"/>
                  </a:lnTo>
                  <a:lnTo>
                    <a:pt x="29" y="4997"/>
                  </a:lnTo>
                  <a:lnTo>
                    <a:pt x="44" y="4915"/>
                  </a:lnTo>
                  <a:lnTo>
                    <a:pt x="60" y="4828"/>
                  </a:lnTo>
                  <a:lnTo>
                    <a:pt x="79" y="4738"/>
                  </a:lnTo>
                  <a:lnTo>
                    <a:pt x="99" y="4644"/>
                  </a:lnTo>
                  <a:lnTo>
                    <a:pt x="121" y="4548"/>
                  </a:lnTo>
                  <a:lnTo>
                    <a:pt x="145" y="4450"/>
                  </a:lnTo>
                  <a:lnTo>
                    <a:pt x="173" y="4351"/>
                  </a:lnTo>
                  <a:lnTo>
                    <a:pt x="203" y="4250"/>
                  </a:lnTo>
                  <a:lnTo>
                    <a:pt x="237" y="4148"/>
                  </a:lnTo>
                  <a:lnTo>
                    <a:pt x="277" y="4047"/>
                  </a:lnTo>
                  <a:lnTo>
                    <a:pt x="319" y="3948"/>
                  </a:lnTo>
                  <a:lnTo>
                    <a:pt x="366" y="3851"/>
                  </a:lnTo>
                  <a:lnTo>
                    <a:pt x="419" y="3754"/>
                  </a:lnTo>
                  <a:lnTo>
                    <a:pt x="475" y="3662"/>
                  </a:lnTo>
                  <a:lnTo>
                    <a:pt x="538" y="3571"/>
                  </a:lnTo>
                  <a:lnTo>
                    <a:pt x="607" y="3484"/>
                  </a:lnTo>
                  <a:lnTo>
                    <a:pt x="682" y="3404"/>
                  </a:lnTo>
                  <a:lnTo>
                    <a:pt x="762" y="3327"/>
                  </a:lnTo>
                  <a:lnTo>
                    <a:pt x="851" y="3256"/>
                  </a:lnTo>
                  <a:lnTo>
                    <a:pt x="839" y="3176"/>
                  </a:lnTo>
                  <a:lnTo>
                    <a:pt x="830" y="3087"/>
                  </a:lnTo>
                  <a:lnTo>
                    <a:pt x="820" y="2990"/>
                  </a:lnTo>
                  <a:lnTo>
                    <a:pt x="813" y="2884"/>
                  </a:lnTo>
                  <a:lnTo>
                    <a:pt x="806" y="2770"/>
                  </a:lnTo>
                  <a:lnTo>
                    <a:pt x="800" y="2647"/>
                  </a:lnTo>
                  <a:lnTo>
                    <a:pt x="794" y="2514"/>
                  </a:lnTo>
                  <a:lnTo>
                    <a:pt x="791" y="2372"/>
                  </a:lnTo>
                  <a:lnTo>
                    <a:pt x="788" y="2221"/>
                  </a:lnTo>
                  <a:lnTo>
                    <a:pt x="786" y="2058"/>
                  </a:lnTo>
                  <a:lnTo>
                    <a:pt x="786" y="1886"/>
                  </a:lnTo>
                  <a:lnTo>
                    <a:pt x="791" y="1736"/>
                  </a:lnTo>
                  <a:lnTo>
                    <a:pt x="805" y="1591"/>
                  </a:lnTo>
                  <a:lnTo>
                    <a:pt x="827" y="1448"/>
                  </a:lnTo>
                  <a:lnTo>
                    <a:pt x="858" y="1310"/>
                  </a:lnTo>
                  <a:lnTo>
                    <a:pt x="897" y="1177"/>
                  </a:lnTo>
                  <a:lnTo>
                    <a:pt x="945" y="1047"/>
                  </a:lnTo>
                  <a:lnTo>
                    <a:pt x="998" y="924"/>
                  </a:lnTo>
                  <a:lnTo>
                    <a:pt x="1059" y="807"/>
                  </a:lnTo>
                  <a:lnTo>
                    <a:pt x="1128" y="694"/>
                  </a:lnTo>
                  <a:lnTo>
                    <a:pt x="1201" y="590"/>
                  </a:lnTo>
                  <a:lnTo>
                    <a:pt x="1281" y="493"/>
                  </a:lnTo>
                  <a:lnTo>
                    <a:pt x="1367" y="402"/>
                  </a:lnTo>
                  <a:lnTo>
                    <a:pt x="1369" y="399"/>
                  </a:lnTo>
                  <a:lnTo>
                    <a:pt x="1379" y="391"/>
                  </a:lnTo>
                  <a:lnTo>
                    <a:pt x="1392" y="375"/>
                  </a:lnTo>
                  <a:lnTo>
                    <a:pt x="1413" y="356"/>
                  </a:lnTo>
                  <a:lnTo>
                    <a:pt x="1439" y="333"/>
                  </a:lnTo>
                  <a:lnTo>
                    <a:pt x="1469" y="307"/>
                  </a:lnTo>
                  <a:lnTo>
                    <a:pt x="1505" y="278"/>
                  </a:lnTo>
                  <a:lnTo>
                    <a:pt x="1546" y="249"/>
                  </a:lnTo>
                  <a:lnTo>
                    <a:pt x="1594" y="217"/>
                  </a:lnTo>
                  <a:lnTo>
                    <a:pt x="1644" y="186"/>
                  </a:lnTo>
                  <a:lnTo>
                    <a:pt x="1700" y="153"/>
                  </a:lnTo>
                  <a:lnTo>
                    <a:pt x="1760" y="123"/>
                  </a:lnTo>
                  <a:lnTo>
                    <a:pt x="1825" y="96"/>
                  </a:lnTo>
                  <a:lnTo>
                    <a:pt x="1893" y="68"/>
                  </a:lnTo>
                  <a:lnTo>
                    <a:pt x="1967" y="46"/>
                  </a:lnTo>
                  <a:lnTo>
                    <a:pt x="2043" y="27"/>
                  </a:lnTo>
                  <a:lnTo>
                    <a:pt x="2124" y="12"/>
                  </a:lnTo>
                  <a:lnTo>
                    <a:pt x="2209" y="3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0" name="Group 16"/>
            <p:cNvGrpSpPr>
              <a:grpSpLocks noChangeAspect="1"/>
            </p:cNvGrpSpPr>
            <p:nvPr/>
          </p:nvGrpSpPr>
          <p:grpSpPr bwMode="auto">
            <a:xfrm>
              <a:off x="5199493" y="2266955"/>
              <a:ext cx="516227" cy="672875"/>
              <a:chOff x="5250" y="314"/>
              <a:chExt cx="435" cy="567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5250" y="636"/>
                <a:ext cx="435" cy="245"/>
              </a:xfrm>
              <a:custGeom>
                <a:avLst/>
                <a:gdLst>
                  <a:gd name="T0" fmla="*/ 1287 w 2610"/>
                  <a:gd name="T1" fmla="*/ 300 h 1471"/>
                  <a:gd name="T2" fmla="*/ 1158 w 2610"/>
                  <a:gd name="T3" fmla="*/ 1169 h 1471"/>
                  <a:gd name="T4" fmla="*/ 1158 w 2610"/>
                  <a:gd name="T5" fmla="*/ 1175 h 1471"/>
                  <a:gd name="T6" fmla="*/ 1296 w 2610"/>
                  <a:gd name="T7" fmla="*/ 1364 h 1471"/>
                  <a:gd name="T8" fmla="*/ 1302 w 2610"/>
                  <a:gd name="T9" fmla="*/ 1368 h 1471"/>
                  <a:gd name="T10" fmla="*/ 1308 w 2610"/>
                  <a:gd name="T11" fmla="*/ 1368 h 1471"/>
                  <a:gd name="T12" fmla="*/ 1314 w 2610"/>
                  <a:gd name="T13" fmla="*/ 1364 h 1471"/>
                  <a:gd name="T14" fmla="*/ 1452 w 2610"/>
                  <a:gd name="T15" fmla="*/ 1175 h 1471"/>
                  <a:gd name="T16" fmla="*/ 1452 w 2610"/>
                  <a:gd name="T17" fmla="*/ 1169 h 1471"/>
                  <a:gd name="T18" fmla="*/ 1323 w 2610"/>
                  <a:gd name="T19" fmla="*/ 300 h 1471"/>
                  <a:gd name="T20" fmla="*/ 1813 w 2610"/>
                  <a:gd name="T21" fmla="*/ 158 h 1471"/>
                  <a:gd name="T22" fmla="*/ 2228 w 2610"/>
                  <a:gd name="T23" fmla="*/ 349 h 1471"/>
                  <a:gd name="T24" fmla="*/ 2277 w 2610"/>
                  <a:gd name="T25" fmla="*/ 377 h 1471"/>
                  <a:gd name="T26" fmla="*/ 2317 w 2610"/>
                  <a:gd name="T27" fmla="*/ 414 h 1471"/>
                  <a:gd name="T28" fmla="*/ 2347 w 2610"/>
                  <a:gd name="T29" fmla="*/ 460 h 1471"/>
                  <a:gd name="T30" fmla="*/ 2351 w 2610"/>
                  <a:gd name="T31" fmla="*/ 470 h 1471"/>
                  <a:gd name="T32" fmla="*/ 2362 w 2610"/>
                  <a:gd name="T33" fmla="*/ 496 h 1471"/>
                  <a:gd name="T34" fmla="*/ 2380 w 2610"/>
                  <a:gd name="T35" fmla="*/ 539 h 1471"/>
                  <a:gd name="T36" fmla="*/ 2400 w 2610"/>
                  <a:gd name="T37" fmla="*/ 594 h 1471"/>
                  <a:gd name="T38" fmla="*/ 2426 w 2610"/>
                  <a:gd name="T39" fmla="*/ 660 h 1471"/>
                  <a:gd name="T40" fmla="*/ 2453 w 2610"/>
                  <a:gd name="T41" fmla="*/ 735 h 1471"/>
                  <a:gd name="T42" fmla="*/ 2482 w 2610"/>
                  <a:gd name="T43" fmla="*/ 816 h 1471"/>
                  <a:gd name="T44" fmla="*/ 2510 w 2610"/>
                  <a:gd name="T45" fmla="*/ 901 h 1471"/>
                  <a:gd name="T46" fmla="*/ 2537 w 2610"/>
                  <a:gd name="T47" fmla="*/ 987 h 1471"/>
                  <a:gd name="T48" fmla="*/ 2562 w 2610"/>
                  <a:gd name="T49" fmla="*/ 1073 h 1471"/>
                  <a:gd name="T50" fmla="*/ 2583 w 2610"/>
                  <a:gd name="T51" fmla="*/ 1156 h 1471"/>
                  <a:gd name="T52" fmla="*/ 2599 w 2610"/>
                  <a:gd name="T53" fmla="*/ 1233 h 1471"/>
                  <a:gd name="T54" fmla="*/ 2608 w 2610"/>
                  <a:gd name="T55" fmla="*/ 1305 h 1471"/>
                  <a:gd name="T56" fmla="*/ 2610 w 2610"/>
                  <a:gd name="T57" fmla="*/ 1365 h 1471"/>
                  <a:gd name="T58" fmla="*/ 2604 w 2610"/>
                  <a:gd name="T59" fmla="*/ 1415 h 1471"/>
                  <a:gd name="T60" fmla="*/ 2587 w 2610"/>
                  <a:gd name="T61" fmla="*/ 1450 h 1471"/>
                  <a:gd name="T62" fmla="*/ 2560 w 2610"/>
                  <a:gd name="T63" fmla="*/ 1468 h 1471"/>
                  <a:gd name="T64" fmla="*/ 69 w 2610"/>
                  <a:gd name="T65" fmla="*/ 1471 h 1471"/>
                  <a:gd name="T66" fmla="*/ 35 w 2610"/>
                  <a:gd name="T67" fmla="*/ 1461 h 1471"/>
                  <a:gd name="T68" fmla="*/ 13 w 2610"/>
                  <a:gd name="T69" fmla="*/ 1433 h 1471"/>
                  <a:gd name="T70" fmla="*/ 2 w 2610"/>
                  <a:gd name="T71" fmla="*/ 1392 h 1471"/>
                  <a:gd name="T72" fmla="*/ 0 w 2610"/>
                  <a:gd name="T73" fmla="*/ 1336 h 1471"/>
                  <a:gd name="T74" fmla="*/ 6 w 2610"/>
                  <a:gd name="T75" fmla="*/ 1271 h 1471"/>
                  <a:gd name="T76" fmla="*/ 19 w 2610"/>
                  <a:gd name="T77" fmla="*/ 1196 h 1471"/>
                  <a:gd name="T78" fmla="*/ 37 w 2610"/>
                  <a:gd name="T79" fmla="*/ 1115 h 1471"/>
                  <a:gd name="T80" fmla="*/ 60 w 2610"/>
                  <a:gd name="T81" fmla="*/ 1030 h 1471"/>
                  <a:gd name="T82" fmla="*/ 86 w 2610"/>
                  <a:gd name="T83" fmla="*/ 943 h 1471"/>
                  <a:gd name="T84" fmla="*/ 114 w 2610"/>
                  <a:gd name="T85" fmla="*/ 858 h 1471"/>
                  <a:gd name="T86" fmla="*/ 142 w 2610"/>
                  <a:gd name="T87" fmla="*/ 774 h 1471"/>
                  <a:gd name="T88" fmla="*/ 170 w 2610"/>
                  <a:gd name="T89" fmla="*/ 696 h 1471"/>
                  <a:gd name="T90" fmla="*/ 197 w 2610"/>
                  <a:gd name="T91" fmla="*/ 626 h 1471"/>
                  <a:gd name="T92" fmla="*/ 220 w 2610"/>
                  <a:gd name="T93" fmla="*/ 565 h 1471"/>
                  <a:gd name="T94" fmla="*/ 240 w 2610"/>
                  <a:gd name="T95" fmla="*/ 516 h 1471"/>
                  <a:gd name="T96" fmla="*/ 254 w 2610"/>
                  <a:gd name="T97" fmla="*/ 481 h 1471"/>
                  <a:gd name="T98" fmla="*/ 262 w 2610"/>
                  <a:gd name="T99" fmla="*/ 462 h 1471"/>
                  <a:gd name="T100" fmla="*/ 277 w 2610"/>
                  <a:gd name="T101" fmla="*/ 435 h 1471"/>
                  <a:gd name="T102" fmla="*/ 314 w 2610"/>
                  <a:gd name="T103" fmla="*/ 393 h 1471"/>
                  <a:gd name="T104" fmla="*/ 358 w 2610"/>
                  <a:gd name="T105" fmla="*/ 362 h 1471"/>
                  <a:gd name="T106" fmla="*/ 407 w 2610"/>
                  <a:gd name="T107" fmla="*/ 338 h 1471"/>
                  <a:gd name="T108" fmla="*/ 985 w 2610"/>
                  <a:gd name="T109" fmla="*/ 0 h 1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10" h="1471">
                    <a:moveTo>
                      <a:pt x="985" y="0"/>
                    </a:moveTo>
                    <a:lnTo>
                      <a:pt x="1287" y="300"/>
                    </a:lnTo>
                    <a:lnTo>
                      <a:pt x="1287" y="300"/>
                    </a:lnTo>
                    <a:lnTo>
                      <a:pt x="1158" y="1169"/>
                    </a:lnTo>
                    <a:lnTo>
                      <a:pt x="1158" y="1172"/>
                    </a:lnTo>
                    <a:lnTo>
                      <a:pt x="1158" y="1175"/>
                    </a:lnTo>
                    <a:lnTo>
                      <a:pt x="1160" y="1177"/>
                    </a:lnTo>
                    <a:lnTo>
                      <a:pt x="1296" y="1364"/>
                    </a:lnTo>
                    <a:lnTo>
                      <a:pt x="1298" y="1366"/>
                    </a:lnTo>
                    <a:lnTo>
                      <a:pt x="1302" y="1368"/>
                    </a:lnTo>
                    <a:lnTo>
                      <a:pt x="1304" y="1368"/>
                    </a:lnTo>
                    <a:lnTo>
                      <a:pt x="1308" y="1368"/>
                    </a:lnTo>
                    <a:lnTo>
                      <a:pt x="1311" y="1366"/>
                    </a:lnTo>
                    <a:lnTo>
                      <a:pt x="1314" y="1364"/>
                    </a:lnTo>
                    <a:lnTo>
                      <a:pt x="1450" y="1177"/>
                    </a:lnTo>
                    <a:lnTo>
                      <a:pt x="1452" y="1175"/>
                    </a:lnTo>
                    <a:lnTo>
                      <a:pt x="1452" y="1172"/>
                    </a:lnTo>
                    <a:lnTo>
                      <a:pt x="1452" y="1169"/>
                    </a:lnTo>
                    <a:lnTo>
                      <a:pt x="1323" y="300"/>
                    </a:lnTo>
                    <a:lnTo>
                      <a:pt x="1323" y="300"/>
                    </a:lnTo>
                    <a:lnTo>
                      <a:pt x="1625" y="0"/>
                    </a:lnTo>
                    <a:lnTo>
                      <a:pt x="1813" y="158"/>
                    </a:lnTo>
                    <a:lnTo>
                      <a:pt x="2203" y="338"/>
                    </a:lnTo>
                    <a:lnTo>
                      <a:pt x="2228" y="349"/>
                    </a:lnTo>
                    <a:lnTo>
                      <a:pt x="2253" y="362"/>
                    </a:lnTo>
                    <a:lnTo>
                      <a:pt x="2277" y="377"/>
                    </a:lnTo>
                    <a:lnTo>
                      <a:pt x="2299" y="394"/>
                    </a:lnTo>
                    <a:lnTo>
                      <a:pt x="2317" y="414"/>
                    </a:lnTo>
                    <a:lnTo>
                      <a:pt x="2334" y="435"/>
                    </a:lnTo>
                    <a:lnTo>
                      <a:pt x="2347" y="460"/>
                    </a:lnTo>
                    <a:lnTo>
                      <a:pt x="2348" y="462"/>
                    </a:lnTo>
                    <a:lnTo>
                      <a:pt x="2351" y="470"/>
                    </a:lnTo>
                    <a:lnTo>
                      <a:pt x="2356" y="481"/>
                    </a:lnTo>
                    <a:lnTo>
                      <a:pt x="2362" y="496"/>
                    </a:lnTo>
                    <a:lnTo>
                      <a:pt x="2370" y="516"/>
                    </a:lnTo>
                    <a:lnTo>
                      <a:pt x="2380" y="539"/>
                    </a:lnTo>
                    <a:lnTo>
                      <a:pt x="2390" y="565"/>
                    </a:lnTo>
                    <a:lnTo>
                      <a:pt x="2400" y="594"/>
                    </a:lnTo>
                    <a:lnTo>
                      <a:pt x="2413" y="626"/>
                    </a:lnTo>
                    <a:lnTo>
                      <a:pt x="2426" y="660"/>
                    </a:lnTo>
                    <a:lnTo>
                      <a:pt x="2440" y="696"/>
                    </a:lnTo>
                    <a:lnTo>
                      <a:pt x="2453" y="735"/>
                    </a:lnTo>
                    <a:lnTo>
                      <a:pt x="2468" y="774"/>
                    </a:lnTo>
                    <a:lnTo>
                      <a:pt x="2482" y="816"/>
                    </a:lnTo>
                    <a:lnTo>
                      <a:pt x="2496" y="858"/>
                    </a:lnTo>
                    <a:lnTo>
                      <a:pt x="2510" y="901"/>
                    </a:lnTo>
                    <a:lnTo>
                      <a:pt x="2524" y="943"/>
                    </a:lnTo>
                    <a:lnTo>
                      <a:pt x="2537" y="987"/>
                    </a:lnTo>
                    <a:lnTo>
                      <a:pt x="2550" y="1030"/>
                    </a:lnTo>
                    <a:lnTo>
                      <a:pt x="2562" y="1073"/>
                    </a:lnTo>
                    <a:lnTo>
                      <a:pt x="2573" y="1115"/>
                    </a:lnTo>
                    <a:lnTo>
                      <a:pt x="2583" y="1156"/>
                    </a:lnTo>
                    <a:lnTo>
                      <a:pt x="2591" y="1196"/>
                    </a:lnTo>
                    <a:lnTo>
                      <a:pt x="2599" y="1233"/>
                    </a:lnTo>
                    <a:lnTo>
                      <a:pt x="2604" y="1271"/>
                    </a:lnTo>
                    <a:lnTo>
                      <a:pt x="2608" y="1305"/>
                    </a:lnTo>
                    <a:lnTo>
                      <a:pt x="2610" y="1336"/>
                    </a:lnTo>
                    <a:lnTo>
                      <a:pt x="2610" y="1365"/>
                    </a:lnTo>
                    <a:lnTo>
                      <a:pt x="2608" y="1392"/>
                    </a:lnTo>
                    <a:lnTo>
                      <a:pt x="2604" y="1415"/>
                    </a:lnTo>
                    <a:lnTo>
                      <a:pt x="2597" y="1433"/>
                    </a:lnTo>
                    <a:lnTo>
                      <a:pt x="2587" y="1450"/>
                    </a:lnTo>
                    <a:lnTo>
                      <a:pt x="2575" y="1461"/>
                    </a:lnTo>
                    <a:lnTo>
                      <a:pt x="2560" y="1468"/>
                    </a:lnTo>
                    <a:lnTo>
                      <a:pt x="2541" y="1471"/>
                    </a:lnTo>
                    <a:lnTo>
                      <a:pt x="69" y="1471"/>
                    </a:lnTo>
                    <a:lnTo>
                      <a:pt x="50" y="1468"/>
                    </a:lnTo>
                    <a:lnTo>
                      <a:pt x="35" y="1461"/>
                    </a:lnTo>
                    <a:lnTo>
                      <a:pt x="23" y="1450"/>
                    </a:lnTo>
                    <a:lnTo>
                      <a:pt x="13" y="1433"/>
                    </a:lnTo>
                    <a:lnTo>
                      <a:pt x="6" y="1415"/>
                    </a:lnTo>
                    <a:lnTo>
                      <a:pt x="2" y="1392"/>
                    </a:lnTo>
                    <a:lnTo>
                      <a:pt x="0" y="1365"/>
                    </a:lnTo>
                    <a:lnTo>
                      <a:pt x="0" y="1336"/>
                    </a:lnTo>
                    <a:lnTo>
                      <a:pt x="2" y="1305"/>
                    </a:lnTo>
                    <a:lnTo>
                      <a:pt x="6" y="1271"/>
                    </a:lnTo>
                    <a:lnTo>
                      <a:pt x="11" y="1233"/>
                    </a:lnTo>
                    <a:lnTo>
                      <a:pt x="19" y="1196"/>
                    </a:lnTo>
                    <a:lnTo>
                      <a:pt x="27" y="1156"/>
                    </a:lnTo>
                    <a:lnTo>
                      <a:pt x="37" y="1115"/>
                    </a:lnTo>
                    <a:lnTo>
                      <a:pt x="48" y="1073"/>
                    </a:lnTo>
                    <a:lnTo>
                      <a:pt x="60" y="1030"/>
                    </a:lnTo>
                    <a:lnTo>
                      <a:pt x="73" y="987"/>
                    </a:lnTo>
                    <a:lnTo>
                      <a:pt x="86" y="943"/>
                    </a:lnTo>
                    <a:lnTo>
                      <a:pt x="100" y="901"/>
                    </a:lnTo>
                    <a:lnTo>
                      <a:pt x="114" y="858"/>
                    </a:lnTo>
                    <a:lnTo>
                      <a:pt x="128" y="816"/>
                    </a:lnTo>
                    <a:lnTo>
                      <a:pt x="142" y="774"/>
                    </a:lnTo>
                    <a:lnTo>
                      <a:pt x="157" y="735"/>
                    </a:lnTo>
                    <a:lnTo>
                      <a:pt x="170" y="696"/>
                    </a:lnTo>
                    <a:lnTo>
                      <a:pt x="184" y="660"/>
                    </a:lnTo>
                    <a:lnTo>
                      <a:pt x="197" y="626"/>
                    </a:lnTo>
                    <a:lnTo>
                      <a:pt x="210" y="594"/>
                    </a:lnTo>
                    <a:lnTo>
                      <a:pt x="220" y="565"/>
                    </a:lnTo>
                    <a:lnTo>
                      <a:pt x="230" y="539"/>
                    </a:lnTo>
                    <a:lnTo>
                      <a:pt x="240" y="516"/>
                    </a:lnTo>
                    <a:lnTo>
                      <a:pt x="248" y="496"/>
                    </a:lnTo>
                    <a:lnTo>
                      <a:pt x="254" y="481"/>
                    </a:lnTo>
                    <a:lnTo>
                      <a:pt x="259" y="470"/>
                    </a:lnTo>
                    <a:lnTo>
                      <a:pt x="262" y="462"/>
                    </a:lnTo>
                    <a:lnTo>
                      <a:pt x="263" y="460"/>
                    </a:lnTo>
                    <a:lnTo>
                      <a:pt x="277" y="435"/>
                    </a:lnTo>
                    <a:lnTo>
                      <a:pt x="294" y="413"/>
                    </a:lnTo>
                    <a:lnTo>
                      <a:pt x="314" y="393"/>
                    </a:lnTo>
                    <a:lnTo>
                      <a:pt x="335" y="376"/>
                    </a:lnTo>
                    <a:lnTo>
                      <a:pt x="358" y="362"/>
                    </a:lnTo>
                    <a:lnTo>
                      <a:pt x="382" y="348"/>
                    </a:lnTo>
                    <a:lnTo>
                      <a:pt x="407" y="338"/>
                    </a:lnTo>
                    <a:lnTo>
                      <a:pt x="797" y="158"/>
                    </a:lnTo>
                    <a:lnTo>
                      <a:pt x="9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9"/>
              <p:cNvSpPr>
                <a:spLocks noEditPoints="1"/>
              </p:cNvSpPr>
              <p:nvPr/>
            </p:nvSpPr>
            <p:spPr bwMode="auto">
              <a:xfrm>
                <a:off x="5283" y="314"/>
                <a:ext cx="369" cy="321"/>
              </a:xfrm>
              <a:custGeom>
                <a:avLst/>
                <a:gdLst>
                  <a:gd name="T0" fmla="*/ 719 w 2214"/>
                  <a:gd name="T1" fmla="*/ 841 h 1927"/>
                  <a:gd name="T2" fmla="*/ 623 w 2214"/>
                  <a:gd name="T3" fmla="*/ 894 h 1927"/>
                  <a:gd name="T4" fmla="*/ 565 w 2214"/>
                  <a:gd name="T5" fmla="*/ 990 h 1927"/>
                  <a:gd name="T6" fmla="*/ 567 w 2214"/>
                  <a:gd name="T7" fmla="*/ 1147 h 1927"/>
                  <a:gd name="T8" fmla="*/ 628 w 2214"/>
                  <a:gd name="T9" fmla="*/ 1369 h 1927"/>
                  <a:gd name="T10" fmla="*/ 732 w 2214"/>
                  <a:gd name="T11" fmla="*/ 1562 h 1927"/>
                  <a:gd name="T12" fmla="*/ 873 w 2214"/>
                  <a:gd name="T13" fmla="*/ 1704 h 1927"/>
                  <a:gd name="T14" fmla="*/ 1047 w 2214"/>
                  <a:gd name="T15" fmla="*/ 1772 h 1927"/>
                  <a:gd name="T16" fmla="*/ 1232 w 2214"/>
                  <a:gd name="T17" fmla="*/ 1743 h 1927"/>
                  <a:gd name="T18" fmla="*/ 1396 w 2214"/>
                  <a:gd name="T19" fmla="*/ 1621 h 1927"/>
                  <a:gd name="T20" fmla="*/ 1526 w 2214"/>
                  <a:gd name="T21" fmla="*/ 1440 h 1927"/>
                  <a:gd name="T22" fmla="*/ 1609 w 2214"/>
                  <a:gd name="T23" fmla="*/ 1237 h 1927"/>
                  <a:gd name="T24" fmla="*/ 1629 w 2214"/>
                  <a:gd name="T25" fmla="*/ 1058 h 1927"/>
                  <a:gd name="T26" fmla="*/ 1594 w 2214"/>
                  <a:gd name="T27" fmla="*/ 974 h 1927"/>
                  <a:gd name="T28" fmla="*/ 1521 w 2214"/>
                  <a:gd name="T29" fmla="*/ 946 h 1927"/>
                  <a:gd name="T30" fmla="*/ 1422 w 2214"/>
                  <a:gd name="T31" fmla="*/ 960 h 1927"/>
                  <a:gd name="T32" fmla="*/ 1308 w 2214"/>
                  <a:gd name="T33" fmla="*/ 999 h 1927"/>
                  <a:gd name="T34" fmla="*/ 1193 w 2214"/>
                  <a:gd name="T35" fmla="*/ 1050 h 1927"/>
                  <a:gd name="T36" fmla="*/ 1088 w 2214"/>
                  <a:gd name="T37" fmla="*/ 1096 h 1927"/>
                  <a:gd name="T38" fmla="*/ 1005 w 2214"/>
                  <a:gd name="T39" fmla="*/ 1123 h 1927"/>
                  <a:gd name="T40" fmla="*/ 959 w 2214"/>
                  <a:gd name="T41" fmla="*/ 1114 h 1927"/>
                  <a:gd name="T42" fmla="*/ 963 w 2214"/>
                  <a:gd name="T43" fmla="*/ 1074 h 1927"/>
                  <a:gd name="T44" fmla="*/ 997 w 2214"/>
                  <a:gd name="T45" fmla="*/ 1010 h 1927"/>
                  <a:gd name="T46" fmla="*/ 1001 w 2214"/>
                  <a:gd name="T47" fmla="*/ 933 h 1927"/>
                  <a:gd name="T48" fmla="*/ 946 w 2214"/>
                  <a:gd name="T49" fmla="*/ 864 h 1927"/>
                  <a:gd name="T50" fmla="*/ 854 w 2214"/>
                  <a:gd name="T51" fmla="*/ 830 h 1927"/>
                  <a:gd name="T52" fmla="*/ 1114 w 2214"/>
                  <a:gd name="T53" fmla="*/ 0 h 1927"/>
                  <a:gd name="T54" fmla="*/ 2197 w 2214"/>
                  <a:gd name="T55" fmla="*/ 397 h 1927"/>
                  <a:gd name="T56" fmla="*/ 2212 w 2214"/>
                  <a:gd name="T57" fmla="*/ 455 h 1927"/>
                  <a:gd name="T58" fmla="*/ 2172 w 2214"/>
                  <a:gd name="T59" fmla="*/ 499 h 1927"/>
                  <a:gd name="T60" fmla="*/ 2150 w 2214"/>
                  <a:gd name="T61" fmla="*/ 774 h 1927"/>
                  <a:gd name="T62" fmla="*/ 2183 w 2214"/>
                  <a:gd name="T63" fmla="*/ 872 h 1927"/>
                  <a:gd name="T64" fmla="*/ 2193 w 2214"/>
                  <a:gd name="T65" fmla="*/ 996 h 1927"/>
                  <a:gd name="T66" fmla="*/ 2180 w 2214"/>
                  <a:gd name="T67" fmla="*/ 1007 h 1927"/>
                  <a:gd name="T68" fmla="*/ 1994 w 2214"/>
                  <a:gd name="T69" fmla="*/ 1005 h 1927"/>
                  <a:gd name="T70" fmla="*/ 1983 w 2214"/>
                  <a:gd name="T71" fmla="*/ 992 h 1927"/>
                  <a:gd name="T72" fmla="*/ 2008 w 2214"/>
                  <a:gd name="T73" fmla="*/ 784 h 1927"/>
                  <a:gd name="T74" fmla="*/ 2044 w 2214"/>
                  <a:gd name="T75" fmla="*/ 544 h 1927"/>
                  <a:gd name="T76" fmla="*/ 1795 w 2214"/>
                  <a:gd name="T77" fmla="*/ 810 h 1927"/>
                  <a:gd name="T78" fmla="*/ 1789 w 2214"/>
                  <a:gd name="T79" fmla="*/ 1095 h 1927"/>
                  <a:gd name="T80" fmla="*/ 1722 w 2214"/>
                  <a:gd name="T81" fmla="*/ 1383 h 1927"/>
                  <a:gd name="T82" fmla="*/ 1604 w 2214"/>
                  <a:gd name="T83" fmla="*/ 1615 h 1927"/>
                  <a:gd name="T84" fmla="*/ 1452 w 2214"/>
                  <a:gd name="T85" fmla="*/ 1785 h 1927"/>
                  <a:gd name="T86" fmla="*/ 1276 w 2214"/>
                  <a:gd name="T87" fmla="*/ 1891 h 1927"/>
                  <a:gd name="T88" fmla="*/ 1095 w 2214"/>
                  <a:gd name="T89" fmla="*/ 1927 h 1927"/>
                  <a:gd name="T90" fmla="*/ 902 w 2214"/>
                  <a:gd name="T91" fmla="*/ 1887 h 1927"/>
                  <a:gd name="T92" fmla="*/ 721 w 2214"/>
                  <a:gd name="T93" fmla="*/ 1771 h 1927"/>
                  <a:gd name="T94" fmla="*/ 564 w 2214"/>
                  <a:gd name="T95" fmla="*/ 1585 h 1927"/>
                  <a:gd name="T96" fmla="*/ 450 w 2214"/>
                  <a:gd name="T97" fmla="*/ 1332 h 1927"/>
                  <a:gd name="T98" fmla="*/ 393 w 2214"/>
                  <a:gd name="T99" fmla="*/ 1019 h 1927"/>
                  <a:gd name="T100" fmla="*/ 402 w 2214"/>
                  <a:gd name="T101" fmla="*/ 746 h 1927"/>
                  <a:gd name="T102" fmla="*/ 28 w 2214"/>
                  <a:gd name="T103" fmla="*/ 491 h 1927"/>
                  <a:gd name="T104" fmla="*/ 0 w 2214"/>
                  <a:gd name="T105" fmla="*/ 440 h 1927"/>
                  <a:gd name="T106" fmla="*/ 28 w 2214"/>
                  <a:gd name="T107" fmla="*/ 388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14" h="1927">
                    <a:moveTo>
                      <a:pt x="800" y="827"/>
                    </a:moveTo>
                    <a:lnTo>
                      <a:pt x="773" y="829"/>
                    </a:lnTo>
                    <a:lnTo>
                      <a:pt x="745" y="833"/>
                    </a:lnTo>
                    <a:lnTo>
                      <a:pt x="719" y="841"/>
                    </a:lnTo>
                    <a:lnTo>
                      <a:pt x="693" y="850"/>
                    </a:lnTo>
                    <a:lnTo>
                      <a:pt x="668" y="861"/>
                    </a:lnTo>
                    <a:lnTo>
                      <a:pt x="645" y="877"/>
                    </a:lnTo>
                    <a:lnTo>
                      <a:pt x="623" y="894"/>
                    </a:lnTo>
                    <a:lnTo>
                      <a:pt x="605" y="913"/>
                    </a:lnTo>
                    <a:lnTo>
                      <a:pt x="589" y="936"/>
                    </a:lnTo>
                    <a:lnTo>
                      <a:pt x="575" y="962"/>
                    </a:lnTo>
                    <a:lnTo>
                      <a:pt x="565" y="990"/>
                    </a:lnTo>
                    <a:lnTo>
                      <a:pt x="559" y="1021"/>
                    </a:lnTo>
                    <a:lnTo>
                      <a:pt x="557" y="1054"/>
                    </a:lnTo>
                    <a:lnTo>
                      <a:pt x="559" y="1090"/>
                    </a:lnTo>
                    <a:lnTo>
                      <a:pt x="567" y="1147"/>
                    </a:lnTo>
                    <a:lnTo>
                      <a:pt x="579" y="1204"/>
                    </a:lnTo>
                    <a:lnTo>
                      <a:pt x="592" y="1260"/>
                    </a:lnTo>
                    <a:lnTo>
                      <a:pt x="610" y="1315"/>
                    </a:lnTo>
                    <a:lnTo>
                      <a:pt x="628" y="1369"/>
                    </a:lnTo>
                    <a:lnTo>
                      <a:pt x="651" y="1420"/>
                    </a:lnTo>
                    <a:lnTo>
                      <a:pt x="675" y="1470"/>
                    </a:lnTo>
                    <a:lnTo>
                      <a:pt x="703" y="1517"/>
                    </a:lnTo>
                    <a:lnTo>
                      <a:pt x="732" y="1562"/>
                    </a:lnTo>
                    <a:lnTo>
                      <a:pt x="764" y="1602"/>
                    </a:lnTo>
                    <a:lnTo>
                      <a:pt x="799" y="1641"/>
                    </a:lnTo>
                    <a:lnTo>
                      <a:pt x="835" y="1674"/>
                    </a:lnTo>
                    <a:lnTo>
                      <a:pt x="873" y="1704"/>
                    </a:lnTo>
                    <a:lnTo>
                      <a:pt x="914" y="1729"/>
                    </a:lnTo>
                    <a:lnTo>
                      <a:pt x="956" y="1749"/>
                    </a:lnTo>
                    <a:lnTo>
                      <a:pt x="1000" y="1763"/>
                    </a:lnTo>
                    <a:lnTo>
                      <a:pt x="1047" y="1772"/>
                    </a:lnTo>
                    <a:lnTo>
                      <a:pt x="1095" y="1776"/>
                    </a:lnTo>
                    <a:lnTo>
                      <a:pt x="1141" y="1772"/>
                    </a:lnTo>
                    <a:lnTo>
                      <a:pt x="1187" y="1761"/>
                    </a:lnTo>
                    <a:lnTo>
                      <a:pt x="1232" y="1743"/>
                    </a:lnTo>
                    <a:lnTo>
                      <a:pt x="1274" y="1721"/>
                    </a:lnTo>
                    <a:lnTo>
                      <a:pt x="1317" y="1692"/>
                    </a:lnTo>
                    <a:lnTo>
                      <a:pt x="1357" y="1658"/>
                    </a:lnTo>
                    <a:lnTo>
                      <a:pt x="1396" y="1621"/>
                    </a:lnTo>
                    <a:lnTo>
                      <a:pt x="1432" y="1580"/>
                    </a:lnTo>
                    <a:lnTo>
                      <a:pt x="1466" y="1535"/>
                    </a:lnTo>
                    <a:lnTo>
                      <a:pt x="1497" y="1488"/>
                    </a:lnTo>
                    <a:lnTo>
                      <a:pt x="1526" y="1440"/>
                    </a:lnTo>
                    <a:lnTo>
                      <a:pt x="1552" y="1390"/>
                    </a:lnTo>
                    <a:lnTo>
                      <a:pt x="1575" y="1338"/>
                    </a:lnTo>
                    <a:lnTo>
                      <a:pt x="1594" y="1287"/>
                    </a:lnTo>
                    <a:lnTo>
                      <a:pt x="1609" y="1237"/>
                    </a:lnTo>
                    <a:lnTo>
                      <a:pt x="1621" y="1186"/>
                    </a:lnTo>
                    <a:lnTo>
                      <a:pt x="1628" y="1137"/>
                    </a:lnTo>
                    <a:lnTo>
                      <a:pt x="1630" y="1090"/>
                    </a:lnTo>
                    <a:lnTo>
                      <a:pt x="1629" y="1058"/>
                    </a:lnTo>
                    <a:lnTo>
                      <a:pt x="1625" y="1031"/>
                    </a:lnTo>
                    <a:lnTo>
                      <a:pt x="1618" y="1009"/>
                    </a:lnTo>
                    <a:lnTo>
                      <a:pt x="1607" y="990"/>
                    </a:lnTo>
                    <a:lnTo>
                      <a:pt x="1594" y="974"/>
                    </a:lnTo>
                    <a:lnTo>
                      <a:pt x="1579" y="963"/>
                    </a:lnTo>
                    <a:lnTo>
                      <a:pt x="1562" y="954"/>
                    </a:lnTo>
                    <a:lnTo>
                      <a:pt x="1542" y="948"/>
                    </a:lnTo>
                    <a:lnTo>
                      <a:pt x="1521" y="946"/>
                    </a:lnTo>
                    <a:lnTo>
                      <a:pt x="1498" y="946"/>
                    </a:lnTo>
                    <a:lnTo>
                      <a:pt x="1473" y="948"/>
                    </a:lnTo>
                    <a:lnTo>
                      <a:pt x="1449" y="954"/>
                    </a:lnTo>
                    <a:lnTo>
                      <a:pt x="1422" y="960"/>
                    </a:lnTo>
                    <a:lnTo>
                      <a:pt x="1395" y="968"/>
                    </a:lnTo>
                    <a:lnTo>
                      <a:pt x="1366" y="978"/>
                    </a:lnTo>
                    <a:lnTo>
                      <a:pt x="1337" y="988"/>
                    </a:lnTo>
                    <a:lnTo>
                      <a:pt x="1308" y="999"/>
                    </a:lnTo>
                    <a:lnTo>
                      <a:pt x="1279" y="1012"/>
                    </a:lnTo>
                    <a:lnTo>
                      <a:pt x="1250" y="1024"/>
                    </a:lnTo>
                    <a:lnTo>
                      <a:pt x="1221" y="1037"/>
                    </a:lnTo>
                    <a:lnTo>
                      <a:pt x="1193" y="1050"/>
                    </a:lnTo>
                    <a:lnTo>
                      <a:pt x="1165" y="1062"/>
                    </a:lnTo>
                    <a:lnTo>
                      <a:pt x="1138" y="1074"/>
                    </a:lnTo>
                    <a:lnTo>
                      <a:pt x="1112" y="1085"/>
                    </a:lnTo>
                    <a:lnTo>
                      <a:pt x="1088" y="1096"/>
                    </a:lnTo>
                    <a:lnTo>
                      <a:pt x="1064" y="1105"/>
                    </a:lnTo>
                    <a:lnTo>
                      <a:pt x="1044" y="1112"/>
                    </a:lnTo>
                    <a:lnTo>
                      <a:pt x="1023" y="1118"/>
                    </a:lnTo>
                    <a:lnTo>
                      <a:pt x="1005" y="1123"/>
                    </a:lnTo>
                    <a:lnTo>
                      <a:pt x="990" y="1125"/>
                    </a:lnTo>
                    <a:lnTo>
                      <a:pt x="977" y="1124"/>
                    </a:lnTo>
                    <a:lnTo>
                      <a:pt x="966" y="1121"/>
                    </a:lnTo>
                    <a:lnTo>
                      <a:pt x="959" y="1114"/>
                    </a:lnTo>
                    <a:lnTo>
                      <a:pt x="953" y="1106"/>
                    </a:lnTo>
                    <a:lnTo>
                      <a:pt x="953" y="1097"/>
                    </a:lnTo>
                    <a:lnTo>
                      <a:pt x="956" y="1086"/>
                    </a:lnTo>
                    <a:lnTo>
                      <a:pt x="963" y="1074"/>
                    </a:lnTo>
                    <a:lnTo>
                      <a:pt x="971" y="1059"/>
                    </a:lnTo>
                    <a:lnTo>
                      <a:pt x="980" y="1044"/>
                    </a:lnTo>
                    <a:lnTo>
                      <a:pt x="989" y="1027"/>
                    </a:lnTo>
                    <a:lnTo>
                      <a:pt x="997" y="1010"/>
                    </a:lnTo>
                    <a:lnTo>
                      <a:pt x="1003" y="992"/>
                    </a:lnTo>
                    <a:lnTo>
                      <a:pt x="1007" y="973"/>
                    </a:lnTo>
                    <a:lnTo>
                      <a:pt x="1006" y="956"/>
                    </a:lnTo>
                    <a:lnTo>
                      <a:pt x="1001" y="933"/>
                    </a:lnTo>
                    <a:lnTo>
                      <a:pt x="993" y="912"/>
                    </a:lnTo>
                    <a:lnTo>
                      <a:pt x="980" y="895"/>
                    </a:lnTo>
                    <a:lnTo>
                      <a:pt x="965" y="878"/>
                    </a:lnTo>
                    <a:lnTo>
                      <a:pt x="946" y="864"/>
                    </a:lnTo>
                    <a:lnTo>
                      <a:pt x="925" y="852"/>
                    </a:lnTo>
                    <a:lnTo>
                      <a:pt x="904" y="843"/>
                    </a:lnTo>
                    <a:lnTo>
                      <a:pt x="879" y="836"/>
                    </a:lnTo>
                    <a:lnTo>
                      <a:pt x="854" y="830"/>
                    </a:lnTo>
                    <a:lnTo>
                      <a:pt x="827" y="827"/>
                    </a:lnTo>
                    <a:lnTo>
                      <a:pt x="800" y="827"/>
                    </a:lnTo>
                    <a:close/>
                    <a:moveTo>
                      <a:pt x="1100" y="0"/>
                    </a:moveTo>
                    <a:lnTo>
                      <a:pt x="1114" y="0"/>
                    </a:lnTo>
                    <a:lnTo>
                      <a:pt x="1129" y="4"/>
                    </a:lnTo>
                    <a:lnTo>
                      <a:pt x="2172" y="381"/>
                    </a:lnTo>
                    <a:lnTo>
                      <a:pt x="2186" y="388"/>
                    </a:lnTo>
                    <a:lnTo>
                      <a:pt x="2197" y="397"/>
                    </a:lnTo>
                    <a:lnTo>
                      <a:pt x="2205" y="410"/>
                    </a:lnTo>
                    <a:lnTo>
                      <a:pt x="2212" y="424"/>
                    </a:lnTo>
                    <a:lnTo>
                      <a:pt x="2214" y="440"/>
                    </a:lnTo>
                    <a:lnTo>
                      <a:pt x="2212" y="455"/>
                    </a:lnTo>
                    <a:lnTo>
                      <a:pt x="2205" y="470"/>
                    </a:lnTo>
                    <a:lnTo>
                      <a:pt x="2197" y="481"/>
                    </a:lnTo>
                    <a:lnTo>
                      <a:pt x="2186" y="491"/>
                    </a:lnTo>
                    <a:lnTo>
                      <a:pt x="2172" y="499"/>
                    </a:lnTo>
                    <a:lnTo>
                      <a:pt x="2142" y="509"/>
                    </a:lnTo>
                    <a:lnTo>
                      <a:pt x="2134" y="512"/>
                    </a:lnTo>
                    <a:lnTo>
                      <a:pt x="2133" y="774"/>
                    </a:lnTo>
                    <a:lnTo>
                      <a:pt x="2150" y="774"/>
                    </a:lnTo>
                    <a:lnTo>
                      <a:pt x="2161" y="776"/>
                    </a:lnTo>
                    <a:lnTo>
                      <a:pt x="2169" y="784"/>
                    </a:lnTo>
                    <a:lnTo>
                      <a:pt x="2173" y="794"/>
                    </a:lnTo>
                    <a:lnTo>
                      <a:pt x="2183" y="872"/>
                    </a:lnTo>
                    <a:lnTo>
                      <a:pt x="2196" y="984"/>
                    </a:lnTo>
                    <a:lnTo>
                      <a:pt x="2196" y="988"/>
                    </a:lnTo>
                    <a:lnTo>
                      <a:pt x="2195" y="992"/>
                    </a:lnTo>
                    <a:lnTo>
                      <a:pt x="2193" y="996"/>
                    </a:lnTo>
                    <a:lnTo>
                      <a:pt x="2191" y="1000"/>
                    </a:lnTo>
                    <a:lnTo>
                      <a:pt x="2188" y="1003"/>
                    </a:lnTo>
                    <a:lnTo>
                      <a:pt x="2185" y="1005"/>
                    </a:lnTo>
                    <a:lnTo>
                      <a:pt x="2180" y="1007"/>
                    </a:lnTo>
                    <a:lnTo>
                      <a:pt x="2176" y="1008"/>
                    </a:lnTo>
                    <a:lnTo>
                      <a:pt x="2002" y="1008"/>
                    </a:lnTo>
                    <a:lnTo>
                      <a:pt x="1998" y="1008"/>
                    </a:lnTo>
                    <a:lnTo>
                      <a:pt x="1994" y="1005"/>
                    </a:lnTo>
                    <a:lnTo>
                      <a:pt x="1990" y="1003"/>
                    </a:lnTo>
                    <a:lnTo>
                      <a:pt x="1987" y="1000"/>
                    </a:lnTo>
                    <a:lnTo>
                      <a:pt x="1984" y="996"/>
                    </a:lnTo>
                    <a:lnTo>
                      <a:pt x="1983" y="992"/>
                    </a:lnTo>
                    <a:lnTo>
                      <a:pt x="1982" y="988"/>
                    </a:lnTo>
                    <a:lnTo>
                      <a:pt x="1982" y="984"/>
                    </a:lnTo>
                    <a:lnTo>
                      <a:pt x="2004" y="794"/>
                    </a:lnTo>
                    <a:lnTo>
                      <a:pt x="2008" y="784"/>
                    </a:lnTo>
                    <a:lnTo>
                      <a:pt x="2016" y="776"/>
                    </a:lnTo>
                    <a:lnTo>
                      <a:pt x="2028" y="774"/>
                    </a:lnTo>
                    <a:lnTo>
                      <a:pt x="2044" y="774"/>
                    </a:lnTo>
                    <a:lnTo>
                      <a:pt x="2044" y="544"/>
                    </a:lnTo>
                    <a:lnTo>
                      <a:pt x="1764" y="646"/>
                    </a:lnTo>
                    <a:lnTo>
                      <a:pt x="1778" y="698"/>
                    </a:lnTo>
                    <a:lnTo>
                      <a:pt x="1788" y="752"/>
                    </a:lnTo>
                    <a:lnTo>
                      <a:pt x="1795" y="810"/>
                    </a:lnTo>
                    <a:lnTo>
                      <a:pt x="1799" y="869"/>
                    </a:lnTo>
                    <a:lnTo>
                      <a:pt x="1799" y="931"/>
                    </a:lnTo>
                    <a:lnTo>
                      <a:pt x="1796" y="1015"/>
                    </a:lnTo>
                    <a:lnTo>
                      <a:pt x="1789" y="1095"/>
                    </a:lnTo>
                    <a:lnTo>
                      <a:pt x="1778" y="1172"/>
                    </a:lnTo>
                    <a:lnTo>
                      <a:pt x="1763" y="1246"/>
                    </a:lnTo>
                    <a:lnTo>
                      <a:pt x="1744" y="1316"/>
                    </a:lnTo>
                    <a:lnTo>
                      <a:pt x="1722" y="1383"/>
                    </a:lnTo>
                    <a:lnTo>
                      <a:pt x="1697" y="1446"/>
                    </a:lnTo>
                    <a:lnTo>
                      <a:pt x="1669" y="1506"/>
                    </a:lnTo>
                    <a:lnTo>
                      <a:pt x="1638" y="1562"/>
                    </a:lnTo>
                    <a:lnTo>
                      <a:pt x="1604" y="1615"/>
                    </a:lnTo>
                    <a:lnTo>
                      <a:pt x="1569" y="1664"/>
                    </a:lnTo>
                    <a:lnTo>
                      <a:pt x="1532" y="1708"/>
                    </a:lnTo>
                    <a:lnTo>
                      <a:pt x="1492" y="1749"/>
                    </a:lnTo>
                    <a:lnTo>
                      <a:pt x="1452" y="1785"/>
                    </a:lnTo>
                    <a:lnTo>
                      <a:pt x="1409" y="1818"/>
                    </a:lnTo>
                    <a:lnTo>
                      <a:pt x="1366" y="1847"/>
                    </a:lnTo>
                    <a:lnTo>
                      <a:pt x="1322" y="1871"/>
                    </a:lnTo>
                    <a:lnTo>
                      <a:pt x="1276" y="1891"/>
                    </a:lnTo>
                    <a:lnTo>
                      <a:pt x="1232" y="1907"/>
                    </a:lnTo>
                    <a:lnTo>
                      <a:pt x="1186" y="1917"/>
                    </a:lnTo>
                    <a:lnTo>
                      <a:pt x="1140" y="1925"/>
                    </a:lnTo>
                    <a:lnTo>
                      <a:pt x="1095" y="1927"/>
                    </a:lnTo>
                    <a:lnTo>
                      <a:pt x="1047" y="1925"/>
                    </a:lnTo>
                    <a:lnTo>
                      <a:pt x="998" y="1917"/>
                    </a:lnTo>
                    <a:lnTo>
                      <a:pt x="950" y="1905"/>
                    </a:lnTo>
                    <a:lnTo>
                      <a:pt x="902" y="1887"/>
                    </a:lnTo>
                    <a:lnTo>
                      <a:pt x="856" y="1866"/>
                    </a:lnTo>
                    <a:lnTo>
                      <a:pt x="809" y="1839"/>
                    </a:lnTo>
                    <a:lnTo>
                      <a:pt x="764" y="1808"/>
                    </a:lnTo>
                    <a:lnTo>
                      <a:pt x="721" y="1771"/>
                    </a:lnTo>
                    <a:lnTo>
                      <a:pt x="678" y="1732"/>
                    </a:lnTo>
                    <a:lnTo>
                      <a:pt x="638" y="1687"/>
                    </a:lnTo>
                    <a:lnTo>
                      <a:pt x="600" y="1638"/>
                    </a:lnTo>
                    <a:lnTo>
                      <a:pt x="564" y="1585"/>
                    </a:lnTo>
                    <a:lnTo>
                      <a:pt x="531" y="1528"/>
                    </a:lnTo>
                    <a:lnTo>
                      <a:pt x="501" y="1467"/>
                    </a:lnTo>
                    <a:lnTo>
                      <a:pt x="474" y="1401"/>
                    </a:lnTo>
                    <a:lnTo>
                      <a:pt x="450" y="1332"/>
                    </a:lnTo>
                    <a:lnTo>
                      <a:pt x="429" y="1259"/>
                    </a:lnTo>
                    <a:lnTo>
                      <a:pt x="413" y="1183"/>
                    </a:lnTo>
                    <a:lnTo>
                      <a:pt x="401" y="1103"/>
                    </a:lnTo>
                    <a:lnTo>
                      <a:pt x="393" y="1019"/>
                    </a:lnTo>
                    <a:lnTo>
                      <a:pt x="390" y="931"/>
                    </a:lnTo>
                    <a:lnTo>
                      <a:pt x="391" y="867"/>
                    </a:lnTo>
                    <a:lnTo>
                      <a:pt x="395" y="805"/>
                    </a:lnTo>
                    <a:lnTo>
                      <a:pt x="402" y="746"/>
                    </a:lnTo>
                    <a:lnTo>
                      <a:pt x="413" y="690"/>
                    </a:lnTo>
                    <a:lnTo>
                      <a:pt x="428" y="638"/>
                    </a:lnTo>
                    <a:lnTo>
                      <a:pt x="42" y="499"/>
                    </a:lnTo>
                    <a:lnTo>
                      <a:pt x="28" y="491"/>
                    </a:lnTo>
                    <a:lnTo>
                      <a:pt x="17" y="481"/>
                    </a:lnTo>
                    <a:lnTo>
                      <a:pt x="8" y="470"/>
                    </a:lnTo>
                    <a:lnTo>
                      <a:pt x="2" y="455"/>
                    </a:lnTo>
                    <a:lnTo>
                      <a:pt x="0" y="440"/>
                    </a:lnTo>
                    <a:lnTo>
                      <a:pt x="2" y="424"/>
                    </a:lnTo>
                    <a:lnTo>
                      <a:pt x="8" y="410"/>
                    </a:lnTo>
                    <a:lnTo>
                      <a:pt x="17" y="397"/>
                    </a:lnTo>
                    <a:lnTo>
                      <a:pt x="28" y="388"/>
                    </a:lnTo>
                    <a:lnTo>
                      <a:pt x="42" y="381"/>
                    </a:lnTo>
                    <a:lnTo>
                      <a:pt x="1085" y="4"/>
                    </a:lnTo>
                    <a:lnTo>
                      <a:pt x="11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" name="Freeform 24"/>
            <p:cNvSpPr>
              <a:spLocks noEditPoints="1"/>
            </p:cNvSpPr>
            <p:nvPr/>
          </p:nvSpPr>
          <p:spPr bwMode="auto">
            <a:xfrm>
              <a:off x="6117027" y="1371984"/>
              <a:ext cx="512763" cy="617538"/>
            </a:xfrm>
            <a:custGeom>
              <a:avLst/>
              <a:gdLst>
                <a:gd name="T0" fmla="*/ 1506 w 2908"/>
                <a:gd name="T1" fmla="*/ 1026 h 3503"/>
                <a:gd name="T2" fmla="*/ 1259 w 2908"/>
                <a:gd name="T3" fmla="*/ 1109 h 3503"/>
                <a:gd name="T4" fmla="*/ 984 w 2908"/>
                <a:gd name="T5" fmla="*/ 1153 h 3503"/>
                <a:gd name="T6" fmla="*/ 817 w 2908"/>
                <a:gd name="T7" fmla="*/ 1171 h 3503"/>
                <a:gd name="T8" fmla="*/ 838 w 2908"/>
                <a:gd name="T9" fmla="*/ 1293 h 3503"/>
                <a:gd name="T10" fmla="*/ 864 w 2908"/>
                <a:gd name="T11" fmla="*/ 1397 h 3503"/>
                <a:gd name="T12" fmla="*/ 954 w 2908"/>
                <a:gd name="T13" fmla="*/ 1630 h 3503"/>
                <a:gd name="T14" fmla="*/ 1132 w 2908"/>
                <a:gd name="T15" fmla="*/ 1868 h 3503"/>
                <a:gd name="T16" fmla="*/ 1033 w 2908"/>
                <a:gd name="T17" fmla="*/ 2191 h 3503"/>
                <a:gd name="T18" fmla="*/ 1144 w 2908"/>
                <a:gd name="T19" fmla="*/ 2249 h 3503"/>
                <a:gd name="T20" fmla="*/ 1311 w 2908"/>
                <a:gd name="T21" fmla="*/ 2400 h 3503"/>
                <a:gd name="T22" fmla="*/ 1441 w 2908"/>
                <a:gd name="T23" fmla="*/ 2669 h 3503"/>
                <a:gd name="T24" fmla="*/ 1482 w 2908"/>
                <a:gd name="T25" fmla="*/ 2615 h 3503"/>
                <a:gd name="T26" fmla="*/ 1624 w 2908"/>
                <a:gd name="T27" fmla="*/ 2368 h 3503"/>
                <a:gd name="T28" fmla="*/ 1788 w 2908"/>
                <a:gd name="T29" fmla="*/ 2233 h 3503"/>
                <a:gd name="T30" fmla="*/ 1882 w 2908"/>
                <a:gd name="T31" fmla="*/ 2187 h 3503"/>
                <a:gd name="T32" fmla="*/ 1800 w 2908"/>
                <a:gd name="T33" fmla="*/ 1831 h 3503"/>
                <a:gd name="T34" fmla="*/ 1962 w 2908"/>
                <a:gd name="T35" fmla="*/ 1586 h 3503"/>
                <a:gd name="T36" fmla="*/ 2047 w 2908"/>
                <a:gd name="T37" fmla="*/ 1368 h 3503"/>
                <a:gd name="T38" fmla="*/ 2046 w 2908"/>
                <a:gd name="T39" fmla="*/ 1288 h 3503"/>
                <a:gd name="T40" fmla="*/ 1863 w 2908"/>
                <a:gd name="T41" fmla="*/ 1178 h 3503"/>
                <a:gd name="T42" fmla="*/ 1678 w 2908"/>
                <a:gd name="T43" fmla="*/ 1010 h 3503"/>
                <a:gd name="T44" fmla="*/ 1461 w 2908"/>
                <a:gd name="T45" fmla="*/ 0 h 3503"/>
                <a:gd name="T46" fmla="*/ 2638 w 2908"/>
                <a:gd name="T47" fmla="*/ 457 h 3503"/>
                <a:gd name="T48" fmla="*/ 2595 w 2908"/>
                <a:gd name="T49" fmla="*/ 537 h 3503"/>
                <a:gd name="T50" fmla="*/ 2589 w 2908"/>
                <a:gd name="T51" fmla="*/ 840 h 3503"/>
                <a:gd name="T52" fmla="*/ 2617 w 2908"/>
                <a:gd name="T53" fmla="*/ 1076 h 3503"/>
                <a:gd name="T54" fmla="*/ 2409 w 2908"/>
                <a:gd name="T55" fmla="*/ 1085 h 3503"/>
                <a:gd name="T56" fmla="*/ 2416 w 2908"/>
                <a:gd name="T57" fmla="*/ 854 h 3503"/>
                <a:gd name="T58" fmla="*/ 2459 w 2908"/>
                <a:gd name="T59" fmla="*/ 587 h 3503"/>
                <a:gd name="T60" fmla="*/ 2239 w 2908"/>
                <a:gd name="T61" fmla="*/ 1027 h 3503"/>
                <a:gd name="T62" fmla="*/ 2239 w 2908"/>
                <a:gd name="T63" fmla="*/ 1212 h 3503"/>
                <a:gd name="T64" fmla="*/ 2239 w 2908"/>
                <a:gd name="T65" fmla="*/ 1542 h 3503"/>
                <a:gd name="T66" fmla="*/ 2240 w 2908"/>
                <a:gd name="T67" fmla="*/ 1876 h 3503"/>
                <a:gd name="T68" fmla="*/ 2455 w 2908"/>
                <a:gd name="T69" fmla="*/ 2154 h 3503"/>
                <a:gd name="T70" fmla="*/ 2601 w 2908"/>
                <a:gd name="T71" fmla="*/ 2263 h 3503"/>
                <a:gd name="T72" fmla="*/ 2638 w 2908"/>
                <a:gd name="T73" fmla="*/ 2352 h 3503"/>
                <a:gd name="T74" fmla="*/ 2709 w 2908"/>
                <a:gd name="T75" fmla="*/ 2549 h 3503"/>
                <a:gd name="T76" fmla="*/ 2798 w 2908"/>
                <a:gd name="T77" fmla="*/ 2824 h 3503"/>
                <a:gd name="T78" fmla="*/ 2875 w 2908"/>
                <a:gd name="T79" fmla="*/ 3114 h 3503"/>
                <a:gd name="T80" fmla="*/ 2908 w 2908"/>
                <a:gd name="T81" fmla="*/ 3358 h 3503"/>
                <a:gd name="T82" fmla="*/ 2880 w 2908"/>
                <a:gd name="T83" fmla="*/ 3481 h 3503"/>
                <a:gd name="T84" fmla="*/ 41 w 2908"/>
                <a:gd name="T85" fmla="*/ 3494 h 3503"/>
                <a:gd name="T86" fmla="*/ 0 w 2908"/>
                <a:gd name="T87" fmla="*/ 3358 h 3503"/>
                <a:gd name="T88" fmla="*/ 33 w 2908"/>
                <a:gd name="T89" fmla="*/ 3114 h 3503"/>
                <a:gd name="T90" fmla="*/ 109 w 2908"/>
                <a:gd name="T91" fmla="*/ 2824 h 3503"/>
                <a:gd name="T92" fmla="*/ 199 w 2908"/>
                <a:gd name="T93" fmla="*/ 2549 h 3503"/>
                <a:gd name="T94" fmla="*/ 270 w 2908"/>
                <a:gd name="T95" fmla="*/ 2352 h 3503"/>
                <a:gd name="T96" fmla="*/ 308 w 2908"/>
                <a:gd name="T97" fmla="*/ 2263 h 3503"/>
                <a:gd name="T98" fmla="*/ 453 w 2908"/>
                <a:gd name="T99" fmla="*/ 2154 h 3503"/>
                <a:gd name="T100" fmla="*/ 699 w 2908"/>
                <a:gd name="T101" fmla="*/ 747 h 3503"/>
                <a:gd name="T102" fmla="*/ 270 w 2908"/>
                <a:gd name="T103" fmla="*/ 490 h 3503"/>
                <a:gd name="T104" fmla="*/ 313 w 2908"/>
                <a:gd name="T105" fmla="*/ 410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08" h="3503">
                  <a:moveTo>
                    <a:pt x="1606" y="917"/>
                  </a:moveTo>
                  <a:lnTo>
                    <a:pt x="1596" y="943"/>
                  </a:lnTo>
                  <a:lnTo>
                    <a:pt x="1582" y="966"/>
                  </a:lnTo>
                  <a:lnTo>
                    <a:pt x="1561" y="988"/>
                  </a:lnTo>
                  <a:lnTo>
                    <a:pt x="1536" y="1008"/>
                  </a:lnTo>
                  <a:lnTo>
                    <a:pt x="1506" y="1026"/>
                  </a:lnTo>
                  <a:lnTo>
                    <a:pt x="1471" y="1043"/>
                  </a:lnTo>
                  <a:lnTo>
                    <a:pt x="1434" y="1059"/>
                  </a:lnTo>
                  <a:lnTo>
                    <a:pt x="1393" y="1074"/>
                  </a:lnTo>
                  <a:lnTo>
                    <a:pt x="1350" y="1087"/>
                  </a:lnTo>
                  <a:lnTo>
                    <a:pt x="1305" y="1099"/>
                  </a:lnTo>
                  <a:lnTo>
                    <a:pt x="1259" y="1109"/>
                  </a:lnTo>
                  <a:lnTo>
                    <a:pt x="1211" y="1120"/>
                  </a:lnTo>
                  <a:lnTo>
                    <a:pt x="1165" y="1129"/>
                  </a:lnTo>
                  <a:lnTo>
                    <a:pt x="1118" y="1136"/>
                  </a:lnTo>
                  <a:lnTo>
                    <a:pt x="1071" y="1142"/>
                  </a:lnTo>
                  <a:lnTo>
                    <a:pt x="1026" y="1149"/>
                  </a:lnTo>
                  <a:lnTo>
                    <a:pt x="984" y="1153"/>
                  </a:lnTo>
                  <a:lnTo>
                    <a:pt x="943" y="1157"/>
                  </a:lnTo>
                  <a:lnTo>
                    <a:pt x="906" y="1162"/>
                  </a:lnTo>
                  <a:lnTo>
                    <a:pt x="872" y="1165"/>
                  </a:lnTo>
                  <a:lnTo>
                    <a:pt x="842" y="1167"/>
                  </a:lnTo>
                  <a:lnTo>
                    <a:pt x="817" y="1168"/>
                  </a:lnTo>
                  <a:lnTo>
                    <a:pt x="817" y="1171"/>
                  </a:lnTo>
                  <a:lnTo>
                    <a:pt x="818" y="1180"/>
                  </a:lnTo>
                  <a:lnTo>
                    <a:pt x="819" y="1195"/>
                  </a:lnTo>
                  <a:lnTo>
                    <a:pt x="822" y="1213"/>
                  </a:lnTo>
                  <a:lnTo>
                    <a:pt x="825" y="1236"/>
                  </a:lnTo>
                  <a:lnTo>
                    <a:pt x="831" y="1263"/>
                  </a:lnTo>
                  <a:lnTo>
                    <a:pt x="838" y="1293"/>
                  </a:lnTo>
                  <a:lnTo>
                    <a:pt x="839" y="1296"/>
                  </a:lnTo>
                  <a:lnTo>
                    <a:pt x="840" y="1306"/>
                  </a:lnTo>
                  <a:lnTo>
                    <a:pt x="844" y="1322"/>
                  </a:lnTo>
                  <a:lnTo>
                    <a:pt x="849" y="1342"/>
                  </a:lnTo>
                  <a:lnTo>
                    <a:pt x="855" y="1367"/>
                  </a:lnTo>
                  <a:lnTo>
                    <a:pt x="864" y="1397"/>
                  </a:lnTo>
                  <a:lnTo>
                    <a:pt x="873" y="1430"/>
                  </a:lnTo>
                  <a:lnTo>
                    <a:pt x="885" y="1467"/>
                  </a:lnTo>
                  <a:lnTo>
                    <a:pt x="899" y="1505"/>
                  </a:lnTo>
                  <a:lnTo>
                    <a:pt x="915" y="1545"/>
                  </a:lnTo>
                  <a:lnTo>
                    <a:pt x="934" y="1587"/>
                  </a:lnTo>
                  <a:lnTo>
                    <a:pt x="954" y="1630"/>
                  </a:lnTo>
                  <a:lnTo>
                    <a:pt x="977" y="1672"/>
                  </a:lnTo>
                  <a:lnTo>
                    <a:pt x="1002" y="1714"/>
                  </a:lnTo>
                  <a:lnTo>
                    <a:pt x="1031" y="1756"/>
                  </a:lnTo>
                  <a:lnTo>
                    <a:pt x="1061" y="1795"/>
                  </a:lnTo>
                  <a:lnTo>
                    <a:pt x="1096" y="1832"/>
                  </a:lnTo>
                  <a:lnTo>
                    <a:pt x="1132" y="1868"/>
                  </a:lnTo>
                  <a:lnTo>
                    <a:pt x="1171" y="1900"/>
                  </a:lnTo>
                  <a:lnTo>
                    <a:pt x="1214" y="1928"/>
                  </a:lnTo>
                  <a:lnTo>
                    <a:pt x="1259" y="1952"/>
                  </a:lnTo>
                  <a:lnTo>
                    <a:pt x="1023" y="2186"/>
                  </a:lnTo>
                  <a:lnTo>
                    <a:pt x="1026" y="2187"/>
                  </a:lnTo>
                  <a:lnTo>
                    <a:pt x="1033" y="2191"/>
                  </a:lnTo>
                  <a:lnTo>
                    <a:pt x="1043" y="2195"/>
                  </a:lnTo>
                  <a:lnTo>
                    <a:pt x="1058" y="2201"/>
                  </a:lnTo>
                  <a:lnTo>
                    <a:pt x="1076" y="2210"/>
                  </a:lnTo>
                  <a:lnTo>
                    <a:pt x="1097" y="2221"/>
                  </a:lnTo>
                  <a:lnTo>
                    <a:pt x="1120" y="2233"/>
                  </a:lnTo>
                  <a:lnTo>
                    <a:pt x="1144" y="2249"/>
                  </a:lnTo>
                  <a:lnTo>
                    <a:pt x="1171" y="2267"/>
                  </a:lnTo>
                  <a:lnTo>
                    <a:pt x="1199" y="2288"/>
                  </a:lnTo>
                  <a:lnTo>
                    <a:pt x="1226" y="2311"/>
                  </a:lnTo>
                  <a:lnTo>
                    <a:pt x="1255" y="2338"/>
                  </a:lnTo>
                  <a:lnTo>
                    <a:pt x="1284" y="2368"/>
                  </a:lnTo>
                  <a:lnTo>
                    <a:pt x="1311" y="2400"/>
                  </a:lnTo>
                  <a:lnTo>
                    <a:pt x="1338" y="2436"/>
                  </a:lnTo>
                  <a:lnTo>
                    <a:pt x="1364" y="2475"/>
                  </a:lnTo>
                  <a:lnTo>
                    <a:pt x="1387" y="2518"/>
                  </a:lnTo>
                  <a:lnTo>
                    <a:pt x="1408" y="2565"/>
                  </a:lnTo>
                  <a:lnTo>
                    <a:pt x="1426" y="2615"/>
                  </a:lnTo>
                  <a:lnTo>
                    <a:pt x="1441" y="2669"/>
                  </a:lnTo>
                  <a:lnTo>
                    <a:pt x="1453" y="2727"/>
                  </a:lnTo>
                  <a:lnTo>
                    <a:pt x="1453" y="2728"/>
                  </a:lnTo>
                  <a:lnTo>
                    <a:pt x="1454" y="2728"/>
                  </a:lnTo>
                  <a:lnTo>
                    <a:pt x="1454" y="2727"/>
                  </a:lnTo>
                  <a:lnTo>
                    <a:pt x="1467" y="2669"/>
                  </a:lnTo>
                  <a:lnTo>
                    <a:pt x="1482" y="2615"/>
                  </a:lnTo>
                  <a:lnTo>
                    <a:pt x="1500" y="2565"/>
                  </a:lnTo>
                  <a:lnTo>
                    <a:pt x="1521" y="2518"/>
                  </a:lnTo>
                  <a:lnTo>
                    <a:pt x="1544" y="2475"/>
                  </a:lnTo>
                  <a:lnTo>
                    <a:pt x="1570" y="2436"/>
                  </a:lnTo>
                  <a:lnTo>
                    <a:pt x="1596" y="2400"/>
                  </a:lnTo>
                  <a:lnTo>
                    <a:pt x="1624" y="2368"/>
                  </a:lnTo>
                  <a:lnTo>
                    <a:pt x="1653" y="2338"/>
                  </a:lnTo>
                  <a:lnTo>
                    <a:pt x="1682" y="2311"/>
                  </a:lnTo>
                  <a:lnTo>
                    <a:pt x="1709" y="2288"/>
                  </a:lnTo>
                  <a:lnTo>
                    <a:pt x="1737" y="2267"/>
                  </a:lnTo>
                  <a:lnTo>
                    <a:pt x="1763" y="2249"/>
                  </a:lnTo>
                  <a:lnTo>
                    <a:pt x="1788" y="2233"/>
                  </a:lnTo>
                  <a:lnTo>
                    <a:pt x="1811" y="2221"/>
                  </a:lnTo>
                  <a:lnTo>
                    <a:pt x="1832" y="2210"/>
                  </a:lnTo>
                  <a:lnTo>
                    <a:pt x="1850" y="2201"/>
                  </a:lnTo>
                  <a:lnTo>
                    <a:pt x="1865" y="2195"/>
                  </a:lnTo>
                  <a:lnTo>
                    <a:pt x="1875" y="2191"/>
                  </a:lnTo>
                  <a:lnTo>
                    <a:pt x="1882" y="2187"/>
                  </a:lnTo>
                  <a:lnTo>
                    <a:pt x="1885" y="2186"/>
                  </a:lnTo>
                  <a:lnTo>
                    <a:pt x="1642" y="1951"/>
                  </a:lnTo>
                  <a:lnTo>
                    <a:pt x="1686" y="1927"/>
                  </a:lnTo>
                  <a:lnTo>
                    <a:pt x="1726" y="1898"/>
                  </a:lnTo>
                  <a:lnTo>
                    <a:pt x="1765" y="1866"/>
                  </a:lnTo>
                  <a:lnTo>
                    <a:pt x="1800" y="1831"/>
                  </a:lnTo>
                  <a:lnTo>
                    <a:pt x="1833" y="1794"/>
                  </a:lnTo>
                  <a:lnTo>
                    <a:pt x="1863" y="1753"/>
                  </a:lnTo>
                  <a:lnTo>
                    <a:pt x="1891" y="1713"/>
                  </a:lnTo>
                  <a:lnTo>
                    <a:pt x="1918" y="1670"/>
                  </a:lnTo>
                  <a:lnTo>
                    <a:pt x="1941" y="1628"/>
                  </a:lnTo>
                  <a:lnTo>
                    <a:pt x="1962" y="1586"/>
                  </a:lnTo>
                  <a:lnTo>
                    <a:pt x="1982" y="1544"/>
                  </a:lnTo>
                  <a:lnTo>
                    <a:pt x="1999" y="1504"/>
                  </a:lnTo>
                  <a:lnTo>
                    <a:pt x="2015" y="1467"/>
                  </a:lnTo>
                  <a:lnTo>
                    <a:pt x="2027" y="1430"/>
                  </a:lnTo>
                  <a:lnTo>
                    <a:pt x="2039" y="1397"/>
                  </a:lnTo>
                  <a:lnTo>
                    <a:pt x="2047" y="1368"/>
                  </a:lnTo>
                  <a:lnTo>
                    <a:pt x="2055" y="1343"/>
                  </a:lnTo>
                  <a:lnTo>
                    <a:pt x="2061" y="1323"/>
                  </a:lnTo>
                  <a:lnTo>
                    <a:pt x="2066" y="1307"/>
                  </a:lnTo>
                  <a:lnTo>
                    <a:pt x="2068" y="1297"/>
                  </a:lnTo>
                  <a:lnTo>
                    <a:pt x="2069" y="1294"/>
                  </a:lnTo>
                  <a:lnTo>
                    <a:pt x="2046" y="1288"/>
                  </a:lnTo>
                  <a:lnTo>
                    <a:pt x="2021" y="1278"/>
                  </a:lnTo>
                  <a:lnTo>
                    <a:pt x="1992" y="1264"/>
                  </a:lnTo>
                  <a:lnTo>
                    <a:pt x="1962" y="1246"/>
                  </a:lnTo>
                  <a:lnTo>
                    <a:pt x="1930" y="1226"/>
                  </a:lnTo>
                  <a:lnTo>
                    <a:pt x="1898" y="1202"/>
                  </a:lnTo>
                  <a:lnTo>
                    <a:pt x="1863" y="1178"/>
                  </a:lnTo>
                  <a:lnTo>
                    <a:pt x="1831" y="1151"/>
                  </a:lnTo>
                  <a:lnTo>
                    <a:pt x="1796" y="1123"/>
                  </a:lnTo>
                  <a:lnTo>
                    <a:pt x="1765" y="1094"/>
                  </a:lnTo>
                  <a:lnTo>
                    <a:pt x="1734" y="1066"/>
                  </a:lnTo>
                  <a:lnTo>
                    <a:pt x="1705" y="1038"/>
                  </a:lnTo>
                  <a:lnTo>
                    <a:pt x="1678" y="1010"/>
                  </a:lnTo>
                  <a:lnTo>
                    <a:pt x="1654" y="984"/>
                  </a:lnTo>
                  <a:lnTo>
                    <a:pt x="1634" y="959"/>
                  </a:lnTo>
                  <a:lnTo>
                    <a:pt x="1618" y="938"/>
                  </a:lnTo>
                  <a:lnTo>
                    <a:pt x="1606" y="917"/>
                  </a:lnTo>
                  <a:close/>
                  <a:moveTo>
                    <a:pt x="1447" y="0"/>
                  </a:moveTo>
                  <a:lnTo>
                    <a:pt x="1461" y="0"/>
                  </a:lnTo>
                  <a:lnTo>
                    <a:pt x="1477" y="5"/>
                  </a:lnTo>
                  <a:lnTo>
                    <a:pt x="2595" y="410"/>
                  </a:lnTo>
                  <a:lnTo>
                    <a:pt x="2610" y="417"/>
                  </a:lnTo>
                  <a:lnTo>
                    <a:pt x="2623" y="428"/>
                  </a:lnTo>
                  <a:lnTo>
                    <a:pt x="2633" y="442"/>
                  </a:lnTo>
                  <a:lnTo>
                    <a:pt x="2638" y="457"/>
                  </a:lnTo>
                  <a:lnTo>
                    <a:pt x="2640" y="474"/>
                  </a:lnTo>
                  <a:lnTo>
                    <a:pt x="2638" y="490"/>
                  </a:lnTo>
                  <a:lnTo>
                    <a:pt x="2633" y="506"/>
                  </a:lnTo>
                  <a:lnTo>
                    <a:pt x="2623" y="519"/>
                  </a:lnTo>
                  <a:lnTo>
                    <a:pt x="2610" y="529"/>
                  </a:lnTo>
                  <a:lnTo>
                    <a:pt x="2595" y="537"/>
                  </a:lnTo>
                  <a:lnTo>
                    <a:pt x="2563" y="548"/>
                  </a:lnTo>
                  <a:lnTo>
                    <a:pt x="2554" y="552"/>
                  </a:lnTo>
                  <a:lnTo>
                    <a:pt x="2554" y="834"/>
                  </a:lnTo>
                  <a:lnTo>
                    <a:pt x="2572" y="834"/>
                  </a:lnTo>
                  <a:lnTo>
                    <a:pt x="2581" y="835"/>
                  </a:lnTo>
                  <a:lnTo>
                    <a:pt x="2589" y="840"/>
                  </a:lnTo>
                  <a:lnTo>
                    <a:pt x="2594" y="846"/>
                  </a:lnTo>
                  <a:lnTo>
                    <a:pt x="2597" y="854"/>
                  </a:lnTo>
                  <a:lnTo>
                    <a:pt x="2607" y="939"/>
                  </a:lnTo>
                  <a:lnTo>
                    <a:pt x="2621" y="1059"/>
                  </a:lnTo>
                  <a:lnTo>
                    <a:pt x="2621" y="1069"/>
                  </a:lnTo>
                  <a:lnTo>
                    <a:pt x="2617" y="1076"/>
                  </a:lnTo>
                  <a:lnTo>
                    <a:pt x="2613" y="1079"/>
                  </a:lnTo>
                  <a:lnTo>
                    <a:pt x="2609" y="1083"/>
                  </a:lnTo>
                  <a:lnTo>
                    <a:pt x="2605" y="1085"/>
                  </a:lnTo>
                  <a:lnTo>
                    <a:pt x="2601" y="1085"/>
                  </a:lnTo>
                  <a:lnTo>
                    <a:pt x="2413" y="1085"/>
                  </a:lnTo>
                  <a:lnTo>
                    <a:pt x="2409" y="1085"/>
                  </a:lnTo>
                  <a:lnTo>
                    <a:pt x="2405" y="1083"/>
                  </a:lnTo>
                  <a:lnTo>
                    <a:pt x="2401" y="1081"/>
                  </a:lnTo>
                  <a:lnTo>
                    <a:pt x="2397" y="1076"/>
                  </a:lnTo>
                  <a:lnTo>
                    <a:pt x="2393" y="1069"/>
                  </a:lnTo>
                  <a:lnTo>
                    <a:pt x="2392" y="1059"/>
                  </a:lnTo>
                  <a:lnTo>
                    <a:pt x="2416" y="854"/>
                  </a:lnTo>
                  <a:lnTo>
                    <a:pt x="2419" y="846"/>
                  </a:lnTo>
                  <a:lnTo>
                    <a:pt x="2424" y="840"/>
                  </a:lnTo>
                  <a:lnTo>
                    <a:pt x="2433" y="835"/>
                  </a:lnTo>
                  <a:lnTo>
                    <a:pt x="2441" y="834"/>
                  </a:lnTo>
                  <a:lnTo>
                    <a:pt x="2459" y="834"/>
                  </a:lnTo>
                  <a:lnTo>
                    <a:pt x="2459" y="587"/>
                  </a:lnTo>
                  <a:lnTo>
                    <a:pt x="2191" y="684"/>
                  </a:lnTo>
                  <a:lnTo>
                    <a:pt x="2209" y="745"/>
                  </a:lnTo>
                  <a:lnTo>
                    <a:pt x="2223" y="811"/>
                  </a:lnTo>
                  <a:lnTo>
                    <a:pt x="2233" y="879"/>
                  </a:lnTo>
                  <a:lnTo>
                    <a:pt x="2238" y="952"/>
                  </a:lnTo>
                  <a:lnTo>
                    <a:pt x="2239" y="1027"/>
                  </a:lnTo>
                  <a:lnTo>
                    <a:pt x="2239" y="1041"/>
                  </a:lnTo>
                  <a:lnTo>
                    <a:pt x="2239" y="1063"/>
                  </a:lnTo>
                  <a:lnTo>
                    <a:pt x="2239" y="1092"/>
                  </a:lnTo>
                  <a:lnTo>
                    <a:pt x="2239" y="1127"/>
                  </a:lnTo>
                  <a:lnTo>
                    <a:pt x="2239" y="1167"/>
                  </a:lnTo>
                  <a:lnTo>
                    <a:pt x="2239" y="1212"/>
                  </a:lnTo>
                  <a:lnTo>
                    <a:pt x="2239" y="1261"/>
                  </a:lnTo>
                  <a:lnTo>
                    <a:pt x="2239" y="1313"/>
                  </a:lnTo>
                  <a:lnTo>
                    <a:pt x="2239" y="1367"/>
                  </a:lnTo>
                  <a:lnTo>
                    <a:pt x="2239" y="1425"/>
                  </a:lnTo>
                  <a:lnTo>
                    <a:pt x="2239" y="1484"/>
                  </a:lnTo>
                  <a:lnTo>
                    <a:pt x="2239" y="1542"/>
                  </a:lnTo>
                  <a:lnTo>
                    <a:pt x="2239" y="1602"/>
                  </a:lnTo>
                  <a:lnTo>
                    <a:pt x="2239" y="1661"/>
                  </a:lnTo>
                  <a:lnTo>
                    <a:pt x="2240" y="1718"/>
                  </a:lnTo>
                  <a:lnTo>
                    <a:pt x="2240" y="1774"/>
                  </a:lnTo>
                  <a:lnTo>
                    <a:pt x="2240" y="1826"/>
                  </a:lnTo>
                  <a:lnTo>
                    <a:pt x="2240" y="1876"/>
                  </a:lnTo>
                  <a:lnTo>
                    <a:pt x="2240" y="1922"/>
                  </a:lnTo>
                  <a:lnTo>
                    <a:pt x="2240" y="1964"/>
                  </a:lnTo>
                  <a:lnTo>
                    <a:pt x="2240" y="2001"/>
                  </a:lnTo>
                  <a:lnTo>
                    <a:pt x="2240" y="2031"/>
                  </a:lnTo>
                  <a:lnTo>
                    <a:pt x="2240" y="2055"/>
                  </a:lnTo>
                  <a:lnTo>
                    <a:pt x="2455" y="2154"/>
                  </a:lnTo>
                  <a:lnTo>
                    <a:pt x="2483" y="2166"/>
                  </a:lnTo>
                  <a:lnTo>
                    <a:pt x="2510" y="2181"/>
                  </a:lnTo>
                  <a:lnTo>
                    <a:pt x="2536" y="2198"/>
                  </a:lnTo>
                  <a:lnTo>
                    <a:pt x="2560" y="2217"/>
                  </a:lnTo>
                  <a:lnTo>
                    <a:pt x="2583" y="2239"/>
                  </a:lnTo>
                  <a:lnTo>
                    <a:pt x="2601" y="2263"/>
                  </a:lnTo>
                  <a:lnTo>
                    <a:pt x="2614" y="2291"/>
                  </a:lnTo>
                  <a:lnTo>
                    <a:pt x="2615" y="2294"/>
                  </a:lnTo>
                  <a:lnTo>
                    <a:pt x="2619" y="2302"/>
                  </a:lnTo>
                  <a:lnTo>
                    <a:pt x="2624" y="2313"/>
                  </a:lnTo>
                  <a:lnTo>
                    <a:pt x="2630" y="2330"/>
                  </a:lnTo>
                  <a:lnTo>
                    <a:pt x="2638" y="2352"/>
                  </a:lnTo>
                  <a:lnTo>
                    <a:pt x="2647" y="2376"/>
                  </a:lnTo>
                  <a:lnTo>
                    <a:pt x="2658" y="2405"/>
                  </a:lnTo>
                  <a:lnTo>
                    <a:pt x="2669" y="2437"/>
                  </a:lnTo>
                  <a:lnTo>
                    <a:pt x="2681" y="2471"/>
                  </a:lnTo>
                  <a:lnTo>
                    <a:pt x="2695" y="2508"/>
                  </a:lnTo>
                  <a:lnTo>
                    <a:pt x="2709" y="2549"/>
                  </a:lnTo>
                  <a:lnTo>
                    <a:pt x="2723" y="2591"/>
                  </a:lnTo>
                  <a:lnTo>
                    <a:pt x="2738" y="2635"/>
                  </a:lnTo>
                  <a:lnTo>
                    <a:pt x="2753" y="2680"/>
                  </a:lnTo>
                  <a:lnTo>
                    <a:pt x="2768" y="2727"/>
                  </a:lnTo>
                  <a:lnTo>
                    <a:pt x="2784" y="2775"/>
                  </a:lnTo>
                  <a:lnTo>
                    <a:pt x="2798" y="2824"/>
                  </a:lnTo>
                  <a:lnTo>
                    <a:pt x="2812" y="2873"/>
                  </a:lnTo>
                  <a:lnTo>
                    <a:pt x="2826" y="2922"/>
                  </a:lnTo>
                  <a:lnTo>
                    <a:pt x="2840" y="2971"/>
                  </a:lnTo>
                  <a:lnTo>
                    <a:pt x="2853" y="3019"/>
                  </a:lnTo>
                  <a:lnTo>
                    <a:pt x="2864" y="3067"/>
                  </a:lnTo>
                  <a:lnTo>
                    <a:pt x="2875" y="3114"/>
                  </a:lnTo>
                  <a:lnTo>
                    <a:pt x="2884" y="3160"/>
                  </a:lnTo>
                  <a:lnTo>
                    <a:pt x="2892" y="3204"/>
                  </a:lnTo>
                  <a:lnTo>
                    <a:pt x="2898" y="3245"/>
                  </a:lnTo>
                  <a:lnTo>
                    <a:pt x="2904" y="3286"/>
                  </a:lnTo>
                  <a:lnTo>
                    <a:pt x="2907" y="3323"/>
                  </a:lnTo>
                  <a:lnTo>
                    <a:pt x="2908" y="3358"/>
                  </a:lnTo>
                  <a:lnTo>
                    <a:pt x="2908" y="3358"/>
                  </a:lnTo>
                  <a:lnTo>
                    <a:pt x="2907" y="3390"/>
                  </a:lnTo>
                  <a:lnTo>
                    <a:pt x="2904" y="3418"/>
                  </a:lnTo>
                  <a:lnTo>
                    <a:pt x="2898" y="3444"/>
                  </a:lnTo>
                  <a:lnTo>
                    <a:pt x="2891" y="3464"/>
                  </a:lnTo>
                  <a:lnTo>
                    <a:pt x="2880" y="3481"/>
                  </a:lnTo>
                  <a:lnTo>
                    <a:pt x="2867" y="3494"/>
                  </a:lnTo>
                  <a:lnTo>
                    <a:pt x="2851" y="3501"/>
                  </a:lnTo>
                  <a:lnTo>
                    <a:pt x="2831" y="3503"/>
                  </a:lnTo>
                  <a:lnTo>
                    <a:pt x="77" y="3503"/>
                  </a:lnTo>
                  <a:lnTo>
                    <a:pt x="57" y="3501"/>
                  </a:lnTo>
                  <a:lnTo>
                    <a:pt x="41" y="3494"/>
                  </a:lnTo>
                  <a:lnTo>
                    <a:pt x="28" y="3481"/>
                  </a:lnTo>
                  <a:lnTo>
                    <a:pt x="17" y="3464"/>
                  </a:lnTo>
                  <a:lnTo>
                    <a:pt x="10" y="3444"/>
                  </a:lnTo>
                  <a:lnTo>
                    <a:pt x="4" y="3418"/>
                  </a:lnTo>
                  <a:lnTo>
                    <a:pt x="1" y="3390"/>
                  </a:lnTo>
                  <a:lnTo>
                    <a:pt x="0" y="3358"/>
                  </a:lnTo>
                  <a:lnTo>
                    <a:pt x="1" y="3323"/>
                  </a:lnTo>
                  <a:lnTo>
                    <a:pt x="4" y="3286"/>
                  </a:lnTo>
                  <a:lnTo>
                    <a:pt x="10" y="3245"/>
                  </a:lnTo>
                  <a:lnTo>
                    <a:pt x="16" y="3204"/>
                  </a:lnTo>
                  <a:lnTo>
                    <a:pt x="24" y="3160"/>
                  </a:lnTo>
                  <a:lnTo>
                    <a:pt x="33" y="3114"/>
                  </a:lnTo>
                  <a:lnTo>
                    <a:pt x="44" y="3067"/>
                  </a:lnTo>
                  <a:lnTo>
                    <a:pt x="55" y="3019"/>
                  </a:lnTo>
                  <a:lnTo>
                    <a:pt x="68" y="2971"/>
                  </a:lnTo>
                  <a:lnTo>
                    <a:pt x="82" y="2922"/>
                  </a:lnTo>
                  <a:lnTo>
                    <a:pt x="96" y="2873"/>
                  </a:lnTo>
                  <a:lnTo>
                    <a:pt x="109" y="2824"/>
                  </a:lnTo>
                  <a:lnTo>
                    <a:pt x="124" y="2775"/>
                  </a:lnTo>
                  <a:lnTo>
                    <a:pt x="140" y="2727"/>
                  </a:lnTo>
                  <a:lnTo>
                    <a:pt x="155" y="2680"/>
                  </a:lnTo>
                  <a:lnTo>
                    <a:pt x="170" y="2635"/>
                  </a:lnTo>
                  <a:lnTo>
                    <a:pt x="185" y="2591"/>
                  </a:lnTo>
                  <a:lnTo>
                    <a:pt x="199" y="2549"/>
                  </a:lnTo>
                  <a:lnTo>
                    <a:pt x="213" y="2508"/>
                  </a:lnTo>
                  <a:lnTo>
                    <a:pt x="226" y="2471"/>
                  </a:lnTo>
                  <a:lnTo>
                    <a:pt x="239" y="2437"/>
                  </a:lnTo>
                  <a:lnTo>
                    <a:pt x="251" y="2405"/>
                  </a:lnTo>
                  <a:lnTo>
                    <a:pt x="261" y="2376"/>
                  </a:lnTo>
                  <a:lnTo>
                    <a:pt x="270" y="2352"/>
                  </a:lnTo>
                  <a:lnTo>
                    <a:pt x="278" y="2330"/>
                  </a:lnTo>
                  <a:lnTo>
                    <a:pt x="284" y="2313"/>
                  </a:lnTo>
                  <a:lnTo>
                    <a:pt x="289" y="2302"/>
                  </a:lnTo>
                  <a:lnTo>
                    <a:pt x="292" y="2294"/>
                  </a:lnTo>
                  <a:lnTo>
                    <a:pt x="294" y="2291"/>
                  </a:lnTo>
                  <a:lnTo>
                    <a:pt x="308" y="2263"/>
                  </a:lnTo>
                  <a:lnTo>
                    <a:pt x="328" y="2238"/>
                  </a:lnTo>
                  <a:lnTo>
                    <a:pt x="349" y="2216"/>
                  </a:lnTo>
                  <a:lnTo>
                    <a:pt x="373" y="2197"/>
                  </a:lnTo>
                  <a:lnTo>
                    <a:pt x="399" y="2181"/>
                  </a:lnTo>
                  <a:lnTo>
                    <a:pt x="425" y="2166"/>
                  </a:lnTo>
                  <a:lnTo>
                    <a:pt x="453" y="2154"/>
                  </a:lnTo>
                  <a:lnTo>
                    <a:pt x="668" y="2055"/>
                  </a:lnTo>
                  <a:lnTo>
                    <a:pt x="668" y="1036"/>
                  </a:lnTo>
                  <a:lnTo>
                    <a:pt x="669" y="959"/>
                  </a:lnTo>
                  <a:lnTo>
                    <a:pt x="675" y="884"/>
                  </a:lnTo>
                  <a:lnTo>
                    <a:pt x="685" y="814"/>
                  </a:lnTo>
                  <a:lnTo>
                    <a:pt x="699" y="747"/>
                  </a:lnTo>
                  <a:lnTo>
                    <a:pt x="718" y="684"/>
                  </a:lnTo>
                  <a:lnTo>
                    <a:pt x="313" y="537"/>
                  </a:lnTo>
                  <a:lnTo>
                    <a:pt x="298" y="529"/>
                  </a:lnTo>
                  <a:lnTo>
                    <a:pt x="285" y="519"/>
                  </a:lnTo>
                  <a:lnTo>
                    <a:pt x="275" y="506"/>
                  </a:lnTo>
                  <a:lnTo>
                    <a:pt x="270" y="490"/>
                  </a:lnTo>
                  <a:lnTo>
                    <a:pt x="268" y="474"/>
                  </a:lnTo>
                  <a:lnTo>
                    <a:pt x="270" y="457"/>
                  </a:lnTo>
                  <a:lnTo>
                    <a:pt x="275" y="442"/>
                  </a:lnTo>
                  <a:lnTo>
                    <a:pt x="285" y="428"/>
                  </a:lnTo>
                  <a:lnTo>
                    <a:pt x="298" y="417"/>
                  </a:lnTo>
                  <a:lnTo>
                    <a:pt x="313" y="410"/>
                  </a:lnTo>
                  <a:lnTo>
                    <a:pt x="1431" y="5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541" y="3202300"/>
              <a:ext cx="914401" cy="23891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653" y="4116976"/>
              <a:ext cx="914401" cy="23891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251" y="5008882"/>
              <a:ext cx="914401" cy="238910"/>
            </a:xfrm>
            <a:prstGeom prst="rect">
              <a:avLst/>
            </a:prstGeom>
          </p:spPr>
        </p:pic>
        <p:sp>
          <p:nvSpPr>
            <p:cNvPr id="55" name="Teardrop 54"/>
            <p:cNvSpPr/>
            <p:nvPr/>
          </p:nvSpPr>
          <p:spPr>
            <a:xfrm flipV="1">
              <a:off x="1318620" y="3640910"/>
              <a:ext cx="731520" cy="731520"/>
            </a:xfrm>
            <a:prstGeom prst="teardrop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ardrop 55"/>
            <p:cNvSpPr/>
            <p:nvPr/>
          </p:nvSpPr>
          <p:spPr>
            <a:xfrm flipV="1">
              <a:off x="2351072" y="2738847"/>
              <a:ext cx="731520" cy="731520"/>
            </a:xfrm>
            <a:prstGeom prst="teardrop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ardrop 56"/>
            <p:cNvSpPr/>
            <p:nvPr/>
          </p:nvSpPr>
          <p:spPr>
            <a:xfrm flipV="1">
              <a:off x="3383524" y="1836783"/>
              <a:ext cx="731520" cy="731520"/>
            </a:xfrm>
            <a:prstGeom prst="teardrop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/>
            <p:cNvSpPr/>
            <p:nvPr/>
          </p:nvSpPr>
          <p:spPr>
            <a:xfrm flipV="1">
              <a:off x="4415975" y="949233"/>
              <a:ext cx="731520" cy="731520"/>
            </a:xfrm>
            <a:prstGeom prst="teardrop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44828" y="3682697"/>
              <a:ext cx="1021723" cy="447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20%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35186" y="2856462"/>
              <a:ext cx="1075685" cy="60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40%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50630" y="1894481"/>
              <a:ext cx="1088132" cy="60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0%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50041" y="1023267"/>
              <a:ext cx="1024957" cy="60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0%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1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uper Delux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9127"/>
      </a:accent1>
      <a:accent2>
        <a:srgbClr val="038C9F"/>
      </a:accent2>
      <a:accent3>
        <a:srgbClr val="1090CD"/>
      </a:accent3>
      <a:accent4>
        <a:srgbClr val="225AA7"/>
      </a:accent4>
      <a:accent5>
        <a:srgbClr val="8339A1"/>
      </a:accent5>
      <a:accent6>
        <a:srgbClr val="73C32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540</Words>
  <Application>Microsoft Macintosh PowerPoint</Application>
  <PresentationFormat>Widescreen</PresentationFormat>
  <Paragraphs>103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Catherina Plaza</cp:lastModifiedBy>
  <cp:revision>30</cp:revision>
  <dcterms:created xsi:type="dcterms:W3CDTF">2015-04-15T14:53:27Z</dcterms:created>
  <dcterms:modified xsi:type="dcterms:W3CDTF">2017-03-06T13:30:17Z</dcterms:modified>
</cp:coreProperties>
</file>