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3" r:id="rId2"/>
    <p:sldId id="292" r:id="rId3"/>
    <p:sldId id="276" r:id="rId4"/>
    <p:sldId id="302" r:id="rId5"/>
    <p:sldId id="303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46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3598372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Perspectives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210188" y="1577597"/>
            <a:ext cx="4776544" cy="4512036"/>
            <a:chOff x="1207675" y="1387446"/>
            <a:chExt cx="5089216" cy="4807394"/>
          </a:xfrm>
        </p:grpSpPr>
        <p:sp>
          <p:nvSpPr>
            <p:cNvPr id="3" name="Rectangle 2"/>
            <p:cNvSpPr/>
            <p:nvPr/>
          </p:nvSpPr>
          <p:spPr>
            <a:xfrm>
              <a:off x="2833926" y="2793456"/>
              <a:ext cx="1028283" cy="102828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52549" y="2793456"/>
              <a:ext cx="1028283" cy="102828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33926" y="3835387"/>
              <a:ext cx="1028283" cy="102828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52549" y="3835387"/>
              <a:ext cx="1028283" cy="102828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07675" y="1387446"/>
              <a:ext cx="1758482" cy="1694207"/>
            </a:xfrm>
            <a:custGeom>
              <a:avLst/>
              <a:gdLst>
                <a:gd name="T0" fmla="*/ 2134 w 2134"/>
                <a:gd name="T1" fmla="*/ 0 h 2056"/>
                <a:gd name="T2" fmla="*/ 2081 w 2134"/>
                <a:gd name="T3" fmla="*/ 2056 h 2056"/>
                <a:gd name="T4" fmla="*/ 0 w 2134"/>
                <a:gd name="T5" fmla="*/ 2056 h 2056"/>
                <a:gd name="T6" fmla="*/ 141 w 2134"/>
                <a:gd name="T7" fmla="*/ 217 h 2056"/>
                <a:gd name="T8" fmla="*/ 2134 w 2134"/>
                <a:gd name="T9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4" h="2056">
                  <a:moveTo>
                    <a:pt x="2134" y="0"/>
                  </a:moveTo>
                  <a:lnTo>
                    <a:pt x="2081" y="2056"/>
                  </a:lnTo>
                  <a:lnTo>
                    <a:pt x="0" y="2056"/>
                  </a:lnTo>
                  <a:lnTo>
                    <a:pt x="141" y="217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6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922484" y="1387446"/>
              <a:ext cx="580942" cy="2113639"/>
            </a:xfrm>
            <a:custGeom>
              <a:avLst/>
              <a:gdLst>
                <a:gd name="T0" fmla="*/ 53 w 705"/>
                <a:gd name="T1" fmla="*/ 0 h 2565"/>
                <a:gd name="T2" fmla="*/ 705 w 705"/>
                <a:gd name="T3" fmla="*/ 2099 h 2565"/>
                <a:gd name="T4" fmla="*/ 705 w 705"/>
                <a:gd name="T5" fmla="*/ 2565 h 2565"/>
                <a:gd name="T6" fmla="*/ 0 w 705"/>
                <a:gd name="T7" fmla="*/ 2056 h 2565"/>
                <a:gd name="T8" fmla="*/ 53 w 705"/>
                <a:gd name="T9" fmla="*/ 0 h 2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565">
                  <a:moveTo>
                    <a:pt x="53" y="0"/>
                  </a:moveTo>
                  <a:lnTo>
                    <a:pt x="705" y="2099"/>
                  </a:lnTo>
                  <a:lnTo>
                    <a:pt x="705" y="2565"/>
                  </a:lnTo>
                  <a:lnTo>
                    <a:pt x="0" y="205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1207675" y="3081653"/>
              <a:ext cx="2295751" cy="419432"/>
            </a:xfrm>
            <a:custGeom>
              <a:avLst/>
              <a:gdLst>
                <a:gd name="T0" fmla="*/ 0 w 2786"/>
                <a:gd name="T1" fmla="*/ 0 h 509"/>
                <a:gd name="T2" fmla="*/ 2081 w 2786"/>
                <a:gd name="T3" fmla="*/ 0 h 509"/>
                <a:gd name="T4" fmla="*/ 2786 w 2786"/>
                <a:gd name="T5" fmla="*/ 509 h 509"/>
                <a:gd name="T6" fmla="*/ 2433 w 2786"/>
                <a:gd name="T7" fmla="*/ 509 h 509"/>
                <a:gd name="T8" fmla="*/ 0 w 2786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6" h="509">
                  <a:moveTo>
                    <a:pt x="0" y="0"/>
                  </a:moveTo>
                  <a:lnTo>
                    <a:pt x="2081" y="0"/>
                  </a:lnTo>
                  <a:lnTo>
                    <a:pt x="2786" y="509"/>
                  </a:lnTo>
                  <a:lnTo>
                    <a:pt x="2433" y="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4850717" y="1851375"/>
              <a:ext cx="1142107" cy="1105849"/>
            </a:xfrm>
            <a:custGeom>
              <a:avLst/>
              <a:gdLst>
                <a:gd name="T0" fmla="*/ 0 w 1386"/>
                <a:gd name="T1" fmla="*/ 0 h 1342"/>
                <a:gd name="T2" fmla="*/ 1311 w 1386"/>
                <a:gd name="T3" fmla="*/ 109 h 1342"/>
                <a:gd name="T4" fmla="*/ 1386 w 1386"/>
                <a:gd name="T5" fmla="*/ 1342 h 1342"/>
                <a:gd name="T6" fmla="*/ 0 w 1386"/>
                <a:gd name="T7" fmla="*/ 1342 h 1342"/>
                <a:gd name="T8" fmla="*/ 0 w 1386"/>
                <a:gd name="T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1342">
                  <a:moveTo>
                    <a:pt x="0" y="0"/>
                  </a:moveTo>
                  <a:lnTo>
                    <a:pt x="1311" y="109"/>
                  </a:lnTo>
                  <a:lnTo>
                    <a:pt x="1386" y="1342"/>
                  </a:lnTo>
                  <a:lnTo>
                    <a:pt x="0" y="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4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189844" y="1851375"/>
              <a:ext cx="660873" cy="1649709"/>
            </a:xfrm>
            <a:custGeom>
              <a:avLst/>
              <a:gdLst>
                <a:gd name="T0" fmla="*/ 802 w 802"/>
                <a:gd name="T1" fmla="*/ 0 h 2002"/>
                <a:gd name="T2" fmla="*/ 802 w 802"/>
                <a:gd name="T3" fmla="*/ 1342 h 2002"/>
                <a:gd name="T4" fmla="*/ 0 w 802"/>
                <a:gd name="T5" fmla="*/ 2002 h 2002"/>
                <a:gd name="T6" fmla="*/ 0 w 802"/>
                <a:gd name="T7" fmla="*/ 1634 h 2002"/>
                <a:gd name="T8" fmla="*/ 802 w 802"/>
                <a:gd name="T9" fmla="*/ 0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2002">
                  <a:moveTo>
                    <a:pt x="802" y="0"/>
                  </a:moveTo>
                  <a:lnTo>
                    <a:pt x="802" y="1342"/>
                  </a:lnTo>
                  <a:lnTo>
                    <a:pt x="0" y="2002"/>
                  </a:lnTo>
                  <a:lnTo>
                    <a:pt x="0" y="1634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4189844" y="2957224"/>
              <a:ext cx="1802980" cy="543860"/>
            </a:xfrm>
            <a:custGeom>
              <a:avLst/>
              <a:gdLst>
                <a:gd name="T0" fmla="*/ 802 w 2188"/>
                <a:gd name="T1" fmla="*/ 0 h 660"/>
                <a:gd name="T2" fmla="*/ 2188 w 2188"/>
                <a:gd name="T3" fmla="*/ 0 h 660"/>
                <a:gd name="T4" fmla="*/ 358 w 2188"/>
                <a:gd name="T5" fmla="*/ 660 h 660"/>
                <a:gd name="T6" fmla="*/ 0 w 2188"/>
                <a:gd name="T7" fmla="*/ 660 h 660"/>
                <a:gd name="T8" fmla="*/ 802 w 2188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8" h="660">
                  <a:moveTo>
                    <a:pt x="802" y="0"/>
                  </a:moveTo>
                  <a:lnTo>
                    <a:pt x="2188" y="0"/>
                  </a:lnTo>
                  <a:lnTo>
                    <a:pt x="358" y="660"/>
                  </a:lnTo>
                  <a:lnTo>
                    <a:pt x="0" y="66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172616" y="4410814"/>
              <a:ext cx="927859" cy="881713"/>
            </a:xfrm>
            <a:custGeom>
              <a:avLst/>
              <a:gdLst>
                <a:gd name="T0" fmla="*/ 0 w 1126"/>
                <a:gd name="T1" fmla="*/ 0 h 1070"/>
                <a:gd name="T2" fmla="*/ 1126 w 1126"/>
                <a:gd name="T3" fmla="*/ 0 h 1070"/>
                <a:gd name="T4" fmla="*/ 1126 w 1126"/>
                <a:gd name="T5" fmla="*/ 1070 h 1070"/>
                <a:gd name="T6" fmla="*/ 0 w 1126"/>
                <a:gd name="T7" fmla="*/ 1027 h 1070"/>
                <a:gd name="T8" fmla="*/ 0 w 1126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1070">
                  <a:moveTo>
                    <a:pt x="0" y="0"/>
                  </a:moveTo>
                  <a:lnTo>
                    <a:pt x="1126" y="0"/>
                  </a:lnTo>
                  <a:lnTo>
                    <a:pt x="1126" y="1070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4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100475" y="4178437"/>
              <a:ext cx="402951" cy="1114089"/>
            </a:xfrm>
            <a:custGeom>
              <a:avLst/>
              <a:gdLst>
                <a:gd name="T0" fmla="*/ 489 w 489"/>
                <a:gd name="T1" fmla="*/ 0 h 1352"/>
                <a:gd name="T2" fmla="*/ 489 w 489"/>
                <a:gd name="T3" fmla="*/ 380 h 1352"/>
                <a:gd name="T4" fmla="*/ 0 w 489"/>
                <a:gd name="T5" fmla="*/ 1352 h 1352"/>
                <a:gd name="T6" fmla="*/ 0 w 489"/>
                <a:gd name="T7" fmla="*/ 282 h 1352"/>
                <a:gd name="T8" fmla="*/ 489 w 489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352">
                  <a:moveTo>
                    <a:pt x="489" y="0"/>
                  </a:moveTo>
                  <a:lnTo>
                    <a:pt x="489" y="380"/>
                  </a:lnTo>
                  <a:lnTo>
                    <a:pt x="0" y="1352"/>
                  </a:lnTo>
                  <a:lnTo>
                    <a:pt x="0" y="282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2172616" y="4178437"/>
              <a:ext cx="1330810" cy="232377"/>
            </a:xfrm>
            <a:custGeom>
              <a:avLst/>
              <a:gdLst>
                <a:gd name="T0" fmla="*/ 1214 w 1615"/>
                <a:gd name="T1" fmla="*/ 0 h 282"/>
                <a:gd name="T2" fmla="*/ 1615 w 1615"/>
                <a:gd name="T3" fmla="*/ 0 h 282"/>
                <a:gd name="T4" fmla="*/ 1126 w 1615"/>
                <a:gd name="T5" fmla="*/ 282 h 282"/>
                <a:gd name="T6" fmla="*/ 0 w 1615"/>
                <a:gd name="T7" fmla="*/ 282 h 282"/>
                <a:gd name="T8" fmla="*/ 1214 w 1615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282">
                  <a:moveTo>
                    <a:pt x="1214" y="0"/>
                  </a:moveTo>
                  <a:lnTo>
                    <a:pt x="1615" y="0"/>
                  </a:lnTo>
                  <a:lnTo>
                    <a:pt x="1126" y="282"/>
                  </a:lnTo>
                  <a:lnTo>
                    <a:pt x="0" y="28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520280" y="4472616"/>
              <a:ext cx="1776611" cy="1722224"/>
            </a:xfrm>
            <a:custGeom>
              <a:avLst/>
              <a:gdLst>
                <a:gd name="T0" fmla="*/ 2156 w 2156"/>
                <a:gd name="T1" fmla="*/ 0 h 2090"/>
                <a:gd name="T2" fmla="*/ 1973 w 2156"/>
                <a:gd name="T3" fmla="*/ 1851 h 2090"/>
                <a:gd name="T4" fmla="*/ 0 w 2156"/>
                <a:gd name="T5" fmla="*/ 2090 h 2090"/>
                <a:gd name="T6" fmla="*/ 0 w 2156"/>
                <a:gd name="T7" fmla="*/ 54 h 2090"/>
                <a:gd name="T8" fmla="*/ 2156 w 2156"/>
                <a:gd name="T9" fmla="*/ 0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6" h="2090">
                  <a:moveTo>
                    <a:pt x="2156" y="0"/>
                  </a:moveTo>
                  <a:lnTo>
                    <a:pt x="1973" y="1851"/>
                  </a:lnTo>
                  <a:lnTo>
                    <a:pt x="0" y="2090"/>
                  </a:lnTo>
                  <a:lnTo>
                    <a:pt x="0" y="5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6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4136281" y="4178437"/>
              <a:ext cx="2160610" cy="338677"/>
            </a:xfrm>
            <a:custGeom>
              <a:avLst/>
              <a:gdLst>
                <a:gd name="T0" fmla="*/ 0 w 2622"/>
                <a:gd name="T1" fmla="*/ 0 h 411"/>
                <a:gd name="T2" fmla="*/ 564 w 2622"/>
                <a:gd name="T3" fmla="*/ 0 h 411"/>
                <a:gd name="T4" fmla="*/ 2622 w 2622"/>
                <a:gd name="T5" fmla="*/ 357 h 411"/>
                <a:gd name="T6" fmla="*/ 466 w 2622"/>
                <a:gd name="T7" fmla="*/ 411 h 411"/>
                <a:gd name="T8" fmla="*/ 0 w 2622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2" h="411">
                  <a:moveTo>
                    <a:pt x="0" y="0"/>
                  </a:moveTo>
                  <a:lnTo>
                    <a:pt x="564" y="0"/>
                  </a:lnTo>
                  <a:lnTo>
                    <a:pt x="2622" y="357"/>
                  </a:lnTo>
                  <a:lnTo>
                    <a:pt x="466" y="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136281" y="4178437"/>
              <a:ext cx="383998" cy="2016403"/>
            </a:xfrm>
            <a:custGeom>
              <a:avLst/>
              <a:gdLst>
                <a:gd name="T0" fmla="*/ 0 w 466"/>
                <a:gd name="T1" fmla="*/ 0 h 2447"/>
                <a:gd name="T2" fmla="*/ 466 w 466"/>
                <a:gd name="T3" fmla="*/ 411 h 2447"/>
                <a:gd name="T4" fmla="*/ 466 w 466"/>
                <a:gd name="T5" fmla="*/ 2447 h 2447"/>
                <a:gd name="T6" fmla="*/ 0 w 466"/>
                <a:gd name="T7" fmla="*/ 357 h 2447"/>
                <a:gd name="T8" fmla="*/ 0 w 466"/>
                <a:gd name="T9" fmla="*/ 0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2447">
                  <a:moveTo>
                    <a:pt x="0" y="0"/>
                  </a:moveTo>
                  <a:lnTo>
                    <a:pt x="466" y="411"/>
                  </a:lnTo>
                  <a:lnTo>
                    <a:pt x="466" y="2447"/>
                  </a:lnTo>
                  <a:lnTo>
                    <a:pt x="0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670476" y="1547253"/>
            <a:ext cx="707020" cy="707020"/>
            <a:chOff x="7361235" y="1635177"/>
            <a:chExt cx="853440" cy="853440"/>
          </a:xfrm>
        </p:grpSpPr>
        <p:sp>
          <p:nvSpPr>
            <p:cNvPr id="115" name="Oval 114"/>
            <p:cNvSpPr/>
            <p:nvPr/>
          </p:nvSpPr>
          <p:spPr>
            <a:xfrm>
              <a:off x="7361235" y="1635177"/>
              <a:ext cx="853440" cy="853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74709" y="1868675"/>
              <a:ext cx="426492" cy="386444"/>
              <a:chOff x="6980238" y="-87313"/>
              <a:chExt cx="5207000" cy="4718051"/>
            </a:xfrm>
            <a:solidFill>
              <a:schemeClr val="bg1"/>
            </a:solidFill>
          </p:grpSpPr>
          <p:sp>
            <p:nvSpPr>
              <p:cNvPr id="53" name="Freeform 28"/>
              <p:cNvSpPr>
                <a:spLocks/>
              </p:cNvSpPr>
              <p:nvPr/>
            </p:nvSpPr>
            <p:spPr bwMode="auto">
              <a:xfrm>
                <a:off x="6980238" y="-87313"/>
                <a:ext cx="5207000" cy="3365501"/>
              </a:xfrm>
              <a:custGeom>
                <a:avLst/>
                <a:gdLst>
                  <a:gd name="T0" fmla="*/ 1120 w 6560"/>
                  <a:gd name="T1" fmla="*/ 0 h 4240"/>
                  <a:gd name="T2" fmla="*/ 1210 w 6560"/>
                  <a:gd name="T3" fmla="*/ 16 h 4240"/>
                  <a:gd name="T4" fmla="*/ 1285 w 6560"/>
                  <a:gd name="T5" fmla="*/ 64 h 4240"/>
                  <a:gd name="T6" fmla="*/ 1339 w 6560"/>
                  <a:gd name="T7" fmla="*/ 135 h 4240"/>
                  <a:gd name="T8" fmla="*/ 2346 w 6560"/>
                  <a:gd name="T9" fmla="*/ 3755 h 4240"/>
                  <a:gd name="T10" fmla="*/ 5945 w 6560"/>
                  <a:gd name="T11" fmla="*/ 1697 h 4240"/>
                  <a:gd name="T12" fmla="*/ 2903 w 6560"/>
                  <a:gd name="T13" fmla="*/ 1691 h 4240"/>
                  <a:gd name="T14" fmla="*/ 2817 w 6560"/>
                  <a:gd name="T15" fmla="*/ 1655 h 4240"/>
                  <a:gd name="T16" fmla="*/ 2752 w 6560"/>
                  <a:gd name="T17" fmla="*/ 1589 h 4240"/>
                  <a:gd name="T18" fmla="*/ 2714 w 6560"/>
                  <a:gd name="T19" fmla="*/ 1502 h 4240"/>
                  <a:gd name="T20" fmla="*/ 2714 w 6560"/>
                  <a:gd name="T21" fmla="*/ 1405 h 4240"/>
                  <a:gd name="T22" fmla="*/ 2752 w 6560"/>
                  <a:gd name="T23" fmla="*/ 1319 h 4240"/>
                  <a:gd name="T24" fmla="*/ 2817 w 6560"/>
                  <a:gd name="T25" fmla="*/ 1254 h 4240"/>
                  <a:gd name="T26" fmla="*/ 2903 w 6560"/>
                  <a:gd name="T27" fmla="*/ 1216 h 4240"/>
                  <a:gd name="T28" fmla="*/ 6317 w 6560"/>
                  <a:gd name="T29" fmla="*/ 1212 h 4240"/>
                  <a:gd name="T30" fmla="*/ 6411 w 6560"/>
                  <a:gd name="T31" fmla="*/ 1230 h 4240"/>
                  <a:gd name="T32" fmla="*/ 6488 w 6560"/>
                  <a:gd name="T33" fmla="*/ 1283 h 4240"/>
                  <a:gd name="T34" fmla="*/ 6542 w 6560"/>
                  <a:gd name="T35" fmla="*/ 1363 h 4240"/>
                  <a:gd name="T36" fmla="*/ 6560 w 6560"/>
                  <a:gd name="T37" fmla="*/ 1456 h 4240"/>
                  <a:gd name="T38" fmla="*/ 6540 w 6560"/>
                  <a:gd name="T39" fmla="*/ 1550 h 4240"/>
                  <a:gd name="T40" fmla="*/ 5408 w 6560"/>
                  <a:gd name="T41" fmla="*/ 4136 h 4240"/>
                  <a:gd name="T42" fmla="*/ 5342 w 6560"/>
                  <a:gd name="T43" fmla="*/ 4200 h 4240"/>
                  <a:gd name="T44" fmla="*/ 5257 w 6560"/>
                  <a:gd name="T45" fmla="*/ 4236 h 4240"/>
                  <a:gd name="T46" fmla="*/ 2163 w 6560"/>
                  <a:gd name="T47" fmla="*/ 4240 h 4240"/>
                  <a:gd name="T48" fmla="*/ 2075 w 6560"/>
                  <a:gd name="T49" fmla="*/ 4224 h 4240"/>
                  <a:gd name="T50" fmla="*/ 2000 w 6560"/>
                  <a:gd name="T51" fmla="*/ 4176 h 4240"/>
                  <a:gd name="T52" fmla="*/ 1946 w 6560"/>
                  <a:gd name="T53" fmla="*/ 4104 h 4240"/>
                  <a:gd name="T54" fmla="*/ 939 w 6560"/>
                  <a:gd name="T55" fmla="*/ 485 h 4240"/>
                  <a:gd name="T56" fmla="*/ 193 w 6560"/>
                  <a:gd name="T57" fmla="*/ 479 h 4240"/>
                  <a:gd name="T58" fmla="*/ 107 w 6560"/>
                  <a:gd name="T59" fmla="*/ 443 h 4240"/>
                  <a:gd name="T60" fmla="*/ 42 w 6560"/>
                  <a:gd name="T61" fmla="*/ 377 h 4240"/>
                  <a:gd name="T62" fmla="*/ 4 w 6560"/>
                  <a:gd name="T63" fmla="*/ 290 h 4240"/>
                  <a:gd name="T64" fmla="*/ 4 w 6560"/>
                  <a:gd name="T65" fmla="*/ 193 h 4240"/>
                  <a:gd name="T66" fmla="*/ 42 w 6560"/>
                  <a:gd name="T67" fmla="*/ 107 h 4240"/>
                  <a:gd name="T68" fmla="*/ 107 w 6560"/>
                  <a:gd name="T69" fmla="*/ 42 h 4240"/>
                  <a:gd name="T70" fmla="*/ 193 w 6560"/>
                  <a:gd name="T71" fmla="*/ 4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60" h="4240">
                    <a:moveTo>
                      <a:pt x="243" y="0"/>
                    </a:moveTo>
                    <a:lnTo>
                      <a:pt x="1120" y="0"/>
                    </a:lnTo>
                    <a:lnTo>
                      <a:pt x="1166" y="4"/>
                    </a:lnTo>
                    <a:lnTo>
                      <a:pt x="1210" y="16"/>
                    </a:lnTo>
                    <a:lnTo>
                      <a:pt x="1250" y="36"/>
                    </a:lnTo>
                    <a:lnTo>
                      <a:pt x="1285" y="64"/>
                    </a:lnTo>
                    <a:lnTo>
                      <a:pt x="1315" y="97"/>
                    </a:lnTo>
                    <a:lnTo>
                      <a:pt x="1339" y="135"/>
                    </a:lnTo>
                    <a:lnTo>
                      <a:pt x="1355" y="177"/>
                    </a:lnTo>
                    <a:lnTo>
                      <a:pt x="2346" y="3755"/>
                    </a:lnTo>
                    <a:lnTo>
                      <a:pt x="5048" y="3755"/>
                    </a:lnTo>
                    <a:lnTo>
                      <a:pt x="5945" y="1697"/>
                    </a:lnTo>
                    <a:lnTo>
                      <a:pt x="2953" y="1697"/>
                    </a:lnTo>
                    <a:lnTo>
                      <a:pt x="2903" y="1691"/>
                    </a:lnTo>
                    <a:lnTo>
                      <a:pt x="2859" y="1677"/>
                    </a:lnTo>
                    <a:lnTo>
                      <a:pt x="2817" y="1655"/>
                    </a:lnTo>
                    <a:lnTo>
                      <a:pt x="2782" y="1625"/>
                    </a:lnTo>
                    <a:lnTo>
                      <a:pt x="2752" y="1589"/>
                    </a:lnTo>
                    <a:lnTo>
                      <a:pt x="2730" y="1548"/>
                    </a:lnTo>
                    <a:lnTo>
                      <a:pt x="2714" y="1502"/>
                    </a:lnTo>
                    <a:lnTo>
                      <a:pt x="2710" y="1454"/>
                    </a:lnTo>
                    <a:lnTo>
                      <a:pt x="2714" y="1405"/>
                    </a:lnTo>
                    <a:lnTo>
                      <a:pt x="2730" y="1359"/>
                    </a:lnTo>
                    <a:lnTo>
                      <a:pt x="2752" y="1319"/>
                    </a:lnTo>
                    <a:lnTo>
                      <a:pt x="2782" y="1283"/>
                    </a:lnTo>
                    <a:lnTo>
                      <a:pt x="2817" y="1254"/>
                    </a:lnTo>
                    <a:lnTo>
                      <a:pt x="2859" y="1230"/>
                    </a:lnTo>
                    <a:lnTo>
                      <a:pt x="2903" y="1216"/>
                    </a:lnTo>
                    <a:lnTo>
                      <a:pt x="2953" y="1212"/>
                    </a:lnTo>
                    <a:lnTo>
                      <a:pt x="6317" y="1212"/>
                    </a:lnTo>
                    <a:lnTo>
                      <a:pt x="6365" y="1216"/>
                    </a:lnTo>
                    <a:lnTo>
                      <a:pt x="6411" y="1230"/>
                    </a:lnTo>
                    <a:lnTo>
                      <a:pt x="6453" y="1252"/>
                    </a:lnTo>
                    <a:lnTo>
                      <a:pt x="6488" y="1283"/>
                    </a:lnTo>
                    <a:lnTo>
                      <a:pt x="6520" y="1321"/>
                    </a:lnTo>
                    <a:lnTo>
                      <a:pt x="6542" y="1363"/>
                    </a:lnTo>
                    <a:lnTo>
                      <a:pt x="6556" y="1409"/>
                    </a:lnTo>
                    <a:lnTo>
                      <a:pt x="6560" y="1456"/>
                    </a:lnTo>
                    <a:lnTo>
                      <a:pt x="6554" y="1504"/>
                    </a:lnTo>
                    <a:lnTo>
                      <a:pt x="6540" y="1550"/>
                    </a:lnTo>
                    <a:lnTo>
                      <a:pt x="5432" y="4095"/>
                    </a:lnTo>
                    <a:lnTo>
                      <a:pt x="5408" y="4136"/>
                    </a:lnTo>
                    <a:lnTo>
                      <a:pt x="5378" y="4172"/>
                    </a:lnTo>
                    <a:lnTo>
                      <a:pt x="5342" y="4200"/>
                    </a:lnTo>
                    <a:lnTo>
                      <a:pt x="5301" y="4222"/>
                    </a:lnTo>
                    <a:lnTo>
                      <a:pt x="5257" y="4236"/>
                    </a:lnTo>
                    <a:lnTo>
                      <a:pt x="5209" y="4240"/>
                    </a:lnTo>
                    <a:lnTo>
                      <a:pt x="2163" y="4240"/>
                    </a:lnTo>
                    <a:lnTo>
                      <a:pt x="2117" y="4236"/>
                    </a:lnTo>
                    <a:lnTo>
                      <a:pt x="2075" y="4224"/>
                    </a:lnTo>
                    <a:lnTo>
                      <a:pt x="2035" y="4204"/>
                    </a:lnTo>
                    <a:lnTo>
                      <a:pt x="2000" y="4176"/>
                    </a:lnTo>
                    <a:lnTo>
                      <a:pt x="1970" y="4144"/>
                    </a:lnTo>
                    <a:lnTo>
                      <a:pt x="1946" y="4104"/>
                    </a:lnTo>
                    <a:lnTo>
                      <a:pt x="1930" y="4063"/>
                    </a:lnTo>
                    <a:lnTo>
                      <a:pt x="939" y="485"/>
                    </a:lnTo>
                    <a:lnTo>
                      <a:pt x="243" y="485"/>
                    </a:lnTo>
                    <a:lnTo>
                      <a:pt x="193" y="479"/>
                    </a:lnTo>
                    <a:lnTo>
                      <a:pt x="149" y="465"/>
                    </a:lnTo>
                    <a:lnTo>
                      <a:pt x="107" y="443"/>
                    </a:lnTo>
                    <a:lnTo>
                      <a:pt x="72" y="413"/>
                    </a:lnTo>
                    <a:lnTo>
                      <a:pt x="42" y="377"/>
                    </a:lnTo>
                    <a:lnTo>
                      <a:pt x="20" y="336"/>
                    </a:lnTo>
                    <a:lnTo>
                      <a:pt x="4" y="290"/>
                    </a:lnTo>
                    <a:lnTo>
                      <a:pt x="0" y="242"/>
                    </a:lnTo>
                    <a:lnTo>
                      <a:pt x="4" y="193"/>
                    </a:lnTo>
                    <a:lnTo>
                      <a:pt x="20" y="149"/>
                    </a:lnTo>
                    <a:lnTo>
                      <a:pt x="42" y="107"/>
                    </a:lnTo>
                    <a:lnTo>
                      <a:pt x="72" y="71"/>
                    </a:lnTo>
                    <a:lnTo>
                      <a:pt x="107" y="42"/>
                    </a:lnTo>
                    <a:lnTo>
                      <a:pt x="149" y="20"/>
                    </a:lnTo>
                    <a:lnTo>
                      <a:pt x="193" y="4"/>
                    </a:lnTo>
                    <a:lnTo>
                      <a:pt x="2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29"/>
              <p:cNvSpPr>
                <a:spLocks/>
              </p:cNvSpPr>
              <p:nvPr/>
            </p:nvSpPr>
            <p:spPr bwMode="auto">
              <a:xfrm>
                <a:off x="8077201" y="3759200"/>
                <a:ext cx="874713" cy="871538"/>
              </a:xfrm>
              <a:custGeom>
                <a:avLst/>
                <a:gdLst>
                  <a:gd name="T0" fmla="*/ 551 w 1100"/>
                  <a:gd name="T1" fmla="*/ 0 h 1099"/>
                  <a:gd name="T2" fmla="*/ 631 w 1100"/>
                  <a:gd name="T3" fmla="*/ 6 h 1099"/>
                  <a:gd name="T4" fmla="*/ 708 w 1100"/>
                  <a:gd name="T5" fmla="*/ 24 h 1099"/>
                  <a:gd name="T6" fmla="*/ 782 w 1100"/>
                  <a:gd name="T7" fmla="*/ 52 h 1099"/>
                  <a:gd name="T8" fmla="*/ 849 w 1100"/>
                  <a:gd name="T9" fmla="*/ 90 h 1099"/>
                  <a:gd name="T10" fmla="*/ 911 w 1100"/>
                  <a:gd name="T11" fmla="*/ 136 h 1099"/>
                  <a:gd name="T12" fmla="*/ 965 w 1100"/>
                  <a:gd name="T13" fmla="*/ 189 h 1099"/>
                  <a:gd name="T14" fmla="*/ 1011 w 1100"/>
                  <a:gd name="T15" fmla="*/ 251 h 1099"/>
                  <a:gd name="T16" fmla="*/ 1048 w 1100"/>
                  <a:gd name="T17" fmla="*/ 318 h 1099"/>
                  <a:gd name="T18" fmla="*/ 1076 w 1100"/>
                  <a:gd name="T19" fmla="*/ 392 h 1099"/>
                  <a:gd name="T20" fmla="*/ 1094 w 1100"/>
                  <a:gd name="T21" fmla="*/ 469 h 1099"/>
                  <a:gd name="T22" fmla="*/ 1100 w 1100"/>
                  <a:gd name="T23" fmla="*/ 551 h 1099"/>
                  <a:gd name="T24" fmla="*/ 1094 w 1100"/>
                  <a:gd name="T25" fmla="*/ 630 h 1099"/>
                  <a:gd name="T26" fmla="*/ 1076 w 1100"/>
                  <a:gd name="T27" fmla="*/ 708 h 1099"/>
                  <a:gd name="T28" fmla="*/ 1048 w 1100"/>
                  <a:gd name="T29" fmla="*/ 781 h 1099"/>
                  <a:gd name="T30" fmla="*/ 1011 w 1100"/>
                  <a:gd name="T31" fmla="*/ 849 h 1099"/>
                  <a:gd name="T32" fmla="*/ 965 w 1100"/>
                  <a:gd name="T33" fmla="*/ 910 h 1099"/>
                  <a:gd name="T34" fmla="*/ 911 w 1100"/>
                  <a:gd name="T35" fmla="*/ 964 h 1099"/>
                  <a:gd name="T36" fmla="*/ 849 w 1100"/>
                  <a:gd name="T37" fmla="*/ 1010 h 1099"/>
                  <a:gd name="T38" fmla="*/ 782 w 1100"/>
                  <a:gd name="T39" fmla="*/ 1047 h 1099"/>
                  <a:gd name="T40" fmla="*/ 708 w 1100"/>
                  <a:gd name="T41" fmla="*/ 1075 h 1099"/>
                  <a:gd name="T42" fmla="*/ 631 w 1100"/>
                  <a:gd name="T43" fmla="*/ 1093 h 1099"/>
                  <a:gd name="T44" fmla="*/ 551 w 1100"/>
                  <a:gd name="T45" fmla="*/ 1099 h 1099"/>
                  <a:gd name="T46" fmla="*/ 469 w 1100"/>
                  <a:gd name="T47" fmla="*/ 1093 h 1099"/>
                  <a:gd name="T48" fmla="*/ 392 w 1100"/>
                  <a:gd name="T49" fmla="*/ 1075 h 1099"/>
                  <a:gd name="T50" fmla="*/ 318 w 1100"/>
                  <a:gd name="T51" fmla="*/ 1047 h 1099"/>
                  <a:gd name="T52" fmla="*/ 251 w 1100"/>
                  <a:gd name="T53" fmla="*/ 1010 h 1099"/>
                  <a:gd name="T54" fmla="*/ 189 w 1100"/>
                  <a:gd name="T55" fmla="*/ 964 h 1099"/>
                  <a:gd name="T56" fmla="*/ 135 w 1100"/>
                  <a:gd name="T57" fmla="*/ 910 h 1099"/>
                  <a:gd name="T58" fmla="*/ 89 w 1100"/>
                  <a:gd name="T59" fmla="*/ 849 h 1099"/>
                  <a:gd name="T60" fmla="*/ 52 w 1100"/>
                  <a:gd name="T61" fmla="*/ 781 h 1099"/>
                  <a:gd name="T62" fmla="*/ 24 w 1100"/>
                  <a:gd name="T63" fmla="*/ 708 h 1099"/>
                  <a:gd name="T64" fmla="*/ 6 w 1100"/>
                  <a:gd name="T65" fmla="*/ 630 h 1099"/>
                  <a:gd name="T66" fmla="*/ 0 w 1100"/>
                  <a:gd name="T67" fmla="*/ 551 h 1099"/>
                  <a:gd name="T68" fmla="*/ 6 w 1100"/>
                  <a:gd name="T69" fmla="*/ 469 h 1099"/>
                  <a:gd name="T70" fmla="*/ 24 w 1100"/>
                  <a:gd name="T71" fmla="*/ 392 h 1099"/>
                  <a:gd name="T72" fmla="*/ 52 w 1100"/>
                  <a:gd name="T73" fmla="*/ 318 h 1099"/>
                  <a:gd name="T74" fmla="*/ 89 w 1100"/>
                  <a:gd name="T75" fmla="*/ 251 h 1099"/>
                  <a:gd name="T76" fmla="*/ 135 w 1100"/>
                  <a:gd name="T77" fmla="*/ 189 h 1099"/>
                  <a:gd name="T78" fmla="*/ 189 w 1100"/>
                  <a:gd name="T79" fmla="*/ 136 h 1099"/>
                  <a:gd name="T80" fmla="*/ 251 w 1100"/>
                  <a:gd name="T81" fmla="*/ 90 h 1099"/>
                  <a:gd name="T82" fmla="*/ 318 w 1100"/>
                  <a:gd name="T83" fmla="*/ 52 h 1099"/>
                  <a:gd name="T84" fmla="*/ 392 w 1100"/>
                  <a:gd name="T85" fmla="*/ 24 h 1099"/>
                  <a:gd name="T86" fmla="*/ 469 w 1100"/>
                  <a:gd name="T87" fmla="*/ 6 h 1099"/>
                  <a:gd name="T88" fmla="*/ 551 w 1100"/>
                  <a:gd name="T89" fmla="*/ 0 h 1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0" h="1099">
                    <a:moveTo>
                      <a:pt x="551" y="0"/>
                    </a:moveTo>
                    <a:lnTo>
                      <a:pt x="631" y="6"/>
                    </a:lnTo>
                    <a:lnTo>
                      <a:pt x="708" y="24"/>
                    </a:lnTo>
                    <a:lnTo>
                      <a:pt x="782" y="52"/>
                    </a:lnTo>
                    <a:lnTo>
                      <a:pt x="849" y="90"/>
                    </a:lnTo>
                    <a:lnTo>
                      <a:pt x="911" y="136"/>
                    </a:lnTo>
                    <a:lnTo>
                      <a:pt x="965" y="189"/>
                    </a:lnTo>
                    <a:lnTo>
                      <a:pt x="1011" y="251"/>
                    </a:lnTo>
                    <a:lnTo>
                      <a:pt x="1048" y="318"/>
                    </a:lnTo>
                    <a:lnTo>
                      <a:pt x="1076" y="392"/>
                    </a:lnTo>
                    <a:lnTo>
                      <a:pt x="1094" y="469"/>
                    </a:lnTo>
                    <a:lnTo>
                      <a:pt x="1100" y="551"/>
                    </a:lnTo>
                    <a:lnTo>
                      <a:pt x="1094" y="630"/>
                    </a:lnTo>
                    <a:lnTo>
                      <a:pt x="1076" y="708"/>
                    </a:lnTo>
                    <a:lnTo>
                      <a:pt x="1048" y="781"/>
                    </a:lnTo>
                    <a:lnTo>
                      <a:pt x="1011" y="849"/>
                    </a:lnTo>
                    <a:lnTo>
                      <a:pt x="965" y="910"/>
                    </a:lnTo>
                    <a:lnTo>
                      <a:pt x="911" y="964"/>
                    </a:lnTo>
                    <a:lnTo>
                      <a:pt x="849" y="1010"/>
                    </a:lnTo>
                    <a:lnTo>
                      <a:pt x="782" y="1047"/>
                    </a:lnTo>
                    <a:lnTo>
                      <a:pt x="708" y="1075"/>
                    </a:lnTo>
                    <a:lnTo>
                      <a:pt x="631" y="1093"/>
                    </a:lnTo>
                    <a:lnTo>
                      <a:pt x="551" y="1099"/>
                    </a:lnTo>
                    <a:lnTo>
                      <a:pt x="469" y="1093"/>
                    </a:lnTo>
                    <a:lnTo>
                      <a:pt x="392" y="1075"/>
                    </a:lnTo>
                    <a:lnTo>
                      <a:pt x="318" y="1047"/>
                    </a:lnTo>
                    <a:lnTo>
                      <a:pt x="251" y="1010"/>
                    </a:lnTo>
                    <a:lnTo>
                      <a:pt x="189" y="964"/>
                    </a:lnTo>
                    <a:lnTo>
                      <a:pt x="135" y="910"/>
                    </a:lnTo>
                    <a:lnTo>
                      <a:pt x="89" y="849"/>
                    </a:lnTo>
                    <a:lnTo>
                      <a:pt x="52" y="781"/>
                    </a:lnTo>
                    <a:lnTo>
                      <a:pt x="24" y="708"/>
                    </a:lnTo>
                    <a:lnTo>
                      <a:pt x="6" y="630"/>
                    </a:lnTo>
                    <a:lnTo>
                      <a:pt x="0" y="551"/>
                    </a:lnTo>
                    <a:lnTo>
                      <a:pt x="6" y="469"/>
                    </a:lnTo>
                    <a:lnTo>
                      <a:pt x="24" y="392"/>
                    </a:lnTo>
                    <a:lnTo>
                      <a:pt x="52" y="318"/>
                    </a:lnTo>
                    <a:lnTo>
                      <a:pt x="89" y="251"/>
                    </a:lnTo>
                    <a:lnTo>
                      <a:pt x="135" y="189"/>
                    </a:lnTo>
                    <a:lnTo>
                      <a:pt x="189" y="136"/>
                    </a:lnTo>
                    <a:lnTo>
                      <a:pt x="251" y="90"/>
                    </a:lnTo>
                    <a:lnTo>
                      <a:pt x="318" y="52"/>
                    </a:lnTo>
                    <a:lnTo>
                      <a:pt x="392" y="24"/>
                    </a:lnTo>
                    <a:lnTo>
                      <a:pt x="469" y="6"/>
                    </a:lnTo>
                    <a:lnTo>
                      <a:pt x="5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10810876" y="3759200"/>
                <a:ext cx="869950" cy="871538"/>
              </a:xfrm>
              <a:custGeom>
                <a:avLst/>
                <a:gdLst>
                  <a:gd name="T0" fmla="*/ 509 w 1096"/>
                  <a:gd name="T1" fmla="*/ 0 h 1099"/>
                  <a:gd name="T2" fmla="*/ 591 w 1096"/>
                  <a:gd name="T3" fmla="*/ 0 h 1099"/>
                  <a:gd name="T4" fmla="*/ 671 w 1096"/>
                  <a:gd name="T5" fmla="*/ 14 h 1099"/>
                  <a:gd name="T6" fmla="*/ 744 w 1096"/>
                  <a:gd name="T7" fmla="*/ 36 h 1099"/>
                  <a:gd name="T8" fmla="*/ 816 w 1096"/>
                  <a:gd name="T9" fmla="*/ 70 h 1099"/>
                  <a:gd name="T10" fmla="*/ 879 w 1096"/>
                  <a:gd name="T11" fmla="*/ 112 h 1099"/>
                  <a:gd name="T12" fmla="*/ 937 w 1096"/>
                  <a:gd name="T13" fmla="*/ 161 h 1099"/>
                  <a:gd name="T14" fmla="*/ 987 w 1096"/>
                  <a:gd name="T15" fmla="*/ 219 h 1099"/>
                  <a:gd name="T16" fmla="*/ 1029 w 1096"/>
                  <a:gd name="T17" fmla="*/ 285 h 1099"/>
                  <a:gd name="T18" fmla="*/ 1063 w 1096"/>
                  <a:gd name="T19" fmla="*/ 354 h 1099"/>
                  <a:gd name="T20" fmla="*/ 1084 w 1096"/>
                  <a:gd name="T21" fmla="*/ 430 h 1099"/>
                  <a:gd name="T22" fmla="*/ 1096 w 1096"/>
                  <a:gd name="T23" fmla="*/ 509 h 1099"/>
                  <a:gd name="T24" fmla="*/ 1096 w 1096"/>
                  <a:gd name="T25" fmla="*/ 583 h 1099"/>
                  <a:gd name="T26" fmla="*/ 1086 w 1096"/>
                  <a:gd name="T27" fmla="*/ 656 h 1099"/>
                  <a:gd name="T28" fmla="*/ 1068 w 1096"/>
                  <a:gd name="T29" fmla="*/ 726 h 1099"/>
                  <a:gd name="T30" fmla="*/ 1043 w 1096"/>
                  <a:gd name="T31" fmla="*/ 791 h 1099"/>
                  <a:gd name="T32" fmla="*/ 1007 w 1096"/>
                  <a:gd name="T33" fmla="*/ 853 h 1099"/>
                  <a:gd name="T34" fmla="*/ 963 w 1096"/>
                  <a:gd name="T35" fmla="*/ 910 h 1099"/>
                  <a:gd name="T36" fmla="*/ 911 w 1096"/>
                  <a:gd name="T37" fmla="*/ 962 h 1099"/>
                  <a:gd name="T38" fmla="*/ 854 w 1096"/>
                  <a:gd name="T39" fmla="*/ 1006 h 1099"/>
                  <a:gd name="T40" fmla="*/ 792 w 1096"/>
                  <a:gd name="T41" fmla="*/ 1041 h 1099"/>
                  <a:gd name="T42" fmla="*/ 726 w 1096"/>
                  <a:gd name="T43" fmla="*/ 1069 h 1099"/>
                  <a:gd name="T44" fmla="*/ 659 w 1096"/>
                  <a:gd name="T45" fmla="*/ 1089 h 1099"/>
                  <a:gd name="T46" fmla="*/ 587 w 1096"/>
                  <a:gd name="T47" fmla="*/ 1099 h 1099"/>
                  <a:gd name="T48" fmla="*/ 545 w 1096"/>
                  <a:gd name="T49" fmla="*/ 1099 h 1099"/>
                  <a:gd name="T50" fmla="*/ 470 w 1096"/>
                  <a:gd name="T51" fmla="*/ 1093 h 1099"/>
                  <a:gd name="T52" fmla="*/ 396 w 1096"/>
                  <a:gd name="T53" fmla="*/ 1077 h 1099"/>
                  <a:gd name="T54" fmla="*/ 326 w 1096"/>
                  <a:gd name="T55" fmla="*/ 1051 h 1099"/>
                  <a:gd name="T56" fmla="*/ 261 w 1096"/>
                  <a:gd name="T57" fmla="*/ 1018 h 1099"/>
                  <a:gd name="T58" fmla="*/ 201 w 1096"/>
                  <a:gd name="T59" fmla="*/ 974 h 1099"/>
                  <a:gd name="T60" fmla="*/ 147 w 1096"/>
                  <a:gd name="T61" fmla="*/ 924 h 1099"/>
                  <a:gd name="T62" fmla="*/ 101 w 1096"/>
                  <a:gd name="T63" fmla="*/ 867 h 1099"/>
                  <a:gd name="T64" fmla="*/ 62 w 1096"/>
                  <a:gd name="T65" fmla="*/ 803 h 1099"/>
                  <a:gd name="T66" fmla="*/ 32 w 1096"/>
                  <a:gd name="T67" fmla="*/ 736 h 1099"/>
                  <a:gd name="T68" fmla="*/ 10 w 1096"/>
                  <a:gd name="T69" fmla="*/ 662 h 1099"/>
                  <a:gd name="T70" fmla="*/ 0 w 1096"/>
                  <a:gd name="T71" fmla="*/ 587 h 1099"/>
                  <a:gd name="T72" fmla="*/ 0 w 1096"/>
                  <a:gd name="T73" fmla="*/ 513 h 1099"/>
                  <a:gd name="T74" fmla="*/ 10 w 1096"/>
                  <a:gd name="T75" fmla="*/ 442 h 1099"/>
                  <a:gd name="T76" fmla="*/ 28 w 1096"/>
                  <a:gd name="T77" fmla="*/ 372 h 1099"/>
                  <a:gd name="T78" fmla="*/ 56 w 1096"/>
                  <a:gd name="T79" fmla="*/ 306 h 1099"/>
                  <a:gd name="T80" fmla="*/ 92 w 1096"/>
                  <a:gd name="T81" fmla="*/ 245 h 1099"/>
                  <a:gd name="T82" fmla="*/ 133 w 1096"/>
                  <a:gd name="T83" fmla="*/ 189 h 1099"/>
                  <a:gd name="T84" fmla="*/ 183 w 1096"/>
                  <a:gd name="T85" fmla="*/ 140 h 1099"/>
                  <a:gd name="T86" fmla="*/ 239 w 1096"/>
                  <a:gd name="T87" fmla="*/ 96 h 1099"/>
                  <a:gd name="T88" fmla="*/ 298 w 1096"/>
                  <a:gd name="T89" fmla="*/ 58 h 1099"/>
                  <a:gd name="T90" fmla="*/ 366 w 1096"/>
                  <a:gd name="T91" fmla="*/ 30 h 1099"/>
                  <a:gd name="T92" fmla="*/ 436 w 1096"/>
                  <a:gd name="T93" fmla="*/ 10 h 1099"/>
                  <a:gd name="T94" fmla="*/ 509 w 1096"/>
                  <a:gd name="T95" fmla="*/ 0 h 1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6" h="1099">
                    <a:moveTo>
                      <a:pt x="509" y="0"/>
                    </a:moveTo>
                    <a:lnTo>
                      <a:pt x="591" y="0"/>
                    </a:lnTo>
                    <a:lnTo>
                      <a:pt x="671" y="14"/>
                    </a:lnTo>
                    <a:lnTo>
                      <a:pt x="744" y="36"/>
                    </a:lnTo>
                    <a:lnTo>
                      <a:pt x="816" y="70"/>
                    </a:lnTo>
                    <a:lnTo>
                      <a:pt x="879" y="112"/>
                    </a:lnTo>
                    <a:lnTo>
                      <a:pt x="937" y="161"/>
                    </a:lnTo>
                    <a:lnTo>
                      <a:pt x="987" y="219"/>
                    </a:lnTo>
                    <a:lnTo>
                      <a:pt x="1029" y="285"/>
                    </a:lnTo>
                    <a:lnTo>
                      <a:pt x="1063" y="354"/>
                    </a:lnTo>
                    <a:lnTo>
                      <a:pt x="1084" y="430"/>
                    </a:lnTo>
                    <a:lnTo>
                      <a:pt x="1096" y="509"/>
                    </a:lnTo>
                    <a:lnTo>
                      <a:pt x="1096" y="583"/>
                    </a:lnTo>
                    <a:lnTo>
                      <a:pt x="1086" y="656"/>
                    </a:lnTo>
                    <a:lnTo>
                      <a:pt x="1068" y="726"/>
                    </a:lnTo>
                    <a:lnTo>
                      <a:pt x="1043" y="791"/>
                    </a:lnTo>
                    <a:lnTo>
                      <a:pt x="1007" y="853"/>
                    </a:lnTo>
                    <a:lnTo>
                      <a:pt x="963" y="910"/>
                    </a:lnTo>
                    <a:lnTo>
                      <a:pt x="911" y="962"/>
                    </a:lnTo>
                    <a:lnTo>
                      <a:pt x="854" y="1006"/>
                    </a:lnTo>
                    <a:lnTo>
                      <a:pt x="792" y="1041"/>
                    </a:lnTo>
                    <a:lnTo>
                      <a:pt x="726" y="1069"/>
                    </a:lnTo>
                    <a:lnTo>
                      <a:pt x="659" y="1089"/>
                    </a:lnTo>
                    <a:lnTo>
                      <a:pt x="587" y="1099"/>
                    </a:lnTo>
                    <a:lnTo>
                      <a:pt x="545" y="1099"/>
                    </a:lnTo>
                    <a:lnTo>
                      <a:pt x="470" y="1093"/>
                    </a:lnTo>
                    <a:lnTo>
                      <a:pt x="396" y="1077"/>
                    </a:lnTo>
                    <a:lnTo>
                      <a:pt x="326" y="1051"/>
                    </a:lnTo>
                    <a:lnTo>
                      <a:pt x="261" y="1018"/>
                    </a:lnTo>
                    <a:lnTo>
                      <a:pt x="201" y="974"/>
                    </a:lnTo>
                    <a:lnTo>
                      <a:pt x="147" y="924"/>
                    </a:lnTo>
                    <a:lnTo>
                      <a:pt x="101" y="867"/>
                    </a:lnTo>
                    <a:lnTo>
                      <a:pt x="62" y="803"/>
                    </a:lnTo>
                    <a:lnTo>
                      <a:pt x="32" y="736"/>
                    </a:lnTo>
                    <a:lnTo>
                      <a:pt x="10" y="662"/>
                    </a:lnTo>
                    <a:lnTo>
                      <a:pt x="0" y="587"/>
                    </a:lnTo>
                    <a:lnTo>
                      <a:pt x="0" y="513"/>
                    </a:lnTo>
                    <a:lnTo>
                      <a:pt x="10" y="442"/>
                    </a:lnTo>
                    <a:lnTo>
                      <a:pt x="28" y="372"/>
                    </a:lnTo>
                    <a:lnTo>
                      <a:pt x="56" y="306"/>
                    </a:lnTo>
                    <a:lnTo>
                      <a:pt x="92" y="245"/>
                    </a:lnTo>
                    <a:lnTo>
                      <a:pt x="133" y="189"/>
                    </a:lnTo>
                    <a:lnTo>
                      <a:pt x="183" y="140"/>
                    </a:lnTo>
                    <a:lnTo>
                      <a:pt x="239" y="96"/>
                    </a:lnTo>
                    <a:lnTo>
                      <a:pt x="298" y="58"/>
                    </a:lnTo>
                    <a:lnTo>
                      <a:pt x="366" y="30"/>
                    </a:lnTo>
                    <a:lnTo>
                      <a:pt x="436" y="10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7606580" y="1382692"/>
            <a:ext cx="3888432" cy="1036143"/>
            <a:chOff x="8038628" y="1744785"/>
            <a:chExt cx="3456384" cy="1036143"/>
          </a:xfrm>
        </p:grpSpPr>
        <p:sp>
          <p:nvSpPr>
            <p:cNvPr id="130" name="Rectangle 129"/>
            <p:cNvSpPr/>
            <p:nvPr/>
          </p:nvSpPr>
          <p:spPr>
            <a:xfrm>
              <a:off x="8038629" y="2196153"/>
              <a:ext cx="34563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Invest </a:t>
              </a:r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 marketing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670476" y="2772073"/>
            <a:ext cx="707020" cy="707020"/>
            <a:chOff x="7361235" y="2769033"/>
            <a:chExt cx="853440" cy="853440"/>
          </a:xfrm>
        </p:grpSpPr>
        <p:sp>
          <p:nvSpPr>
            <p:cNvPr id="117" name="Oval 116"/>
            <p:cNvSpPr/>
            <p:nvPr/>
          </p:nvSpPr>
          <p:spPr>
            <a:xfrm>
              <a:off x="7361235" y="2769033"/>
              <a:ext cx="853440" cy="853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 35"/>
            <p:cNvSpPr>
              <a:spLocks noEditPoints="1"/>
            </p:cNvSpPr>
            <p:nvPr/>
          </p:nvSpPr>
          <p:spPr bwMode="auto">
            <a:xfrm>
              <a:off x="7565344" y="2991739"/>
              <a:ext cx="445222" cy="408028"/>
            </a:xfrm>
            <a:custGeom>
              <a:avLst/>
              <a:gdLst>
                <a:gd name="T0" fmla="*/ 3673 w 6560"/>
                <a:gd name="T1" fmla="*/ 4226 h 6012"/>
                <a:gd name="T2" fmla="*/ 4001 w 6560"/>
                <a:gd name="T3" fmla="*/ 5765 h 6012"/>
                <a:gd name="T4" fmla="*/ 3657 w 6560"/>
                <a:gd name="T5" fmla="*/ 5897 h 6012"/>
                <a:gd name="T6" fmla="*/ 2638 w 6560"/>
                <a:gd name="T7" fmla="*/ 6010 h 6012"/>
                <a:gd name="T8" fmla="*/ 1361 w 6560"/>
                <a:gd name="T9" fmla="*/ 5777 h 6012"/>
                <a:gd name="T10" fmla="*/ 1616 w 6560"/>
                <a:gd name="T11" fmla="*/ 4297 h 6012"/>
                <a:gd name="T12" fmla="*/ 3639 w 6560"/>
                <a:gd name="T13" fmla="*/ 3169 h 6012"/>
                <a:gd name="T14" fmla="*/ 5026 w 6560"/>
                <a:gd name="T15" fmla="*/ 3497 h 6012"/>
                <a:gd name="T16" fmla="*/ 5277 w 6560"/>
                <a:gd name="T17" fmla="*/ 4966 h 6012"/>
                <a:gd name="T18" fmla="*/ 4857 w 6560"/>
                <a:gd name="T19" fmla="*/ 5119 h 6012"/>
                <a:gd name="T20" fmla="*/ 4160 w 6560"/>
                <a:gd name="T21" fmla="*/ 4723 h 6012"/>
                <a:gd name="T22" fmla="*/ 3558 w 6560"/>
                <a:gd name="T23" fmla="*/ 3923 h 6012"/>
                <a:gd name="T24" fmla="*/ 3631 w 6560"/>
                <a:gd name="T25" fmla="*/ 3267 h 6012"/>
                <a:gd name="T26" fmla="*/ 1848 w 6560"/>
                <a:gd name="T27" fmla="*/ 3621 h 6012"/>
                <a:gd name="T28" fmla="*/ 1448 w 6560"/>
                <a:gd name="T29" fmla="*/ 4208 h 6012"/>
                <a:gd name="T30" fmla="*/ 1033 w 6560"/>
                <a:gd name="T31" fmla="*/ 5194 h 6012"/>
                <a:gd name="T32" fmla="*/ 0 w 6560"/>
                <a:gd name="T33" fmla="*/ 4162 h 6012"/>
                <a:gd name="T34" fmla="*/ 406 w 6560"/>
                <a:gd name="T35" fmla="*/ 3362 h 6012"/>
                <a:gd name="T36" fmla="*/ 5677 w 6560"/>
                <a:gd name="T37" fmla="*/ 2395 h 6012"/>
                <a:gd name="T38" fmla="*/ 6425 w 6560"/>
                <a:gd name="T39" fmla="*/ 2883 h 6012"/>
                <a:gd name="T40" fmla="*/ 6492 w 6560"/>
                <a:gd name="T41" fmla="*/ 4218 h 6012"/>
                <a:gd name="T42" fmla="*/ 5945 w 6560"/>
                <a:gd name="T43" fmla="*/ 4379 h 6012"/>
                <a:gd name="T44" fmla="*/ 5368 w 6560"/>
                <a:gd name="T45" fmla="*/ 3720 h 6012"/>
                <a:gd name="T46" fmla="*/ 4620 w 6560"/>
                <a:gd name="T47" fmla="*/ 3056 h 6012"/>
                <a:gd name="T48" fmla="*/ 2680 w 6560"/>
                <a:gd name="T49" fmla="*/ 2367 h 6012"/>
                <a:gd name="T50" fmla="*/ 3365 w 6560"/>
                <a:gd name="T51" fmla="*/ 2777 h 6012"/>
                <a:gd name="T52" fmla="*/ 3317 w 6560"/>
                <a:gd name="T53" fmla="*/ 3585 h 6012"/>
                <a:gd name="T54" fmla="*/ 2583 w 6560"/>
                <a:gd name="T55" fmla="*/ 3911 h 6012"/>
                <a:gd name="T56" fmla="*/ 1958 w 6560"/>
                <a:gd name="T57" fmla="*/ 3422 h 6012"/>
                <a:gd name="T58" fmla="*/ 2101 w 6560"/>
                <a:gd name="T59" fmla="*/ 2628 h 6012"/>
                <a:gd name="T60" fmla="*/ 2998 w 6560"/>
                <a:gd name="T61" fmla="*/ 1739 h 6012"/>
                <a:gd name="T62" fmla="*/ 2959 w 6560"/>
                <a:gd name="T63" fmla="*/ 2222 h 6012"/>
                <a:gd name="T64" fmla="*/ 2232 w 6560"/>
                <a:gd name="T65" fmla="*/ 2194 h 6012"/>
                <a:gd name="T66" fmla="*/ 4059 w 6560"/>
                <a:gd name="T67" fmla="*/ 1574 h 6012"/>
                <a:gd name="T68" fmla="*/ 4684 w 6560"/>
                <a:gd name="T69" fmla="*/ 2063 h 6012"/>
                <a:gd name="T70" fmla="*/ 4540 w 6560"/>
                <a:gd name="T71" fmla="*/ 2857 h 6012"/>
                <a:gd name="T72" fmla="*/ 3792 w 6560"/>
                <a:gd name="T73" fmla="*/ 3098 h 6012"/>
                <a:gd name="T74" fmla="*/ 3339 w 6560"/>
                <a:gd name="T75" fmla="*/ 2447 h 6012"/>
                <a:gd name="T76" fmla="*/ 3452 w 6560"/>
                <a:gd name="T77" fmla="*/ 1761 h 6012"/>
                <a:gd name="T78" fmla="*/ 1512 w 6560"/>
                <a:gd name="T79" fmla="*/ 1592 h 6012"/>
                <a:gd name="T80" fmla="*/ 2071 w 6560"/>
                <a:gd name="T81" fmla="*/ 2151 h 6012"/>
                <a:gd name="T82" fmla="*/ 1755 w 6560"/>
                <a:gd name="T83" fmla="*/ 2893 h 6012"/>
                <a:gd name="T84" fmla="*/ 1041 w 6560"/>
                <a:gd name="T85" fmla="*/ 3064 h 6012"/>
                <a:gd name="T86" fmla="*/ 551 w 6560"/>
                <a:gd name="T87" fmla="*/ 2439 h 6012"/>
                <a:gd name="T88" fmla="*/ 877 w 6560"/>
                <a:gd name="T89" fmla="*/ 1707 h 6012"/>
                <a:gd name="T90" fmla="*/ 5519 w 6560"/>
                <a:gd name="T91" fmla="*/ 840 h 6012"/>
                <a:gd name="T92" fmla="*/ 6007 w 6560"/>
                <a:gd name="T93" fmla="*/ 1466 h 6012"/>
                <a:gd name="T94" fmla="*/ 5683 w 6560"/>
                <a:gd name="T95" fmla="*/ 2198 h 6012"/>
                <a:gd name="T96" fmla="*/ 4913 w 6560"/>
                <a:gd name="T97" fmla="*/ 2264 h 6012"/>
                <a:gd name="T98" fmla="*/ 4465 w 6560"/>
                <a:gd name="T99" fmla="*/ 1552 h 6012"/>
                <a:gd name="T100" fmla="*/ 4879 w 6560"/>
                <a:gd name="T101" fmla="*/ 877 h 6012"/>
                <a:gd name="T102" fmla="*/ 3010 w 6560"/>
                <a:gd name="T103" fmla="*/ 86 h 6012"/>
                <a:gd name="T104" fmla="*/ 3476 w 6560"/>
                <a:gd name="T105" fmla="*/ 744 h 6012"/>
                <a:gd name="T106" fmla="*/ 3168 w 6560"/>
                <a:gd name="T107" fmla="*/ 1498 h 6012"/>
                <a:gd name="T108" fmla="*/ 2358 w 6560"/>
                <a:gd name="T109" fmla="*/ 1633 h 6012"/>
                <a:gd name="T110" fmla="*/ 1823 w 6560"/>
                <a:gd name="T111" fmla="*/ 1034 h 6012"/>
                <a:gd name="T112" fmla="*/ 2047 w 6560"/>
                <a:gd name="T113" fmla="*/ 247 h 6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60" h="6012">
                  <a:moveTo>
                    <a:pt x="2352" y="3969"/>
                  </a:moveTo>
                  <a:lnTo>
                    <a:pt x="3008" y="3969"/>
                  </a:lnTo>
                  <a:lnTo>
                    <a:pt x="3116" y="3975"/>
                  </a:lnTo>
                  <a:lnTo>
                    <a:pt x="3221" y="3993"/>
                  </a:lnTo>
                  <a:lnTo>
                    <a:pt x="3323" y="4021"/>
                  </a:lnTo>
                  <a:lnTo>
                    <a:pt x="3418" y="4058"/>
                  </a:lnTo>
                  <a:lnTo>
                    <a:pt x="3510" y="4104"/>
                  </a:lnTo>
                  <a:lnTo>
                    <a:pt x="3593" y="4162"/>
                  </a:lnTo>
                  <a:lnTo>
                    <a:pt x="3673" y="4226"/>
                  </a:lnTo>
                  <a:lnTo>
                    <a:pt x="3745" y="4297"/>
                  </a:lnTo>
                  <a:lnTo>
                    <a:pt x="3808" y="4375"/>
                  </a:lnTo>
                  <a:lnTo>
                    <a:pt x="3864" y="4460"/>
                  </a:lnTo>
                  <a:lnTo>
                    <a:pt x="3912" y="4552"/>
                  </a:lnTo>
                  <a:lnTo>
                    <a:pt x="3950" y="4647"/>
                  </a:lnTo>
                  <a:lnTo>
                    <a:pt x="3977" y="4749"/>
                  </a:lnTo>
                  <a:lnTo>
                    <a:pt x="3995" y="4854"/>
                  </a:lnTo>
                  <a:lnTo>
                    <a:pt x="4001" y="4962"/>
                  </a:lnTo>
                  <a:lnTo>
                    <a:pt x="4001" y="5765"/>
                  </a:lnTo>
                  <a:lnTo>
                    <a:pt x="3995" y="5765"/>
                  </a:lnTo>
                  <a:lnTo>
                    <a:pt x="3944" y="5791"/>
                  </a:lnTo>
                  <a:lnTo>
                    <a:pt x="3934" y="5797"/>
                  </a:lnTo>
                  <a:lnTo>
                    <a:pt x="3912" y="5805"/>
                  </a:lnTo>
                  <a:lnTo>
                    <a:pt x="3880" y="5819"/>
                  </a:lnTo>
                  <a:lnTo>
                    <a:pt x="3840" y="5835"/>
                  </a:lnTo>
                  <a:lnTo>
                    <a:pt x="3788" y="5855"/>
                  </a:lnTo>
                  <a:lnTo>
                    <a:pt x="3727" y="5875"/>
                  </a:lnTo>
                  <a:lnTo>
                    <a:pt x="3657" y="5897"/>
                  </a:lnTo>
                  <a:lnTo>
                    <a:pt x="3577" y="5917"/>
                  </a:lnTo>
                  <a:lnTo>
                    <a:pt x="3488" y="5938"/>
                  </a:lnTo>
                  <a:lnTo>
                    <a:pt x="3388" y="5958"/>
                  </a:lnTo>
                  <a:lnTo>
                    <a:pt x="3281" y="5976"/>
                  </a:lnTo>
                  <a:lnTo>
                    <a:pt x="3166" y="5990"/>
                  </a:lnTo>
                  <a:lnTo>
                    <a:pt x="3040" y="6002"/>
                  </a:lnTo>
                  <a:lnTo>
                    <a:pt x="2907" y="6010"/>
                  </a:lnTo>
                  <a:lnTo>
                    <a:pt x="2766" y="6012"/>
                  </a:lnTo>
                  <a:lnTo>
                    <a:pt x="2638" y="6010"/>
                  </a:lnTo>
                  <a:lnTo>
                    <a:pt x="2505" y="6004"/>
                  </a:lnTo>
                  <a:lnTo>
                    <a:pt x="2366" y="5992"/>
                  </a:lnTo>
                  <a:lnTo>
                    <a:pt x="2220" y="5976"/>
                  </a:lnTo>
                  <a:lnTo>
                    <a:pt x="2071" y="5952"/>
                  </a:lnTo>
                  <a:lnTo>
                    <a:pt x="1916" y="5925"/>
                  </a:lnTo>
                  <a:lnTo>
                    <a:pt x="1755" y="5889"/>
                  </a:lnTo>
                  <a:lnTo>
                    <a:pt x="1588" y="5845"/>
                  </a:lnTo>
                  <a:lnTo>
                    <a:pt x="1417" y="5795"/>
                  </a:lnTo>
                  <a:lnTo>
                    <a:pt x="1361" y="5777"/>
                  </a:lnTo>
                  <a:lnTo>
                    <a:pt x="1359" y="5765"/>
                  </a:lnTo>
                  <a:lnTo>
                    <a:pt x="1359" y="4962"/>
                  </a:lnTo>
                  <a:lnTo>
                    <a:pt x="1365" y="4854"/>
                  </a:lnTo>
                  <a:lnTo>
                    <a:pt x="1383" y="4749"/>
                  </a:lnTo>
                  <a:lnTo>
                    <a:pt x="1411" y="4647"/>
                  </a:lnTo>
                  <a:lnTo>
                    <a:pt x="1448" y="4552"/>
                  </a:lnTo>
                  <a:lnTo>
                    <a:pt x="1494" y="4460"/>
                  </a:lnTo>
                  <a:lnTo>
                    <a:pt x="1552" y="4375"/>
                  </a:lnTo>
                  <a:lnTo>
                    <a:pt x="1616" y="4297"/>
                  </a:lnTo>
                  <a:lnTo>
                    <a:pt x="1687" y="4226"/>
                  </a:lnTo>
                  <a:lnTo>
                    <a:pt x="1767" y="4162"/>
                  </a:lnTo>
                  <a:lnTo>
                    <a:pt x="1850" y="4104"/>
                  </a:lnTo>
                  <a:lnTo>
                    <a:pt x="1942" y="4058"/>
                  </a:lnTo>
                  <a:lnTo>
                    <a:pt x="2037" y="4021"/>
                  </a:lnTo>
                  <a:lnTo>
                    <a:pt x="2139" y="3993"/>
                  </a:lnTo>
                  <a:lnTo>
                    <a:pt x="2244" y="3975"/>
                  </a:lnTo>
                  <a:lnTo>
                    <a:pt x="2352" y="3969"/>
                  </a:lnTo>
                  <a:close/>
                  <a:moveTo>
                    <a:pt x="3639" y="3169"/>
                  </a:moveTo>
                  <a:lnTo>
                    <a:pt x="4290" y="3169"/>
                  </a:lnTo>
                  <a:lnTo>
                    <a:pt x="4399" y="3175"/>
                  </a:lnTo>
                  <a:lnTo>
                    <a:pt x="4503" y="3193"/>
                  </a:lnTo>
                  <a:lnTo>
                    <a:pt x="4604" y="3221"/>
                  </a:lnTo>
                  <a:lnTo>
                    <a:pt x="4700" y="3259"/>
                  </a:lnTo>
                  <a:lnTo>
                    <a:pt x="4791" y="3304"/>
                  </a:lnTo>
                  <a:lnTo>
                    <a:pt x="4877" y="3362"/>
                  </a:lnTo>
                  <a:lnTo>
                    <a:pt x="4954" y="3426"/>
                  </a:lnTo>
                  <a:lnTo>
                    <a:pt x="5026" y="3497"/>
                  </a:lnTo>
                  <a:lnTo>
                    <a:pt x="5092" y="3577"/>
                  </a:lnTo>
                  <a:lnTo>
                    <a:pt x="5147" y="3661"/>
                  </a:lnTo>
                  <a:lnTo>
                    <a:pt x="5193" y="3752"/>
                  </a:lnTo>
                  <a:lnTo>
                    <a:pt x="5231" y="3848"/>
                  </a:lnTo>
                  <a:lnTo>
                    <a:pt x="5259" y="3949"/>
                  </a:lnTo>
                  <a:lnTo>
                    <a:pt x="5277" y="4052"/>
                  </a:lnTo>
                  <a:lnTo>
                    <a:pt x="5283" y="4162"/>
                  </a:lnTo>
                  <a:lnTo>
                    <a:pt x="5283" y="4966"/>
                  </a:lnTo>
                  <a:lnTo>
                    <a:pt x="5277" y="4966"/>
                  </a:lnTo>
                  <a:lnTo>
                    <a:pt x="5225" y="4991"/>
                  </a:lnTo>
                  <a:lnTo>
                    <a:pt x="5215" y="4997"/>
                  </a:lnTo>
                  <a:lnTo>
                    <a:pt x="5193" y="5007"/>
                  </a:lnTo>
                  <a:lnTo>
                    <a:pt x="5161" y="5019"/>
                  </a:lnTo>
                  <a:lnTo>
                    <a:pt x="5121" y="5035"/>
                  </a:lnTo>
                  <a:lnTo>
                    <a:pt x="5070" y="5055"/>
                  </a:lnTo>
                  <a:lnTo>
                    <a:pt x="5008" y="5075"/>
                  </a:lnTo>
                  <a:lnTo>
                    <a:pt x="4938" y="5097"/>
                  </a:lnTo>
                  <a:lnTo>
                    <a:pt x="4857" y="5119"/>
                  </a:lnTo>
                  <a:lnTo>
                    <a:pt x="4767" y="5139"/>
                  </a:lnTo>
                  <a:lnTo>
                    <a:pt x="4670" y="5159"/>
                  </a:lnTo>
                  <a:lnTo>
                    <a:pt x="4560" y="5177"/>
                  </a:lnTo>
                  <a:lnTo>
                    <a:pt x="4445" y="5190"/>
                  </a:lnTo>
                  <a:lnTo>
                    <a:pt x="4320" y="5202"/>
                  </a:lnTo>
                  <a:lnTo>
                    <a:pt x="4186" y="5210"/>
                  </a:lnTo>
                  <a:lnTo>
                    <a:pt x="4186" y="4962"/>
                  </a:lnTo>
                  <a:lnTo>
                    <a:pt x="4178" y="4840"/>
                  </a:lnTo>
                  <a:lnTo>
                    <a:pt x="4160" y="4723"/>
                  </a:lnTo>
                  <a:lnTo>
                    <a:pt x="4131" y="4610"/>
                  </a:lnTo>
                  <a:lnTo>
                    <a:pt x="4091" y="4500"/>
                  </a:lnTo>
                  <a:lnTo>
                    <a:pt x="4041" y="4397"/>
                  </a:lnTo>
                  <a:lnTo>
                    <a:pt x="3979" y="4299"/>
                  </a:lnTo>
                  <a:lnTo>
                    <a:pt x="3912" y="4208"/>
                  </a:lnTo>
                  <a:lnTo>
                    <a:pt x="3834" y="4124"/>
                  </a:lnTo>
                  <a:lnTo>
                    <a:pt x="3749" y="4048"/>
                  </a:lnTo>
                  <a:lnTo>
                    <a:pt x="3657" y="3981"/>
                  </a:lnTo>
                  <a:lnTo>
                    <a:pt x="3558" y="3923"/>
                  </a:lnTo>
                  <a:lnTo>
                    <a:pt x="3454" y="3873"/>
                  </a:lnTo>
                  <a:lnTo>
                    <a:pt x="3343" y="3834"/>
                  </a:lnTo>
                  <a:lnTo>
                    <a:pt x="3406" y="3768"/>
                  </a:lnTo>
                  <a:lnTo>
                    <a:pt x="3462" y="3696"/>
                  </a:lnTo>
                  <a:lnTo>
                    <a:pt x="3512" y="3619"/>
                  </a:lnTo>
                  <a:lnTo>
                    <a:pt x="3554" y="3537"/>
                  </a:lnTo>
                  <a:lnTo>
                    <a:pt x="3587" y="3450"/>
                  </a:lnTo>
                  <a:lnTo>
                    <a:pt x="3613" y="3360"/>
                  </a:lnTo>
                  <a:lnTo>
                    <a:pt x="3631" y="3267"/>
                  </a:lnTo>
                  <a:lnTo>
                    <a:pt x="3639" y="3169"/>
                  </a:lnTo>
                  <a:close/>
                  <a:moveTo>
                    <a:pt x="993" y="3169"/>
                  </a:moveTo>
                  <a:lnTo>
                    <a:pt x="1649" y="3169"/>
                  </a:lnTo>
                  <a:lnTo>
                    <a:pt x="1721" y="3173"/>
                  </a:lnTo>
                  <a:lnTo>
                    <a:pt x="1729" y="3269"/>
                  </a:lnTo>
                  <a:lnTo>
                    <a:pt x="1747" y="3362"/>
                  </a:lnTo>
                  <a:lnTo>
                    <a:pt x="1773" y="3452"/>
                  </a:lnTo>
                  <a:lnTo>
                    <a:pt x="1807" y="3537"/>
                  </a:lnTo>
                  <a:lnTo>
                    <a:pt x="1848" y="3621"/>
                  </a:lnTo>
                  <a:lnTo>
                    <a:pt x="1898" y="3696"/>
                  </a:lnTo>
                  <a:lnTo>
                    <a:pt x="1954" y="3768"/>
                  </a:lnTo>
                  <a:lnTo>
                    <a:pt x="2016" y="3834"/>
                  </a:lnTo>
                  <a:lnTo>
                    <a:pt x="1906" y="3873"/>
                  </a:lnTo>
                  <a:lnTo>
                    <a:pt x="1803" y="3923"/>
                  </a:lnTo>
                  <a:lnTo>
                    <a:pt x="1703" y="3981"/>
                  </a:lnTo>
                  <a:lnTo>
                    <a:pt x="1612" y="4048"/>
                  </a:lnTo>
                  <a:lnTo>
                    <a:pt x="1526" y="4124"/>
                  </a:lnTo>
                  <a:lnTo>
                    <a:pt x="1448" y="4208"/>
                  </a:lnTo>
                  <a:lnTo>
                    <a:pt x="1379" y="4299"/>
                  </a:lnTo>
                  <a:lnTo>
                    <a:pt x="1319" y="4397"/>
                  </a:lnTo>
                  <a:lnTo>
                    <a:pt x="1269" y="4500"/>
                  </a:lnTo>
                  <a:lnTo>
                    <a:pt x="1228" y="4610"/>
                  </a:lnTo>
                  <a:lnTo>
                    <a:pt x="1200" y="4723"/>
                  </a:lnTo>
                  <a:lnTo>
                    <a:pt x="1180" y="4840"/>
                  </a:lnTo>
                  <a:lnTo>
                    <a:pt x="1174" y="4962"/>
                  </a:lnTo>
                  <a:lnTo>
                    <a:pt x="1174" y="5204"/>
                  </a:lnTo>
                  <a:lnTo>
                    <a:pt x="1033" y="5194"/>
                  </a:lnTo>
                  <a:lnTo>
                    <a:pt x="883" y="5179"/>
                  </a:lnTo>
                  <a:lnTo>
                    <a:pt x="730" y="5157"/>
                  </a:lnTo>
                  <a:lnTo>
                    <a:pt x="571" y="5127"/>
                  </a:lnTo>
                  <a:lnTo>
                    <a:pt x="406" y="5091"/>
                  </a:lnTo>
                  <a:lnTo>
                    <a:pt x="235" y="5047"/>
                  </a:lnTo>
                  <a:lnTo>
                    <a:pt x="58" y="4995"/>
                  </a:lnTo>
                  <a:lnTo>
                    <a:pt x="2" y="4978"/>
                  </a:lnTo>
                  <a:lnTo>
                    <a:pt x="0" y="4966"/>
                  </a:lnTo>
                  <a:lnTo>
                    <a:pt x="0" y="4162"/>
                  </a:lnTo>
                  <a:lnTo>
                    <a:pt x="6" y="4054"/>
                  </a:lnTo>
                  <a:lnTo>
                    <a:pt x="24" y="3949"/>
                  </a:lnTo>
                  <a:lnTo>
                    <a:pt x="50" y="3848"/>
                  </a:lnTo>
                  <a:lnTo>
                    <a:pt x="88" y="3752"/>
                  </a:lnTo>
                  <a:lnTo>
                    <a:pt x="135" y="3661"/>
                  </a:lnTo>
                  <a:lnTo>
                    <a:pt x="191" y="3577"/>
                  </a:lnTo>
                  <a:lnTo>
                    <a:pt x="257" y="3497"/>
                  </a:lnTo>
                  <a:lnTo>
                    <a:pt x="328" y="3426"/>
                  </a:lnTo>
                  <a:lnTo>
                    <a:pt x="406" y="3362"/>
                  </a:lnTo>
                  <a:lnTo>
                    <a:pt x="491" y="3304"/>
                  </a:lnTo>
                  <a:lnTo>
                    <a:pt x="583" y="3259"/>
                  </a:lnTo>
                  <a:lnTo>
                    <a:pt x="678" y="3221"/>
                  </a:lnTo>
                  <a:lnTo>
                    <a:pt x="780" y="3193"/>
                  </a:lnTo>
                  <a:lnTo>
                    <a:pt x="883" y="3175"/>
                  </a:lnTo>
                  <a:lnTo>
                    <a:pt x="993" y="3169"/>
                  </a:lnTo>
                  <a:close/>
                  <a:moveTo>
                    <a:pt x="4915" y="2389"/>
                  </a:moveTo>
                  <a:lnTo>
                    <a:pt x="5567" y="2389"/>
                  </a:lnTo>
                  <a:lnTo>
                    <a:pt x="5677" y="2395"/>
                  </a:lnTo>
                  <a:lnTo>
                    <a:pt x="5780" y="2413"/>
                  </a:lnTo>
                  <a:lnTo>
                    <a:pt x="5882" y="2441"/>
                  </a:lnTo>
                  <a:lnTo>
                    <a:pt x="5977" y="2479"/>
                  </a:lnTo>
                  <a:lnTo>
                    <a:pt x="6069" y="2527"/>
                  </a:lnTo>
                  <a:lnTo>
                    <a:pt x="6154" y="2582"/>
                  </a:lnTo>
                  <a:lnTo>
                    <a:pt x="6232" y="2646"/>
                  </a:lnTo>
                  <a:lnTo>
                    <a:pt x="6303" y="2718"/>
                  </a:lnTo>
                  <a:lnTo>
                    <a:pt x="6367" y="2797"/>
                  </a:lnTo>
                  <a:lnTo>
                    <a:pt x="6425" y="2883"/>
                  </a:lnTo>
                  <a:lnTo>
                    <a:pt x="6470" y="2972"/>
                  </a:lnTo>
                  <a:lnTo>
                    <a:pt x="6508" y="3070"/>
                  </a:lnTo>
                  <a:lnTo>
                    <a:pt x="6536" y="3169"/>
                  </a:lnTo>
                  <a:lnTo>
                    <a:pt x="6554" y="3275"/>
                  </a:lnTo>
                  <a:lnTo>
                    <a:pt x="6560" y="3382"/>
                  </a:lnTo>
                  <a:lnTo>
                    <a:pt x="6560" y="4186"/>
                  </a:lnTo>
                  <a:lnTo>
                    <a:pt x="6554" y="4186"/>
                  </a:lnTo>
                  <a:lnTo>
                    <a:pt x="6502" y="4212"/>
                  </a:lnTo>
                  <a:lnTo>
                    <a:pt x="6492" y="4218"/>
                  </a:lnTo>
                  <a:lnTo>
                    <a:pt x="6470" y="4228"/>
                  </a:lnTo>
                  <a:lnTo>
                    <a:pt x="6439" y="4239"/>
                  </a:lnTo>
                  <a:lnTo>
                    <a:pt x="6399" y="4257"/>
                  </a:lnTo>
                  <a:lnTo>
                    <a:pt x="6347" y="4275"/>
                  </a:lnTo>
                  <a:lnTo>
                    <a:pt x="6285" y="4295"/>
                  </a:lnTo>
                  <a:lnTo>
                    <a:pt x="6214" y="4317"/>
                  </a:lnTo>
                  <a:lnTo>
                    <a:pt x="6134" y="4339"/>
                  </a:lnTo>
                  <a:lnTo>
                    <a:pt x="6045" y="4359"/>
                  </a:lnTo>
                  <a:lnTo>
                    <a:pt x="5945" y="4379"/>
                  </a:lnTo>
                  <a:lnTo>
                    <a:pt x="5838" y="4397"/>
                  </a:lnTo>
                  <a:lnTo>
                    <a:pt x="5722" y="4413"/>
                  </a:lnTo>
                  <a:lnTo>
                    <a:pt x="5597" y="4423"/>
                  </a:lnTo>
                  <a:lnTo>
                    <a:pt x="5462" y="4430"/>
                  </a:lnTo>
                  <a:lnTo>
                    <a:pt x="5462" y="4184"/>
                  </a:lnTo>
                  <a:lnTo>
                    <a:pt x="5456" y="4062"/>
                  </a:lnTo>
                  <a:lnTo>
                    <a:pt x="5438" y="3943"/>
                  </a:lnTo>
                  <a:lnTo>
                    <a:pt x="5408" y="3830"/>
                  </a:lnTo>
                  <a:lnTo>
                    <a:pt x="5368" y="3720"/>
                  </a:lnTo>
                  <a:lnTo>
                    <a:pt x="5318" y="3617"/>
                  </a:lnTo>
                  <a:lnTo>
                    <a:pt x="5257" y="3519"/>
                  </a:lnTo>
                  <a:lnTo>
                    <a:pt x="5189" y="3430"/>
                  </a:lnTo>
                  <a:lnTo>
                    <a:pt x="5112" y="3344"/>
                  </a:lnTo>
                  <a:lnTo>
                    <a:pt x="5026" y="3269"/>
                  </a:lnTo>
                  <a:lnTo>
                    <a:pt x="4934" y="3201"/>
                  </a:lnTo>
                  <a:lnTo>
                    <a:pt x="4835" y="3143"/>
                  </a:lnTo>
                  <a:lnTo>
                    <a:pt x="4731" y="3094"/>
                  </a:lnTo>
                  <a:lnTo>
                    <a:pt x="4620" y="3056"/>
                  </a:lnTo>
                  <a:lnTo>
                    <a:pt x="4684" y="2988"/>
                  </a:lnTo>
                  <a:lnTo>
                    <a:pt x="4739" y="2916"/>
                  </a:lnTo>
                  <a:lnTo>
                    <a:pt x="4789" y="2839"/>
                  </a:lnTo>
                  <a:lnTo>
                    <a:pt x="4831" y="2757"/>
                  </a:lnTo>
                  <a:lnTo>
                    <a:pt x="4865" y="2670"/>
                  </a:lnTo>
                  <a:lnTo>
                    <a:pt x="4891" y="2580"/>
                  </a:lnTo>
                  <a:lnTo>
                    <a:pt x="4909" y="2487"/>
                  </a:lnTo>
                  <a:lnTo>
                    <a:pt x="4915" y="2389"/>
                  </a:lnTo>
                  <a:close/>
                  <a:moveTo>
                    <a:pt x="2680" y="2367"/>
                  </a:moveTo>
                  <a:lnTo>
                    <a:pt x="2778" y="2373"/>
                  </a:lnTo>
                  <a:lnTo>
                    <a:pt x="2871" y="2391"/>
                  </a:lnTo>
                  <a:lnTo>
                    <a:pt x="2961" y="2419"/>
                  </a:lnTo>
                  <a:lnTo>
                    <a:pt x="3044" y="2459"/>
                  </a:lnTo>
                  <a:lnTo>
                    <a:pt x="3122" y="2507"/>
                  </a:lnTo>
                  <a:lnTo>
                    <a:pt x="3195" y="2562"/>
                  </a:lnTo>
                  <a:lnTo>
                    <a:pt x="3259" y="2628"/>
                  </a:lnTo>
                  <a:lnTo>
                    <a:pt x="3317" y="2700"/>
                  </a:lnTo>
                  <a:lnTo>
                    <a:pt x="3365" y="2777"/>
                  </a:lnTo>
                  <a:lnTo>
                    <a:pt x="3402" y="2863"/>
                  </a:lnTo>
                  <a:lnTo>
                    <a:pt x="3430" y="2950"/>
                  </a:lnTo>
                  <a:lnTo>
                    <a:pt x="3448" y="3044"/>
                  </a:lnTo>
                  <a:lnTo>
                    <a:pt x="3454" y="3141"/>
                  </a:lnTo>
                  <a:lnTo>
                    <a:pt x="3448" y="3239"/>
                  </a:lnTo>
                  <a:lnTo>
                    <a:pt x="3430" y="3332"/>
                  </a:lnTo>
                  <a:lnTo>
                    <a:pt x="3402" y="3422"/>
                  </a:lnTo>
                  <a:lnTo>
                    <a:pt x="3365" y="3505"/>
                  </a:lnTo>
                  <a:lnTo>
                    <a:pt x="3317" y="3585"/>
                  </a:lnTo>
                  <a:lnTo>
                    <a:pt x="3259" y="3657"/>
                  </a:lnTo>
                  <a:lnTo>
                    <a:pt x="3195" y="3720"/>
                  </a:lnTo>
                  <a:lnTo>
                    <a:pt x="3122" y="3778"/>
                  </a:lnTo>
                  <a:lnTo>
                    <a:pt x="3044" y="3826"/>
                  </a:lnTo>
                  <a:lnTo>
                    <a:pt x="2961" y="3863"/>
                  </a:lnTo>
                  <a:lnTo>
                    <a:pt x="2871" y="3893"/>
                  </a:lnTo>
                  <a:lnTo>
                    <a:pt x="2778" y="3911"/>
                  </a:lnTo>
                  <a:lnTo>
                    <a:pt x="2680" y="3917"/>
                  </a:lnTo>
                  <a:lnTo>
                    <a:pt x="2583" y="3911"/>
                  </a:lnTo>
                  <a:lnTo>
                    <a:pt x="2489" y="3893"/>
                  </a:lnTo>
                  <a:lnTo>
                    <a:pt x="2400" y="3863"/>
                  </a:lnTo>
                  <a:lnTo>
                    <a:pt x="2316" y="3826"/>
                  </a:lnTo>
                  <a:lnTo>
                    <a:pt x="2238" y="3778"/>
                  </a:lnTo>
                  <a:lnTo>
                    <a:pt x="2165" y="3720"/>
                  </a:lnTo>
                  <a:lnTo>
                    <a:pt x="2101" y="3657"/>
                  </a:lnTo>
                  <a:lnTo>
                    <a:pt x="2043" y="3585"/>
                  </a:lnTo>
                  <a:lnTo>
                    <a:pt x="1996" y="3505"/>
                  </a:lnTo>
                  <a:lnTo>
                    <a:pt x="1958" y="3422"/>
                  </a:lnTo>
                  <a:lnTo>
                    <a:pt x="1928" y="3332"/>
                  </a:lnTo>
                  <a:lnTo>
                    <a:pt x="1912" y="3239"/>
                  </a:lnTo>
                  <a:lnTo>
                    <a:pt x="1906" y="3141"/>
                  </a:lnTo>
                  <a:lnTo>
                    <a:pt x="1912" y="3044"/>
                  </a:lnTo>
                  <a:lnTo>
                    <a:pt x="1928" y="2950"/>
                  </a:lnTo>
                  <a:lnTo>
                    <a:pt x="1958" y="2863"/>
                  </a:lnTo>
                  <a:lnTo>
                    <a:pt x="1996" y="2777"/>
                  </a:lnTo>
                  <a:lnTo>
                    <a:pt x="2043" y="2700"/>
                  </a:lnTo>
                  <a:lnTo>
                    <a:pt x="2101" y="2628"/>
                  </a:lnTo>
                  <a:lnTo>
                    <a:pt x="2165" y="2562"/>
                  </a:lnTo>
                  <a:lnTo>
                    <a:pt x="2238" y="2507"/>
                  </a:lnTo>
                  <a:lnTo>
                    <a:pt x="2316" y="2459"/>
                  </a:lnTo>
                  <a:lnTo>
                    <a:pt x="2400" y="2419"/>
                  </a:lnTo>
                  <a:lnTo>
                    <a:pt x="2489" y="2391"/>
                  </a:lnTo>
                  <a:lnTo>
                    <a:pt x="2583" y="2373"/>
                  </a:lnTo>
                  <a:lnTo>
                    <a:pt x="2680" y="2367"/>
                  </a:lnTo>
                  <a:close/>
                  <a:moveTo>
                    <a:pt x="2284" y="1739"/>
                  </a:moveTo>
                  <a:lnTo>
                    <a:pt x="2998" y="1739"/>
                  </a:lnTo>
                  <a:lnTo>
                    <a:pt x="3110" y="1745"/>
                  </a:lnTo>
                  <a:lnTo>
                    <a:pt x="3217" y="1763"/>
                  </a:lnTo>
                  <a:lnTo>
                    <a:pt x="3172" y="1834"/>
                  </a:lnTo>
                  <a:lnTo>
                    <a:pt x="3130" y="1912"/>
                  </a:lnTo>
                  <a:lnTo>
                    <a:pt x="3096" y="1993"/>
                  </a:lnTo>
                  <a:lnTo>
                    <a:pt x="3072" y="2077"/>
                  </a:lnTo>
                  <a:lnTo>
                    <a:pt x="3054" y="2164"/>
                  </a:lnTo>
                  <a:lnTo>
                    <a:pt x="3046" y="2254"/>
                  </a:lnTo>
                  <a:lnTo>
                    <a:pt x="2959" y="2222"/>
                  </a:lnTo>
                  <a:lnTo>
                    <a:pt x="2869" y="2198"/>
                  </a:lnTo>
                  <a:lnTo>
                    <a:pt x="2776" y="2184"/>
                  </a:lnTo>
                  <a:lnTo>
                    <a:pt x="2680" y="2178"/>
                  </a:lnTo>
                  <a:lnTo>
                    <a:pt x="2585" y="2184"/>
                  </a:lnTo>
                  <a:lnTo>
                    <a:pt x="2493" y="2198"/>
                  </a:lnTo>
                  <a:lnTo>
                    <a:pt x="2406" y="2222"/>
                  </a:lnTo>
                  <a:lnTo>
                    <a:pt x="2320" y="2252"/>
                  </a:lnTo>
                  <a:lnTo>
                    <a:pt x="2238" y="2292"/>
                  </a:lnTo>
                  <a:lnTo>
                    <a:pt x="2232" y="2194"/>
                  </a:lnTo>
                  <a:lnTo>
                    <a:pt x="2217" y="2101"/>
                  </a:lnTo>
                  <a:lnTo>
                    <a:pt x="2193" y="2009"/>
                  </a:lnTo>
                  <a:lnTo>
                    <a:pt x="2157" y="1922"/>
                  </a:lnTo>
                  <a:lnTo>
                    <a:pt x="2115" y="1840"/>
                  </a:lnTo>
                  <a:lnTo>
                    <a:pt x="2065" y="1763"/>
                  </a:lnTo>
                  <a:lnTo>
                    <a:pt x="2173" y="1745"/>
                  </a:lnTo>
                  <a:lnTo>
                    <a:pt x="2284" y="1739"/>
                  </a:lnTo>
                  <a:close/>
                  <a:moveTo>
                    <a:pt x="3961" y="1568"/>
                  </a:moveTo>
                  <a:lnTo>
                    <a:pt x="4059" y="1574"/>
                  </a:lnTo>
                  <a:lnTo>
                    <a:pt x="4152" y="1592"/>
                  </a:lnTo>
                  <a:lnTo>
                    <a:pt x="4242" y="1619"/>
                  </a:lnTo>
                  <a:lnTo>
                    <a:pt x="4326" y="1659"/>
                  </a:lnTo>
                  <a:lnTo>
                    <a:pt x="4405" y="1707"/>
                  </a:lnTo>
                  <a:lnTo>
                    <a:pt x="4477" y="1763"/>
                  </a:lnTo>
                  <a:lnTo>
                    <a:pt x="4540" y="1828"/>
                  </a:lnTo>
                  <a:lnTo>
                    <a:pt x="4598" y="1900"/>
                  </a:lnTo>
                  <a:lnTo>
                    <a:pt x="4646" y="1977"/>
                  </a:lnTo>
                  <a:lnTo>
                    <a:pt x="4684" y="2063"/>
                  </a:lnTo>
                  <a:lnTo>
                    <a:pt x="4714" y="2151"/>
                  </a:lnTo>
                  <a:lnTo>
                    <a:pt x="4730" y="2244"/>
                  </a:lnTo>
                  <a:lnTo>
                    <a:pt x="4735" y="2342"/>
                  </a:lnTo>
                  <a:lnTo>
                    <a:pt x="4730" y="2439"/>
                  </a:lnTo>
                  <a:lnTo>
                    <a:pt x="4714" y="2533"/>
                  </a:lnTo>
                  <a:lnTo>
                    <a:pt x="4684" y="2622"/>
                  </a:lnTo>
                  <a:lnTo>
                    <a:pt x="4646" y="2706"/>
                  </a:lnTo>
                  <a:lnTo>
                    <a:pt x="4598" y="2785"/>
                  </a:lnTo>
                  <a:lnTo>
                    <a:pt x="4540" y="2857"/>
                  </a:lnTo>
                  <a:lnTo>
                    <a:pt x="4477" y="2920"/>
                  </a:lnTo>
                  <a:lnTo>
                    <a:pt x="4405" y="2978"/>
                  </a:lnTo>
                  <a:lnTo>
                    <a:pt x="4326" y="3026"/>
                  </a:lnTo>
                  <a:lnTo>
                    <a:pt x="4242" y="3064"/>
                  </a:lnTo>
                  <a:lnTo>
                    <a:pt x="4152" y="3094"/>
                  </a:lnTo>
                  <a:lnTo>
                    <a:pt x="4059" y="3111"/>
                  </a:lnTo>
                  <a:lnTo>
                    <a:pt x="3961" y="3117"/>
                  </a:lnTo>
                  <a:lnTo>
                    <a:pt x="3876" y="3111"/>
                  </a:lnTo>
                  <a:lnTo>
                    <a:pt x="3792" y="3098"/>
                  </a:lnTo>
                  <a:lnTo>
                    <a:pt x="3711" y="3074"/>
                  </a:lnTo>
                  <a:lnTo>
                    <a:pt x="3635" y="3044"/>
                  </a:lnTo>
                  <a:lnTo>
                    <a:pt x="3619" y="2944"/>
                  </a:lnTo>
                  <a:lnTo>
                    <a:pt x="3593" y="2849"/>
                  </a:lnTo>
                  <a:lnTo>
                    <a:pt x="3560" y="2759"/>
                  </a:lnTo>
                  <a:lnTo>
                    <a:pt x="3516" y="2672"/>
                  </a:lnTo>
                  <a:lnTo>
                    <a:pt x="3464" y="2592"/>
                  </a:lnTo>
                  <a:lnTo>
                    <a:pt x="3404" y="2517"/>
                  </a:lnTo>
                  <a:lnTo>
                    <a:pt x="3339" y="2447"/>
                  </a:lnTo>
                  <a:lnTo>
                    <a:pt x="3267" y="2385"/>
                  </a:lnTo>
                  <a:lnTo>
                    <a:pt x="3187" y="2330"/>
                  </a:lnTo>
                  <a:lnTo>
                    <a:pt x="3195" y="2234"/>
                  </a:lnTo>
                  <a:lnTo>
                    <a:pt x="3213" y="2143"/>
                  </a:lnTo>
                  <a:lnTo>
                    <a:pt x="3243" y="2055"/>
                  </a:lnTo>
                  <a:lnTo>
                    <a:pt x="3281" y="1972"/>
                  </a:lnTo>
                  <a:lnTo>
                    <a:pt x="3331" y="1894"/>
                  </a:lnTo>
                  <a:lnTo>
                    <a:pt x="3386" y="1824"/>
                  </a:lnTo>
                  <a:lnTo>
                    <a:pt x="3452" y="1761"/>
                  </a:lnTo>
                  <a:lnTo>
                    <a:pt x="3524" y="1705"/>
                  </a:lnTo>
                  <a:lnTo>
                    <a:pt x="3601" y="1657"/>
                  </a:lnTo>
                  <a:lnTo>
                    <a:pt x="3685" y="1619"/>
                  </a:lnTo>
                  <a:lnTo>
                    <a:pt x="3772" y="1592"/>
                  </a:lnTo>
                  <a:lnTo>
                    <a:pt x="3866" y="1574"/>
                  </a:lnTo>
                  <a:lnTo>
                    <a:pt x="3961" y="1568"/>
                  </a:lnTo>
                  <a:close/>
                  <a:moveTo>
                    <a:pt x="1321" y="1568"/>
                  </a:moveTo>
                  <a:lnTo>
                    <a:pt x="1419" y="1574"/>
                  </a:lnTo>
                  <a:lnTo>
                    <a:pt x="1512" y="1592"/>
                  </a:lnTo>
                  <a:lnTo>
                    <a:pt x="1600" y="1619"/>
                  </a:lnTo>
                  <a:lnTo>
                    <a:pt x="1685" y="1659"/>
                  </a:lnTo>
                  <a:lnTo>
                    <a:pt x="1763" y="1707"/>
                  </a:lnTo>
                  <a:lnTo>
                    <a:pt x="1834" y="1763"/>
                  </a:lnTo>
                  <a:lnTo>
                    <a:pt x="1900" y="1828"/>
                  </a:lnTo>
                  <a:lnTo>
                    <a:pt x="1956" y="1900"/>
                  </a:lnTo>
                  <a:lnTo>
                    <a:pt x="2004" y="1977"/>
                  </a:lnTo>
                  <a:lnTo>
                    <a:pt x="2043" y="2063"/>
                  </a:lnTo>
                  <a:lnTo>
                    <a:pt x="2071" y="2151"/>
                  </a:lnTo>
                  <a:lnTo>
                    <a:pt x="2089" y="2244"/>
                  </a:lnTo>
                  <a:lnTo>
                    <a:pt x="2095" y="2342"/>
                  </a:lnTo>
                  <a:lnTo>
                    <a:pt x="2093" y="2385"/>
                  </a:lnTo>
                  <a:lnTo>
                    <a:pt x="2016" y="2453"/>
                  </a:lnTo>
                  <a:lnTo>
                    <a:pt x="1946" y="2529"/>
                  </a:lnTo>
                  <a:lnTo>
                    <a:pt x="1884" y="2610"/>
                  </a:lnTo>
                  <a:lnTo>
                    <a:pt x="1831" y="2700"/>
                  </a:lnTo>
                  <a:lnTo>
                    <a:pt x="1787" y="2793"/>
                  </a:lnTo>
                  <a:lnTo>
                    <a:pt x="1755" y="2893"/>
                  </a:lnTo>
                  <a:lnTo>
                    <a:pt x="1733" y="2998"/>
                  </a:lnTo>
                  <a:lnTo>
                    <a:pt x="1659" y="3038"/>
                  </a:lnTo>
                  <a:lnTo>
                    <a:pt x="1580" y="3072"/>
                  </a:lnTo>
                  <a:lnTo>
                    <a:pt x="1496" y="3096"/>
                  </a:lnTo>
                  <a:lnTo>
                    <a:pt x="1411" y="3111"/>
                  </a:lnTo>
                  <a:lnTo>
                    <a:pt x="1321" y="3117"/>
                  </a:lnTo>
                  <a:lnTo>
                    <a:pt x="1224" y="3111"/>
                  </a:lnTo>
                  <a:lnTo>
                    <a:pt x="1130" y="3094"/>
                  </a:lnTo>
                  <a:lnTo>
                    <a:pt x="1041" y="3064"/>
                  </a:lnTo>
                  <a:lnTo>
                    <a:pt x="957" y="3026"/>
                  </a:lnTo>
                  <a:lnTo>
                    <a:pt x="877" y="2978"/>
                  </a:lnTo>
                  <a:lnTo>
                    <a:pt x="806" y="2920"/>
                  </a:lnTo>
                  <a:lnTo>
                    <a:pt x="742" y="2857"/>
                  </a:lnTo>
                  <a:lnTo>
                    <a:pt x="684" y="2785"/>
                  </a:lnTo>
                  <a:lnTo>
                    <a:pt x="637" y="2706"/>
                  </a:lnTo>
                  <a:lnTo>
                    <a:pt x="599" y="2622"/>
                  </a:lnTo>
                  <a:lnTo>
                    <a:pt x="569" y="2533"/>
                  </a:lnTo>
                  <a:lnTo>
                    <a:pt x="551" y="2439"/>
                  </a:lnTo>
                  <a:lnTo>
                    <a:pt x="545" y="2342"/>
                  </a:lnTo>
                  <a:lnTo>
                    <a:pt x="551" y="2244"/>
                  </a:lnTo>
                  <a:lnTo>
                    <a:pt x="569" y="2151"/>
                  </a:lnTo>
                  <a:lnTo>
                    <a:pt x="599" y="2063"/>
                  </a:lnTo>
                  <a:lnTo>
                    <a:pt x="637" y="1977"/>
                  </a:lnTo>
                  <a:lnTo>
                    <a:pt x="684" y="1900"/>
                  </a:lnTo>
                  <a:lnTo>
                    <a:pt x="742" y="1828"/>
                  </a:lnTo>
                  <a:lnTo>
                    <a:pt x="806" y="1763"/>
                  </a:lnTo>
                  <a:lnTo>
                    <a:pt x="877" y="1707"/>
                  </a:lnTo>
                  <a:lnTo>
                    <a:pt x="957" y="1659"/>
                  </a:lnTo>
                  <a:lnTo>
                    <a:pt x="1041" y="1619"/>
                  </a:lnTo>
                  <a:lnTo>
                    <a:pt x="1130" y="1592"/>
                  </a:lnTo>
                  <a:lnTo>
                    <a:pt x="1224" y="1574"/>
                  </a:lnTo>
                  <a:lnTo>
                    <a:pt x="1321" y="1568"/>
                  </a:lnTo>
                  <a:close/>
                  <a:moveTo>
                    <a:pt x="5239" y="788"/>
                  </a:moveTo>
                  <a:lnTo>
                    <a:pt x="5336" y="794"/>
                  </a:lnTo>
                  <a:lnTo>
                    <a:pt x="5430" y="812"/>
                  </a:lnTo>
                  <a:lnTo>
                    <a:pt x="5519" y="840"/>
                  </a:lnTo>
                  <a:lnTo>
                    <a:pt x="5603" y="879"/>
                  </a:lnTo>
                  <a:lnTo>
                    <a:pt x="5683" y="927"/>
                  </a:lnTo>
                  <a:lnTo>
                    <a:pt x="5754" y="983"/>
                  </a:lnTo>
                  <a:lnTo>
                    <a:pt x="5818" y="1048"/>
                  </a:lnTo>
                  <a:lnTo>
                    <a:pt x="5876" y="1120"/>
                  </a:lnTo>
                  <a:lnTo>
                    <a:pt x="5923" y="1200"/>
                  </a:lnTo>
                  <a:lnTo>
                    <a:pt x="5961" y="1283"/>
                  </a:lnTo>
                  <a:lnTo>
                    <a:pt x="5991" y="1373"/>
                  </a:lnTo>
                  <a:lnTo>
                    <a:pt x="6007" y="1466"/>
                  </a:lnTo>
                  <a:lnTo>
                    <a:pt x="6013" y="1564"/>
                  </a:lnTo>
                  <a:lnTo>
                    <a:pt x="6007" y="1659"/>
                  </a:lnTo>
                  <a:lnTo>
                    <a:pt x="5991" y="1753"/>
                  </a:lnTo>
                  <a:lnTo>
                    <a:pt x="5961" y="1842"/>
                  </a:lnTo>
                  <a:lnTo>
                    <a:pt x="5923" y="1928"/>
                  </a:lnTo>
                  <a:lnTo>
                    <a:pt x="5876" y="2005"/>
                  </a:lnTo>
                  <a:lnTo>
                    <a:pt x="5818" y="2077"/>
                  </a:lnTo>
                  <a:lnTo>
                    <a:pt x="5754" y="2143"/>
                  </a:lnTo>
                  <a:lnTo>
                    <a:pt x="5683" y="2198"/>
                  </a:lnTo>
                  <a:lnTo>
                    <a:pt x="5603" y="2246"/>
                  </a:lnTo>
                  <a:lnTo>
                    <a:pt x="5519" y="2286"/>
                  </a:lnTo>
                  <a:lnTo>
                    <a:pt x="5430" y="2314"/>
                  </a:lnTo>
                  <a:lnTo>
                    <a:pt x="5336" y="2332"/>
                  </a:lnTo>
                  <a:lnTo>
                    <a:pt x="5239" y="2338"/>
                  </a:lnTo>
                  <a:lnTo>
                    <a:pt x="5153" y="2332"/>
                  </a:lnTo>
                  <a:lnTo>
                    <a:pt x="5068" y="2318"/>
                  </a:lnTo>
                  <a:lnTo>
                    <a:pt x="4988" y="2296"/>
                  </a:lnTo>
                  <a:lnTo>
                    <a:pt x="4913" y="2264"/>
                  </a:lnTo>
                  <a:lnTo>
                    <a:pt x="4897" y="2164"/>
                  </a:lnTo>
                  <a:lnTo>
                    <a:pt x="4871" y="2071"/>
                  </a:lnTo>
                  <a:lnTo>
                    <a:pt x="4837" y="1979"/>
                  </a:lnTo>
                  <a:lnTo>
                    <a:pt x="4793" y="1894"/>
                  </a:lnTo>
                  <a:lnTo>
                    <a:pt x="4741" y="1812"/>
                  </a:lnTo>
                  <a:lnTo>
                    <a:pt x="4682" y="1737"/>
                  </a:lnTo>
                  <a:lnTo>
                    <a:pt x="4616" y="1669"/>
                  </a:lnTo>
                  <a:lnTo>
                    <a:pt x="4544" y="1605"/>
                  </a:lnTo>
                  <a:lnTo>
                    <a:pt x="4465" y="1552"/>
                  </a:lnTo>
                  <a:lnTo>
                    <a:pt x="4473" y="1454"/>
                  </a:lnTo>
                  <a:lnTo>
                    <a:pt x="4491" y="1363"/>
                  </a:lnTo>
                  <a:lnTo>
                    <a:pt x="4521" y="1275"/>
                  </a:lnTo>
                  <a:lnTo>
                    <a:pt x="4558" y="1192"/>
                  </a:lnTo>
                  <a:lnTo>
                    <a:pt x="4608" y="1114"/>
                  </a:lnTo>
                  <a:lnTo>
                    <a:pt x="4664" y="1044"/>
                  </a:lnTo>
                  <a:lnTo>
                    <a:pt x="4730" y="981"/>
                  </a:lnTo>
                  <a:lnTo>
                    <a:pt x="4799" y="925"/>
                  </a:lnTo>
                  <a:lnTo>
                    <a:pt x="4879" y="877"/>
                  </a:lnTo>
                  <a:lnTo>
                    <a:pt x="4962" y="840"/>
                  </a:lnTo>
                  <a:lnTo>
                    <a:pt x="5050" y="812"/>
                  </a:lnTo>
                  <a:lnTo>
                    <a:pt x="5143" y="794"/>
                  </a:lnTo>
                  <a:lnTo>
                    <a:pt x="5239" y="788"/>
                  </a:lnTo>
                  <a:close/>
                  <a:moveTo>
                    <a:pt x="2640" y="0"/>
                  </a:moveTo>
                  <a:lnTo>
                    <a:pt x="2740" y="6"/>
                  </a:lnTo>
                  <a:lnTo>
                    <a:pt x="2833" y="24"/>
                  </a:lnTo>
                  <a:lnTo>
                    <a:pt x="2925" y="50"/>
                  </a:lnTo>
                  <a:lnTo>
                    <a:pt x="3010" y="86"/>
                  </a:lnTo>
                  <a:lnTo>
                    <a:pt x="3092" y="131"/>
                  </a:lnTo>
                  <a:lnTo>
                    <a:pt x="3168" y="185"/>
                  </a:lnTo>
                  <a:lnTo>
                    <a:pt x="3235" y="247"/>
                  </a:lnTo>
                  <a:lnTo>
                    <a:pt x="3297" y="316"/>
                  </a:lnTo>
                  <a:lnTo>
                    <a:pt x="3351" y="390"/>
                  </a:lnTo>
                  <a:lnTo>
                    <a:pt x="3396" y="471"/>
                  </a:lnTo>
                  <a:lnTo>
                    <a:pt x="3432" y="557"/>
                  </a:lnTo>
                  <a:lnTo>
                    <a:pt x="3460" y="649"/>
                  </a:lnTo>
                  <a:lnTo>
                    <a:pt x="3476" y="744"/>
                  </a:lnTo>
                  <a:lnTo>
                    <a:pt x="3482" y="841"/>
                  </a:lnTo>
                  <a:lnTo>
                    <a:pt x="3476" y="939"/>
                  </a:lnTo>
                  <a:lnTo>
                    <a:pt x="3460" y="1034"/>
                  </a:lnTo>
                  <a:lnTo>
                    <a:pt x="3432" y="1126"/>
                  </a:lnTo>
                  <a:lnTo>
                    <a:pt x="3396" y="1212"/>
                  </a:lnTo>
                  <a:lnTo>
                    <a:pt x="3351" y="1293"/>
                  </a:lnTo>
                  <a:lnTo>
                    <a:pt x="3297" y="1367"/>
                  </a:lnTo>
                  <a:lnTo>
                    <a:pt x="3235" y="1436"/>
                  </a:lnTo>
                  <a:lnTo>
                    <a:pt x="3168" y="1498"/>
                  </a:lnTo>
                  <a:lnTo>
                    <a:pt x="3092" y="1552"/>
                  </a:lnTo>
                  <a:lnTo>
                    <a:pt x="3010" y="1597"/>
                  </a:lnTo>
                  <a:lnTo>
                    <a:pt x="2925" y="1633"/>
                  </a:lnTo>
                  <a:lnTo>
                    <a:pt x="2833" y="1659"/>
                  </a:lnTo>
                  <a:lnTo>
                    <a:pt x="2740" y="1677"/>
                  </a:lnTo>
                  <a:lnTo>
                    <a:pt x="2640" y="1683"/>
                  </a:lnTo>
                  <a:lnTo>
                    <a:pt x="2543" y="1677"/>
                  </a:lnTo>
                  <a:lnTo>
                    <a:pt x="2449" y="1659"/>
                  </a:lnTo>
                  <a:lnTo>
                    <a:pt x="2358" y="1633"/>
                  </a:lnTo>
                  <a:lnTo>
                    <a:pt x="2272" y="1597"/>
                  </a:lnTo>
                  <a:lnTo>
                    <a:pt x="2191" y="1552"/>
                  </a:lnTo>
                  <a:lnTo>
                    <a:pt x="2115" y="1498"/>
                  </a:lnTo>
                  <a:lnTo>
                    <a:pt x="2047" y="1436"/>
                  </a:lnTo>
                  <a:lnTo>
                    <a:pt x="1986" y="1367"/>
                  </a:lnTo>
                  <a:lnTo>
                    <a:pt x="1932" y="1293"/>
                  </a:lnTo>
                  <a:lnTo>
                    <a:pt x="1886" y="1212"/>
                  </a:lnTo>
                  <a:lnTo>
                    <a:pt x="1848" y="1126"/>
                  </a:lnTo>
                  <a:lnTo>
                    <a:pt x="1823" y="1034"/>
                  </a:lnTo>
                  <a:lnTo>
                    <a:pt x="1807" y="939"/>
                  </a:lnTo>
                  <a:lnTo>
                    <a:pt x="1801" y="841"/>
                  </a:lnTo>
                  <a:lnTo>
                    <a:pt x="1807" y="744"/>
                  </a:lnTo>
                  <a:lnTo>
                    <a:pt x="1823" y="649"/>
                  </a:lnTo>
                  <a:lnTo>
                    <a:pt x="1848" y="557"/>
                  </a:lnTo>
                  <a:lnTo>
                    <a:pt x="1886" y="471"/>
                  </a:lnTo>
                  <a:lnTo>
                    <a:pt x="1932" y="390"/>
                  </a:lnTo>
                  <a:lnTo>
                    <a:pt x="1986" y="316"/>
                  </a:lnTo>
                  <a:lnTo>
                    <a:pt x="2047" y="247"/>
                  </a:lnTo>
                  <a:lnTo>
                    <a:pt x="2115" y="185"/>
                  </a:lnTo>
                  <a:lnTo>
                    <a:pt x="2191" y="131"/>
                  </a:lnTo>
                  <a:lnTo>
                    <a:pt x="2272" y="86"/>
                  </a:lnTo>
                  <a:lnTo>
                    <a:pt x="2358" y="50"/>
                  </a:lnTo>
                  <a:lnTo>
                    <a:pt x="2449" y="24"/>
                  </a:lnTo>
                  <a:lnTo>
                    <a:pt x="2543" y="6"/>
                  </a:lnTo>
                  <a:lnTo>
                    <a:pt x="26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6580" y="2607512"/>
            <a:ext cx="3888432" cy="1036143"/>
            <a:chOff x="8038628" y="1744785"/>
            <a:chExt cx="3456384" cy="1036143"/>
          </a:xfrm>
        </p:grpSpPr>
        <p:sp>
          <p:nvSpPr>
            <p:cNvPr id="134" name="Rectangle 133"/>
            <p:cNvSpPr/>
            <p:nvPr/>
          </p:nvSpPr>
          <p:spPr>
            <a:xfrm>
              <a:off x="8038629" y="2196153"/>
              <a:ext cx="34563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Activate </a:t>
              </a:r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loyal costumers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670476" y="3996893"/>
            <a:ext cx="707020" cy="707020"/>
            <a:chOff x="7361235" y="3902889"/>
            <a:chExt cx="853440" cy="853440"/>
          </a:xfrm>
        </p:grpSpPr>
        <p:sp>
          <p:nvSpPr>
            <p:cNvPr id="118" name="Oval 117"/>
            <p:cNvSpPr/>
            <p:nvPr/>
          </p:nvSpPr>
          <p:spPr>
            <a:xfrm>
              <a:off x="7361235" y="3902889"/>
              <a:ext cx="853440" cy="8534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546903" y="4097891"/>
              <a:ext cx="482104" cy="463436"/>
              <a:chOff x="8686800" y="211138"/>
              <a:chExt cx="5207000" cy="5005388"/>
            </a:xfrm>
            <a:solidFill>
              <a:schemeClr val="bg1"/>
            </a:solidFill>
          </p:grpSpPr>
          <p:sp>
            <p:nvSpPr>
              <p:cNvPr id="111" name="Freeform 40"/>
              <p:cNvSpPr>
                <a:spLocks/>
              </p:cNvSpPr>
              <p:nvPr/>
            </p:nvSpPr>
            <p:spPr bwMode="auto">
              <a:xfrm>
                <a:off x="9888538" y="2566988"/>
                <a:ext cx="1601788" cy="2649538"/>
              </a:xfrm>
              <a:custGeom>
                <a:avLst/>
                <a:gdLst>
                  <a:gd name="T0" fmla="*/ 1849 w 2018"/>
                  <a:gd name="T1" fmla="*/ 4 h 3338"/>
                  <a:gd name="T2" fmla="*/ 2018 w 2018"/>
                  <a:gd name="T3" fmla="*/ 42 h 3338"/>
                  <a:gd name="T4" fmla="*/ 2014 w 2018"/>
                  <a:gd name="T5" fmla="*/ 2429 h 3338"/>
                  <a:gd name="T6" fmla="*/ 1976 w 2018"/>
                  <a:gd name="T7" fmla="*/ 2620 h 3338"/>
                  <a:gd name="T8" fmla="*/ 1900 w 2018"/>
                  <a:gd name="T9" fmla="*/ 2797 h 3338"/>
                  <a:gd name="T10" fmla="*/ 1789 w 2018"/>
                  <a:gd name="T11" fmla="*/ 2962 h 3338"/>
                  <a:gd name="T12" fmla="*/ 1642 w 2018"/>
                  <a:gd name="T13" fmla="*/ 3107 h 3338"/>
                  <a:gd name="T14" fmla="*/ 1478 w 2018"/>
                  <a:gd name="T15" fmla="*/ 3221 h 3338"/>
                  <a:gd name="T16" fmla="*/ 1301 w 2018"/>
                  <a:gd name="T17" fmla="*/ 3294 h 3338"/>
                  <a:gd name="T18" fmla="*/ 1110 w 2018"/>
                  <a:gd name="T19" fmla="*/ 3332 h 3338"/>
                  <a:gd name="T20" fmla="*/ 907 w 2018"/>
                  <a:gd name="T21" fmla="*/ 3332 h 3338"/>
                  <a:gd name="T22" fmla="*/ 716 w 2018"/>
                  <a:gd name="T23" fmla="*/ 3294 h 3338"/>
                  <a:gd name="T24" fmla="*/ 539 w 2018"/>
                  <a:gd name="T25" fmla="*/ 3221 h 3338"/>
                  <a:gd name="T26" fmla="*/ 376 w 2018"/>
                  <a:gd name="T27" fmla="*/ 3107 h 3338"/>
                  <a:gd name="T28" fmla="*/ 229 w 2018"/>
                  <a:gd name="T29" fmla="*/ 2962 h 3338"/>
                  <a:gd name="T30" fmla="*/ 118 w 2018"/>
                  <a:gd name="T31" fmla="*/ 2797 h 3338"/>
                  <a:gd name="T32" fmla="*/ 42 w 2018"/>
                  <a:gd name="T33" fmla="*/ 2620 h 3338"/>
                  <a:gd name="T34" fmla="*/ 4 w 2018"/>
                  <a:gd name="T35" fmla="*/ 2429 h 3338"/>
                  <a:gd name="T36" fmla="*/ 4 w 2018"/>
                  <a:gd name="T37" fmla="*/ 2280 h 3338"/>
                  <a:gd name="T38" fmla="*/ 42 w 2018"/>
                  <a:gd name="T39" fmla="*/ 2190 h 3338"/>
                  <a:gd name="T40" fmla="*/ 114 w 2018"/>
                  <a:gd name="T41" fmla="*/ 2119 h 3338"/>
                  <a:gd name="T42" fmla="*/ 203 w 2018"/>
                  <a:gd name="T43" fmla="*/ 2081 h 3338"/>
                  <a:gd name="T44" fmla="*/ 303 w 2018"/>
                  <a:gd name="T45" fmla="*/ 2081 h 3338"/>
                  <a:gd name="T46" fmla="*/ 390 w 2018"/>
                  <a:gd name="T47" fmla="*/ 2119 h 3338"/>
                  <a:gd name="T48" fmla="*/ 462 w 2018"/>
                  <a:gd name="T49" fmla="*/ 2190 h 3338"/>
                  <a:gd name="T50" fmla="*/ 500 w 2018"/>
                  <a:gd name="T51" fmla="*/ 2280 h 3338"/>
                  <a:gd name="T52" fmla="*/ 512 w 2018"/>
                  <a:gd name="T53" fmla="*/ 2405 h 3338"/>
                  <a:gd name="T54" fmla="*/ 559 w 2018"/>
                  <a:gd name="T55" fmla="*/ 2548 h 3338"/>
                  <a:gd name="T56" fmla="*/ 659 w 2018"/>
                  <a:gd name="T57" fmla="*/ 2680 h 3338"/>
                  <a:gd name="T58" fmla="*/ 788 w 2018"/>
                  <a:gd name="T59" fmla="*/ 2777 h 3338"/>
                  <a:gd name="T60" fmla="*/ 931 w 2018"/>
                  <a:gd name="T61" fmla="*/ 2827 h 3338"/>
                  <a:gd name="T62" fmla="*/ 1087 w 2018"/>
                  <a:gd name="T63" fmla="*/ 2827 h 3338"/>
                  <a:gd name="T64" fmla="*/ 1230 w 2018"/>
                  <a:gd name="T65" fmla="*/ 2777 h 3338"/>
                  <a:gd name="T66" fmla="*/ 1359 w 2018"/>
                  <a:gd name="T67" fmla="*/ 2680 h 3338"/>
                  <a:gd name="T68" fmla="*/ 1459 w 2018"/>
                  <a:gd name="T69" fmla="*/ 2548 h 3338"/>
                  <a:gd name="T70" fmla="*/ 1508 w 2018"/>
                  <a:gd name="T71" fmla="*/ 2405 h 3338"/>
                  <a:gd name="T72" fmla="*/ 1514 w 2018"/>
                  <a:gd name="T73" fmla="*/ 42 h 3338"/>
                  <a:gd name="T74" fmla="*/ 1683 w 2018"/>
                  <a:gd name="T75" fmla="*/ 4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18" h="3338">
                    <a:moveTo>
                      <a:pt x="1765" y="0"/>
                    </a:moveTo>
                    <a:lnTo>
                      <a:pt x="1849" y="4"/>
                    </a:lnTo>
                    <a:lnTo>
                      <a:pt x="1932" y="18"/>
                    </a:lnTo>
                    <a:lnTo>
                      <a:pt x="2018" y="42"/>
                    </a:lnTo>
                    <a:lnTo>
                      <a:pt x="2018" y="2328"/>
                    </a:lnTo>
                    <a:lnTo>
                      <a:pt x="2014" y="2429"/>
                    </a:lnTo>
                    <a:lnTo>
                      <a:pt x="2000" y="2526"/>
                    </a:lnTo>
                    <a:lnTo>
                      <a:pt x="1976" y="2620"/>
                    </a:lnTo>
                    <a:lnTo>
                      <a:pt x="1944" y="2711"/>
                    </a:lnTo>
                    <a:lnTo>
                      <a:pt x="1900" y="2797"/>
                    </a:lnTo>
                    <a:lnTo>
                      <a:pt x="1851" y="2881"/>
                    </a:lnTo>
                    <a:lnTo>
                      <a:pt x="1789" y="2962"/>
                    </a:lnTo>
                    <a:lnTo>
                      <a:pt x="1719" y="3038"/>
                    </a:lnTo>
                    <a:lnTo>
                      <a:pt x="1642" y="3107"/>
                    </a:lnTo>
                    <a:lnTo>
                      <a:pt x="1562" y="3169"/>
                    </a:lnTo>
                    <a:lnTo>
                      <a:pt x="1478" y="3221"/>
                    </a:lnTo>
                    <a:lnTo>
                      <a:pt x="1391" y="3262"/>
                    </a:lnTo>
                    <a:lnTo>
                      <a:pt x="1301" y="3294"/>
                    </a:lnTo>
                    <a:lnTo>
                      <a:pt x="1208" y="3318"/>
                    </a:lnTo>
                    <a:lnTo>
                      <a:pt x="1110" y="3332"/>
                    </a:lnTo>
                    <a:lnTo>
                      <a:pt x="1009" y="3338"/>
                    </a:lnTo>
                    <a:lnTo>
                      <a:pt x="907" y="3332"/>
                    </a:lnTo>
                    <a:lnTo>
                      <a:pt x="810" y="3318"/>
                    </a:lnTo>
                    <a:lnTo>
                      <a:pt x="716" y="3294"/>
                    </a:lnTo>
                    <a:lnTo>
                      <a:pt x="627" y="3262"/>
                    </a:lnTo>
                    <a:lnTo>
                      <a:pt x="539" y="3221"/>
                    </a:lnTo>
                    <a:lnTo>
                      <a:pt x="456" y="3169"/>
                    </a:lnTo>
                    <a:lnTo>
                      <a:pt x="376" y="3107"/>
                    </a:lnTo>
                    <a:lnTo>
                      <a:pt x="299" y="3038"/>
                    </a:lnTo>
                    <a:lnTo>
                      <a:pt x="229" y="2962"/>
                    </a:lnTo>
                    <a:lnTo>
                      <a:pt x="169" y="2881"/>
                    </a:lnTo>
                    <a:lnTo>
                      <a:pt x="118" y="2797"/>
                    </a:lnTo>
                    <a:lnTo>
                      <a:pt x="74" y="2711"/>
                    </a:lnTo>
                    <a:lnTo>
                      <a:pt x="42" y="2620"/>
                    </a:lnTo>
                    <a:lnTo>
                      <a:pt x="18" y="2526"/>
                    </a:lnTo>
                    <a:lnTo>
                      <a:pt x="4" y="2429"/>
                    </a:lnTo>
                    <a:lnTo>
                      <a:pt x="0" y="2328"/>
                    </a:lnTo>
                    <a:lnTo>
                      <a:pt x="4" y="2280"/>
                    </a:lnTo>
                    <a:lnTo>
                      <a:pt x="18" y="2232"/>
                    </a:lnTo>
                    <a:lnTo>
                      <a:pt x="42" y="2190"/>
                    </a:lnTo>
                    <a:lnTo>
                      <a:pt x="74" y="2150"/>
                    </a:lnTo>
                    <a:lnTo>
                      <a:pt x="114" y="2119"/>
                    </a:lnTo>
                    <a:lnTo>
                      <a:pt x="157" y="2095"/>
                    </a:lnTo>
                    <a:lnTo>
                      <a:pt x="203" y="2081"/>
                    </a:lnTo>
                    <a:lnTo>
                      <a:pt x="253" y="2077"/>
                    </a:lnTo>
                    <a:lnTo>
                      <a:pt x="303" y="2081"/>
                    </a:lnTo>
                    <a:lnTo>
                      <a:pt x="348" y="2095"/>
                    </a:lnTo>
                    <a:lnTo>
                      <a:pt x="390" y="2119"/>
                    </a:lnTo>
                    <a:lnTo>
                      <a:pt x="430" y="2150"/>
                    </a:lnTo>
                    <a:lnTo>
                      <a:pt x="462" y="2190"/>
                    </a:lnTo>
                    <a:lnTo>
                      <a:pt x="486" y="2232"/>
                    </a:lnTo>
                    <a:lnTo>
                      <a:pt x="500" y="2280"/>
                    </a:lnTo>
                    <a:lnTo>
                      <a:pt x="504" y="2328"/>
                    </a:lnTo>
                    <a:lnTo>
                      <a:pt x="512" y="2405"/>
                    </a:lnTo>
                    <a:lnTo>
                      <a:pt x="529" y="2479"/>
                    </a:lnTo>
                    <a:lnTo>
                      <a:pt x="559" y="2548"/>
                    </a:lnTo>
                    <a:lnTo>
                      <a:pt x="603" y="2616"/>
                    </a:lnTo>
                    <a:lnTo>
                      <a:pt x="659" y="2680"/>
                    </a:lnTo>
                    <a:lnTo>
                      <a:pt x="722" y="2735"/>
                    </a:lnTo>
                    <a:lnTo>
                      <a:pt x="788" y="2777"/>
                    </a:lnTo>
                    <a:lnTo>
                      <a:pt x="858" y="2809"/>
                    </a:lnTo>
                    <a:lnTo>
                      <a:pt x="931" y="2827"/>
                    </a:lnTo>
                    <a:lnTo>
                      <a:pt x="1009" y="2833"/>
                    </a:lnTo>
                    <a:lnTo>
                      <a:pt x="1087" y="2827"/>
                    </a:lnTo>
                    <a:lnTo>
                      <a:pt x="1160" y="2809"/>
                    </a:lnTo>
                    <a:lnTo>
                      <a:pt x="1230" y="2777"/>
                    </a:lnTo>
                    <a:lnTo>
                      <a:pt x="1297" y="2735"/>
                    </a:lnTo>
                    <a:lnTo>
                      <a:pt x="1359" y="2680"/>
                    </a:lnTo>
                    <a:lnTo>
                      <a:pt x="1415" y="2616"/>
                    </a:lnTo>
                    <a:lnTo>
                      <a:pt x="1459" y="2548"/>
                    </a:lnTo>
                    <a:lnTo>
                      <a:pt x="1488" y="2479"/>
                    </a:lnTo>
                    <a:lnTo>
                      <a:pt x="1508" y="2405"/>
                    </a:lnTo>
                    <a:lnTo>
                      <a:pt x="1514" y="2328"/>
                    </a:lnTo>
                    <a:lnTo>
                      <a:pt x="1514" y="42"/>
                    </a:lnTo>
                    <a:lnTo>
                      <a:pt x="1600" y="18"/>
                    </a:lnTo>
                    <a:lnTo>
                      <a:pt x="1683" y="4"/>
                    </a:lnTo>
                    <a:lnTo>
                      <a:pt x="1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41"/>
              <p:cNvSpPr>
                <a:spLocks/>
              </p:cNvSpPr>
              <p:nvPr/>
            </p:nvSpPr>
            <p:spPr bwMode="auto">
              <a:xfrm>
                <a:off x="11090275" y="211138"/>
                <a:ext cx="400050" cy="506413"/>
              </a:xfrm>
              <a:custGeom>
                <a:avLst/>
                <a:gdLst>
                  <a:gd name="T0" fmla="*/ 251 w 504"/>
                  <a:gd name="T1" fmla="*/ 0 h 639"/>
                  <a:gd name="T2" fmla="*/ 301 w 504"/>
                  <a:gd name="T3" fmla="*/ 4 h 639"/>
                  <a:gd name="T4" fmla="*/ 347 w 504"/>
                  <a:gd name="T5" fmla="*/ 18 h 639"/>
                  <a:gd name="T6" fmla="*/ 390 w 504"/>
                  <a:gd name="T7" fmla="*/ 42 h 639"/>
                  <a:gd name="T8" fmla="*/ 430 w 504"/>
                  <a:gd name="T9" fmla="*/ 74 h 639"/>
                  <a:gd name="T10" fmla="*/ 462 w 504"/>
                  <a:gd name="T11" fmla="*/ 113 h 639"/>
                  <a:gd name="T12" fmla="*/ 486 w 504"/>
                  <a:gd name="T13" fmla="*/ 157 h 639"/>
                  <a:gd name="T14" fmla="*/ 500 w 504"/>
                  <a:gd name="T15" fmla="*/ 203 h 639"/>
                  <a:gd name="T16" fmla="*/ 504 w 504"/>
                  <a:gd name="T17" fmla="*/ 253 h 639"/>
                  <a:gd name="T18" fmla="*/ 504 w 504"/>
                  <a:gd name="T19" fmla="*/ 639 h 639"/>
                  <a:gd name="T20" fmla="*/ 426 w 504"/>
                  <a:gd name="T21" fmla="*/ 635 h 639"/>
                  <a:gd name="T22" fmla="*/ 358 w 504"/>
                  <a:gd name="T23" fmla="*/ 633 h 639"/>
                  <a:gd name="T24" fmla="*/ 301 w 504"/>
                  <a:gd name="T25" fmla="*/ 631 h 639"/>
                  <a:gd name="T26" fmla="*/ 251 w 504"/>
                  <a:gd name="T27" fmla="*/ 631 h 639"/>
                  <a:gd name="T28" fmla="*/ 203 w 504"/>
                  <a:gd name="T29" fmla="*/ 631 h 639"/>
                  <a:gd name="T30" fmla="*/ 146 w 504"/>
                  <a:gd name="T31" fmla="*/ 633 h 639"/>
                  <a:gd name="T32" fmla="*/ 78 w 504"/>
                  <a:gd name="T33" fmla="*/ 635 h 639"/>
                  <a:gd name="T34" fmla="*/ 0 w 504"/>
                  <a:gd name="T35" fmla="*/ 639 h 639"/>
                  <a:gd name="T36" fmla="*/ 0 w 504"/>
                  <a:gd name="T37" fmla="*/ 253 h 639"/>
                  <a:gd name="T38" fmla="*/ 4 w 504"/>
                  <a:gd name="T39" fmla="*/ 203 h 639"/>
                  <a:gd name="T40" fmla="*/ 18 w 504"/>
                  <a:gd name="T41" fmla="*/ 157 h 639"/>
                  <a:gd name="T42" fmla="*/ 42 w 504"/>
                  <a:gd name="T43" fmla="*/ 113 h 639"/>
                  <a:gd name="T44" fmla="*/ 74 w 504"/>
                  <a:gd name="T45" fmla="*/ 74 h 639"/>
                  <a:gd name="T46" fmla="*/ 114 w 504"/>
                  <a:gd name="T47" fmla="*/ 42 h 639"/>
                  <a:gd name="T48" fmla="*/ 156 w 504"/>
                  <a:gd name="T49" fmla="*/ 18 h 639"/>
                  <a:gd name="T50" fmla="*/ 203 w 504"/>
                  <a:gd name="T51" fmla="*/ 4 h 639"/>
                  <a:gd name="T52" fmla="*/ 251 w 504"/>
                  <a:gd name="T53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4" h="639">
                    <a:moveTo>
                      <a:pt x="251" y="0"/>
                    </a:moveTo>
                    <a:lnTo>
                      <a:pt x="301" y="4"/>
                    </a:lnTo>
                    <a:lnTo>
                      <a:pt x="347" y="18"/>
                    </a:lnTo>
                    <a:lnTo>
                      <a:pt x="390" y="42"/>
                    </a:lnTo>
                    <a:lnTo>
                      <a:pt x="430" y="74"/>
                    </a:lnTo>
                    <a:lnTo>
                      <a:pt x="462" y="113"/>
                    </a:lnTo>
                    <a:lnTo>
                      <a:pt x="486" y="157"/>
                    </a:lnTo>
                    <a:lnTo>
                      <a:pt x="500" y="203"/>
                    </a:lnTo>
                    <a:lnTo>
                      <a:pt x="504" y="253"/>
                    </a:lnTo>
                    <a:lnTo>
                      <a:pt x="504" y="639"/>
                    </a:lnTo>
                    <a:lnTo>
                      <a:pt x="426" y="635"/>
                    </a:lnTo>
                    <a:lnTo>
                      <a:pt x="358" y="633"/>
                    </a:lnTo>
                    <a:lnTo>
                      <a:pt x="301" y="631"/>
                    </a:lnTo>
                    <a:lnTo>
                      <a:pt x="251" y="631"/>
                    </a:lnTo>
                    <a:lnTo>
                      <a:pt x="203" y="631"/>
                    </a:lnTo>
                    <a:lnTo>
                      <a:pt x="146" y="633"/>
                    </a:lnTo>
                    <a:lnTo>
                      <a:pt x="78" y="635"/>
                    </a:lnTo>
                    <a:lnTo>
                      <a:pt x="0" y="639"/>
                    </a:lnTo>
                    <a:lnTo>
                      <a:pt x="0" y="253"/>
                    </a:lnTo>
                    <a:lnTo>
                      <a:pt x="4" y="203"/>
                    </a:lnTo>
                    <a:lnTo>
                      <a:pt x="18" y="157"/>
                    </a:lnTo>
                    <a:lnTo>
                      <a:pt x="42" y="113"/>
                    </a:lnTo>
                    <a:lnTo>
                      <a:pt x="74" y="74"/>
                    </a:lnTo>
                    <a:lnTo>
                      <a:pt x="114" y="42"/>
                    </a:lnTo>
                    <a:lnTo>
                      <a:pt x="156" y="18"/>
                    </a:lnTo>
                    <a:lnTo>
                      <a:pt x="203" y="4"/>
                    </a:lnTo>
                    <a:lnTo>
                      <a:pt x="2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42"/>
              <p:cNvSpPr>
                <a:spLocks/>
              </p:cNvSpPr>
              <p:nvPr/>
            </p:nvSpPr>
            <p:spPr bwMode="auto">
              <a:xfrm>
                <a:off x="8686800" y="811213"/>
                <a:ext cx="5207000" cy="2289175"/>
              </a:xfrm>
              <a:custGeom>
                <a:avLst/>
                <a:gdLst>
                  <a:gd name="T0" fmla="*/ 3719 w 6560"/>
                  <a:gd name="T1" fmla="*/ 26 h 2884"/>
                  <a:gd name="T2" fmla="*/ 4361 w 6560"/>
                  <a:gd name="T3" fmla="*/ 157 h 2884"/>
                  <a:gd name="T4" fmla="*/ 4869 w 6560"/>
                  <a:gd name="T5" fmla="*/ 348 h 2884"/>
                  <a:gd name="T6" fmla="*/ 5332 w 6560"/>
                  <a:gd name="T7" fmla="*/ 605 h 2884"/>
                  <a:gd name="T8" fmla="*/ 5746 w 6560"/>
                  <a:gd name="T9" fmla="*/ 935 h 2884"/>
                  <a:gd name="T10" fmla="*/ 6100 w 6560"/>
                  <a:gd name="T11" fmla="*/ 1343 h 2884"/>
                  <a:gd name="T12" fmla="*/ 6343 w 6560"/>
                  <a:gd name="T13" fmla="*/ 1743 h 2884"/>
                  <a:gd name="T14" fmla="*/ 6514 w 6560"/>
                  <a:gd name="T15" fmla="*/ 2180 h 2884"/>
                  <a:gd name="T16" fmla="*/ 6560 w 6560"/>
                  <a:gd name="T17" fmla="*/ 2349 h 2884"/>
                  <a:gd name="T18" fmla="*/ 6542 w 6560"/>
                  <a:gd name="T19" fmla="*/ 2423 h 2884"/>
                  <a:gd name="T20" fmla="*/ 6467 w 6560"/>
                  <a:gd name="T21" fmla="*/ 2483 h 2884"/>
                  <a:gd name="T22" fmla="*/ 6373 w 6560"/>
                  <a:gd name="T23" fmla="*/ 2469 h 2884"/>
                  <a:gd name="T24" fmla="*/ 6154 w 6560"/>
                  <a:gd name="T25" fmla="*/ 2290 h 2884"/>
                  <a:gd name="T26" fmla="*/ 5905 w 6560"/>
                  <a:gd name="T27" fmla="*/ 2142 h 2884"/>
                  <a:gd name="T28" fmla="*/ 5663 w 6560"/>
                  <a:gd name="T29" fmla="*/ 2089 h 2884"/>
                  <a:gd name="T30" fmla="*/ 5364 w 6560"/>
                  <a:gd name="T31" fmla="*/ 2109 h 2884"/>
                  <a:gd name="T32" fmla="*/ 5070 w 6560"/>
                  <a:gd name="T33" fmla="*/ 2232 h 2884"/>
                  <a:gd name="T34" fmla="*/ 4809 w 6560"/>
                  <a:gd name="T35" fmla="*/ 2439 h 2884"/>
                  <a:gd name="T36" fmla="*/ 4644 w 6560"/>
                  <a:gd name="T37" fmla="*/ 2644 h 2884"/>
                  <a:gd name="T38" fmla="*/ 4576 w 6560"/>
                  <a:gd name="T39" fmla="*/ 2755 h 2884"/>
                  <a:gd name="T40" fmla="*/ 4537 w 6560"/>
                  <a:gd name="T41" fmla="*/ 2819 h 2884"/>
                  <a:gd name="T42" fmla="*/ 4459 w 6560"/>
                  <a:gd name="T43" fmla="*/ 2880 h 2884"/>
                  <a:gd name="T44" fmla="*/ 4363 w 6560"/>
                  <a:gd name="T45" fmla="*/ 2869 h 2884"/>
                  <a:gd name="T46" fmla="*/ 4304 w 6560"/>
                  <a:gd name="T47" fmla="*/ 2803 h 2884"/>
                  <a:gd name="T48" fmla="*/ 4256 w 6560"/>
                  <a:gd name="T49" fmla="*/ 2723 h 2884"/>
                  <a:gd name="T50" fmla="*/ 4186 w 6560"/>
                  <a:gd name="T51" fmla="*/ 2614 h 2884"/>
                  <a:gd name="T52" fmla="*/ 3959 w 6560"/>
                  <a:gd name="T53" fmla="*/ 2361 h 2884"/>
                  <a:gd name="T54" fmla="*/ 3687 w 6560"/>
                  <a:gd name="T55" fmla="*/ 2178 h 2884"/>
                  <a:gd name="T56" fmla="*/ 3386 w 6560"/>
                  <a:gd name="T57" fmla="*/ 2091 h 2884"/>
                  <a:gd name="T58" fmla="*/ 3070 w 6560"/>
                  <a:gd name="T59" fmla="*/ 2109 h 2884"/>
                  <a:gd name="T60" fmla="*/ 2778 w 6560"/>
                  <a:gd name="T61" fmla="*/ 2232 h 2884"/>
                  <a:gd name="T62" fmla="*/ 2519 w 6560"/>
                  <a:gd name="T63" fmla="*/ 2439 h 2884"/>
                  <a:gd name="T64" fmla="*/ 2354 w 6560"/>
                  <a:gd name="T65" fmla="*/ 2644 h 2884"/>
                  <a:gd name="T66" fmla="*/ 2284 w 6560"/>
                  <a:gd name="T67" fmla="*/ 2755 h 2884"/>
                  <a:gd name="T68" fmla="*/ 2246 w 6560"/>
                  <a:gd name="T69" fmla="*/ 2819 h 2884"/>
                  <a:gd name="T70" fmla="*/ 2167 w 6560"/>
                  <a:gd name="T71" fmla="*/ 2880 h 2884"/>
                  <a:gd name="T72" fmla="*/ 2071 w 6560"/>
                  <a:gd name="T73" fmla="*/ 2869 h 2884"/>
                  <a:gd name="T74" fmla="*/ 2014 w 6560"/>
                  <a:gd name="T75" fmla="*/ 2803 h 2884"/>
                  <a:gd name="T76" fmla="*/ 1966 w 6560"/>
                  <a:gd name="T77" fmla="*/ 2723 h 2884"/>
                  <a:gd name="T78" fmla="*/ 1896 w 6560"/>
                  <a:gd name="T79" fmla="*/ 2614 h 2884"/>
                  <a:gd name="T80" fmla="*/ 1669 w 6560"/>
                  <a:gd name="T81" fmla="*/ 2361 h 2884"/>
                  <a:gd name="T82" fmla="*/ 1395 w 6560"/>
                  <a:gd name="T83" fmla="*/ 2178 h 2884"/>
                  <a:gd name="T84" fmla="*/ 1092 w 6560"/>
                  <a:gd name="T85" fmla="*/ 2091 h 2884"/>
                  <a:gd name="T86" fmla="*/ 812 w 6560"/>
                  <a:gd name="T87" fmla="*/ 2099 h 2884"/>
                  <a:gd name="T88" fmla="*/ 583 w 6560"/>
                  <a:gd name="T89" fmla="*/ 2176 h 2884"/>
                  <a:gd name="T90" fmla="*/ 312 w 6560"/>
                  <a:gd name="T91" fmla="*/ 2363 h 2884"/>
                  <a:gd name="T92" fmla="*/ 155 w 6560"/>
                  <a:gd name="T93" fmla="*/ 2483 h 2884"/>
                  <a:gd name="T94" fmla="*/ 64 w 6560"/>
                  <a:gd name="T95" fmla="*/ 2471 h 2884"/>
                  <a:gd name="T96" fmla="*/ 4 w 6560"/>
                  <a:gd name="T97" fmla="*/ 2393 h 2884"/>
                  <a:gd name="T98" fmla="*/ 2 w 6560"/>
                  <a:gd name="T99" fmla="*/ 2339 h 2884"/>
                  <a:gd name="T100" fmla="*/ 113 w 6560"/>
                  <a:gd name="T101" fmla="*/ 1985 h 2884"/>
                  <a:gd name="T102" fmla="*/ 352 w 6560"/>
                  <a:gd name="T103" fmla="*/ 1504 h 2884"/>
                  <a:gd name="T104" fmla="*/ 684 w 6560"/>
                  <a:gd name="T105" fmla="*/ 1074 h 2884"/>
                  <a:gd name="T106" fmla="*/ 1084 w 6560"/>
                  <a:gd name="T107" fmla="*/ 708 h 2884"/>
                  <a:gd name="T108" fmla="*/ 1534 w 6560"/>
                  <a:gd name="T109" fmla="*/ 420 h 2884"/>
                  <a:gd name="T110" fmla="*/ 2051 w 6560"/>
                  <a:gd name="T111" fmla="*/ 197 h 2884"/>
                  <a:gd name="T112" fmla="*/ 2652 w 6560"/>
                  <a:gd name="T113" fmla="*/ 50 h 2884"/>
                  <a:gd name="T114" fmla="*/ 3279 w 6560"/>
                  <a:gd name="T115" fmla="*/ 0 h 2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560" h="2884">
                    <a:moveTo>
                      <a:pt x="3279" y="0"/>
                    </a:moveTo>
                    <a:lnTo>
                      <a:pt x="3500" y="6"/>
                    </a:lnTo>
                    <a:lnTo>
                      <a:pt x="3719" y="26"/>
                    </a:lnTo>
                    <a:lnTo>
                      <a:pt x="3934" y="58"/>
                    </a:lnTo>
                    <a:lnTo>
                      <a:pt x="4149" y="101"/>
                    </a:lnTo>
                    <a:lnTo>
                      <a:pt x="4361" y="157"/>
                    </a:lnTo>
                    <a:lnTo>
                      <a:pt x="4537" y="215"/>
                    </a:lnTo>
                    <a:lnTo>
                      <a:pt x="4706" y="278"/>
                    </a:lnTo>
                    <a:lnTo>
                      <a:pt x="4869" y="348"/>
                    </a:lnTo>
                    <a:lnTo>
                      <a:pt x="5030" y="428"/>
                    </a:lnTo>
                    <a:lnTo>
                      <a:pt x="5183" y="513"/>
                    </a:lnTo>
                    <a:lnTo>
                      <a:pt x="5332" y="605"/>
                    </a:lnTo>
                    <a:lnTo>
                      <a:pt x="5478" y="706"/>
                    </a:lnTo>
                    <a:lnTo>
                      <a:pt x="5615" y="816"/>
                    </a:lnTo>
                    <a:lnTo>
                      <a:pt x="5746" y="935"/>
                    </a:lnTo>
                    <a:lnTo>
                      <a:pt x="5870" y="1062"/>
                    </a:lnTo>
                    <a:lnTo>
                      <a:pt x="5989" y="1197"/>
                    </a:lnTo>
                    <a:lnTo>
                      <a:pt x="6100" y="1343"/>
                    </a:lnTo>
                    <a:lnTo>
                      <a:pt x="6190" y="1472"/>
                    </a:lnTo>
                    <a:lnTo>
                      <a:pt x="6270" y="1605"/>
                    </a:lnTo>
                    <a:lnTo>
                      <a:pt x="6343" y="1743"/>
                    </a:lnTo>
                    <a:lnTo>
                      <a:pt x="6409" y="1886"/>
                    </a:lnTo>
                    <a:lnTo>
                      <a:pt x="6465" y="2031"/>
                    </a:lnTo>
                    <a:lnTo>
                      <a:pt x="6514" y="2180"/>
                    </a:lnTo>
                    <a:lnTo>
                      <a:pt x="6556" y="2333"/>
                    </a:lnTo>
                    <a:lnTo>
                      <a:pt x="6558" y="2339"/>
                    </a:lnTo>
                    <a:lnTo>
                      <a:pt x="6560" y="2349"/>
                    </a:lnTo>
                    <a:lnTo>
                      <a:pt x="6560" y="2361"/>
                    </a:lnTo>
                    <a:lnTo>
                      <a:pt x="6556" y="2393"/>
                    </a:lnTo>
                    <a:lnTo>
                      <a:pt x="6542" y="2423"/>
                    </a:lnTo>
                    <a:lnTo>
                      <a:pt x="6522" y="2449"/>
                    </a:lnTo>
                    <a:lnTo>
                      <a:pt x="6496" y="2471"/>
                    </a:lnTo>
                    <a:lnTo>
                      <a:pt x="6467" y="2483"/>
                    </a:lnTo>
                    <a:lnTo>
                      <a:pt x="6433" y="2487"/>
                    </a:lnTo>
                    <a:lnTo>
                      <a:pt x="6405" y="2483"/>
                    </a:lnTo>
                    <a:lnTo>
                      <a:pt x="6373" y="2469"/>
                    </a:lnTo>
                    <a:lnTo>
                      <a:pt x="6343" y="2447"/>
                    </a:lnTo>
                    <a:lnTo>
                      <a:pt x="6248" y="2363"/>
                    </a:lnTo>
                    <a:lnTo>
                      <a:pt x="6154" y="2290"/>
                    </a:lnTo>
                    <a:lnTo>
                      <a:pt x="6065" y="2226"/>
                    </a:lnTo>
                    <a:lnTo>
                      <a:pt x="5977" y="2176"/>
                    </a:lnTo>
                    <a:lnTo>
                      <a:pt x="5905" y="2142"/>
                    </a:lnTo>
                    <a:lnTo>
                      <a:pt x="5828" y="2119"/>
                    </a:lnTo>
                    <a:lnTo>
                      <a:pt x="5748" y="2099"/>
                    </a:lnTo>
                    <a:lnTo>
                      <a:pt x="5663" y="2089"/>
                    </a:lnTo>
                    <a:lnTo>
                      <a:pt x="5575" y="2085"/>
                    </a:lnTo>
                    <a:lnTo>
                      <a:pt x="5468" y="2091"/>
                    </a:lnTo>
                    <a:lnTo>
                      <a:pt x="5364" y="2109"/>
                    </a:lnTo>
                    <a:lnTo>
                      <a:pt x="5265" y="2138"/>
                    </a:lnTo>
                    <a:lnTo>
                      <a:pt x="5165" y="2178"/>
                    </a:lnTo>
                    <a:lnTo>
                      <a:pt x="5070" y="2232"/>
                    </a:lnTo>
                    <a:lnTo>
                      <a:pt x="4978" y="2294"/>
                    </a:lnTo>
                    <a:lnTo>
                      <a:pt x="4891" y="2361"/>
                    </a:lnTo>
                    <a:lnTo>
                      <a:pt x="4809" y="2439"/>
                    </a:lnTo>
                    <a:lnTo>
                      <a:pt x="4733" y="2522"/>
                    </a:lnTo>
                    <a:lnTo>
                      <a:pt x="4664" y="2614"/>
                    </a:lnTo>
                    <a:lnTo>
                      <a:pt x="4644" y="2644"/>
                    </a:lnTo>
                    <a:lnTo>
                      <a:pt x="4620" y="2680"/>
                    </a:lnTo>
                    <a:lnTo>
                      <a:pt x="4594" y="2723"/>
                    </a:lnTo>
                    <a:lnTo>
                      <a:pt x="4576" y="2755"/>
                    </a:lnTo>
                    <a:lnTo>
                      <a:pt x="4560" y="2783"/>
                    </a:lnTo>
                    <a:lnTo>
                      <a:pt x="4546" y="2803"/>
                    </a:lnTo>
                    <a:lnTo>
                      <a:pt x="4537" y="2819"/>
                    </a:lnTo>
                    <a:lnTo>
                      <a:pt x="4515" y="2847"/>
                    </a:lnTo>
                    <a:lnTo>
                      <a:pt x="4489" y="2869"/>
                    </a:lnTo>
                    <a:lnTo>
                      <a:pt x="4459" y="2880"/>
                    </a:lnTo>
                    <a:lnTo>
                      <a:pt x="4427" y="2884"/>
                    </a:lnTo>
                    <a:lnTo>
                      <a:pt x="4393" y="2880"/>
                    </a:lnTo>
                    <a:lnTo>
                      <a:pt x="4363" y="2869"/>
                    </a:lnTo>
                    <a:lnTo>
                      <a:pt x="4336" y="2847"/>
                    </a:lnTo>
                    <a:lnTo>
                      <a:pt x="4314" y="2819"/>
                    </a:lnTo>
                    <a:lnTo>
                      <a:pt x="4304" y="2803"/>
                    </a:lnTo>
                    <a:lnTo>
                      <a:pt x="4290" y="2783"/>
                    </a:lnTo>
                    <a:lnTo>
                      <a:pt x="4274" y="2755"/>
                    </a:lnTo>
                    <a:lnTo>
                      <a:pt x="4256" y="2723"/>
                    </a:lnTo>
                    <a:lnTo>
                      <a:pt x="4230" y="2680"/>
                    </a:lnTo>
                    <a:lnTo>
                      <a:pt x="4206" y="2644"/>
                    </a:lnTo>
                    <a:lnTo>
                      <a:pt x="4186" y="2614"/>
                    </a:lnTo>
                    <a:lnTo>
                      <a:pt x="4117" y="2522"/>
                    </a:lnTo>
                    <a:lnTo>
                      <a:pt x="4041" y="2439"/>
                    </a:lnTo>
                    <a:lnTo>
                      <a:pt x="3959" y="2361"/>
                    </a:lnTo>
                    <a:lnTo>
                      <a:pt x="3874" y="2294"/>
                    </a:lnTo>
                    <a:lnTo>
                      <a:pt x="3782" y="2232"/>
                    </a:lnTo>
                    <a:lnTo>
                      <a:pt x="3687" y="2178"/>
                    </a:lnTo>
                    <a:lnTo>
                      <a:pt x="3589" y="2138"/>
                    </a:lnTo>
                    <a:lnTo>
                      <a:pt x="3488" y="2109"/>
                    </a:lnTo>
                    <a:lnTo>
                      <a:pt x="3386" y="2091"/>
                    </a:lnTo>
                    <a:lnTo>
                      <a:pt x="3279" y="2085"/>
                    </a:lnTo>
                    <a:lnTo>
                      <a:pt x="3174" y="2091"/>
                    </a:lnTo>
                    <a:lnTo>
                      <a:pt x="3070" y="2109"/>
                    </a:lnTo>
                    <a:lnTo>
                      <a:pt x="2971" y="2138"/>
                    </a:lnTo>
                    <a:lnTo>
                      <a:pt x="2873" y="2178"/>
                    </a:lnTo>
                    <a:lnTo>
                      <a:pt x="2778" y="2232"/>
                    </a:lnTo>
                    <a:lnTo>
                      <a:pt x="2686" y="2294"/>
                    </a:lnTo>
                    <a:lnTo>
                      <a:pt x="2601" y="2361"/>
                    </a:lnTo>
                    <a:lnTo>
                      <a:pt x="2519" y="2439"/>
                    </a:lnTo>
                    <a:lnTo>
                      <a:pt x="2443" y="2522"/>
                    </a:lnTo>
                    <a:lnTo>
                      <a:pt x="2374" y="2614"/>
                    </a:lnTo>
                    <a:lnTo>
                      <a:pt x="2354" y="2644"/>
                    </a:lnTo>
                    <a:lnTo>
                      <a:pt x="2330" y="2680"/>
                    </a:lnTo>
                    <a:lnTo>
                      <a:pt x="2304" y="2723"/>
                    </a:lnTo>
                    <a:lnTo>
                      <a:pt x="2284" y="2755"/>
                    </a:lnTo>
                    <a:lnTo>
                      <a:pt x="2268" y="2783"/>
                    </a:lnTo>
                    <a:lnTo>
                      <a:pt x="2256" y="2803"/>
                    </a:lnTo>
                    <a:lnTo>
                      <a:pt x="2246" y="2819"/>
                    </a:lnTo>
                    <a:lnTo>
                      <a:pt x="2224" y="2847"/>
                    </a:lnTo>
                    <a:lnTo>
                      <a:pt x="2197" y="2869"/>
                    </a:lnTo>
                    <a:lnTo>
                      <a:pt x="2167" y="2880"/>
                    </a:lnTo>
                    <a:lnTo>
                      <a:pt x="2133" y="2884"/>
                    </a:lnTo>
                    <a:lnTo>
                      <a:pt x="2101" y="2880"/>
                    </a:lnTo>
                    <a:lnTo>
                      <a:pt x="2071" y="2869"/>
                    </a:lnTo>
                    <a:lnTo>
                      <a:pt x="2045" y="2847"/>
                    </a:lnTo>
                    <a:lnTo>
                      <a:pt x="2022" y="2819"/>
                    </a:lnTo>
                    <a:lnTo>
                      <a:pt x="2014" y="2803"/>
                    </a:lnTo>
                    <a:lnTo>
                      <a:pt x="2000" y="2783"/>
                    </a:lnTo>
                    <a:lnTo>
                      <a:pt x="1984" y="2755"/>
                    </a:lnTo>
                    <a:lnTo>
                      <a:pt x="1966" y="2723"/>
                    </a:lnTo>
                    <a:lnTo>
                      <a:pt x="1940" y="2680"/>
                    </a:lnTo>
                    <a:lnTo>
                      <a:pt x="1916" y="2644"/>
                    </a:lnTo>
                    <a:lnTo>
                      <a:pt x="1896" y="2614"/>
                    </a:lnTo>
                    <a:lnTo>
                      <a:pt x="1827" y="2522"/>
                    </a:lnTo>
                    <a:lnTo>
                      <a:pt x="1749" y="2439"/>
                    </a:lnTo>
                    <a:lnTo>
                      <a:pt x="1669" y="2361"/>
                    </a:lnTo>
                    <a:lnTo>
                      <a:pt x="1582" y="2294"/>
                    </a:lnTo>
                    <a:lnTo>
                      <a:pt x="1490" y="2232"/>
                    </a:lnTo>
                    <a:lnTo>
                      <a:pt x="1395" y="2178"/>
                    </a:lnTo>
                    <a:lnTo>
                      <a:pt x="1295" y="2138"/>
                    </a:lnTo>
                    <a:lnTo>
                      <a:pt x="1196" y="2109"/>
                    </a:lnTo>
                    <a:lnTo>
                      <a:pt x="1092" y="2091"/>
                    </a:lnTo>
                    <a:lnTo>
                      <a:pt x="985" y="2085"/>
                    </a:lnTo>
                    <a:lnTo>
                      <a:pt x="895" y="2089"/>
                    </a:lnTo>
                    <a:lnTo>
                      <a:pt x="812" y="2099"/>
                    </a:lnTo>
                    <a:lnTo>
                      <a:pt x="730" y="2119"/>
                    </a:lnTo>
                    <a:lnTo>
                      <a:pt x="655" y="2142"/>
                    </a:lnTo>
                    <a:lnTo>
                      <a:pt x="583" y="2176"/>
                    </a:lnTo>
                    <a:lnTo>
                      <a:pt x="495" y="2226"/>
                    </a:lnTo>
                    <a:lnTo>
                      <a:pt x="406" y="2290"/>
                    </a:lnTo>
                    <a:lnTo>
                      <a:pt x="312" y="2363"/>
                    </a:lnTo>
                    <a:lnTo>
                      <a:pt x="217" y="2447"/>
                    </a:lnTo>
                    <a:lnTo>
                      <a:pt x="185" y="2469"/>
                    </a:lnTo>
                    <a:lnTo>
                      <a:pt x="155" y="2483"/>
                    </a:lnTo>
                    <a:lnTo>
                      <a:pt x="125" y="2487"/>
                    </a:lnTo>
                    <a:lnTo>
                      <a:pt x="94" y="2483"/>
                    </a:lnTo>
                    <a:lnTo>
                      <a:pt x="64" y="2471"/>
                    </a:lnTo>
                    <a:lnTo>
                      <a:pt x="38" y="2449"/>
                    </a:lnTo>
                    <a:lnTo>
                      <a:pt x="16" y="2423"/>
                    </a:lnTo>
                    <a:lnTo>
                      <a:pt x="4" y="2393"/>
                    </a:lnTo>
                    <a:lnTo>
                      <a:pt x="0" y="2361"/>
                    </a:lnTo>
                    <a:lnTo>
                      <a:pt x="0" y="2349"/>
                    </a:lnTo>
                    <a:lnTo>
                      <a:pt x="2" y="2339"/>
                    </a:lnTo>
                    <a:lnTo>
                      <a:pt x="4" y="2333"/>
                    </a:lnTo>
                    <a:lnTo>
                      <a:pt x="54" y="2156"/>
                    </a:lnTo>
                    <a:lnTo>
                      <a:pt x="113" y="1985"/>
                    </a:lnTo>
                    <a:lnTo>
                      <a:pt x="183" y="1818"/>
                    </a:lnTo>
                    <a:lnTo>
                      <a:pt x="263" y="1659"/>
                    </a:lnTo>
                    <a:lnTo>
                      <a:pt x="352" y="1504"/>
                    </a:lnTo>
                    <a:lnTo>
                      <a:pt x="454" y="1355"/>
                    </a:lnTo>
                    <a:lnTo>
                      <a:pt x="563" y="1211"/>
                    </a:lnTo>
                    <a:lnTo>
                      <a:pt x="684" y="1074"/>
                    </a:lnTo>
                    <a:lnTo>
                      <a:pt x="812" y="945"/>
                    </a:lnTo>
                    <a:lnTo>
                      <a:pt x="945" y="822"/>
                    </a:lnTo>
                    <a:lnTo>
                      <a:pt x="1084" y="708"/>
                    </a:lnTo>
                    <a:lnTo>
                      <a:pt x="1230" y="605"/>
                    </a:lnTo>
                    <a:lnTo>
                      <a:pt x="1379" y="507"/>
                    </a:lnTo>
                    <a:lnTo>
                      <a:pt x="1534" y="420"/>
                    </a:lnTo>
                    <a:lnTo>
                      <a:pt x="1693" y="340"/>
                    </a:lnTo>
                    <a:lnTo>
                      <a:pt x="1858" y="268"/>
                    </a:lnTo>
                    <a:lnTo>
                      <a:pt x="2051" y="197"/>
                    </a:lnTo>
                    <a:lnTo>
                      <a:pt x="2248" y="137"/>
                    </a:lnTo>
                    <a:lnTo>
                      <a:pt x="2449" y="87"/>
                    </a:lnTo>
                    <a:lnTo>
                      <a:pt x="2652" y="50"/>
                    </a:lnTo>
                    <a:lnTo>
                      <a:pt x="2857" y="22"/>
                    </a:lnTo>
                    <a:lnTo>
                      <a:pt x="3068" y="6"/>
                    </a:lnTo>
                    <a:lnTo>
                      <a:pt x="3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7606580" y="3832332"/>
            <a:ext cx="3888432" cy="1036143"/>
            <a:chOff x="8038628" y="1744785"/>
            <a:chExt cx="3456384" cy="1036143"/>
          </a:xfrm>
        </p:grpSpPr>
        <p:sp>
          <p:nvSpPr>
            <p:cNvPr id="137" name="Rectangle 136"/>
            <p:cNvSpPr/>
            <p:nvPr/>
          </p:nvSpPr>
          <p:spPr>
            <a:xfrm>
              <a:off x="8038629" y="2196153"/>
              <a:ext cx="34563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Build </a:t>
              </a:r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community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670476" y="5221714"/>
            <a:ext cx="707020" cy="707020"/>
            <a:chOff x="7361235" y="5036745"/>
            <a:chExt cx="853440" cy="853440"/>
          </a:xfrm>
        </p:grpSpPr>
        <p:sp>
          <p:nvSpPr>
            <p:cNvPr id="119" name="Oval 118"/>
            <p:cNvSpPr/>
            <p:nvPr/>
          </p:nvSpPr>
          <p:spPr>
            <a:xfrm>
              <a:off x="7361235" y="5036745"/>
              <a:ext cx="853440" cy="853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7593400" y="5239457"/>
              <a:ext cx="389110" cy="448016"/>
            </a:xfrm>
            <a:custGeom>
              <a:avLst/>
              <a:gdLst>
                <a:gd name="T0" fmla="*/ 2407 w 5694"/>
                <a:gd name="T1" fmla="*/ 26 h 6556"/>
                <a:gd name="T2" fmla="*/ 2639 w 5694"/>
                <a:gd name="T3" fmla="*/ 144 h 6556"/>
                <a:gd name="T4" fmla="*/ 2982 w 5694"/>
                <a:gd name="T5" fmla="*/ 389 h 6556"/>
                <a:gd name="T6" fmla="*/ 3383 w 5694"/>
                <a:gd name="T7" fmla="*/ 793 h 6556"/>
                <a:gd name="T8" fmla="*/ 3781 w 5694"/>
                <a:gd name="T9" fmla="*/ 1391 h 6556"/>
                <a:gd name="T10" fmla="*/ 4118 w 5694"/>
                <a:gd name="T11" fmla="*/ 2215 h 6556"/>
                <a:gd name="T12" fmla="*/ 4346 w 5694"/>
                <a:gd name="T13" fmla="*/ 2155 h 6556"/>
                <a:gd name="T14" fmla="*/ 4414 w 5694"/>
                <a:gd name="T15" fmla="*/ 1756 h 6556"/>
                <a:gd name="T16" fmla="*/ 4354 w 5694"/>
                <a:gd name="T17" fmla="*/ 1361 h 6556"/>
                <a:gd name="T18" fmla="*/ 4402 w 5694"/>
                <a:gd name="T19" fmla="*/ 1308 h 6556"/>
                <a:gd name="T20" fmla="*/ 4641 w 5694"/>
                <a:gd name="T21" fmla="*/ 1555 h 6556"/>
                <a:gd name="T22" fmla="*/ 4930 w 5694"/>
                <a:gd name="T23" fmla="*/ 1918 h 6556"/>
                <a:gd name="T24" fmla="*/ 5223 w 5694"/>
                <a:gd name="T25" fmla="*/ 2378 h 6556"/>
                <a:gd name="T26" fmla="*/ 5479 w 5694"/>
                <a:gd name="T27" fmla="*/ 2914 h 6556"/>
                <a:gd name="T28" fmla="*/ 5648 w 5694"/>
                <a:gd name="T29" fmla="*/ 3510 h 6556"/>
                <a:gd name="T30" fmla="*/ 5690 w 5694"/>
                <a:gd name="T31" fmla="*/ 4144 h 6556"/>
                <a:gd name="T32" fmla="*/ 5558 w 5694"/>
                <a:gd name="T33" fmla="*/ 4796 h 6556"/>
                <a:gd name="T34" fmla="*/ 5207 w 5694"/>
                <a:gd name="T35" fmla="*/ 5448 h 6556"/>
                <a:gd name="T36" fmla="*/ 4595 w 5694"/>
                <a:gd name="T37" fmla="*/ 6078 h 6556"/>
                <a:gd name="T38" fmla="*/ 3959 w 5694"/>
                <a:gd name="T39" fmla="*/ 6399 h 6556"/>
                <a:gd name="T40" fmla="*/ 4170 w 5694"/>
                <a:gd name="T41" fmla="*/ 5565 h 6556"/>
                <a:gd name="T42" fmla="*/ 4132 w 5694"/>
                <a:gd name="T43" fmla="*/ 4702 h 6556"/>
                <a:gd name="T44" fmla="*/ 3867 w 5694"/>
                <a:gd name="T45" fmla="*/ 3879 h 6556"/>
                <a:gd name="T46" fmla="*/ 3402 w 5694"/>
                <a:gd name="T47" fmla="*/ 3161 h 6556"/>
                <a:gd name="T48" fmla="*/ 2912 w 5694"/>
                <a:gd name="T49" fmla="*/ 2775 h 6556"/>
                <a:gd name="T50" fmla="*/ 2908 w 5694"/>
                <a:gd name="T51" fmla="*/ 3245 h 6556"/>
                <a:gd name="T52" fmla="*/ 2768 w 5694"/>
                <a:gd name="T53" fmla="*/ 3841 h 6556"/>
                <a:gd name="T54" fmla="*/ 2457 w 5694"/>
                <a:gd name="T55" fmla="*/ 4425 h 6556"/>
                <a:gd name="T56" fmla="*/ 2393 w 5694"/>
                <a:gd name="T57" fmla="*/ 4130 h 6556"/>
                <a:gd name="T58" fmla="*/ 2306 w 5694"/>
                <a:gd name="T59" fmla="*/ 3767 h 6556"/>
                <a:gd name="T60" fmla="*/ 2210 w 5694"/>
                <a:gd name="T61" fmla="*/ 3582 h 6556"/>
                <a:gd name="T62" fmla="*/ 2186 w 5694"/>
                <a:gd name="T63" fmla="*/ 3618 h 6556"/>
                <a:gd name="T64" fmla="*/ 2104 w 5694"/>
                <a:gd name="T65" fmla="*/ 3899 h 6556"/>
                <a:gd name="T66" fmla="*/ 1915 w 5694"/>
                <a:gd name="T67" fmla="*/ 4337 h 6556"/>
                <a:gd name="T68" fmla="*/ 1637 w 5694"/>
                <a:gd name="T69" fmla="*/ 4784 h 6556"/>
                <a:gd name="T70" fmla="*/ 1444 w 5694"/>
                <a:gd name="T71" fmla="*/ 5177 h 6556"/>
                <a:gd name="T72" fmla="*/ 1364 w 5694"/>
                <a:gd name="T73" fmla="*/ 5629 h 6556"/>
                <a:gd name="T74" fmla="*/ 1450 w 5694"/>
                <a:gd name="T75" fmla="*/ 6171 h 6556"/>
                <a:gd name="T76" fmla="*/ 1233 w 5694"/>
                <a:gd name="T77" fmla="*/ 6333 h 6556"/>
                <a:gd name="T78" fmla="*/ 536 w 5694"/>
                <a:gd name="T79" fmla="*/ 5775 h 6556"/>
                <a:gd name="T80" fmla="*/ 138 w 5694"/>
                <a:gd name="T81" fmla="*/ 5195 h 6556"/>
                <a:gd name="T82" fmla="*/ 0 w 5694"/>
                <a:gd name="T83" fmla="*/ 4569 h 6556"/>
                <a:gd name="T84" fmla="*/ 88 w 5694"/>
                <a:gd name="T85" fmla="*/ 3879 h 6556"/>
                <a:gd name="T86" fmla="*/ 355 w 5694"/>
                <a:gd name="T87" fmla="*/ 3219 h 6556"/>
                <a:gd name="T88" fmla="*/ 658 w 5694"/>
                <a:gd name="T89" fmla="*/ 2581 h 6556"/>
                <a:gd name="T90" fmla="*/ 828 w 5694"/>
                <a:gd name="T91" fmla="*/ 1914 h 6556"/>
                <a:gd name="T92" fmla="*/ 1023 w 5694"/>
                <a:gd name="T93" fmla="*/ 2404 h 6556"/>
                <a:gd name="T94" fmla="*/ 1087 w 5694"/>
                <a:gd name="T95" fmla="*/ 2892 h 6556"/>
                <a:gd name="T96" fmla="*/ 1504 w 5694"/>
                <a:gd name="T97" fmla="*/ 2464 h 6556"/>
                <a:gd name="T98" fmla="*/ 1959 w 5694"/>
                <a:gd name="T99" fmla="*/ 1726 h 6556"/>
                <a:gd name="T100" fmla="*/ 2270 w 5694"/>
                <a:gd name="T101" fmla="*/ 945 h 6556"/>
                <a:gd name="T102" fmla="*/ 2359 w 5694"/>
                <a:gd name="T103" fmla="*/ 155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94" h="6556">
                  <a:moveTo>
                    <a:pt x="2341" y="0"/>
                  </a:moveTo>
                  <a:lnTo>
                    <a:pt x="2345" y="2"/>
                  </a:lnTo>
                  <a:lnTo>
                    <a:pt x="2359" y="6"/>
                  </a:lnTo>
                  <a:lnTo>
                    <a:pt x="2379" y="14"/>
                  </a:lnTo>
                  <a:lnTo>
                    <a:pt x="2407" y="26"/>
                  </a:lnTo>
                  <a:lnTo>
                    <a:pt x="2441" y="40"/>
                  </a:lnTo>
                  <a:lnTo>
                    <a:pt x="2481" y="60"/>
                  </a:lnTo>
                  <a:lnTo>
                    <a:pt x="2529" y="82"/>
                  </a:lnTo>
                  <a:lnTo>
                    <a:pt x="2581" y="110"/>
                  </a:lnTo>
                  <a:lnTo>
                    <a:pt x="2639" y="144"/>
                  </a:lnTo>
                  <a:lnTo>
                    <a:pt x="2700" y="181"/>
                  </a:lnTo>
                  <a:lnTo>
                    <a:pt x="2766" y="223"/>
                  </a:lnTo>
                  <a:lnTo>
                    <a:pt x="2834" y="273"/>
                  </a:lnTo>
                  <a:lnTo>
                    <a:pt x="2908" y="327"/>
                  </a:lnTo>
                  <a:lnTo>
                    <a:pt x="2982" y="389"/>
                  </a:lnTo>
                  <a:lnTo>
                    <a:pt x="3059" y="454"/>
                  </a:lnTo>
                  <a:lnTo>
                    <a:pt x="3139" y="528"/>
                  </a:lnTo>
                  <a:lnTo>
                    <a:pt x="3219" y="610"/>
                  </a:lnTo>
                  <a:lnTo>
                    <a:pt x="3301" y="698"/>
                  </a:lnTo>
                  <a:lnTo>
                    <a:pt x="3383" y="793"/>
                  </a:lnTo>
                  <a:lnTo>
                    <a:pt x="3464" y="897"/>
                  </a:lnTo>
                  <a:lnTo>
                    <a:pt x="3546" y="1007"/>
                  </a:lnTo>
                  <a:lnTo>
                    <a:pt x="3626" y="1126"/>
                  </a:lnTo>
                  <a:lnTo>
                    <a:pt x="3704" y="1254"/>
                  </a:lnTo>
                  <a:lnTo>
                    <a:pt x="3781" y="1391"/>
                  </a:lnTo>
                  <a:lnTo>
                    <a:pt x="3855" y="1537"/>
                  </a:lnTo>
                  <a:lnTo>
                    <a:pt x="3927" y="1692"/>
                  </a:lnTo>
                  <a:lnTo>
                    <a:pt x="3995" y="1856"/>
                  </a:lnTo>
                  <a:lnTo>
                    <a:pt x="4059" y="2031"/>
                  </a:lnTo>
                  <a:lnTo>
                    <a:pt x="4118" y="2215"/>
                  </a:lnTo>
                  <a:lnTo>
                    <a:pt x="4174" y="2410"/>
                  </a:lnTo>
                  <a:lnTo>
                    <a:pt x="4228" y="2354"/>
                  </a:lnTo>
                  <a:lnTo>
                    <a:pt x="4274" y="2292"/>
                  </a:lnTo>
                  <a:lnTo>
                    <a:pt x="4314" y="2227"/>
                  </a:lnTo>
                  <a:lnTo>
                    <a:pt x="4346" y="2155"/>
                  </a:lnTo>
                  <a:lnTo>
                    <a:pt x="4372" y="2079"/>
                  </a:lnTo>
                  <a:lnTo>
                    <a:pt x="4392" y="2001"/>
                  </a:lnTo>
                  <a:lnTo>
                    <a:pt x="4406" y="1922"/>
                  </a:lnTo>
                  <a:lnTo>
                    <a:pt x="4412" y="1840"/>
                  </a:lnTo>
                  <a:lnTo>
                    <a:pt x="4414" y="1756"/>
                  </a:lnTo>
                  <a:lnTo>
                    <a:pt x="4412" y="1674"/>
                  </a:lnTo>
                  <a:lnTo>
                    <a:pt x="4404" y="1593"/>
                  </a:lnTo>
                  <a:lnTo>
                    <a:pt x="4390" y="1513"/>
                  </a:lnTo>
                  <a:lnTo>
                    <a:pt x="4374" y="1435"/>
                  </a:lnTo>
                  <a:lnTo>
                    <a:pt x="4354" y="1361"/>
                  </a:lnTo>
                  <a:lnTo>
                    <a:pt x="4330" y="1290"/>
                  </a:lnTo>
                  <a:lnTo>
                    <a:pt x="4302" y="1224"/>
                  </a:lnTo>
                  <a:lnTo>
                    <a:pt x="4330" y="1246"/>
                  </a:lnTo>
                  <a:lnTo>
                    <a:pt x="4364" y="1274"/>
                  </a:lnTo>
                  <a:lnTo>
                    <a:pt x="4402" y="1308"/>
                  </a:lnTo>
                  <a:lnTo>
                    <a:pt x="4444" y="1347"/>
                  </a:lnTo>
                  <a:lnTo>
                    <a:pt x="4489" y="1391"/>
                  </a:lnTo>
                  <a:lnTo>
                    <a:pt x="4537" y="1441"/>
                  </a:lnTo>
                  <a:lnTo>
                    <a:pt x="4587" y="1495"/>
                  </a:lnTo>
                  <a:lnTo>
                    <a:pt x="4641" y="1555"/>
                  </a:lnTo>
                  <a:lnTo>
                    <a:pt x="4695" y="1619"/>
                  </a:lnTo>
                  <a:lnTo>
                    <a:pt x="4753" y="1688"/>
                  </a:lnTo>
                  <a:lnTo>
                    <a:pt x="4810" y="1760"/>
                  </a:lnTo>
                  <a:lnTo>
                    <a:pt x="4870" y="1838"/>
                  </a:lnTo>
                  <a:lnTo>
                    <a:pt x="4930" y="1918"/>
                  </a:lnTo>
                  <a:lnTo>
                    <a:pt x="4990" y="2003"/>
                  </a:lnTo>
                  <a:lnTo>
                    <a:pt x="5048" y="2091"/>
                  </a:lnTo>
                  <a:lnTo>
                    <a:pt x="5108" y="2183"/>
                  </a:lnTo>
                  <a:lnTo>
                    <a:pt x="5166" y="2278"/>
                  </a:lnTo>
                  <a:lnTo>
                    <a:pt x="5223" y="2378"/>
                  </a:lnTo>
                  <a:lnTo>
                    <a:pt x="5279" y="2480"/>
                  </a:lnTo>
                  <a:lnTo>
                    <a:pt x="5333" y="2585"/>
                  </a:lnTo>
                  <a:lnTo>
                    <a:pt x="5383" y="2693"/>
                  </a:lnTo>
                  <a:lnTo>
                    <a:pt x="5433" y="2803"/>
                  </a:lnTo>
                  <a:lnTo>
                    <a:pt x="5479" y="2914"/>
                  </a:lnTo>
                  <a:lnTo>
                    <a:pt x="5521" y="3030"/>
                  </a:lnTo>
                  <a:lnTo>
                    <a:pt x="5558" y="3147"/>
                  </a:lnTo>
                  <a:lnTo>
                    <a:pt x="5594" y="3267"/>
                  </a:lnTo>
                  <a:lnTo>
                    <a:pt x="5624" y="3387"/>
                  </a:lnTo>
                  <a:lnTo>
                    <a:pt x="5648" y="3510"/>
                  </a:lnTo>
                  <a:lnTo>
                    <a:pt x="5668" y="3634"/>
                  </a:lnTo>
                  <a:lnTo>
                    <a:pt x="5684" y="3759"/>
                  </a:lnTo>
                  <a:lnTo>
                    <a:pt x="5692" y="3887"/>
                  </a:lnTo>
                  <a:lnTo>
                    <a:pt x="5694" y="4015"/>
                  </a:lnTo>
                  <a:lnTo>
                    <a:pt x="5690" y="4144"/>
                  </a:lnTo>
                  <a:lnTo>
                    <a:pt x="5680" y="4272"/>
                  </a:lnTo>
                  <a:lnTo>
                    <a:pt x="5660" y="4403"/>
                  </a:lnTo>
                  <a:lnTo>
                    <a:pt x="5634" y="4533"/>
                  </a:lnTo>
                  <a:lnTo>
                    <a:pt x="5600" y="4664"/>
                  </a:lnTo>
                  <a:lnTo>
                    <a:pt x="5558" y="4796"/>
                  </a:lnTo>
                  <a:lnTo>
                    <a:pt x="5507" y="4926"/>
                  </a:lnTo>
                  <a:lnTo>
                    <a:pt x="5447" y="5057"/>
                  </a:lnTo>
                  <a:lnTo>
                    <a:pt x="5377" y="5187"/>
                  </a:lnTo>
                  <a:lnTo>
                    <a:pt x="5297" y="5318"/>
                  </a:lnTo>
                  <a:lnTo>
                    <a:pt x="5207" y="5448"/>
                  </a:lnTo>
                  <a:lnTo>
                    <a:pt x="5108" y="5575"/>
                  </a:lnTo>
                  <a:lnTo>
                    <a:pt x="4996" y="5703"/>
                  </a:lnTo>
                  <a:lnTo>
                    <a:pt x="4874" y="5828"/>
                  </a:lnTo>
                  <a:lnTo>
                    <a:pt x="4741" y="5954"/>
                  </a:lnTo>
                  <a:lnTo>
                    <a:pt x="4595" y="6078"/>
                  </a:lnTo>
                  <a:lnTo>
                    <a:pt x="4436" y="6201"/>
                  </a:lnTo>
                  <a:lnTo>
                    <a:pt x="4266" y="6321"/>
                  </a:lnTo>
                  <a:lnTo>
                    <a:pt x="4083" y="6440"/>
                  </a:lnTo>
                  <a:lnTo>
                    <a:pt x="3885" y="6556"/>
                  </a:lnTo>
                  <a:lnTo>
                    <a:pt x="3959" y="6399"/>
                  </a:lnTo>
                  <a:lnTo>
                    <a:pt x="4023" y="6237"/>
                  </a:lnTo>
                  <a:lnTo>
                    <a:pt x="4075" y="6074"/>
                  </a:lnTo>
                  <a:lnTo>
                    <a:pt x="4116" y="5906"/>
                  </a:lnTo>
                  <a:lnTo>
                    <a:pt x="4148" y="5737"/>
                  </a:lnTo>
                  <a:lnTo>
                    <a:pt x="4170" y="5565"/>
                  </a:lnTo>
                  <a:lnTo>
                    <a:pt x="4182" y="5392"/>
                  </a:lnTo>
                  <a:lnTo>
                    <a:pt x="4182" y="5221"/>
                  </a:lnTo>
                  <a:lnTo>
                    <a:pt x="4176" y="5047"/>
                  </a:lnTo>
                  <a:lnTo>
                    <a:pt x="4158" y="4874"/>
                  </a:lnTo>
                  <a:lnTo>
                    <a:pt x="4132" y="4702"/>
                  </a:lnTo>
                  <a:lnTo>
                    <a:pt x="4097" y="4533"/>
                  </a:lnTo>
                  <a:lnTo>
                    <a:pt x="4053" y="4365"/>
                  </a:lnTo>
                  <a:lnTo>
                    <a:pt x="3999" y="4200"/>
                  </a:lnTo>
                  <a:lnTo>
                    <a:pt x="3937" y="4038"/>
                  </a:lnTo>
                  <a:lnTo>
                    <a:pt x="3867" y="3879"/>
                  </a:lnTo>
                  <a:lnTo>
                    <a:pt x="3789" y="3726"/>
                  </a:lnTo>
                  <a:lnTo>
                    <a:pt x="3706" y="3576"/>
                  </a:lnTo>
                  <a:lnTo>
                    <a:pt x="3612" y="3433"/>
                  </a:lnTo>
                  <a:lnTo>
                    <a:pt x="3510" y="3293"/>
                  </a:lnTo>
                  <a:lnTo>
                    <a:pt x="3402" y="3161"/>
                  </a:lnTo>
                  <a:lnTo>
                    <a:pt x="3287" y="3036"/>
                  </a:lnTo>
                  <a:lnTo>
                    <a:pt x="3165" y="2918"/>
                  </a:lnTo>
                  <a:lnTo>
                    <a:pt x="3035" y="2809"/>
                  </a:lnTo>
                  <a:lnTo>
                    <a:pt x="2902" y="2709"/>
                  </a:lnTo>
                  <a:lnTo>
                    <a:pt x="2912" y="2775"/>
                  </a:lnTo>
                  <a:lnTo>
                    <a:pt x="2920" y="2852"/>
                  </a:lnTo>
                  <a:lnTo>
                    <a:pt x="2924" y="2938"/>
                  </a:lnTo>
                  <a:lnTo>
                    <a:pt x="2924" y="3034"/>
                  </a:lnTo>
                  <a:lnTo>
                    <a:pt x="2918" y="3135"/>
                  </a:lnTo>
                  <a:lnTo>
                    <a:pt x="2908" y="3245"/>
                  </a:lnTo>
                  <a:lnTo>
                    <a:pt x="2892" y="3359"/>
                  </a:lnTo>
                  <a:lnTo>
                    <a:pt x="2870" y="3476"/>
                  </a:lnTo>
                  <a:lnTo>
                    <a:pt x="2842" y="3596"/>
                  </a:lnTo>
                  <a:lnTo>
                    <a:pt x="2808" y="3718"/>
                  </a:lnTo>
                  <a:lnTo>
                    <a:pt x="2768" y="3841"/>
                  </a:lnTo>
                  <a:lnTo>
                    <a:pt x="2720" y="3963"/>
                  </a:lnTo>
                  <a:lnTo>
                    <a:pt x="2667" y="4084"/>
                  </a:lnTo>
                  <a:lnTo>
                    <a:pt x="2605" y="4202"/>
                  </a:lnTo>
                  <a:lnTo>
                    <a:pt x="2535" y="4316"/>
                  </a:lnTo>
                  <a:lnTo>
                    <a:pt x="2457" y="4425"/>
                  </a:lnTo>
                  <a:lnTo>
                    <a:pt x="2371" y="4529"/>
                  </a:lnTo>
                  <a:lnTo>
                    <a:pt x="2387" y="4421"/>
                  </a:lnTo>
                  <a:lnTo>
                    <a:pt x="2397" y="4320"/>
                  </a:lnTo>
                  <a:lnTo>
                    <a:pt x="2397" y="4222"/>
                  </a:lnTo>
                  <a:lnTo>
                    <a:pt x="2393" y="4130"/>
                  </a:lnTo>
                  <a:lnTo>
                    <a:pt x="2381" y="4044"/>
                  </a:lnTo>
                  <a:lnTo>
                    <a:pt x="2367" y="3967"/>
                  </a:lnTo>
                  <a:lnTo>
                    <a:pt x="2347" y="3893"/>
                  </a:lnTo>
                  <a:lnTo>
                    <a:pt x="2327" y="3827"/>
                  </a:lnTo>
                  <a:lnTo>
                    <a:pt x="2306" y="3767"/>
                  </a:lnTo>
                  <a:lnTo>
                    <a:pt x="2284" y="3716"/>
                  </a:lnTo>
                  <a:lnTo>
                    <a:pt x="2262" y="3672"/>
                  </a:lnTo>
                  <a:lnTo>
                    <a:pt x="2240" y="3634"/>
                  </a:lnTo>
                  <a:lnTo>
                    <a:pt x="2224" y="3604"/>
                  </a:lnTo>
                  <a:lnTo>
                    <a:pt x="2210" y="3582"/>
                  </a:lnTo>
                  <a:lnTo>
                    <a:pt x="2200" y="3570"/>
                  </a:lnTo>
                  <a:lnTo>
                    <a:pt x="2198" y="3566"/>
                  </a:lnTo>
                  <a:lnTo>
                    <a:pt x="2196" y="3572"/>
                  </a:lnTo>
                  <a:lnTo>
                    <a:pt x="2192" y="3590"/>
                  </a:lnTo>
                  <a:lnTo>
                    <a:pt x="2186" y="3618"/>
                  </a:lnTo>
                  <a:lnTo>
                    <a:pt x="2176" y="3658"/>
                  </a:lnTo>
                  <a:lnTo>
                    <a:pt x="2164" y="3706"/>
                  </a:lnTo>
                  <a:lnTo>
                    <a:pt x="2148" y="3761"/>
                  </a:lnTo>
                  <a:lnTo>
                    <a:pt x="2128" y="3827"/>
                  </a:lnTo>
                  <a:lnTo>
                    <a:pt x="2104" y="3899"/>
                  </a:lnTo>
                  <a:lnTo>
                    <a:pt x="2076" y="3977"/>
                  </a:lnTo>
                  <a:lnTo>
                    <a:pt x="2042" y="4060"/>
                  </a:lnTo>
                  <a:lnTo>
                    <a:pt x="2004" y="4148"/>
                  </a:lnTo>
                  <a:lnTo>
                    <a:pt x="1962" y="4242"/>
                  </a:lnTo>
                  <a:lnTo>
                    <a:pt x="1915" y="4337"/>
                  </a:lnTo>
                  <a:lnTo>
                    <a:pt x="1861" y="4435"/>
                  </a:lnTo>
                  <a:lnTo>
                    <a:pt x="1801" y="4535"/>
                  </a:lnTo>
                  <a:lnTo>
                    <a:pt x="1735" y="4634"/>
                  </a:lnTo>
                  <a:lnTo>
                    <a:pt x="1685" y="4708"/>
                  </a:lnTo>
                  <a:lnTo>
                    <a:pt x="1637" y="4784"/>
                  </a:lnTo>
                  <a:lnTo>
                    <a:pt x="1592" y="4860"/>
                  </a:lnTo>
                  <a:lnTo>
                    <a:pt x="1550" y="4935"/>
                  </a:lnTo>
                  <a:lnTo>
                    <a:pt x="1510" y="5015"/>
                  </a:lnTo>
                  <a:lnTo>
                    <a:pt x="1476" y="5095"/>
                  </a:lnTo>
                  <a:lnTo>
                    <a:pt x="1444" y="5177"/>
                  </a:lnTo>
                  <a:lnTo>
                    <a:pt x="1418" y="5262"/>
                  </a:lnTo>
                  <a:lnTo>
                    <a:pt x="1396" y="5348"/>
                  </a:lnTo>
                  <a:lnTo>
                    <a:pt x="1378" y="5438"/>
                  </a:lnTo>
                  <a:lnTo>
                    <a:pt x="1368" y="5531"/>
                  </a:lnTo>
                  <a:lnTo>
                    <a:pt x="1364" y="5629"/>
                  </a:lnTo>
                  <a:lnTo>
                    <a:pt x="1366" y="5729"/>
                  </a:lnTo>
                  <a:lnTo>
                    <a:pt x="1374" y="5832"/>
                  </a:lnTo>
                  <a:lnTo>
                    <a:pt x="1392" y="5942"/>
                  </a:lnTo>
                  <a:lnTo>
                    <a:pt x="1416" y="6054"/>
                  </a:lnTo>
                  <a:lnTo>
                    <a:pt x="1450" y="6171"/>
                  </a:lnTo>
                  <a:lnTo>
                    <a:pt x="1492" y="6295"/>
                  </a:lnTo>
                  <a:lnTo>
                    <a:pt x="1542" y="6423"/>
                  </a:lnTo>
                  <a:lnTo>
                    <a:pt x="1603" y="6556"/>
                  </a:lnTo>
                  <a:lnTo>
                    <a:pt x="1410" y="6444"/>
                  </a:lnTo>
                  <a:lnTo>
                    <a:pt x="1233" y="6333"/>
                  </a:lnTo>
                  <a:lnTo>
                    <a:pt x="1067" y="6221"/>
                  </a:lnTo>
                  <a:lnTo>
                    <a:pt x="915" y="6110"/>
                  </a:lnTo>
                  <a:lnTo>
                    <a:pt x="778" y="6000"/>
                  </a:lnTo>
                  <a:lnTo>
                    <a:pt x="650" y="5886"/>
                  </a:lnTo>
                  <a:lnTo>
                    <a:pt x="536" y="5775"/>
                  </a:lnTo>
                  <a:lnTo>
                    <a:pt x="435" y="5661"/>
                  </a:lnTo>
                  <a:lnTo>
                    <a:pt x="343" y="5547"/>
                  </a:lnTo>
                  <a:lnTo>
                    <a:pt x="263" y="5432"/>
                  </a:lnTo>
                  <a:lnTo>
                    <a:pt x="195" y="5314"/>
                  </a:lnTo>
                  <a:lnTo>
                    <a:pt x="138" y="5195"/>
                  </a:lnTo>
                  <a:lnTo>
                    <a:pt x="90" y="5075"/>
                  </a:lnTo>
                  <a:lnTo>
                    <a:pt x="54" y="4951"/>
                  </a:lnTo>
                  <a:lnTo>
                    <a:pt x="26" y="4826"/>
                  </a:lnTo>
                  <a:lnTo>
                    <a:pt x="8" y="4698"/>
                  </a:lnTo>
                  <a:lnTo>
                    <a:pt x="0" y="4569"/>
                  </a:lnTo>
                  <a:lnTo>
                    <a:pt x="2" y="4435"/>
                  </a:lnTo>
                  <a:lnTo>
                    <a:pt x="10" y="4300"/>
                  </a:lnTo>
                  <a:lnTo>
                    <a:pt x="28" y="4160"/>
                  </a:lnTo>
                  <a:lnTo>
                    <a:pt x="54" y="4017"/>
                  </a:lnTo>
                  <a:lnTo>
                    <a:pt x="88" y="3879"/>
                  </a:lnTo>
                  <a:lnTo>
                    <a:pt x="130" y="3741"/>
                  </a:lnTo>
                  <a:lnTo>
                    <a:pt x="179" y="3608"/>
                  </a:lnTo>
                  <a:lnTo>
                    <a:pt x="233" y="3478"/>
                  </a:lnTo>
                  <a:lnTo>
                    <a:pt x="293" y="3347"/>
                  </a:lnTo>
                  <a:lnTo>
                    <a:pt x="355" y="3219"/>
                  </a:lnTo>
                  <a:lnTo>
                    <a:pt x="417" y="3092"/>
                  </a:lnTo>
                  <a:lnTo>
                    <a:pt x="481" y="2964"/>
                  </a:lnTo>
                  <a:lnTo>
                    <a:pt x="542" y="2836"/>
                  </a:lnTo>
                  <a:lnTo>
                    <a:pt x="602" y="2709"/>
                  </a:lnTo>
                  <a:lnTo>
                    <a:pt x="658" y="2581"/>
                  </a:lnTo>
                  <a:lnTo>
                    <a:pt x="708" y="2452"/>
                  </a:lnTo>
                  <a:lnTo>
                    <a:pt x="752" y="2320"/>
                  </a:lnTo>
                  <a:lnTo>
                    <a:pt x="788" y="2187"/>
                  </a:lnTo>
                  <a:lnTo>
                    <a:pt x="814" y="2051"/>
                  </a:lnTo>
                  <a:lnTo>
                    <a:pt x="828" y="1914"/>
                  </a:lnTo>
                  <a:lnTo>
                    <a:pt x="884" y="2017"/>
                  </a:lnTo>
                  <a:lnTo>
                    <a:pt x="929" y="2119"/>
                  </a:lnTo>
                  <a:lnTo>
                    <a:pt x="967" y="2215"/>
                  </a:lnTo>
                  <a:lnTo>
                    <a:pt x="997" y="2310"/>
                  </a:lnTo>
                  <a:lnTo>
                    <a:pt x="1023" y="2404"/>
                  </a:lnTo>
                  <a:lnTo>
                    <a:pt x="1043" y="2498"/>
                  </a:lnTo>
                  <a:lnTo>
                    <a:pt x="1059" y="2591"/>
                  </a:lnTo>
                  <a:lnTo>
                    <a:pt x="1071" y="2689"/>
                  </a:lnTo>
                  <a:lnTo>
                    <a:pt x="1081" y="2789"/>
                  </a:lnTo>
                  <a:lnTo>
                    <a:pt x="1087" y="2892"/>
                  </a:lnTo>
                  <a:lnTo>
                    <a:pt x="1095" y="3002"/>
                  </a:lnTo>
                  <a:lnTo>
                    <a:pt x="1199" y="2872"/>
                  </a:lnTo>
                  <a:lnTo>
                    <a:pt x="1300" y="2741"/>
                  </a:lnTo>
                  <a:lnTo>
                    <a:pt x="1402" y="2603"/>
                  </a:lnTo>
                  <a:lnTo>
                    <a:pt x="1504" y="2464"/>
                  </a:lnTo>
                  <a:lnTo>
                    <a:pt x="1602" y="2322"/>
                  </a:lnTo>
                  <a:lnTo>
                    <a:pt x="1697" y="2177"/>
                  </a:lnTo>
                  <a:lnTo>
                    <a:pt x="1789" y="2029"/>
                  </a:lnTo>
                  <a:lnTo>
                    <a:pt x="1875" y="1878"/>
                  </a:lnTo>
                  <a:lnTo>
                    <a:pt x="1959" y="1726"/>
                  </a:lnTo>
                  <a:lnTo>
                    <a:pt x="2034" y="1571"/>
                  </a:lnTo>
                  <a:lnTo>
                    <a:pt x="2104" y="1415"/>
                  </a:lnTo>
                  <a:lnTo>
                    <a:pt x="2168" y="1260"/>
                  </a:lnTo>
                  <a:lnTo>
                    <a:pt x="2224" y="1102"/>
                  </a:lnTo>
                  <a:lnTo>
                    <a:pt x="2270" y="945"/>
                  </a:lnTo>
                  <a:lnTo>
                    <a:pt x="2310" y="785"/>
                  </a:lnTo>
                  <a:lnTo>
                    <a:pt x="2337" y="628"/>
                  </a:lnTo>
                  <a:lnTo>
                    <a:pt x="2355" y="470"/>
                  </a:lnTo>
                  <a:lnTo>
                    <a:pt x="2363" y="313"/>
                  </a:lnTo>
                  <a:lnTo>
                    <a:pt x="2359" y="155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06580" y="5057153"/>
            <a:ext cx="3888432" cy="1036143"/>
            <a:chOff x="8038628" y="1744785"/>
            <a:chExt cx="3456384" cy="1036143"/>
          </a:xfrm>
        </p:grpSpPr>
        <p:sp>
          <p:nvSpPr>
            <p:cNvPr id="140" name="Rectangle 139"/>
            <p:cNvSpPr/>
            <p:nvPr/>
          </p:nvSpPr>
          <p:spPr>
            <a:xfrm>
              <a:off x="8038629" y="2196153"/>
              <a:ext cx="34563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Test and learn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62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Marketing Strategy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914254" y="1575608"/>
            <a:ext cx="4360316" cy="4306862"/>
            <a:chOff x="3764353" y="1427544"/>
            <a:chExt cx="4660120" cy="460299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7436952" y="4410510"/>
              <a:ext cx="496481" cy="1218758"/>
            </a:xfrm>
            <a:custGeom>
              <a:avLst/>
              <a:gdLst>
                <a:gd name="T0" fmla="*/ 52 w 365"/>
                <a:gd name="T1" fmla="*/ 0 h 896"/>
                <a:gd name="T2" fmla="*/ 55 w 365"/>
                <a:gd name="T3" fmla="*/ 2 h 896"/>
                <a:gd name="T4" fmla="*/ 61 w 365"/>
                <a:gd name="T5" fmla="*/ 7 h 896"/>
                <a:gd name="T6" fmla="*/ 73 w 365"/>
                <a:gd name="T7" fmla="*/ 13 h 896"/>
                <a:gd name="T8" fmla="*/ 87 w 365"/>
                <a:gd name="T9" fmla="*/ 22 h 896"/>
                <a:gd name="T10" fmla="*/ 104 w 365"/>
                <a:gd name="T11" fmla="*/ 34 h 896"/>
                <a:gd name="T12" fmla="*/ 124 w 365"/>
                <a:gd name="T13" fmla="*/ 47 h 896"/>
                <a:gd name="T14" fmla="*/ 146 w 365"/>
                <a:gd name="T15" fmla="*/ 64 h 896"/>
                <a:gd name="T16" fmla="*/ 169 w 365"/>
                <a:gd name="T17" fmla="*/ 82 h 896"/>
                <a:gd name="T18" fmla="*/ 192 w 365"/>
                <a:gd name="T19" fmla="*/ 103 h 896"/>
                <a:gd name="T20" fmla="*/ 217 w 365"/>
                <a:gd name="T21" fmla="*/ 126 h 896"/>
                <a:gd name="T22" fmla="*/ 241 w 365"/>
                <a:gd name="T23" fmla="*/ 151 h 896"/>
                <a:gd name="T24" fmla="*/ 264 w 365"/>
                <a:gd name="T25" fmla="*/ 179 h 896"/>
                <a:gd name="T26" fmla="*/ 287 w 365"/>
                <a:gd name="T27" fmla="*/ 208 h 896"/>
                <a:gd name="T28" fmla="*/ 307 w 365"/>
                <a:gd name="T29" fmla="*/ 239 h 896"/>
                <a:gd name="T30" fmla="*/ 326 w 365"/>
                <a:gd name="T31" fmla="*/ 273 h 896"/>
                <a:gd name="T32" fmla="*/ 341 w 365"/>
                <a:gd name="T33" fmla="*/ 307 h 896"/>
                <a:gd name="T34" fmla="*/ 353 w 365"/>
                <a:gd name="T35" fmla="*/ 345 h 896"/>
                <a:gd name="T36" fmla="*/ 361 w 365"/>
                <a:gd name="T37" fmla="*/ 383 h 896"/>
                <a:gd name="T38" fmla="*/ 365 w 365"/>
                <a:gd name="T39" fmla="*/ 422 h 896"/>
                <a:gd name="T40" fmla="*/ 364 w 365"/>
                <a:gd name="T41" fmla="*/ 464 h 896"/>
                <a:gd name="T42" fmla="*/ 358 w 365"/>
                <a:gd name="T43" fmla="*/ 508 h 896"/>
                <a:gd name="T44" fmla="*/ 346 w 365"/>
                <a:gd name="T45" fmla="*/ 555 h 896"/>
                <a:gd name="T46" fmla="*/ 330 w 365"/>
                <a:gd name="T47" fmla="*/ 597 h 896"/>
                <a:gd name="T48" fmla="*/ 312 w 365"/>
                <a:gd name="T49" fmla="*/ 638 h 896"/>
                <a:gd name="T50" fmla="*/ 291 w 365"/>
                <a:gd name="T51" fmla="*/ 673 h 896"/>
                <a:gd name="T52" fmla="*/ 268 w 365"/>
                <a:gd name="T53" fmla="*/ 706 h 896"/>
                <a:gd name="T54" fmla="*/ 245 w 365"/>
                <a:gd name="T55" fmla="*/ 737 h 896"/>
                <a:gd name="T56" fmla="*/ 219 w 365"/>
                <a:gd name="T57" fmla="*/ 763 h 896"/>
                <a:gd name="T58" fmla="*/ 194 w 365"/>
                <a:gd name="T59" fmla="*/ 786 h 896"/>
                <a:gd name="T60" fmla="*/ 167 w 365"/>
                <a:gd name="T61" fmla="*/ 807 h 896"/>
                <a:gd name="T62" fmla="*/ 141 w 365"/>
                <a:gd name="T63" fmla="*/ 826 h 896"/>
                <a:gd name="T64" fmla="*/ 116 w 365"/>
                <a:gd name="T65" fmla="*/ 843 h 896"/>
                <a:gd name="T66" fmla="*/ 93 w 365"/>
                <a:gd name="T67" fmla="*/ 856 h 896"/>
                <a:gd name="T68" fmla="*/ 71 w 365"/>
                <a:gd name="T69" fmla="*/ 868 h 896"/>
                <a:gd name="T70" fmla="*/ 51 w 365"/>
                <a:gd name="T71" fmla="*/ 876 h 896"/>
                <a:gd name="T72" fmla="*/ 34 w 365"/>
                <a:gd name="T73" fmla="*/ 883 h 896"/>
                <a:gd name="T74" fmla="*/ 20 w 365"/>
                <a:gd name="T75" fmla="*/ 889 h 896"/>
                <a:gd name="T76" fmla="*/ 9 w 365"/>
                <a:gd name="T77" fmla="*/ 893 h 896"/>
                <a:gd name="T78" fmla="*/ 2 w 365"/>
                <a:gd name="T79" fmla="*/ 895 h 896"/>
                <a:gd name="T80" fmla="*/ 0 w 365"/>
                <a:gd name="T81" fmla="*/ 896 h 896"/>
                <a:gd name="T82" fmla="*/ 52 w 365"/>
                <a:gd name="T83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896">
                  <a:moveTo>
                    <a:pt x="52" y="0"/>
                  </a:moveTo>
                  <a:lnTo>
                    <a:pt x="55" y="2"/>
                  </a:lnTo>
                  <a:lnTo>
                    <a:pt x="61" y="7"/>
                  </a:lnTo>
                  <a:lnTo>
                    <a:pt x="73" y="13"/>
                  </a:lnTo>
                  <a:lnTo>
                    <a:pt x="87" y="22"/>
                  </a:lnTo>
                  <a:lnTo>
                    <a:pt x="104" y="34"/>
                  </a:lnTo>
                  <a:lnTo>
                    <a:pt x="124" y="47"/>
                  </a:lnTo>
                  <a:lnTo>
                    <a:pt x="146" y="64"/>
                  </a:lnTo>
                  <a:lnTo>
                    <a:pt x="169" y="82"/>
                  </a:lnTo>
                  <a:lnTo>
                    <a:pt x="192" y="103"/>
                  </a:lnTo>
                  <a:lnTo>
                    <a:pt x="217" y="126"/>
                  </a:lnTo>
                  <a:lnTo>
                    <a:pt x="241" y="151"/>
                  </a:lnTo>
                  <a:lnTo>
                    <a:pt x="264" y="179"/>
                  </a:lnTo>
                  <a:lnTo>
                    <a:pt x="287" y="208"/>
                  </a:lnTo>
                  <a:lnTo>
                    <a:pt x="307" y="239"/>
                  </a:lnTo>
                  <a:lnTo>
                    <a:pt x="326" y="273"/>
                  </a:lnTo>
                  <a:lnTo>
                    <a:pt x="341" y="307"/>
                  </a:lnTo>
                  <a:lnTo>
                    <a:pt x="353" y="345"/>
                  </a:lnTo>
                  <a:lnTo>
                    <a:pt x="361" y="383"/>
                  </a:lnTo>
                  <a:lnTo>
                    <a:pt x="365" y="422"/>
                  </a:lnTo>
                  <a:lnTo>
                    <a:pt x="364" y="464"/>
                  </a:lnTo>
                  <a:lnTo>
                    <a:pt x="358" y="508"/>
                  </a:lnTo>
                  <a:lnTo>
                    <a:pt x="346" y="555"/>
                  </a:lnTo>
                  <a:lnTo>
                    <a:pt x="330" y="597"/>
                  </a:lnTo>
                  <a:lnTo>
                    <a:pt x="312" y="638"/>
                  </a:lnTo>
                  <a:lnTo>
                    <a:pt x="291" y="673"/>
                  </a:lnTo>
                  <a:lnTo>
                    <a:pt x="268" y="706"/>
                  </a:lnTo>
                  <a:lnTo>
                    <a:pt x="245" y="737"/>
                  </a:lnTo>
                  <a:lnTo>
                    <a:pt x="219" y="763"/>
                  </a:lnTo>
                  <a:lnTo>
                    <a:pt x="194" y="786"/>
                  </a:lnTo>
                  <a:lnTo>
                    <a:pt x="167" y="807"/>
                  </a:lnTo>
                  <a:lnTo>
                    <a:pt x="141" y="826"/>
                  </a:lnTo>
                  <a:lnTo>
                    <a:pt x="116" y="843"/>
                  </a:lnTo>
                  <a:lnTo>
                    <a:pt x="93" y="856"/>
                  </a:lnTo>
                  <a:lnTo>
                    <a:pt x="71" y="868"/>
                  </a:lnTo>
                  <a:lnTo>
                    <a:pt x="51" y="876"/>
                  </a:lnTo>
                  <a:lnTo>
                    <a:pt x="34" y="883"/>
                  </a:lnTo>
                  <a:lnTo>
                    <a:pt x="20" y="889"/>
                  </a:lnTo>
                  <a:lnTo>
                    <a:pt x="9" y="893"/>
                  </a:lnTo>
                  <a:lnTo>
                    <a:pt x="2" y="895"/>
                  </a:lnTo>
                  <a:lnTo>
                    <a:pt x="0" y="89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7039767" y="2344333"/>
              <a:ext cx="1152108" cy="669229"/>
            </a:xfrm>
            <a:custGeom>
              <a:avLst/>
              <a:gdLst>
                <a:gd name="T0" fmla="*/ 414 w 847"/>
                <a:gd name="T1" fmla="*/ 0 h 492"/>
                <a:gd name="T2" fmla="*/ 453 w 847"/>
                <a:gd name="T3" fmla="*/ 3 h 492"/>
                <a:gd name="T4" fmla="*/ 493 w 847"/>
                <a:gd name="T5" fmla="*/ 10 h 492"/>
                <a:gd name="T6" fmla="*/ 532 w 847"/>
                <a:gd name="T7" fmla="*/ 23 h 492"/>
                <a:gd name="T8" fmla="*/ 572 w 847"/>
                <a:gd name="T9" fmla="*/ 41 h 492"/>
                <a:gd name="T10" fmla="*/ 617 w 847"/>
                <a:gd name="T11" fmla="*/ 67 h 492"/>
                <a:gd name="T12" fmla="*/ 655 w 847"/>
                <a:gd name="T13" fmla="*/ 96 h 492"/>
                <a:gd name="T14" fmla="*/ 690 w 847"/>
                <a:gd name="T15" fmla="*/ 126 h 492"/>
                <a:gd name="T16" fmla="*/ 720 w 847"/>
                <a:gd name="T17" fmla="*/ 157 h 492"/>
                <a:gd name="T18" fmla="*/ 746 w 847"/>
                <a:gd name="T19" fmla="*/ 190 h 492"/>
                <a:gd name="T20" fmla="*/ 768 w 847"/>
                <a:gd name="T21" fmla="*/ 224 h 492"/>
                <a:gd name="T22" fmla="*/ 786 w 847"/>
                <a:gd name="T23" fmla="*/ 257 h 492"/>
                <a:gd name="T24" fmla="*/ 802 w 847"/>
                <a:gd name="T25" fmla="*/ 289 h 492"/>
                <a:gd name="T26" fmla="*/ 815 w 847"/>
                <a:gd name="T27" fmla="*/ 321 h 492"/>
                <a:gd name="T28" fmla="*/ 824 w 847"/>
                <a:gd name="T29" fmla="*/ 352 h 492"/>
                <a:gd name="T30" fmla="*/ 832 w 847"/>
                <a:gd name="T31" fmla="*/ 381 h 492"/>
                <a:gd name="T32" fmla="*/ 837 w 847"/>
                <a:gd name="T33" fmla="*/ 408 h 492"/>
                <a:gd name="T34" fmla="*/ 842 w 847"/>
                <a:gd name="T35" fmla="*/ 432 h 492"/>
                <a:gd name="T36" fmla="*/ 845 w 847"/>
                <a:gd name="T37" fmla="*/ 451 h 492"/>
                <a:gd name="T38" fmla="*/ 846 w 847"/>
                <a:gd name="T39" fmla="*/ 468 h 492"/>
                <a:gd name="T40" fmla="*/ 847 w 847"/>
                <a:gd name="T41" fmla="*/ 480 h 492"/>
                <a:gd name="T42" fmla="*/ 847 w 847"/>
                <a:gd name="T43" fmla="*/ 489 h 492"/>
                <a:gd name="T44" fmla="*/ 847 w 847"/>
                <a:gd name="T45" fmla="*/ 492 h 492"/>
                <a:gd name="T46" fmla="*/ 0 w 847"/>
                <a:gd name="T47" fmla="*/ 194 h 492"/>
                <a:gd name="T48" fmla="*/ 2 w 847"/>
                <a:gd name="T49" fmla="*/ 192 h 492"/>
                <a:gd name="T50" fmla="*/ 8 w 847"/>
                <a:gd name="T51" fmla="*/ 187 h 492"/>
                <a:gd name="T52" fmla="*/ 17 w 847"/>
                <a:gd name="T53" fmla="*/ 178 h 492"/>
                <a:gd name="T54" fmla="*/ 31 w 847"/>
                <a:gd name="T55" fmla="*/ 167 h 492"/>
                <a:gd name="T56" fmla="*/ 46 w 847"/>
                <a:gd name="T57" fmla="*/ 154 h 492"/>
                <a:gd name="T58" fmla="*/ 65 w 847"/>
                <a:gd name="T59" fmla="*/ 138 h 492"/>
                <a:gd name="T60" fmla="*/ 87 w 847"/>
                <a:gd name="T61" fmla="*/ 122 h 492"/>
                <a:gd name="T62" fmla="*/ 111 w 847"/>
                <a:gd name="T63" fmla="*/ 105 h 492"/>
                <a:gd name="T64" fmla="*/ 138 w 847"/>
                <a:gd name="T65" fmla="*/ 87 h 492"/>
                <a:gd name="T66" fmla="*/ 167 w 847"/>
                <a:gd name="T67" fmla="*/ 71 h 492"/>
                <a:gd name="T68" fmla="*/ 197 w 847"/>
                <a:gd name="T69" fmla="*/ 54 h 492"/>
                <a:gd name="T70" fmla="*/ 230 w 847"/>
                <a:gd name="T71" fmla="*/ 39 h 492"/>
                <a:gd name="T72" fmla="*/ 265 w 847"/>
                <a:gd name="T73" fmla="*/ 26 h 492"/>
                <a:gd name="T74" fmla="*/ 300 w 847"/>
                <a:gd name="T75" fmla="*/ 16 h 492"/>
                <a:gd name="T76" fmla="*/ 337 w 847"/>
                <a:gd name="T77" fmla="*/ 7 h 492"/>
                <a:gd name="T78" fmla="*/ 375 w 847"/>
                <a:gd name="T79" fmla="*/ 2 h 492"/>
                <a:gd name="T80" fmla="*/ 414 w 847"/>
                <a:gd name="T8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7" h="492">
                  <a:moveTo>
                    <a:pt x="414" y="0"/>
                  </a:moveTo>
                  <a:lnTo>
                    <a:pt x="453" y="3"/>
                  </a:lnTo>
                  <a:lnTo>
                    <a:pt x="493" y="10"/>
                  </a:lnTo>
                  <a:lnTo>
                    <a:pt x="532" y="23"/>
                  </a:lnTo>
                  <a:lnTo>
                    <a:pt x="572" y="41"/>
                  </a:lnTo>
                  <a:lnTo>
                    <a:pt x="617" y="67"/>
                  </a:lnTo>
                  <a:lnTo>
                    <a:pt x="655" y="96"/>
                  </a:lnTo>
                  <a:lnTo>
                    <a:pt x="690" y="126"/>
                  </a:lnTo>
                  <a:lnTo>
                    <a:pt x="720" y="157"/>
                  </a:lnTo>
                  <a:lnTo>
                    <a:pt x="746" y="190"/>
                  </a:lnTo>
                  <a:lnTo>
                    <a:pt x="768" y="224"/>
                  </a:lnTo>
                  <a:lnTo>
                    <a:pt x="786" y="257"/>
                  </a:lnTo>
                  <a:lnTo>
                    <a:pt x="802" y="289"/>
                  </a:lnTo>
                  <a:lnTo>
                    <a:pt x="815" y="321"/>
                  </a:lnTo>
                  <a:lnTo>
                    <a:pt x="824" y="352"/>
                  </a:lnTo>
                  <a:lnTo>
                    <a:pt x="832" y="381"/>
                  </a:lnTo>
                  <a:lnTo>
                    <a:pt x="837" y="408"/>
                  </a:lnTo>
                  <a:lnTo>
                    <a:pt x="842" y="432"/>
                  </a:lnTo>
                  <a:lnTo>
                    <a:pt x="845" y="451"/>
                  </a:lnTo>
                  <a:lnTo>
                    <a:pt x="846" y="468"/>
                  </a:lnTo>
                  <a:lnTo>
                    <a:pt x="847" y="480"/>
                  </a:lnTo>
                  <a:lnTo>
                    <a:pt x="847" y="489"/>
                  </a:lnTo>
                  <a:lnTo>
                    <a:pt x="847" y="492"/>
                  </a:lnTo>
                  <a:lnTo>
                    <a:pt x="0" y="194"/>
                  </a:lnTo>
                  <a:lnTo>
                    <a:pt x="2" y="192"/>
                  </a:lnTo>
                  <a:lnTo>
                    <a:pt x="8" y="187"/>
                  </a:lnTo>
                  <a:lnTo>
                    <a:pt x="17" y="178"/>
                  </a:lnTo>
                  <a:lnTo>
                    <a:pt x="31" y="167"/>
                  </a:lnTo>
                  <a:lnTo>
                    <a:pt x="46" y="154"/>
                  </a:lnTo>
                  <a:lnTo>
                    <a:pt x="65" y="138"/>
                  </a:lnTo>
                  <a:lnTo>
                    <a:pt x="87" y="122"/>
                  </a:lnTo>
                  <a:lnTo>
                    <a:pt x="111" y="105"/>
                  </a:lnTo>
                  <a:lnTo>
                    <a:pt x="138" y="87"/>
                  </a:lnTo>
                  <a:lnTo>
                    <a:pt x="167" y="71"/>
                  </a:lnTo>
                  <a:lnTo>
                    <a:pt x="197" y="54"/>
                  </a:lnTo>
                  <a:lnTo>
                    <a:pt x="230" y="39"/>
                  </a:lnTo>
                  <a:lnTo>
                    <a:pt x="265" y="26"/>
                  </a:lnTo>
                  <a:lnTo>
                    <a:pt x="300" y="16"/>
                  </a:lnTo>
                  <a:lnTo>
                    <a:pt x="337" y="7"/>
                  </a:lnTo>
                  <a:lnTo>
                    <a:pt x="375" y="2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4750514" y="5415713"/>
              <a:ext cx="1184754" cy="602578"/>
            </a:xfrm>
            <a:custGeom>
              <a:avLst/>
              <a:gdLst>
                <a:gd name="T0" fmla="*/ 871 w 871"/>
                <a:gd name="T1" fmla="*/ 0 h 443"/>
                <a:gd name="T2" fmla="*/ 871 w 871"/>
                <a:gd name="T3" fmla="*/ 2 h 443"/>
                <a:gd name="T4" fmla="*/ 869 w 871"/>
                <a:gd name="T5" fmla="*/ 9 h 443"/>
                <a:gd name="T6" fmla="*/ 866 w 871"/>
                <a:gd name="T7" fmla="*/ 20 h 443"/>
                <a:gd name="T8" fmla="*/ 863 w 871"/>
                <a:gd name="T9" fmla="*/ 36 h 443"/>
                <a:gd name="T10" fmla="*/ 857 w 871"/>
                <a:gd name="T11" fmla="*/ 54 h 443"/>
                <a:gd name="T12" fmla="*/ 850 w 871"/>
                <a:gd name="T13" fmla="*/ 76 h 443"/>
                <a:gd name="T14" fmla="*/ 842 w 871"/>
                <a:gd name="T15" fmla="*/ 99 h 443"/>
                <a:gd name="T16" fmla="*/ 832 w 871"/>
                <a:gd name="T17" fmla="*/ 124 h 443"/>
                <a:gd name="T18" fmla="*/ 820 w 871"/>
                <a:gd name="T19" fmla="*/ 153 h 443"/>
                <a:gd name="T20" fmla="*/ 807 w 871"/>
                <a:gd name="T21" fmla="*/ 181 h 443"/>
                <a:gd name="T22" fmla="*/ 791 w 871"/>
                <a:gd name="T23" fmla="*/ 210 h 443"/>
                <a:gd name="T24" fmla="*/ 774 w 871"/>
                <a:gd name="T25" fmla="*/ 238 h 443"/>
                <a:gd name="T26" fmla="*/ 755 w 871"/>
                <a:gd name="T27" fmla="*/ 267 h 443"/>
                <a:gd name="T28" fmla="*/ 734 w 871"/>
                <a:gd name="T29" fmla="*/ 295 h 443"/>
                <a:gd name="T30" fmla="*/ 710 w 871"/>
                <a:gd name="T31" fmla="*/ 322 h 443"/>
                <a:gd name="T32" fmla="*/ 684 w 871"/>
                <a:gd name="T33" fmla="*/ 347 h 443"/>
                <a:gd name="T34" fmla="*/ 656 w 871"/>
                <a:gd name="T35" fmla="*/ 371 h 443"/>
                <a:gd name="T36" fmla="*/ 624 w 871"/>
                <a:gd name="T37" fmla="*/ 392 h 443"/>
                <a:gd name="T38" fmla="*/ 592 w 871"/>
                <a:gd name="T39" fmla="*/ 409 h 443"/>
                <a:gd name="T40" fmla="*/ 556 w 871"/>
                <a:gd name="T41" fmla="*/ 423 h 443"/>
                <a:gd name="T42" fmla="*/ 517 w 871"/>
                <a:gd name="T43" fmla="*/ 434 h 443"/>
                <a:gd name="T44" fmla="*/ 476 w 871"/>
                <a:gd name="T45" fmla="*/ 440 h 443"/>
                <a:gd name="T46" fmla="*/ 424 w 871"/>
                <a:gd name="T47" fmla="*/ 443 h 443"/>
                <a:gd name="T48" fmla="*/ 377 w 871"/>
                <a:gd name="T49" fmla="*/ 440 h 443"/>
                <a:gd name="T50" fmla="*/ 331 w 871"/>
                <a:gd name="T51" fmla="*/ 433 h 443"/>
                <a:gd name="T52" fmla="*/ 289 w 871"/>
                <a:gd name="T53" fmla="*/ 423 h 443"/>
                <a:gd name="T54" fmla="*/ 250 w 871"/>
                <a:gd name="T55" fmla="*/ 409 h 443"/>
                <a:gd name="T56" fmla="*/ 212 w 871"/>
                <a:gd name="T57" fmla="*/ 394 h 443"/>
                <a:gd name="T58" fmla="*/ 179 w 871"/>
                <a:gd name="T59" fmla="*/ 376 h 443"/>
                <a:gd name="T60" fmla="*/ 148 w 871"/>
                <a:gd name="T61" fmla="*/ 356 h 443"/>
                <a:gd name="T62" fmla="*/ 119 w 871"/>
                <a:gd name="T63" fmla="*/ 337 h 443"/>
                <a:gd name="T64" fmla="*/ 94 w 871"/>
                <a:gd name="T65" fmla="*/ 317 h 443"/>
                <a:gd name="T66" fmla="*/ 73 w 871"/>
                <a:gd name="T67" fmla="*/ 297 h 443"/>
                <a:gd name="T68" fmla="*/ 53 w 871"/>
                <a:gd name="T69" fmla="*/ 277 h 443"/>
                <a:gd name="T70" fmla="*/ 37 w 871"/>
                <a:gd name="T71" fmla="*/ 260 h 443"/>
                <a:gd name="T72" fmla="*/ 24 w 871"/>
                <a:gd name="T73" fmla="*/ 244 h 443"/>
                <a:gd name="T74" fmla="*/ 13 w 871"/>
                <a:gd name="T75" fmla="*/ 230 h 443"/>
                <a:gd name="T76" fmla="*/ 5 w 871"/>
                <a:gd name="T77" fmla="*/ 221 h 443"/>
                <a:gd name="T78" fmla="*/ 1 w 871"/>
                <a:gd name="T79" fmla="*/ 215 h 443"/>
                <a:gd name="T80" fmla="*/ 0 w 871"/>
                <a:gd name="T81" fmla="*/ 212 h 443"/>
                <a:gd name="T82" fmla="*/ 871 w 871"/>
                <a:gd name="T8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1" h="443">
                  <a:moveTo>
                    <a:pt x="871" y="0"/>
                  </a:moveTo>
                  <a:lnTo>
                    <a:pt x="871" y="2"/>
                  </a:lnTo>
                  <a:lnTo>
                    <a:pt x="869" y="9"/>
                  </a:lnTo>
                  <a:lnTo>
                    <a:pt x="866" y="20"/>
                  </a:lnTo>
                  <a:lnTo>
                    <a:pt x="863" y="36"/>
                  </a:lnTo>
                  <a:lnTo>
                    <a:pt x="857" y="54"/>
                  </a:lnTo>
                  <a:lnTo>
                    <a:pt x="850" y="76"/>
                  </a:lnTo>
                  <a:lnTo>
                    <a:pt x="842" y="99"/>
                  </a:lnTo>
                  <a:lnTo>
                    <a:pt x="832" y="124"/>
                  </a:lnTo>
                  <a:lnTo>
                    <a:pt x="820" y="153"/>
                  </a:lnTo>
                  <a:lnTo>
                    <a:pt x="807" y="181"/>
                  </a:lnTo>
                  <a:lnTo>
                    <a:pt x="791" y="210"/>
                  </a:lnTo>
                  <a:lnTo>
                    <a:pt x="774" y="238"/>
                  </a:lnTo>
                  <a:lnTo>
                    <a:pt x="755" y="267"/>
                  </a:lnTo>
                  <a:lnTo>
                    <a:pt x="734" y="295"/>
                  </a:lnTo>
                  <a:lnTo>
                    <a:pt x="710" y="322"/>
                  </a:lnTo>
                  <a:lnTo>
                    <a:pt x="684" y="347"/>
                  </a:lnTo>
                  <a:lnTo>
                    <a:pt x="656" y="371"/>
                  </a:lnTo>
                  <a:lnTo>
                    <a:pt x="624" y="392"/>
                  </a:lnTo>
                  <a:lnTo>
                    <a:pt x="592" y="409"/>
                  </a:lnTo>
                  <a:lnTo>
                    <a:pt x="556" y="423"/>
                  </a:lnTo>
                  <a:lnTo>
                    <a:pt x="517" y="434"/>
                  </a:lnTo>
                  <a:lnTo>
                    <a:pt x="476" y="440"/>
                  </a:lnTo>
                  <a:lnTo>
                    <a:pt x="424" y="443"/>
                  </a:lnTo>
                  <a:lnTo>
                    <a:pt x="377" y="440"/>
                  </a:lnTo>
                  <a:lnTo>
                    <a:pt x="331" y="433"/>
                  </a:lnTo>
                  <a:lnTo>
                    <a:pt x="289" y="423"/>
                  </a:lnTo>
                  <a:lnTo>
                    <a:pt x="250" y="409"/>
                  </a:lnTo>
                  <a:lnTo>
                    <a:pt x="212" y="394"/>
                  </a:lnTo>
                  <a:lnTo>
                    <a:pt x="179" y="376"/>
                  </a:lnTo>
                  <a:lnTo>
                    <a:pt x="148" y="356"/>
                  </a:lnTo>
                  <a:lnTo>
                    <a:pt x="119" y="337"/>
                  </a:lnTo>
                  <a:lnTo>
                    <a:pt x="94" y="317"/>
                  </a:lnTo>
                  <a:lnTo>
                    <a:pt x="73" y="297"/>
                  </a:lnTo>
                  <a:lnTo>
                    <a:pt x="53" y="277"/>
                  </a:lnTo>
                  <a:lnTo>
                    <a:pt x="37" y="260"/>
                  </a:lnTo>
                  <a:lnTo>
                    <a:pt x="24" y="244"/>
                  </a:lnTo>
                  <a:lnTo>
                    <a:pt x="13" y="230"/>
                  </a:lnTo>
                  <a:lnTo>
                    <a:pt x="5" y="221"/>
                  </a:lnTo>
                  <a:lnTo>
                    <a:pt x="1" y="215"/>
                  </a:lnTo>
                  <a:lnTo>
                    <a:pt x="0" y="21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764353" y="3161827"/>
              <a:ext cx="795730" cy="1039209"/>
            </a:xfrm>
            <a:custGeom>
              <a:avLst/>
              <a:gdLst>
                <a:gd name="T0" fmla="*/ 109 w 585"/>
                <a:gd name="T1" fmla="*/ 0 h 764"/>
                <a:gd name="T2" fmla="*/ 585 w 585"/>
                <a:gd name="T3" fmla="*/ 760 h 764"/>
                <a:gd name="T4" fmla="*/ 582 w 585"/>
                <a:gd name="T5" fmla="*/ 760 h 764"/>
                <a:gd name="T6" fmla="*/ 575 w 585"/>
                <a:gd name="T7" fmla="*/ 761 h 764"/>
                <a:gd name="T8" fmla="*/ 563 w 585"/>
                <a:gd name="T9" fmla="*/ 762 h 764"/>
                <a:gd name="T10" fmla="*/ 548 w 585"/>
                <a:gd name="T11" fmla="*/ 763 h 764"/>
                <a:gd name="T12" fmla="*/ 529 w 585"/>
                <a:gd name="T13" fmla="*/ 763 h 764"/>
                <a:gd name="T14" fmla="*/ 506 w 585"/>
                <a:gd name="T15" fmla="*/ 764 h 764"/>
                <a:gd name="T16" fmla="*/ 481 w 585"/>
                <a:gd name="T17" fmla="*/ 763 h 764"/>
                <a:gd name="T18" fmla="*/ 454 w 585"/>
                <a:gd name="T19" fmla="*/ 762 h 764"/>
                <a:gd name="T20" fmla="*/ 424 w 585"/>
                <a:gd name="T21" fmla="*/ 759 h 764"/>
                <a:gd name="T22" fmla="*/ 393 w 585"/>
                <a:gd name="T23" fmla="*/ 756 h 764"/>
                <a:gd name="T24" fmla="*/ 360 w 585"/>
                <a:gd name="T25" fmla="*/ 750 h 764"/>
                <a:gd name="T26" fmla="*/ 328 w 585"/>
                <a:gd name="T27" fmla="*/ 743 h 764"/>
                <a:gd name="T28" fmla="*/ 295 w 585"/>
                <a:gd name="T29" fmla="*/ 733 h 764"/>
                <a:gd name="T30" fmla="*/ 261 w 585"/>
                <a:gd name="T31" fmla="*/ 722 h 764"/>
                <a:gd name="T32" fmla="*/ 228 w 585"/>
                <a:gd name="T33" fmla="*/ 708 h 764"/>
                <a:gd name="T34" fmla="*/ 196 w 585"/>
                <a:gd name="T35" fmla="*/ 692 h 764"/>
                <a:gd name="T36" fmla="*/ 165 w 585"/>
                <a:gd name="T37" fmla="*/ 672 h 764"/>
                <a:gd name="T38" fmla="*/ 135 w 585"/>
                <a:gd name="T39" fmla="*/ 649 h 764"/>
                <a:gd name="T40" fmla="*/ 108 w 585"/>
                <a:gd name="T41" fmla="*/ 623 h 764"/>
                <a:gd name="T42" fmla="*/ 83 w 585"/>
                <a:gd name="T43" fmla="*/ 594 h 764"/>
                <a:gd name="T44" fmla="*/ 61 w 585"/>
                <a:gd name="T45" fmla="*/ 561 h 764"/>
                <a:gd name="T46" fmla="*/ 43 w 585"/>
                <a:gd name="T47" fmla="*/ 523 h 764"/>
                <a:gd name="T48" fmla="*/ 24 w 585"/>
                <a:gd name="T49" fmla="*/ 475 h 764"/>
                <a:gd name="T50" fmla="*/ 11 w 585"/>
                <a:gd name="T51" fmla="*/ 428 h 764"/>
                <a:gd name="T52" fmla="*/ 4 w 585"/>
                <a:gd name="T53" fmla="*/ 384 h 764"/>
                <a:gd name="T54" fmla="*/ 0 w 585"/>
                <a:gd name="T55" fmla="*/ 340 h 764"/>
                <a:gd name="T56" fmla="*/ 1 w 585"/>
                <a:gd name="T57" fmla="*/ 298 h 764"/>
                <a:gd name="T58" fmla="*/ 4 w 585"/>
                <a:gd name="T59" fmla="*/ 259 h 764"/>
                <a:gd name="T60" fmla="*/ 10 w 585"/>
                <a:gd name="T61" fmla="*/ 222 h 764"/>
                <a:gd name="T62" fmla="*/ 19 w 585"/>
                <a:gd name="T63" fmla="*/ 186 h 764"/>
                <a:gd name="T64" fmla="*/ 29 w 585"/>
                <a:gd name="T65" fmla="*/ 153 h 764"/>
                <a:gd name="T66" fmla="*/ 41 w 585"/>
                <a:gd name="T67" fmla="*/ 123 h 764"/>
                <a:gd name="T68" fmla="*/ 52 w 585"/>
                <a:gd name="T69" fmla="*/ 96 h 764"/>
                <a:gd name="T70" fmla="*/ 65 w 585"/>
                <a:gd name="T71" fmla="*/ 71 h 764"/>
                <a:gd name="T72" fmla="*/ 76 w 585"/>
                <a:gd name="T73" fmla="*/ 50 h 764"/>
                <a:gd name="T74" fmla="*/ 86 w 585"/>
                <a:gd name="T75" fmla="*/ 32 h 764"/>
                <a:gd name="T76" fmla="*/ 96 w 585"/>
                <a:gd name="T77" fmla="*/ 19 h 764"/>
                <a:gd name="T78" fmla="*/ 103 w 585"/>
                <a:gd name="T79" fmla="*/ 8 h 764"/>
                <a:gd name="T80" fmla="*/ 108 w 585"/>
                <a:gd name="T81" fmla="*/ 2 h 764"/>
                <a:gd name="T82" fmla="*/ 109 w 585"/>
                <a:gd name="T8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5" h="764">
                  <a:moveTo>
                    <a:pt x="109" y="0"/>
                  </a:moveTo>
                  <a:lnTo>
                    <a:pt x="585" y="760"/>
                  </a:lnTo>
                  <a:lnTo>
                    <a:pt x="582" y="760"/>
                  </a:lnTo>
                  <a:lnTo>
                    <a:pt x="575" y="761"/>
                  </a:lnTo>
                  <a:lnTo>
                    <a:pt x="563" y="762"/>
                  </a:lnTo>
                  <a:lnTo>
                    <a:pt x="548" y="763"/>
                  </a:lnTo>
                  <a:lnTo>
                    <a:pt x="529" y="763"/>
                  </a:lnTo>
                  <a:lnTo>
                    <a:pt x="506" y="764"/>
                  </a:lnTo>
                  <a:lnTo>
                    <a:pt x="481" y="763"/>
                  </a:lnTo>
                  <a:lnTo>
                    <a:pt x="454" y="762"/>
                  </a:lnTo>
                  <a:lnTo>
                    <a:pt x="424" y="759"/>
                  </a:lnTo>
                  <a:lnTo>
                    <a:pt x="393" y="756"/>
                  </a:lnTo>
                  <a:lnTo>
                    <a:pt x="360" y="750"/>
                  </a:lnTo>
                  <a:lnTo>
                    <a:pt x="328" y="743"/>
                  </a:lnTo>
                  <a:lnTo>
                    <a:pt x="295" y="733"/>
                  </a:lnTo>
                  <a:lnTo>
                    <a:pt x="261" y="722"/>
                  </a:lnTo>
                  <a:lnTo>
                    <a:pt x="228" y="708"/>
                  </a:lnTo>
                  <a:lnTo>
                    <a:pt x="196" y="692"/>
                  </a:lnTo>
                  <a:lnTo>
                    <a:pt x="165" y="672"/>
                  </a:lnTo>
                  <a:lnTo>
                    <a:pt x="135" y="649"/>
                  </a:lnTo>
                  <a:lnTo>
                    <a:pt x="108" y="623"/>
                  </a:lnTo>
                  <a:lnTo>
                    <a:pt x="83" y="594"/>
                  </a:lnTo>
                  <a:lnTo>
                    <a:pt x="61" y="561"/>
                  </a:lnTo>
                  <a:lnTo>
                    <a:pt x="43" y="523"/>
                  </a:lnTo>
                  <a:lnTo>
                    <a:pt x="24" y="475"/>
                  </a:lnTo>
                  <a:lnTo>
                    <a:pt x="11" y="428"/>
                  </a:lnTo>
                  <a:lnTo>
                    <a:pt x="4" y="384"/>
                  </a:lnTo>
                  <a:lnTo>
                    <a:pt x="0" y="340"/>
                  </a:lnTo>
                  <a:lnTo>
                    <a:pt x="1" y="298"/>
                  </a:lnTo>
                  <a:lnTo>
                    <a:pt x="4" y="259"/>
                  </a:lnTo>
                  <a:lnTo>
                    <a:pt x="10" y="222"/>
                  </a:lnTo>
                  <a:lnTo>
                    <a:pt x="19" y="186"/>
                  </a:lnTo>
                  <a:lnTo>
                    <a:pt x="29" y="153"/>
                  </a:lnTo>
                  <a:lnTo>
                    <a:pt x="41" y="123"/>
                  </a:lnTo>
                  <a:lnTo>
                    <a:pt x="52" y="96"/>
                  </a:lnTo>
                  <a:lnTo>
                    <a:pt x="65" y="71"/>
                  </a:lnTo>
                  <a:lnTo>
                    <a:pt x="76" y="50"/>
                  </a:lnTo>
                  <a:lnTo>
                    <a:pt x="86" y="32"/>
                  </a:lnTo>
                  <a:lnTo>
                    <a:pt x="96" y="19"/>
                  </a:lnTo>
                  <a:lnTo>
                    <a:pt x="103" y="8"/>
                  </a:lnTo>
                  <a:lnTo>
                    <a:pt x="108" y="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5119134" y="1543163"/>
              <a:ext cx="850139" cy="998402"/>
            </a:xfrm>
            <a:custGeom>
              <a:avLst/>
              <a:gdLst>
                <a:gd name="T0" fmla="*/ 470 w 625"/>
                <a:gd name="T1" fmla="*/ 0 h 734"/>
                <a:gd name="T2" fmla="*/ 503 w 625"/>
                <a:gd name="T3" fmla="*/ 1 h 734"/>
                <a:gd name="T4" fmla="*/ 532 w 625"/>
                <a:gd name="T5" fmla="*/ 3 h 734"/>
                <a:gd name="T6" fmla="*/ 560 w 625"/>
                <a:gd name="T7" fmla="*/ 7 h 734"/>
                <a:gd name="T8" fmla="*/ 581 w 625"/>
                <a:gd name="T9" fmla="*/ 11 h 734"/>
                <a:gd name="T10" fmla="*/ 600 w 625"/>
                <a:gd name="T11" fmla="*/ 15 h 734"/>
                <a:gd name="T12" fmla="*/ 614 w 625"/>
                <a:gd name="T13" fmla="*/ 18 h 734"/>
                <a:gd name="T14" fmla="*/ 622 w 625"/>
                <a:gd name="T15" fmla="*/ 21 h 734"/>
                <a:gd name="T16" fmla="*/ 625 w 625"/>
                <a:gd name="T17" fmla="*/ 22 h 734"/>
                <a:gd name="T18" fmla="*/ 79 w 625"/>
                <a:gd name="T19" fmla="*/ 734 h 734"/>
                <a:gd name="T20" fmla="*/ 77 w 625"/>
                <a:gd name="T21" fmla="*/ 730 h 734"/>
                <a:gd name="T22" fmla="*/ 74 w 625"/>
                <a:gd name="T23" fmla="*/ 723 h 734"/>
                <a:gd name="T24" fmla="*/ 68 w 625"/>
                <a:gd name="T25" fmla="*/ 712 h 734"/>
                <a:gd name="T26" fmla="*/ 62 w 625"/>
                <a:gd name="T27" fmla="*/ 696 h 734"/>
                <a:gd name="T28" fmla="*/ 54 w 625"/>
                <a:gd name="T29" fmla="*/ 677 h 734"/>
                <a:gd name="T30" fmla="*/ 45 w 625"/>
                <a:gd name="T31" fmla="*/ 654 h 734"/>
                <a:gd name="T32" fmla="*/ 37 w 625"/>
                <a:gd name="T33" fmla="*/ 628 h 734"/>
                <a:gd name="T34" fmla="*/ 28 w 625"/>
                <a:gd name="T35" fmla="*/ 600 h 734"/>
                <a:gd name="T36" fmla="*/ 20 w 625"/>
                <a:gd name="T37" fmla="*/ 569 h 734"/>
                <a:gd name="T38" fmla="*/ 13 w 625"/>
                <a:gd name="T39" fmla="*/ 537 h 734"/>
                <a:gd name="T40" fmla="*/ 7 w 625"/>
                <a:gd name="T41" fmla="*/ 503 h 734"/>
                <a:gd name="T42" fmla="*/ 3 w 625"/>
                <a:gd name="T43" fmla="*/ 467 h 734"/>
                <a:gd name="T44" fmla="*/ 0 w 625"/>
                <a:gd name="T45" fmla="*/ 430 h 734"/>
                <a:gd name="T46" fmla="*/ 1 w 625"/>
                <a:gd name="T47" fmla="*/ 392 h 734"/>
                <a:gd name="T48" fmla="*/ 5 w 625"/>
                <a:gd name="T49" fmla="*/ 355 h 734"/>
                <a:gd name="T50" fmla="*/ 12 w 625"/>
                <a:gd name="T51" fmla="*/ 318 h 734"/>
                <a:gd name="T52" fmla="*/ 22 w 625"/>
                <a:gd name="T53" fmla="*/ 280 h 734"/>
                <a:gd name="T54" fmla="*/ 38 w 625"/>
                <a:gd name="T55" fmla="*/ 244 h 734"/>
                <a:gd name="T56" fmla="*/ 57 w 625"/>
                <a:gd name="T57" fmla="*/ 208 h 734"/>
                <a:gd name="T58" fmla="*/ 82 w 625"/>
                <a:gd name="T59" fmla="*/ 175 h 734"/>
                <a:gd name="T60" fmla="*/ 111 w 625"/>
                <a:gd name="T61" fmla="*/ 143 h 734"/>
                <a:gd name="T62" fmla="*/ 151 w 625"/>
                <a:gd name="T63" fmla="*/ 107 h 734"/>
                <a:gd name="T64" fmla="*/ 193 w 625"/>
                <a:gd name="T65" fmla="*/ 77 h 734"/>
                <a:gd name="T66" fmla="*/ 235 w 625"/>
                <a:gd name="T67" fmla="*/ 54 h 734"/>
                <a:gd name="T68" fmla="*/ 276 w 625"/>
                <a:gd name="T69" fmla="*/ 36 h 734"/>
                <a:gd name="T70" fmla="*/ 318 w 625"/>
                <a:gd name="T71" fmla="*/ 21 h 734"/>
                <a:gd name="T72" fmla="*/ 359 w 625"/>
                <a:gd name="T73" fmla="*/ 11 h 734"/>
                <a:gd name="T74" fmla="*/ 397 w 625"/>
                <a:gd name="T75" fmla="*/ 5 h 734"/>
                <a:gd name="T76" fmla="*/ 435 w 625"/>
                <a:gd name="T77" fmla="*/ 1 h 734"/>
                <a:gd name="T78" fmla="*/ 470 w 625"/>
                <a:gd name="T7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25" h="734">
                  <a:moveTo>
                    <a:pt x="470" y="0"/>
                  </a:moveTo>
                  <a:lnTo>
                    <a:pt x="503" y="1"/>
                  </a:lnTo>
                  <a:lnTo>
                    <a:pt x="532" y="3"/>
                  </a:lnTo>
                  <a:lnTo>
                    <a:pt x="560" y="7"/>
                  </a:lnTo>
                  <a:lnTo>
                    <a:pt x="581" y="11"/>
                  </a:lnTo>
                  <a:lnTo>
                    <a:pt x="600" y="15"/>
                  </a:lnTo>
                  <a:lnTo>
                    <a:pt x="614" y="18"/>
                  </a:lnTo>
                  <a:lnTo>
                    <a:pt x="622" y="21"/>
                  </a:lnTo>
                  <a:lnTo>
                    <a:pt x="625" y="22"/>
                  </a:lnTo>
                  <a:lnTo>
                    <a:pt x="79" y="734"/>
                  </a:lnTo>
                  <a:lnTo>
                    <a:pt x="77" y="730"/>
                  </a:lnTo>
                  <a:lnTo>
                    <a:pt x="74" y="723"/>
                  </a:lnTo>
                  <a:lnTo>
                    <a:pt x="68" y="712"/>
                  </a:lnTo>
                  <a:lnTo>
                    <a:pt x="62" y="696"/>
                  </a:lnTo>
                  <a:lnTo>
                    <a:pt x="54" y="677"/>
                  </a:lnTo>
                  <a:lnTo>
                    <a:pt x="45" y="654"/>
                  </a:lnTo>
                  <a:lnTo>
                    <a:pt x="37" y="628"/>
                  </a:lnTo>
                  <a:lnTo>
                    <a:pt x="28" y="600"/>
                  </a:lnTo>
                  <a:lnTo>
                    <a:pt x="20" y="569"/>
                  </a:lnTo>
                  <a:lnTo>
                    <a:pt x="13" y="537"/>
                  </a:lnTo>
                  <a:lnTo>
                    <a:pt x="7" y="503"/>
                  </a:lnTo>
                  <a:lnTo>
                    <a:pt x="3" y="467"/>
                  </a:lnTo>
                  <a:lnTo>
                    <a:pt x="0" y="430"/>
                  </a:lnTo>
                  <a:lnTo>
                    <a:pt x="1" y="392"/>
                  </a:lnTo>
                  <a:lnTo>
                    <a:pt x="5" y="355"/>
                  </a:lnTo>
                  <a:lnTo>
                    <a:pt x="12" y="318"/>
                  </a:lnTo>
                  <a:lnTo>
                    <a:pt x="22" y="280"/>
                  </a:lnTo>
                  <a:lnTo>
                    <a:pt x="38" y="244"/>
                  </a:lnTo>
                  <a:lnTo>
                    <a:pt x="57" y="208"/>
                  </a:lnTo>
                  <a:lnTo>
                    <a:pt x="82" y="175"/>
                  </a:lnTo>
                  <a:lnTo>
                    <a:pt x="111" y="143"/>
                  </a:lnTo>
                  <a:lnTo>
                    <a:pt x="151" y="107"/>
                  </a:lnTo>
                  <a:lnTo>
                    <a:pt x="193" y="77"/>
                  </a:lnTo>
                  <a:lnTo>
                    <a:pt x="235" y="54"/>
                  </a:lnTo>
                  <a:lnTo>
                    <a:pt x="276" y="36"/>
                  </a:lnTo>
                  <a:lnTo>
                    <a:pt x="318" y="21"/>
                  </a:lnTo>
                  <a:lnTo>
                    <a:pt x="359" y="11"/>
                  </a:lnTo>
                  <a:lnTo>
                    <a:pt x="397" y="5"/>
                  </a:lnTo>
                  <a:lnTo>
                    <a:pt x="435" y="1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3946623" y="1427544"/>
              <a:ext cx="3966407" cy="2496007"/>
            </a:xfrm>
            <a:custGeom>
              <a:avLst/>
              <a:gdLst>
                <a:gd name="T0" fmla="*/ 1662 w 2916"/>
                <a:gd name="T1" fmla="*/ 3 h 1835"/>
                <a:gd name="T2" fmla="*/ 1737 w 2916"/>
                <a:gd name="T3" fmla="*/ 16 h 1835"/>
                <a:gd name="T4" fmla="*/ 1802 w 2916"/>
                <a:gd name="T5" fmla="*/ 36 h 1835"/>
                <a:gd name="T6" fmla="*/ 1855 w 2916"/>
                <a:gd name="T7" fmla="*/ 60 h 1835"/>
                <a:gd name="T8" fmla="*/ 1894 w 2916"/>
                <a:gd name="T9" fmla="*/ 82 h 1835"/>
                <a:gd name="T10" fmla="*/ 1919 w 2916"/>
                <a:gd name="T11" fmla="*/ 99 h 1835"/>
                <a:gd name="T12" fmla="*/ 1929 w 2916"/>
                <a:gd name="T13" fmla="*/ 105 h 1835"/>
                <a:gd name="T14" fmla="*/ 2884 w 2916"/>
                <a:gd name="T15" fmla="*/ 742 h 1835"/>
                <a:gd name="T16" fmla="*/ 2816 w 2916"/>
                <a:gd name="T17" fmla="*/ 719 h 1835"/>
                <a:gd name="T18" fmla="*/ 2741 w 2916"/>
                <a:gd name="T19" fmla="*/ 716 h 1835"/>
                <a:gd name="T20" fmla="*/ 2661 w 2916"/>
                <a:gd name="T21" fmla="*/ 730 h 1835"/>
                <a:gd name="T22" fmla="*/ 2577 w 2916"/>
                <a:gd name="T23" fmla="*/ 761 h 1835"/>
                <a:gd name="T24" fmla="*/ 2491 w 2916"/>
                <a:gd name="T25" fmla="*/ 804 h 1835"/>
                <a:gd name="T26" fmla="*/ 2404 w 2916"/>
                <a:gd name="T27" fmla="*/ 856 h 1835"/>
                <a:gd name="T28" fmla="*/ 2318 w 2916"/>
                <a:gd name="T29" fmla="*/ 916 h 1835"/>
                <a:gd name="T30" fmla="*/ 2233 w 2916"/>
                <a:gd name="T31" fmla="*/ 982 h 1835"/>
                <a:gd name="T32" fmla="*/ 2149 w 2916"/>
                <a:gd name="T33" fmla="*/ 1048 h 1835"/>
                <a:gd name="T34" fmla="*/ 2071 w 2916"/>
                <a:gd name="T35" fmla="*/ 1115 h 1835"/>
                <a:gd name="T36" fmla="*/ 1997 w 2916"/>
                <a:gd name="T37" fmla="*/ 1179 h 1835"/>
                <a:gd name="T38" fmla="*/ 1930 w 2916"/>
                <a:gd name="T39" fmla="*/ 1237 h 1835"/>
                <a:gd name="T40" fmla="*/ 1870 w 2916"/>
                <a:gd name="T41" fmla="*/ 1286 h 1835"/>
                <a:gd name="T42" fmla="*/ 1819 w 2916"/>
                <a:gd name="T43" fmla="*/ 1325 h 1835"/>
                <a:gd name="T44" fmla="*/ 1761 w 2916"/>
                <a:gd name="T45" fmla="*/ 1367 h 1835"/>
                <a:gd name="T46" fmla="*/ 1694 w 2916"/>
                <a:gd name="T47" fmla="*/ 1413 h 1835"/>
                <a:gd name="T48" fmla="*/ 1623 w 2916"/>
                <a:gd name="T49" fmla="*/ 1464 h 1835"/>
                <a:gd name="T50" fmla="*/ 1547 w 2916"/>
                <a:gd name="T51" fmla="*/ 1518 h 1835"/>
                <a:gd name="T52" fmla="*/ 1469 w 2916"/>
                <a:gd name="T53" fmla="*/ 1572 h 1835"/>
                <a:gd name="T54" fmla="*/ 1393 w 2916"/>
                <a:gd name="T55" fmla="*/ 1627 h 1835"/>
                <a:gd name="T56" fmla="*/ 1322 w 2916"/>
                <a:gd name="T57" fmla="*/ 1677 h 1835"/>
                <a:gd name="T58" fmla="*/ 1255 w 2916"/>
                <a:gd name="T59" fmla="*/ 1723 h 1835"/>
                <a:gd name="T60" fmla="*/ 1198 w 2916"/>
                <a:gd name="T61" fmla="*/ 1764 h 1835"/>
                <a:gd name="T62" fmla="*/ 1151 w 2916"/>
                <a:gd name="T63" fmla="*/ 1797 h 1835"/>
                <a:gd name="T64" fmla="*/ 1118 w 2916"/>
                <a:gd name="T65" fmla="*/ 1821 h 1835"/>
                <a:gd name="T66" fmla="*/ 1100 w 2916"/>
                <a:gd name="T67" fmla="*/ 1833 h 1835"/>
                <a:gd name="T68" fmla="*/ 0 w 2916"/>
                <a:gd name="T69" fmla="*/ 1076 h 1835"/>
                <a:gd name="T70" fmla="*/ 1387 w 2916"/>
                <a:gd name="T71" fmla="*/ 51 h 1835"/>
                <a:gd name="T72" fmla="*/ 1485 w 2916"/>
                <a:gd name="T73" fmla="*/ 17 h 1835"/>
                <a:gd name="T74" fmla="*/ 1578 w 2916"/>
                <a:gd name="T75" fmla="*/ 1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16" h="1835">
                  <a:moveTo>
                    <a:pt x="1620" y="0"/>
                  </a:moveTo>
                  <a:lnTo>
                    <a:pt x="1662" y="3"/>
                  </a:lnTo>
                  <a:lnTo>
                    <a:pt x="1701" y="8"/>
                  </a:lnTo>
                  <a:lnTo>
                    <a:pt x="1737" y="16"/>
                  </a:lnTo>
                  <a:lnTo>
                    <a:pt x="1771" y="26"/>
                  </a:lnTo>
                  <a:lnTo>
                    <a:pt x="1802" y="36"/>
                  </a:lnTo>
                  <a:lnTo>
                    <a:pt x="1830" y="48"/>
                  </a:lnTo>
                  <a:lnTo>
                    <a:pt x="1855" y="60"/>
                  </a:lnTo>
                  <a:lnTo>
                    <a:pt x="1877" y="72"/>
                  </a:lnTo>
                  <a:lnTo>
                    <a:pt x="1894" y="82"/>
                  </a:lnTo>
                  <a:lnTo>
                    <a:pt x="1909" y="92"/>
                  </a:lnTo>
                  <a:lnTo>
                    <a:pt x="1919" y="99"/>
                  </a:lnTo>
                  <a:lnTo>
                    <a:pt x="1926" y="104"/>
                  </a:lnTo>
                  <a:lnTo>
                    <a:pt x="1929" y="105"/>
                  </a:lnTo>
                  <a:lnTo>
                    <a:pt x="2916" y="761"/>
                  </a:lnTo>
                  <a:lnTo>
                    <a:pt x="2884" y="742"/>
                  </a:lnTo>
                  <a:lnTo>
                    <a:pt x="2851" y="727"/>
                  </a:lnTo>
                  <a:lnTo>
                    <a:pt x="2816" y="719"/>
                  </a:lnTo>
                  <a:lnTo>
                    <a:pt x="2778" y="715"/>
                  </a:lnTo>
                  <a:lnTo>
                    <a:pt x="2741" y="716"/>
                  </a:lnTo>
                  <a:lnTo>
                    <a:pt x="2701" y="721"/>
                  </a:lnTo>
                  <a:lnTo>
                    <a:pt x="2661" y="730"/>
                  </a:lnTo>
                  <a:lnTo>
                    <a:pt x="2619" y="744"/>
                  </a:lnTo>
                  <a:lnTo>
                    <a:pt x="2577" y="761"/>
                  </a:lnTo>
                  <a:lnTo>
                    <a:pt x="2535" y="781"/>
                  </a:lnTo>
                  <a:lnTo>
                    <a:pt x="2491" y="804"/>
                  </a:lnTo>
                  <a:lnTo>
                    <a:pt x="2448" y="829"/>
                  </a:lnTo>
                  <a:lnTo>
                    <a:pt x="2404" y="856"/>
                  </a:lnTo>
                  <a:lnTo>
                    <a:pt x="2361" y="886"/>
                  </a:lnTo>
                  <a:lnTo>
                    <a:pt x="2318" y="916"/>
                  </a:lnTo>
                  <a:lnTo>
                    <a:pt x="2275" y="948"/>
                  </a:lnTo>
                  <a:lnTo>
                    <a:pt x="2233" y="982"/>
                  </a:lnTo>
                  <a:lnTo>
                    <a:pt x="2191" y="1015"/>
                  </a:lnTo>
                  <a:lnTo>
                    <a:pt x="2149" y="1048"/>
                  </a:lnTo>
                  <a:lnTo>
                    <a:pt x="2110" y="1083"/>
                  </a:lnTo>
                  <a:lnTo>
                    <a:pt x="2071" y="1115"/>
                  </a:lnTo>
                  <a:lnTo>
                    <a:pt x="2034" y="1147"/>
                  </a:lnTo>
                  <a:lnTo>
                    <a:pt x="1997" y="1179"/>
                  </a:lnTo>
                  <a:lnTo>
                    <a:pt x="1963" y="1208"/>
                  </a:lnTo>
                  <a:lnTo>
                    <a:pt x="1930" y="1237"/>
                  </a:lnTo>
                  <a:lnTo>
                    <a:pt x="1899" y="1263"/>
                  </a:lnTo>
                  <a:lnTo>
                    <a:pt x="1870" y="1286"/>
                  </a:lnTo>
                  <a:lnTo>
                    <a:pt x="1844" y="1307"/>
                  </a:lnTo>
                  <a:lnTo>
                    <a:pt x="1819" y="1325"/>
                  </a:lnTo>
                  <a:lnTo>
                    <a:pt x="1791" y="1345"/>
                  </a:lnTo>
                  <a:lnTo>
                    <a:pt x="1761" y="1367"/>
                  </a:lnTo>
                  <a:lnTo>
                    <a:pt x="1729" y="1389"/>
                  </a:lnTo>
                  <a:lnTo>
                    <a:pt x="1694" y="1413"/>
                  </a:lnTo>
                  <a:lnTo>
                    <a:pt x="1659" y="1438"/>
                  </a:lnTo>
                  <a:lnTo>
                    <a:pt x="1623" y="1464"/>
                  </a:lnTo>
                  <a:lnTo>
                    <a:pt x="1584" y="1491"/>
                  </a:lnTo>
                  <a:lnTo>
                    <a:pt x="1547" y="1518"/>
                  </a:lnTo>
                  <a:lnTo>
                    <a:pt x="1508" y="1545"/>
                  </a:lnTo>
                  <a:lnTo>
                    <a:pt x="1469" y="1572"/>
                  </a:lnTo>
                  <a:lnTo>
                    <a:pt x="1431" y="1599"/>
                  </a:lnTo>
                  <a:lnTo>
                    <a:pt x="1393" y="1627"/>
                  </a:lnTo>
                  <a:lnTo>
                    <a:pt x="1357" y="1651"/>
                  </a:lnTo>
                  <a:lnTo>
                    <a:pt x="1322" y="1677"/>
                  </a:lnTo>
                  <a:lnTo>
                    <a:pt x="1287" y="1701"/>
                  </a:lnTo>
                  <a:lnTo>
                    <a:pt x="1255" y="1723"/>
                  </a:lnTo>
                  <a:lnTo>
                    <a:pt x="1226" y="1745"/>
                  </a:lnTo>
                  <a:lnTo>
                    <a:pt x="1198" y="1764"/>
                  </a:lnTo>
                  <a:lnTo>
                    <a:pt x="1173" y="1781"/>
                  </a:lnTo>
                  <a:lnTo>
                    <a:pt x="1151" y="1797"/>
                  </a:lnTo>
                  <a:lnTo>
                    <a:pt x="1133" y="1811"/>
                  </a:lnTo>
                  <a:lnTo>
                    <a:pt x="1118" y="1821"/>
                  </a:lnTo>
                  <a:lnTo>
                    <a:pt x="1107" y="1828"/>
                  </a:lnTo>
                  <a:lnTo>
                    <a:pt x="1100" y="1833"/>
                  </a:lnTo>
                  <a:lnTo>
                    <a:pt x="1098" y="1835"/>
                  </a:lnTo>
                  <a:lnTo>
                    <a:pt x="0" y="1076"/>
                  </a:lnTo>
                  <a:lnTo>
                    <a:pt x="1336" y="78"/>
                  </a:lnTo>
                  <a:lnTo>
                    <a:pt x="1387" y="51"/>
                  </a:lnTo>
                  <a:lnTo>
                    <a:pt x="1437" y="31"/>
                  </a:lnTo>
                  <a:lnTo>
                    <a:pt x="1485" y="17"/>
                  </a:lnTo>
                  <a:lnTo>
                    <a:pt x="1532" y="6"/>
                  </a:lnTo>
                  <a:lnTo>
                    <a:pt x="1578" y="1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A3FF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3788837" y="1684626"/>
              <a:ext cx="2188597" cy="3879351"/>
            </a:xfrm>
            <a:custGeom>
              <a:avLst/>
              <a:gdLst>
                <a:gd name="T0" fmla="*/ 1112 w 1609"/>
                <a:gd name="T1" fmla="*/ 25 h 2852"/>
                <a:gd name="T2" fmla="*/ 1075 w 1609"/>
                <a:gd name="T3" fmla="*/ 85 h 2852"/>
                <a:gd name="T4" fmla="*/ 1053 w 1609"/>
                <a:gd name="T5" fmla="*/ 153 h 2852"/>
                <a:gd name="T6" fmla="*/ 1046 w 1609"/>
                <a:gd name="T7" fmla="*/ 219 h 2852"/>
                <a:gd name="T8" fmla="*/ 1045 w 1609"/>
                <a:gd name="T9" fmla="*/ 251 h 2852"/>
                <a:gd name="T10" fmla="*/ 1046 w 1609"/>
                <a:gd name="T11" fmla="*/ 280 h 2852"/>
                <a:gd name="T12" fmla="*/ 1049 w 1609"/>
                <a:gd name="T13" fmla="*/ 314 h 2852"/>
                <a:gd name="T14" fmla="*/ 1053 w 1609"/>
                <a:gd name="T15" fmla="*/ 347 h 2852"/>
                <a:gd name="T16" fmla="*/ 1059 w 1609"/>
                <a:gd name="T17" fmla="*/ 381 h 2852"/>
                <a:gd name="T18" fmla="*/ 1065 w 1609"/>
                <a:gd name="T19" fmla="*/ 416 h 2852"/>
                <a:gd name="T20" fmla="*/ 1072 w 1609"/>
                <a:gd name="T21" fmla="*/ 450 h 2852"/>
                <a:gd name="T22" fmla="*/ 1091 w 1609"/>
                <a:gd name="T23" fmla="*/ 519 h 2852"/>
                <a:gd name="T24" fmla="*/ 1101 w 1609"/>
                <a:gd name="T25" fmla="*/ 558 h 2852"/>
                <a:gd name="T26" fmla="*/ 1113 w 1609"/>
                <a:gd name="T27" fmla="*/ 591 h 2852"/>
                <a:gd name="T28" fmla="*/ 1124 w 1609"/>
                <a:gd name="T29" fmla="*/ 628 h 2852"/>
                <a:gd name="T30" fmla="*/ 1137 w 1609"/>
                <a:gd name="T31" fmla="*/ 665 h 2852"/>
                <a:gd name="T32" fmla="*/ 1149 w 1609"/>
                <a:gd name="T33" fmla="*/ 699 h 2852"/>
                <a:gd name="T34" fmla="*/ 1176 w 1609"/>
                <a:gd name="T35" fmla="*/ 770 h 2852"/>
                <a:gd name="T36" fmla="*/ 1203 w 1609"/>
                <a:gd name="T37" fmla="*/ 840 h 2852"/>
                <a:gd name="T38" fmla="*/ 1218 w 1609"/>
                <a:gd name="T39" fmla="*/ 875 h 2852"/>
                <a:gd name="T40" fmla="*/ 1231 w 1609"/>
                <a:gd name="T41" fmla="*/ 908 h 2852"/>
                <a:gd name="T42" fmla="*/ 1253 w 1609"/>
                <a:gd name="T43" fmla="*/ 959 h 2852"/>
                <a:gd name="T44" fmla="*/ 1284 w 1609"/>
                <a:gd name="T45" fmla="*/ 1031 h 2852"/>
                <a:gd name="T46" fmla="*/ 1294 w 1609"/>
                <a:gd name="T47" fmla="*/ 1057 h 2852"/>
                <a:gd name="T48" fmla="*/ 1306 w 1609"/>
                <a:gd name="T49" fmla="*/ 1087 h 2852"/>
                <a:gd name="T50" fmla="*/ 1316 w 1609"/>
                <a:gd name="T51" fmla="*/ 1111 h 2852"/>
                <a:gd name="T52" fmla="*/ 1326 w 1609"/>
                <a:gd name="T53" fmla="*/ 1137 h 2852"/>
                <a:gd name="T54" fmla="*/ 1335 w 1609"/>
                <a:gd name="T55" fmla="*/ 1160 h 2852"/>
                <a:gd name="T56" fmla="*/ 1343 w 1609"/>
                <a:gd name="T57" fmla="*/ 1181 h 2852"/>
                <a:gd name="T58" fmla="*/ 1350 w 1609"/>
                <a:gd name="T59" fmla="*/ 1204 h 2852"/>
                <a:gd name="T60" fmla="*/ 1367 w 1609"/>
                <a:gd name="T61" fmla="*/ 1260 h 2852"/>
                <a:gd name="T62" fmla="*/ 1390 w 1609"/>
                <a:gd name="T63" fmla="*/ 1332 h 2852"/>
                <a:gd name="T64" fmla="*/ 1413 w 1609"/>
                <a:gd name="T65" fmla="*/ 1408 h 2852"/>
                <a:gd name="T66" fmla="*/ 1438 w 1609"/>
                <a:gd name="T67" fmla="*/ 1488 h 2852"/>
                <a:gd name="T68" fmla="*/ 1467 w 1609"/>
                <a:gd name="T69" fmla="*/ 1582 h 2852"/>
                <a:gd name="T70" fmla="*/ 1495 w 1609"/>
                <a:gd name="T71" fmla="*/ 1676 h 2852"/>
                <a:gd name="T72" fmla="*/ 1523 w 1609"/>
                <a:gd name="T73" fmla="*/ 1765 h 2852"/>
                <a:gd name="T74" fmla="*/ 1548 w 1609"/>
                <a:gd name="T75" fmla="*/ 1847 h 2852"/>
                <a:gd name="T76" fmla="*/ 1571 w 1609"/>
                <a:gd name="T77" fmla="*/ 1920 h 2852"/>
                <a:gd name="T78" fmla="*/ 1589 w 1609"/>
                <a:gd name="T79" fmla="*/ 1979 h 2852"/>
                <a:gd name="T80" fmla="*/ 1602 w 1609"/>
                <a:gd name="T81" fmla="*/ 2021 h 2852"/>
                <a:gd name="T82" fmla="*/ 1608 w 1609"/>
                <a:gd name="T83" fmla="*/ 2044 h 2852"/>
                <a:gd name="T84" fmla="*/ 545 w 1609"/>
                <a:gd name="T85" fmla="*/ 2852 h 2852"/>
                <a:gd name="T86" fmla="*/ 4 w 1609"/>
                <a:gd name="T87" fmla="*/ 1219 h 2852"/>
                <a:gd name="T88" fmla="*/ 0 w 1609"/>
                <a:gd name="T89" fmla="*/ 1119 h 2852"/>
                <a:gd name="T90" fmla="*/ 12 w 1609"/>
                <a:gd name="T91" fmla="*/ 1031 h 2852"/>
                <a:gd name="T92" fmla="*/ 37 w 1609"/>
                <a:gd name="T93" fmla="*/ 954 h 2852"/>
                <a:gd name="T94" fmla="*/ 69 w 1609"/>
                <a:gd name="T95" fmla="*/ 887 h 2852"/>
                <a:gd name="T96" fmla="*/ 107 w 1609"/>
                <a:gd name="T97" fmla="*/ 832 h 2852"/>
                <a:gd name="T98" fmla="*/ 144 w 1609"/>
                <a:gd name="T99" fmla="*/ 788 h 2852"/>
                <a:gd name="T100" fmla="*/ 179 w 1609"/>
                <a:gd name="T101" fmla="*/ 754 h 2852"/>
                <a:gd name="T102" fmla="*/ 206 w 1609"/>
                <a:gd name="T103" fmla="*/ 732 h 2852"/>
                <a:gd name="T104" fmla="*/ 220 w 1609"/>
                <a:gd name="T105" fmla="*/ 721 h 2852"/>
                <a:gd name="T106" fmla="*/ 1137 w 1609"/>
                <a:gd name="T107" fmla="*/ 0 h 2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" h="2852">
                  <a:moveTo>
                    <a:pt x="1137" y="0"/>
                  </a:moveTo>
                  <a:lnTo>
                    <a:pt x="1112" y="25"/>
                  </a:lnTo>
                  <a:lnTo>
                    <a:pt x="1091" y="53"/>
                  </a:lnTo>
                  <a:lnTo>
                    <a:pt x="1075" y="85"/>
                  </a:lnTo>
                  <a:lnTo>
                    <a:pt x="1063" y="118"/>
                  </a:lnTo>
                  <a:lnTo>
                    <a:pt x="1053" y="153"/>
                  </a:lnTo>
                  <a:lnTo>
                    <a:pt x="1048" y="192"/>
                  </a:lnTo>
                  <a:lnTo>
                    <a:pt x="1046" y="219"/>
                  </a:lnTo>
                  <a:lnTo>
                    <a:pt x="1046" y="224"/>
                  </a:lnTo>
                  <a:lnTo>
                    <a:pt x="1045" y="251"/>
                  </a:lnTo>
                  <a:lnTo>
                    <a:pt x="1045" y="252"/>
                  </a:lnTo>
                  <a:lnTo>
                    <a:pt x="1046" y="280"/>
                  </a:lnTo>
                  <a:lnTo>
                    <a:pt x="1047" y="285"/>
                  </a:lnTo>
                  <a:lnTo>
                    <a:pt x="1049" y="314"/>
                  </a:lnTo>
                  <a:lnTo>
                    <a:pt x="1049" y="318"/>
                  </a:lnTo>
                  <a:lnTo>
                    <a:pt x="1053" y="347"/>
                  </a:lnTo>
                  <a:lnTo>
                    <a:pt x="1053" y="350"/>
                  </a:lnTo>
                  <a:lnTo>
                    <a:pt x="1059" y="381"/>
                  </a:lnTo>
                  <a:lnTo>
                    <a:pt x="1060" y="385"/>
                  </a:lnTo>
                  <a:lnTo>
                    <a:pt x="1065" y="416"/>
                  </a:lnTo>
                  <a:lnTo>
                    <a:pt x="1066" y="417"/>
                  </a:lnTo>
                  <a:lnTo>
                    <a:pt x="1072" y="450"/>
                  </a:lnTo>
                  <a:lnTo>
                    <a:pt x="1074" y="455"/>
                  </a:lnTo>
                  <a:lnTo>
                    <a:pt x="1091" y="519"/>
                  </a:lnTo>
                  <a:lnTo>
                    <a:pt x="1092" y="524"/>
                  </a:lnTo>
                  <a:lnTo>
                    <a:pt x="1101" y="558"/>
                  </a:lnTo>
                  <a:lnTo>
                    <a:pt x="1102" y="560"/>
                  </a:lnTo>
                  <a:lnTo>
                    <a:pt x="1113" y="591"/>
                  </a:lnTo>
                  <a:lnTo>
                    <a:pt x="1114" y="595"/>
                  </a:lnTo>
                  <a:lnTo>
                    <a:pt x="1124" y="628"/>
                  </a:lnTo>
                  <a:lnTo>
                    <a:pt x="1126" y="633"/>
                  </a:lnTo>
                  <a:lnTo>
                    <a:pt x="1137" y="665"/>
                  </a:lnTo>
                  <a:lnTo>
                    <a:pt x="1138" y="667"/>
                  </a:lnTo>
                  <a:lnTo>
                    <a:pt x="1149" y="699"/>
                  </a:lnTo>
                  <a:lnTo>
                    <a:pt x="1151" y="704"/>
                  </a:lnTo>
                  <a:lnTo>
                    <a:pt x="1176" y="770"/>
                  </a:lnTo>
                  <a:lnTo>
                    <a:pt x="1178" y="775"/>
                  </a:lnTo>
                  <a:lnTo>
                    <a:pt x="1203" y="840"/>
                  </a:lnTo>
                  <a:lnTo>
                    <a:pt x="1205" y="843"/>
                  </a:lnTo>
                  <a:lnTo>
                    <a:pt x="1218" y="875"/>
                  </a:lnTo>
                  <a:lnTo>
                    <a:pt x="1219" y="876"/>
                  </a:lnTo>
                  <a:lnTo>
                    <a:pt x="1231" y="908"/>
                  </a:lnTo>
                  <a:lnTo>
                    <a:pt x="1232" y="908"/>
                  </a:lnTo>
                  <a:lnTo>
                    <a:pt x="1253" y="959"/>
                  </a:lnTo>
                  <a:lnTo>
                    <a:pt x="1273" y="1007"/>
                  </a:lnTo>
                  <a:lnTo>
                    <a:pt x="1284" y="1031"/>
                  </a:lnTo>
                  <a:lnTo>
                    <a:pt x="1285" y="1035"/>
                  </a:lnTo>
                  <a:lnTo>
                    <a:pt x="1294" y="1057"/>
                  </a:lnTo>
                  <a:lnTo>
                    <a:pt x="1297" y="1063"/>
                  </a:lnTo>
                  <a:lnTo>
                    <a:pt x="1306" y="1087"/>
                  </a:lnTo>
                  <a:lnTo>
                    <a:pt x="1309" y="1090"/>
                  </a:lnTo>
                  <a:lnTo>
                    <a:pt x="1316" y="1111"/>
                  </a:lnTo>
                  <a:lnTo>
                    <a:pt x="1318" y="1115"/>
                  </a:lnTo>
                  <a:lnTo>
                    <a:pt x="1326" y="1137"/>
                  </a:lnTo>
                  <a:lnTo>
                    <a:pt x="1328" y="1141"/>
                  </a:lnTo>
                  <a:lnTo>
                    <a:pt x="1335" y="1160"/>
                  </a:lnTo>
                  <a:lnTo>
                    <a:pt x="1336" y="1162"/>
                  </a:lnTo>
                  <a:lnTo>
                    <a:pt x="1343" y="1181"/>
                  </a:lnTo>
                  <a:lnTo>
                    <a:pt x="1344" y="1185"/>
                  </a:lnTo>
                  <a:lnTo>
                    <a:pt x="1350" y="1204"/>
                  </a:lnTo>
                  <a:lnTo>
                    <a:pt x="1358" y="1231"/>
                  </a:lnTo>
                  <a:lnTo>
                    <a:pt x="1367" y="1260"/>
                  </a:lnTo>
                  <a:lnTo>
                    <a:pt x="1371" y="1271"/>
                  </a:lnTo>
                  <a:lnTo>
                    <a:pt x="1390" y="1332"/>
                  </a:lnTo>
                  <a:lnTo>
                    <a:pt x="1391" y="1336"/>
                  </a:lnTo>
                  <a:lnTo>
                    <a:pt x="1413" y="1408"/>
                  </a:lnTo>
                  <a:lnTo>
                    <a:pt x="1437" y="1484"/>
                  </a:lnTo>
                  <a:lnTo>
                    <a:pt x="1438" y="1488"/>
                  </a:lnTo>
                  <a:lnTo>
                    <a:pt x="1452" y="1535"/>
                  </a:lnTo>
                  <a:lnTo>
                    <a:pt x="1467" y="1582"/>
                  </a:lnTo>
                  <a:lnTo>
                    <a:pt x="1481" y="1629"/>
                  </a:lnTo>
                  <a:lnTo>
                    <a:pt x="1495" y="1676"/>
                  </a:lnTo>
                  <a:lnTo>
                    <a:pt x="1509" y="1720"/>
                  </a:lnTo>
                  <a:lnTo>
                    <a:pt x="1523" y="1765"/>
                  </a:lnTo>
                  <a:lnTo>
                    <a:pt x="1535" y="1807"/>
                  </a:lnTo>
                  <a:lnTo>
                    <a:pt x="1548" y="1847"/>
                  </a:lnTo>
                  <a:lnTo>
                    <a:pt x="1559" y="1885"/>
                  </a:lnTo>
                  <a:lnTo>
                    <a:pt x="1571" y="1920"/>
                  </a:lnTo>
                  <a:lnTo>
                    <a:pt x="1580" y="1951"/>
                  </a:lnTo>
                  <a:lnTo>
                    <a:pt x="1589" y="1979"/>
                  </a:lnTo>
                  <a:lnTo>
                    <a:pt x="1596" y="2002"/>
                  </a:lnTo>
                  <a:lnTo>
                    <a:pt x="1602" y="2021"/>
                  </a:lnTo>
                  <a:lnTo>
                    <a:pt x="1606" y="2035"/>
                  </a:lnTo>
                  <a:lnTo>
                    <a:pt x="1608" y="2044"/>
                  </a:lnTo>
                  <a:lnTo>
                    <a:pt x="1609" y="2047"/>
                  </a:lnTo>
                  <a:lnTo>
                    <a:pt x="545" y="2852"/>
                  </a:lnTo>
                  <a:lnTo>
                    <a:pt x="12" y="1273"/>
                  </a:lnTo>
                  <a:lnTo>
                    <a:pt x="4" y="1219"/>
                  </a:lnTo>
                  <a:lnTo>
                    <a:pt x="0" y="1168"/>
                  </a:lnTo>
                  <a:lnTo>
                    <a:pt x="0" y="1119"/>
                  </a:lnTo>
                  <a:lnTo>
                    <a:pt x="4" y="1075"/>
                  </a:lnTo>
                  <a:lnTo>
                    <a:pt x="12" y="1031"/>
                  </a:lnTo>
                  <a:lnTo>
                    <a:pt x="23" y="991"/>
                  </a:lnTo>
                  <a:lnTo>
                    <a:pt x="37" y="954"/>
                  </a:lnTo>
                  <a:lnTo>
                    <a:pt x="53" y="920"/>
                  </a:lnTo>
                  <a:lnTo>
                    <a:pt x="69" y="887"/>
                  </a:lnTo>
                  <a:lnTo>
                    <a:pt x="88" y="858"/>
                  </a:lnTo>
                  <a:lnTo>
                    <a:pt x="107" y="832"/>
                  </a:lnTo>
                  <a:lnTo>
                    <a:pt x="126" y="808"/>
                  </a:lnTo>
                  <a:lnTo>
                    <a:pt x="144" y="788"/>
                  </a:lnTo>
                  <a:lnTo>
                    <a:pt x="162" y="770"/>
                  </a:lnTo>
                  <a:lnTo>
                    <a:pt x="179" y="754"/>
                  </a:lnTo>
                  <a:lnTo>
                    <a:pt x="193" y="742"/>
                  </a:lnTo>
                  <a:lnTo>
                    <a:pt x="206" y="732"/>
                  </a:lnTo>
                  <a:lnTo>
                    <a:pt x="214" y="725"/>
                  </a:lnTo>
                  <a:lnTo>
                    <a:pt x="220" y="721"/>
                  </a:lnTo>
                  <a:lnTo>
                    <a:pt x="223" y="720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3787477" y="3764404"/>
              <a:ext cx="3363829" cy="2143709"/>
            </a:xfrm>
            <a:custGeom>
              <a:avLst/>
              <a:gdLst>
                <a:gd name="T0" fmla="*/ 12 w 2473"/>
                <a:gd name="T1" fmla="*/ 34 h 1576"/>
                <a:gd name="T2" fmla="*/ 50 w 2473"/>
                <a:gd name="T3" fmla="*/ 94 h 1576"/>
                <a:gd name="T4" fmla="*/ 103 w 2473"/>
                <a:gd name="T5" fmla="*/ 143 h 1576"/>
                <a:gd name="T6" fmla="*/ 171 w 2473"/>
                <a:gd name="T7" fmla="*/ 180 h 1576"/>
                <a:gd name="T8" fmla="*/ 251 w 2473"/>
                <a:gd name="T9" fmla="*/ 209 h 1576"/>
                <a:gd name="T10" fmla="*/ 340 w 2473"/>
                <a:gd name="T11" fmla="*/ 230 h 1576"/>
                <a:gd name="T12" fmla="*/ 437 w 2473"/>
                <a:gd name="T13" fmla="*/ 243 h 1576"/>
                <a:gd name="T14" fmla="*/ 538 w 2473"/>
                <a:gd name="T15" fmla="*/ 252 h 1576"/>
                <a:gd name="T16" fmla="*/ 641 w 2473"/>
                <a:gd name="T17" fmla="*/ 255 h 1576"/>
                <a:gd name="T18" fmla="*/ 744 w 2473"/>
                <a:gd name="T19" fmla="*/ 255 h 1576"/>
                <a:gd name="T20" fmla="*/ 845 w 2473"/>
                <a:gd name="T21" fmla="*/ 253 h 1576"/>
                <a:gd name="T22" fmla="*/ 942 w 2473"/>
                <a:gd name="T23" fmla="*/ 250 h 1576"/>
                <a:gd name="T24" fmla="*/ 1032 w 2473"/>
                <a:gd name="T25" fmla="*/ 247 h 1576"/>
                <a:gd name="T26" fmla="*/ 1112 w 2473"/>
                <a:gd name="T27" fmla="*/ 243 h 1576"/>
                <a:gd name="T28" fmla="*/ 1179 w 2473"/>
                <a:gd name="T29" fmla="*/ 243 h 1576"/>
                <a:gd name="T30" fmla="*/ 1248 w 2473"/>
                <a:gd name="T31" fmla="*/ 248 h 1576"/>
                <a:gd name="T32" fmla="*/ 1337 w 2473"/>
                <a:gd name="T33" fmla="*/ 253 h 1576"/>
                <a:gd name="T34" fmla="*/ 1435 w 2473"/>
                <a:gd name="T35" fmla="*/ 258 h 1576"/>
                <a:gd name="T36" fmla="*/ 1541 w 2473"/>
                <a:gd name="T37" fmla="*/ 264 h 1576"/>
                <a:gd name="T38" fmla="*/ 1648 w 2473"/>
                <a:gd name="T39" fmla="*/ 271 h 1576"/>
                <a:gd name="T40" fmla="*/ 1752 w 2473"/>
                <a:gd name="T41" fmla="*/ 278 h 1576"/>
                <a:gd name="T42" fmla="*/ 1850 w 2473"/>
                <a:gd name="T43" fmla="*/ 283 h 1576"/>
                <a:gd name="T44" fmla="*/ 1936 w 2473"/>
                <a:gd name="T45" fmla="*/ 288 h 1576"/>
                <a:gd name="T46" fmla="*/ 2008 w 2473"/>
                <a:gd name="T47" fmla="*/ 293 h 1576"/>
                <a:gd name="T48" fmla="*/ 2060 w 2473"/>
                <a:gd name="T49" fmla="*/ 296 h 1576"/>
                <a:gd name="T50" fmla="*/ 2087 w 2473"/>
                <a:gd name="T51" fmla="*/ 297 h 1576"/>
                <a:gd name="T52" fmla="*/ 2473 w 2473"/>
                <a:gd name="T53" fmla="*/ 1576 h 1576"/>
                <a:gd name="T54" fmla="*/ 753 w 2473"/>
                <a:gd name="T55" fmla="*/ 1510 h 1576"/>
                <a:gd name="T56" fmla="*/ 663 w 2473"/>
                <a:gd name="T57" fmla="*/ 1481 h 1576"/>
                <a:gd name="T58" fmla="*/ 587 w 2473"/>
                <a:gd name="T59" fmla="*/ 1441 h 1576"/>
                <a:gd name="T60" fmla="*/ 524 w 2473"/>
                <a:gd name="T61" fmla="*/ 1394 h 1576"/>
                <a:gd name="T62" fmla="*/ 473 w 2473"/>
                <a:gd name="T63" fmla="*/ 1343 h 1576"/>
                <a:gd name="T64" fmla="*/ 434 w 2473"/>
                <a:gd name="T65" fmla="*/ 1291 h 1576"/>
                <a:gd name="T66" fmla="*/ 405 w 2473"/>
                <a:gd name="T67" fmla="*/ 1241 h 1576"/>
                <a:gd name="T68" fmla="*/ 383 w 2473"/>
                <a:gd name="T69" fmla="*/ 1197 h 1576"/>
                <a:gd name="T70" fmla="*/ 369 w 2473"/>
                <a:gd name="T71" fmla="*/ 1162 h 1576"/>
                <a:gd name="T72" fmla="*/ 362 w 2473"/>
                <a:gd name="T73" fmla="*/ 1138 h 1576"/>
                <a:gd name="T74" fmla="*/ 360 w 2473"/>
                <a:gd name="T75" fmla="*/ 1129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3" h="1576">
                  <a:moveTo>
                    <a:pt x="0" y="0"/>
                  </a:moveTo>
                  <a:lnTo>
                    <a:pt x="12" y="34"/>
                  </a:lnTo>
                  <a:lnTo>
                    <a:pt x="28" y="66"/>
                  </a:lnTo>
                  <a:lnTo>
                    <a:pt x="50" y="94"/>
                  </a:lnTo>
                  <a:lnTo>
                    <a:pt x="75" y="120"/>
                  </a:lnTo>
                  <a:lnTo>
                    <a:pt x="103" y="143"/>
                  </a:lnTo>
                  <a:lnTo>
                    <a:pt x="135" y="162"/>
                  </a:lnTo>
                  <a:lnTo>
                    <a:pt x="171" y="180"/>
                  </a:lnTo>
                  <a:lnTo>
                    <a:pt x="210" y="196"/>
                  </a:lnTo>
                  <a:lnTo>
                    <a:pt x="251" y="209"/>
                  </a:lnTo>
                  <a:lnTo>
                    <a:pt x="294" y="219"/>
                  </a:lnTo>
                  <a:lnTo>
                    <a:pt x="340" y="230"/>
                  </a:lnTo>
                  <a:lnTo>
                    <a:pt x="388" y="237"/>
                  </a:lnTo>
                  <a:lnTo>
                    <a:pt x="437" y="243"/>
                  </a:lnTo>
                  <a:lnTo>
                    <a:pt x="487" y="248"/>
                  </a:lnTo>
                  <a:lnTo>
                    <a:pt x="538" y="252"/>
                  </a:lnTo>
                  <a:lnTo>
                    <a:pt x="589" y="254"/>
                  </a:lnTo>
                  <a:lnTo>
                    <a:pt x="641" y="255"/>
                  </a:lnTo>
                  <a:lnTo>
                    <a:pt x="693" y="255"/>
                  </a:lnTo>
                  <a:lnTo>
                    <a:pt x="744" y="255"/>
                  </a:lnTo>
                  <a:lnTo>
                    <a:pt x="795" y="254"/>
                  </a:lnTo>
                  <a:lnTo>
                    <a:pt x="845" y="253"/>
                  </a:lnTo>
                  <a:lnTo>
                    <a:pt x="894" y="251"/>
                  </a:lnTo>
                  <a:lnTo>
                    <a:pt x="942" y="250"/>
                  </a:lnTo>
                  <a:lnTo>
                    <a:pt x="988" y="248"/>
                  </a:lnTo>
                  <a:lnTo>
                    <a:pt x="1032" y="247"/>
                  </a:lnTo>
                  <a:lnTo>
                    <a:pt x="1072" y="244"/>
                  </a:lnTo>
                  <a:lnTo>
                    <a:pt x="1112" y="243"/>
                  </a:lnTo>
                  <a:lnTo>
                    <a:pt x="1147" y="243"/>
                  </a:lnTo>
                  <a:lnTo>
                    <a:pt x="1179" y="243"/>
                  </a:lnTo>
                  <a:lnTo>
                    <a:pt x="1209" y="244"/>
                  </a:lnTo>
                  <a:lnTo>
                    <a:pt x="1248" y="248"/>
                  </a:lnTo>
                  <a:lnTo>
                    <a:pt x="1291" y="250"/>
                  </a:lnTo>
                  <a:lnTo>
                    <a:pt x="1337" y="253"/>
                  </a:lnTo>
                  <a:lnTo>
                    <a:pt x="1386" y="255"/>
                  </a:lnTo>
                  <a:lnTo>
                    <a:pt x="1435" y="258"/>
                  </a:lnTo>
                  <a:lnTo>
                    <a:pt x="1488" y="261"/>
                  </a:lnTo>
                  <a:lnTo>
                    <a:pt x="1541" y="264"/>
                  </a:lnTo>
                  <a:lnTo>
                    <a:pt x="1594" y="268"/>
                  </a:lnTo>
                  <a:lnTo>
                    <a:pt x="1648" y="271"/>
                  </a:lnTo>
                  <a:lnTo>
                    <a:pt x="1700" y="275"/>
                  </a:lnTo>
                  <a:lnTo>
                    <a:pt x="1752" y="278"/>
                  </a:lnTo>
                  <a:lnTo>
                    <a:pt x="1802" y="281"/>
                  </a:lnTo>
                  <a:lnTo>
                    <a:pt x="1850" y="283"/>
                  </a:lnTo>
                  <a:lnTo>
                    <a:pt x="1895" y="286"/>
                  </a:lnTo>
                  <a:lnTo>
                    <a:pt x="1936" y="288"/>
                  </a:lnTo>
                  <a:lnTo>
                    <a:pt x="1975" y="291"/>
                  </a:lnTo>
                  <a:lnTo>
                    <a:pt x="2008" y="293"/>
                  </a:lnTo>
                  <a:lnTo>
                    <a:pt x="2036" y="294"/>
                  </a:lnTo>
                  <a:lnTo>
                    <a:pt x="2060" y="296"/>
                  </a:lnTo>
                  <a:lnTo>
                    <a:pt x="2077" y="297"/>
                  </a:lnTo>
                  <a:lnTo>
                    <a:pt x="2087" y="297"/>
                  </a:lnTo>
                  <a:lnTo>
                    <a:pt x="2091" y="297"/>
                  </a:lnTo>
                  <a:lnTo>
                    <a:pt x="2473" y="1576"/>
                  </a:lnTo>
                  <a:lnTo>
                    <a:pt x="806" y="1519"/>
                  </a:lnTo>
                  <a:lnTo>
                    <a:pt x="753" y="1510"/>
                  </a:lnTo>
                  <a:lnTo>
                    <a:pt x="707" y="1496"/>
                  </a:lnTo>
                  <a:lnTo>
                    <a:pt x="663" y="1481"/>
                  </a:lnTo>
                  <a:lnTo>
                    <a:pt x="623" y="1462"/>
                  </a:lnTo>
                  <a:lnTo>
                    <a:pt x="587" y="1441"/>
                  </a:lnTo>
                  <a:lnTo>
                    <a:pt x="554" y="1418"/>
                  </a:lnTo>
                  <a:lnTo>
                    <a:pt x="524" y="1394"/>
                  </a:lnTo>
                  <a:lnTo>
                    <a:pt x="497" y="1369"/>
                  </a:lnTo>
                  <a:lnTo>
                    <a:pt x="473" y="1343"/>
                  </a:lnTo>
                  <a:lnTo>
                    <a:pt x="453" y="1317"/>
                  </a:lnTo>
                  <a:lnTo>
                    <a:pt x="434" y="1291"/>
                  </a:lnTo>
                  <a:lnTo>
                    <a:pt x="418" y="1266"/>
                  </a:lnTo>
                  <a:lnTo>
                    <a:pt x="405" y="1241"/>
                  </a:lnTo>
                  <a:lnTo>
                    <a:pt x="393" y="1218"/>
                  </a:lnTo>
                  <a:lnTo>
                    <a:pt x="383" y="1197"/>
                  </a:lnTo>
                  <a:lnTo>
                    <a:pt x="376" y="1178"/>
                  </a:lnTo>
                  <a:lnTo>
                    <a:pt x="369" y="1162"/>
                  </a:lnTo>
                  <a:lnTo>
                    <a:pt x="365" y="1148"/>
                  </a:lnTo>
                  <a:lnTo>
                    <a:pt x="362" y="1138"/>
                  </a:lnTo>
                  <a:lnTo>
                    <a:pt x="361" y="1131"/>
                  </a:lnTo>
                  <a:lnTo>
                    <a:pt x="360" y="1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5283721" y="3442032"/>
              <a:ext cx="3090424" cy="2588502"/>
            </a:xfrm>
            <a:custGeom>
              <a:avLst/>
              <a:gdLst>
                <a:gd name="T0" fmla="*/ 2272 w 2272"/>
                <a:gd name="T1" fmla="*/ 38 h 1903"/>
                <a:gd name="T2" fmla="*/ 1670 w 2272"/>
                <a:gd name="T3" fmla="*/ 1650 h 1903"/>
                <a:gd name="T4" fmla="*/ 1611 w 2272"/>
                <a:gd name="T5" fmla="*/ 1730 h 1903"/>
                <a:gd name="T6" fmla="*/ 1545 w 2272"/>
                <a:gd name="T7" fmla="*/ 1791 h 1903"/>
                <a:gd name="T8" fmla="*/ 1478 w 2272"/>
                <a:gd name="T9" fmla="*/ 1836 h 1903"/>
                <a:gd name="T10" fmla="*/ 1411 w 2272"/>
                <a:gd name="T11" fmla="*/ 1868 h 1903"/>
                <a:gd name="T12" fmla="*/ 1347 w 2272"/>
                <a:gd name="T13" fmla="*/ 1887 h 1903"/>
                <a:gd name="T14" fmla="*/ 1289 w 2272"/>
                <a:gd name="T15" fmla="*/ 1898 h 1903"/>
                <a:gd name="T16" fmla="*/ 1242 w 2272"/>
                <a:gd name="T17" fmla="*/ 1902 h 1903"/>
                <a:gd name="T18" fmla="*/ 1207 w 2272"/>
                <a:gd name="T19" fmla="*/ 1903 h 1903"/>
                <a:gd name="T20" fmla="*/ 1188 w 2272"/>
                <a:gd name="T21" fmla="*/ 1902 h 1903"/>
                <a:gd name="T22" fmla="*/ 0 w 2272"/>
                <a:gd name="T23" fmla="*/ 1891 h 1903"/>
                <a:gd name="T24" fmla="*/ 73 w 2272"/>
                <a:gd name="T25" fmla="*/ 1883 h 1903"/>
                <a:gd name="T26" fmla="*/ 141 w 2272"/>
                <a:gd name="T27" fmla="*/ 1854 h 1903"/>
                <a:gd name="T28" fmla="*/ 202 w 2272"/>
                <a:gd name="T29" fmla="*/ 1806 h 1903"/>
                <a:gd name="T30" fmla="*/ 258 w 2272"/>
                <a:gd name="T31" fmla="*/ 1743 h 1903"/>
                <a:gd name="T32" fmla="*/ 309 w 2272"/>
                <a:gd name="T33" fmla="*/ 1666 h 1903"/>
                <a:gd name="T34" fmla="*/ 355 w 2272"/>
                <a:gd name="T35" fmla="*/ 1579 h 1903"/>
                <a:gd name="T36" fmla="*/ 397 w 2272"/>
                <a:gd name="T37" fmla="*/ 1484 h 1903"/>
                <a:gd name="T38" fmla="*/ 435 w 2272"/>
                <a:gd name="T39" fmla="*/ 1384 h 1903"/>
                <a:gd name="T40" fmla="*/ 470 w 2272"/>
                <a:gd name="T41" fmla="*/ 1282 h 1903"/>
                <a:gd name="T42" fmla="*/ 500 w 2272"/>
                <a:gd name="T43" fmla="*/ 1182 h 1903"/>
                <a:gd name="T44" fmla="*/ 529 w 2272"/>
                <a:gd name="T45" fmla="*/ 1086 h 1903"/>
                <a:gd name="T46" fmla="*/ 554 w 2272"/>
                <a:gd name="T47" fmla="*/ 996 h 1903"/>
                <a:gd name="T48" fmla="*/ 578 w 2272"/>
                <a:gd name="T49" fmla="*/ 916 h 1903"/>
                <a:gd name="T50" fmla="*/ 600 w 2272"/>
                <a:gd name="T51" fmla="*/ 849 h 1903"/>
                <a:gd name="T52" fmla="*/ 624 w 2272"/>
                <a:gd name="T53" fmla="*/ 787 h 1903"/>
                <a:gd name="T54" fmla="*/ 654 w 2272"/>
                <a:gd name="T55" fmla="*/ 712 h 1903"/>
                <a:gd name="T56" fmla="*/ 687 w 2272"/>
                <a:gd name="T57" fmla="*/ 629 h 1903"/>
                <a:gd name="T58" fmla="*/ 723 w 2272"/>
                <a:gd name="T59" fmla="*/ 541 h 1903"/>
                <a:gd name="T60" fmla="*/ 759 w 2272"/>
                <a:gd name="T61" fmla="*/ 449 h 1903"/>
                <a:gd name="T62" fmla="*/ 795 w 2272"/>
                <a:gd name="T63" fmla="*/ 359 h 1903"/>
                <a:gd name="T64" fmla="*/ 829 w 2272"/>
                <a:gd name="T65" fmla="*/ 272 h 1903"/>
                <a:gd name="T66" fmla="*/ 861 w 2272"/>
                <a:gd name="T67" fmla="*/ 192 h 1903"/>
                <a:gd name="T68" fmla="*/ 889 w 2272"/>
                <a:gd name="T69" fmla="*/ 123 h 1903"/>
                <a:gd name="T70" fmla="*/ 911 w 2272"/>
                <a:gd name="T71" fmla="*/ 65 h 1903"/>
                <a:gd name="T72" fmla="*/ 928 w 2272"/>
                <a:gd name="T73" fmla="*/ 25 h 1903"/>
                <a:gd name="T74" fmla="*/ 937 w 2272"/>
                <a:gd name="T75" fmla="*/ 2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2" h="1903">
                  <a:moveTo>
                    <a:pt x="938" y="0"/>
                  </a:moveTo>
                  <a:lnTo>
                    <a:pt x="2272" y="38"/>
                  </a:lnTo>
                  <a:lnTo>
                    <a:pt x="1697" y="1602"/>
                  </a:lnTo>
                  <a:lnTo>
                    <a:pt x="1670" y="1650"/>
                  </a:lnTo>
                  <a:lnTo>
                    <a:pt x="1641" y="1693"/>
                  </a:lnTo>
                  <a:lnTo>
                    <a:pt x="1611" y="1730"/>
                  </a:lnTo>
                  <a:lnTo>
                    <a:pt x="1579" y="1763"/>
                  </a:lnTo>
                  <a:lnTo>
                    <a:pt x="1545" y="1791"/>
                  </a:lnTo>
                  <a:lnTo>
                    <a:pt x="1512" y="1816"/>
                  </a:lnTo>
                  <a:lnTo>
                    <a:pt x="1478" y="1836"/>
                  </a:lnTo>
                  <a:lnTo>
                    <a:pt x="1444" y="1853"/>
                  </a:lnTo>
                  <a:lnTo>
                    <a:pt x="1411" y="1868"/>
                  </a:lnTo>
                  <a:lnTo>
                    <a:pt x="1378" y="1878"/>
                  </a:lnTo>
                  <a:lnTo>
                    <a:pt x="1347" y="1887"/>
                  </a:lnTo>
                  <a:lnTo>
                    <a:pt x="1317" y="1894"/>
                  </a:lnTo>
                  <a:lnTo>
                    <a:pt x="1289" y="1898"/>
                  </a:lnTo>
                  <a:lnTo>
                    <a:pt x="1264" y="1901"/>
                  </a:lnTo>
                  <a:lnTo>
                    <a:pt x="1242" y="1902"/>
                  </a:lnTo>
                  <a:lnTo>
                    <a:pt x="1223" y="1903"/>
                  </a:lnTo>
                  <a:lnTo>
                    <a:pt x="1207" y="1903"/>
                  </a:lnTo>
                  <a:lnTo>
                    <a:pt x="1196" y="1903"/>
                  </a:lnTo>
                  <a:lnTo>
                    <a:pt x="1188" y="1902"/>
                  </a:lnTo>
                  <a:lnTo>
                    <a:pt x="1186" y="1902"/>
                  </a:lnTo>
                  <a:lnTo>
                    <a:pt x="0" y="1891"/>
                  </a:lnTo>
                  <a:lnTo>
                    <a:pt x="38" y="1889"/>
                  </a:lnTo>
                  <a:lnTo>
                    <a:pt x="73" y="1883"/>
                  </a:lnTo>
                  <a:lnTo>
                    <a:pt x="107" y="1872"/>
                  </a:lnTo>
                  <a:lnTo>
                    <a:pt x="141" y="1854"/>
                  </a:lnTo>
                  <a:lnTo>
                    <a:pt x="172" y="1832"/>
                  </a:lnTo>
                  <a:lnTo>
                    <a:pt x="202" y="1806"/>
                  </a:lnTo>
                  <a:lnTo>
                    <a:pt x="231" y="1777"/>
                  </a:lnTo>
                  <a:lnTo>
                    <a:pt x="258" y="1743"/>
                  </a:lnTo>
                  <a:lnTo>
                    <a:pt x="284" y="1705"/>
                  </a:lnTo>
                  <a:lnTo>
                    <a:pt x="309" y="1666"/>
                  </a:lnTo>
                  <a:lnTo>
                    <a:pt x="332" y="1623"/>
                  </a:lnTo>
                  <a:lnTo>
                    <a:pt x="355" y="1579"/>
                  </a:lnTo>
                  <a:lnTo>
                    <a:pt x="377" y="1532"/>
                  </a:lnTo>
                  <a:lnTo>
                    <a:pt x="397" y="1484"/>
                  </a:lnTo>
                  <a:lnTo>
                    <a:pt x="417" y="1434"/>
                  </a:lnTo>
                  <a:lnTo>
                    <a:pt x="435" y="1384"/>
                  </a:lnTo>
                  <a:lnTo>
                    <a:pt x="452" y="1333"/>
                  </a:lnTo>
                  <a:lnTo>
                    <a:pt x="470" y="1282"/>
                  </a:lnTo>
                  <a:lnTo>
                    <a:pt x="485" y="1232"/>
                  </a:lnTo>
                  <a:lnTo>
                    <a:pt x="500" y="1182"/>
                  </a:lnTo>
                  <a:lnTo>
                    <a:pt x="515" y="1133"/>
                  </a:lnTo>
                  <a:lnTo>
                    <a:pt x="529" y="1086"/>
                  </a:lnTo>
                  <a:lnTo>
                    <a:pt x="542" y="1040"/>
                  </a:lnTo>
                  <a:lnTo>
                    <a:pt x="554" y="996"/>
                  </a:lnTo>
                  <a:lnTo>
                    <a:pt x="567" y="955"/>
                  </a:lnTo>
                  <a:lnTo>
                    <a:pt x="578" y="916"/>
                  </a:lnTo>
                  <a:lnTo>
                    <a:pt x="590" y="881"/>
                  </a:lnTo>
                  <a:lnTo>
                    <a:pt x="600" y="849"/>
                  </a:lnTo>
                  <a:lnTo>
                    <a:pt x="611" y="820"/>
                  </a:lnTo>
                  <a:lnTo>
                    <a:pt x="624" y="787"/>
                  </a:lnTo>
                  <a:lnTo>
                    <a:pt x="638" y="751"/>
                  </a:lnTo>
                  <a:lnTo>
                    <a:pt x="654" y="712"/>
                  </a:lnTo>
                  <a:lnTo>
                    <a:pt x="671" y="672"/>
                  </a:lnTo>
                  <a:lnTo>
                    <a:pt x="687" y="629"/>
                  </a:lnTo>
                  <a:lnTo>
                    <a:pt x="705" y="585"/>
                  </a:lnTo>
                  <a:lnTo>
                    <a:pt x="723" y="541"/>
                  </a:lnTo>
                  <a:lnTo>
                    <a:pt x="741" y="495"/>
                  </a:lnTo>
                  <a:lnTo>
                    <a:pt x="759" y="449"/>
                  </a:lnTo>
                  <a:lnTo>
                    <a:pt x="777" y="403"/>
                  </a:lnTo>
                  <a:lnTo>
                    <a:pt x="795" y="359"/>
                  </a:lnTo>
                  <a:lnTo>
                    <a:pt x="812" y="315"/>
                  </a:lnTo>
                  <a:lnTo>
                    <a:pt x="829" y="272"/>
                  </a:lnTo>
                  <a:lnTo>
                    <a:pt x="846" y="232"/>
                  </a:lnTo>
                  <a:lnTo>
                    <a:pt x="861" y="192"/>
                  </a:lnTo>
                  <a:lnTo>
                    <a:pt x="876" y="156"/>
                  </a:lnTo>
                  <a:lnTo>
                    <a:pt x="889" y="123"/>
                  </a:lnTo>
                  <a:lnTo>
                    <a:pt x="901" y="92"/>
                  </a:lnTo>
                  <a:lnTo>
                    <a:pt x="911" y="65"/>
                  </a:lnTo>
                  <a:lnTo>
                    <a:pt x="921" y="43"/>
                  </a:lnTo>
                  <a:lnTo>
                    <a:pt x="928" y="25"/>
                  </a:lnTo>
                  <a:lnTo>
                    <a:pt x="933" y="11"/>
                  </a:lnTo>
                  <a:lnTo>
                    <a:pt x="937" y="2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5801965" y="1520039"/>
              <a:ext cx="2622508" cy="3690281"/>
            </a:xfrm>
            <a:custGeom>
              <a:avLst/>
              <a:gdLst>
                <a:gd name="T0" fmla="*/ 1757 w 1928"/>
                <a:gd name="T1" fmla="*/ 1007 h 2713"/>
                <a:gd name="T2" fmla="*/ 1830 w 1928"/>
                <a:gd name="T3" fmla="*/ 1092 h 2713"/>
                <a:gd name="T4" fmla="*/ 1880 w 1928"/>
                <a:gd name="T5" fmla="*/ 1176 h 2713"/>
                <a:gd name="T6" fmla="*/ 1910 w 1928"/>
                <a:gd name="T7" fmla="*/ 1259 h 2713"/>
                <a:gd name="T8" fmla="*/ 1924 w 1928"/>
                <a:gd name="T9" fmla="*/ 1338 h 2713"/>
                <a:gd name="T10" fmla="*/ 1928 w 1928"/>
                <a:gd name="T11" fmla="*/ 1411 h 2713"/>
                <a:gd name="T12" fmla="*/ 1921 w 1928"/>
                <a:gd name="T13" fmla="*/ 1473 h 2713"/>
                <a:gd name="T14" fmla="*/ 1912 w 1928"/>
                <a:gd name="T15" fmla="*/ 1524 h 2713"/>
                <a:gd name="T16" fmla="*/ 1902 w 1928"/>
                <a:gd name="T17" fmla="*/ 1562 h 2713"/>
                <a:gd name="T18" fmla="*/ 1894 w 1928"/>
                <a:gd name="T19" fmla="*/ 1580 h 2713"/>
                <a:gd name="T20" fmla="*/ 1534 w 1928"/>
                <a:gd name="T21" fmla="*/ 2713 h 2713"/>
                <a:gd name="T22" fmla="*/ 1550 w 1928"/>
                <a:gd name="T23" fmla="*/ 2632 h 2713"/>
                <a:gd name="T24" fmla="*/ 1537 w 1928"/>
                <a:gd name="T25" fmla="*/ 2551 h 2713"/>
                <a:gd name="T26" fmla="*/ 1500 w 1928"/>
                <a:gd name="T27" fmla="*/ 2470 h 2713"/>
                <a:gd name="T28" fmla="*/ 1443 w 1928"/>
                <a:gd name="T29" fmla="*/ 2389 h 2713"/>
                <a:gd name="T30" fmla="*/ 1372 w 1928"/>
                <a:gd name="T31" fmla="*/ 2311 h 2713"/>
                <a:gd name="T32" fmla="*/ 1286 w 1928"/>
                <a:gd name="T33" fmla="*/ 2234 h 2713"/>
                <a:gd name="T34" fmla="*/ 1194 w 1928"/>
                <a:gd name="T35" fmla="*/ 2161 h 2713"/>
                <a:gd name="T36" fmla="*/ 1097 w 1928"/>
                <a:gd name="T37" fmla="*/ 2091 h 2713"/>
                <a:gd name="T38" fmla="*/ 1000 w 1928"/>
                <a:gd name="T39" fmla="*/ 2024 h 2713"/>
                <a:gd name="T40" fmla="*/ 907 w 1928"/>
                <a:gd name="T41" fmla="*/ 1963 h 2713"/>
                <a:gd name="T42" fmla="*/ 822 w 1928"/>
                <a:gd name="T43" fmla="*/ 1908 h 2713"/>
                <a:gd name="T44" fmla="*/ 748 w 1928"/>
                <a:gd name="T45" fmla="*/ 1858 h 2713"/>
                <a:gd name="T46" fmla="*/ 690 w 1928"/>
                <a:gd name="T47" fmla="*/ 1814 h 2713"/>
                <a:gd name="T48" fmla="*/ 633 w 1928"/>
                <a:gd name="T49" fmla="*/ 1771 h 2713"/>
                <a:gd name="T50" fmla="*/ 570 w 1928"/>
                <a:gd name="T51" fmla="*/ 1719 h 2713"/>
                <a:gd name="T52" fmla="*/ 501 w 1928"/>
                <a:gd name="T53" fmla="*/ 1664 h 2713"/>
                <a:gd name="T54" fmla="*/ 428 w 1928"/>
                <a:gd name="T55" fmla="*/ 1605 h 2713"/>
                <a:gd name="T56" fmla="*/ 355 w 1928"/>
                <a:gd name="T57" fmla="*/ 1546 h 2713"/>
                <a:gd name="T58" fmla="*/ 282 w 1928"/>
                <a:gd name="T59" fmla="*/ 1489 h 2713"/>
                <a:gd name="T60" fmla="*/ 214 w 1928"/>
                <a:gd name="T61" fmla="*/ 1434 h 2713"/>
                <a:gd name="T62" fmla="*/ 151 w 1928"/>
                <a:gd name="T63" fmla="*/ 1383 h 2713"/>
                <a:gd name="T64" fmla="*/ 96 w 1928"/>
                <a:gd name="T65" fmla="*/ 1339 h 2713"/>
                <a:gd name="T66" fmla="*/ 51 w 1928"/>
                <a:gd name="T67" fmla="*/ 1303 h 2713"/>
                <a:gd name="T68" fmla="*/ 19 w 1928"/>
                <a:gd name="T69" fmla="*/ 1278 h 2713"/>
                <a:gd name="T70" fmla="*/ 2 w 1928"/>
                <a:gd name="T71" fmla="*/ 1263 h 2713"/>
                <a:gd name="T72" fmla="*/ 429 w 1928"/>
                <a:gd name="T73" fmla="*/ 0 h 2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8" h="2713">
                  <a:moveTo>
                    <a:pt x="429" y="0"/>
                  </a:moveTo>
                  <a:lnTo>
                    <a:pt x="1757" y="1007"/>
                  </a:lnTo>
                  <a:lnTo>
                    <a:pt x="1796" y="1049"/>
                  </a:lnTo>
                  <a:lnTo>
                    <a:pt x="1830" y="1092"/>
                  </a:lnTo>
                  <a:lnTo>
                    <a:pt x="1858" y="1133"/>
                  </a:lnTo>
                  <a:lnTo>
                    <a:pt x="1880" y="1176"/>
                  </a:lnTo>
                  <a:lnTo>
                    <a:pt x="1897" y="1217"/>
                  </a:lnTo>
                  <a:lnTo>
                    <a:pt x="1910" y="1259"/>
                  </a:lnTo>
                  <a:lnTo>
                    <a:pt x="1919" y="1300"/>
                  </a:lnTo>
                  <a:lnTo>
                    <a:pt x="1924" y="1338"/>
                  </a:lnTo>
                  <a:lnTo>
                    <a:pt x="1928" y="1375"/>
                  </a:lnTo>
                  <a:lnTo>
                    <a:pt x="1928" y="1411"/>
                  </a:lnTo>
                  <a:lnTo>
                    <a:pt x="1926" y="1443"/>
                  </a:lnTo>
                  <a:lnTo>
                    <a:pt x="1921" y="1473"/>
                  </a:lnTo>
                  <a:lnTo>
                    <a:pt x="1917" y="1500"/>
                  </a:lnTo>
                  <a:lnTo>
                    <a:pt x="1912" y="1524"/>
                  </a:lnTo>
                  <a:lnTo>
                    <a:pt x="1907" y="1545"/>
                  </a:lnTo>
                  <a:lnTo>
                    <a:pt x="1902" y="1562"/>
                  </a:lnTo>
                  <a:lnTo>
                    <a:pt x="1897" y="1573"/>
                  </a:lnTo>
                  <a:lnTo>
                    <a:pt x="1894" y="1580"/>
                  </a:lnTo>
                  <a:lnTo>
                    <a:pt x="1893" y="1583"/>
                  </a:lnTo>
                  <a:lnTo>
                    <a:pt x="1534" y="2713"/>
                  </a:lnTo>
                  <a:lnTo>
                    <a:pt x="1545" y="2672"/>
                  </a:lnTo>
                  <a:lnTo>
                    <a:pt x="1550" y="2632"/>
                  </a:lnTo>
                  <a:lnTo>
                    <a:pt x="1547" y="2591"/>
                  </a:lnTo>
                  <a:lnTo>
                    <a:pt x="1537" y="2551"/>
                  </a:lnTo>
                  <a:lnTo>
                    <a:pt x="1522" y="2510"/>
                  </a:lnTo>
                  <a:lnTo>
                    <a:pt x="1500" y="2470"/>
                  </a:lnTo>
                  <a:lnTo>
                    <a:pt x="1474" y="2430"/>
                  </a:lnTo>
                  <a:lnTo>
                    <a:pt x="1443" y="2389"/>
                  </a:lnTo>
                  <a:lnTo>
                    <a:pt x="1409" y="2350"/>
                  </a:lnTo>
                  <a:lnTo>
                    <a:pt x="1372" y="2311"/>
                  </a:lnTo>
                  <a:lnTo>
                    <a:pt x="1330" y="2272"/>
                  </a:lnTo>
                  <a:lnTo>
                    <a:pt x="1286" y="2234"/>
                  </a:lnTo>
                  <a:lnTo>
                    <a:pt x="1241" y="2197"/>
                  </a:lnTo>
                  <a:lnTo>
                    <a:pt x="1194" y="2161"/>
                  </a:lnTo>
                  <a:lnTo>
                    <a:pt x="1146" y="2125"/>
                  </a:lnTo>
                  <a:lnTo>
                    <a:pt x="1097" y="2091"/>
                  </a:lnTo>
                  <a:lnTo>
                    <a:pt x="1049" y="2057"/>
                  </a:lnTo>
                  <a:lnTo>
                    <a:pt x="1000" y="2024"/>
                  </a:lnTo>
                  <a:lnTo>
                    <a:pt x="953" y="1993"/>
                  </a:lnTo>
                  <a:lnTo>
                    <a:pt x="907" y="1963"/>
                  </a:lnTo>
                  <a:lnTo>
                    <a:pt x="863" y="1935"/>
                  </a:lnTo>
                  <a:lnTo>
                    <a:pt x="822" y="1908"/>
                  </a:lnTo>
                  <a:lnTo>
                    <a:pt x="783" y="1882"/>
                  </a:lnTo>
                  <a:lnTo>
                    <a:pt x="748" y="1858"/>
                  </a:lnTo>
                  <a:lnTo>
                    <a:pt x="717" y="1835"/>
                  </a:lnTo>
                  <a:lnTo>
                    <a:pt x="690" y="1814"/>
                  </a:lnTo>
                  <a:lnTo>
                    <a:pt x="663" y="1794"/>
                  </a:lnTo>
                  <a:lnTo>
                    <a:pt x="633" y="1771"/>
                  </a:lnTo>
                  <a:lnTo>
                    <a:pt x="603" y="1746"/>
                  </a:lnTo>
                  <a:lnTo>
                    <a:pt x="570" y="1719"/>
                  </a:lnTo>
                  <a:lnTo>
                    <a:pt x="537" y="1692"/>
                  </a:lnTo>
                  <a:lnTo>
                    <a:pt x="501" y="1664"/>
                  </a:lnTo>
                  <a:lnTo>
                    <a:pt x="465" y="1634"/>
                  </a:lnTo>
                  <a:lnTo>
                    <a:pt x="428" y="1605"/>
                  </a:lnTo>
                  <a:lnTo>
                    <a:pt x="392" y="1576"/>
                  </a:lnTo>
                  <a:lnTo>
                    <a:pt x="355" y="1546"/>
                  </a:lnTo>
                  <a:lnTo>
                    <a:pt x="319" y="1517"/>
                  </a:lnTo>
                  <a:lnTo>
                    <a:pt x="282" y="1489"/>
                  </a:lnTo>
                  <a:lnTo>
                    <a:pt x="248" y="1461"/>
                  </a:lnTo>
                  <a:lnTo>
                    <a:pt x="214" y="1434"/>
                  </a:lnTo>
                  <a:lnTo>
                    <a:pt x="181" y="1408"/>
                  </a:lnTo>
                  <a:lnTo>
                    <a:pt x="151" y="1383"/>
                  </a:lnTo>
                  <a:lnTo>
                    <a:pt x="122" y="1360"/>
                  </a:lnTo>
                  <a:lnTo>
                    <a:pt x="96" y="1339"/>
                  </a:lnTo>
                  <a:lnTo>
                    <a:pt x="72" y="1319"/>
                  </a:lnTo>
                  <a:lnTo>
                    <a:pt x="51" y="1303"/>
                  </a:lnTo>
                  <a:lnTo>
                    <a:pt x="34" y="1289"/>
                  </a:lnTo>
                  <a:lnTo>
                    <a:pt x="19" y="1278"/>
                  </a:lnTo>
                  <a:lnTo>
                    <a:pt x="9" y="1268"/>
                  </a:lnTo>
                  <a:lnTo>
                    <a:pt x="2" y="1263"/>
                  </a:lnTo>
                  <a:lnTo>
                    <a:pt x="0" y="126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5210269" y="1427544"/>
              <a:ext cx="2676917" cy="2281092"/>
            </a:xfrm>
            <a:custGeom>
              <a:avLst/>
              <a:gdLst>
                <a:gd name="T0" fmla="*/ 733 w 1968"/>
                <a:gd name="T1" fmla="*/ 3 h 1677"/>
                <a:gd name="T2" fmla="*/ 808 w 1968"/>
                <a:gd name="T3" fmla="*/ 16 h 1677"/>
                <a:gd name="T4" fmla="*/ 873 w 1968"/>
                <a:gd name="T5" fmla="*/ 36 h 1677"/>
                <a:gd name="T6" fmla="*/ 926 w 1968"/>
                <a:gd name="T7" fmla="*/ 60 h 1677"/>
                <a:gd name="T8" fmla="*/ 965 w 1968"/>
                <a:gd name="T9" fmla="*/ 82 h 1677"/>
                <a:gd name="T10" fmla="*/ 990 w 1968"/>
                <a:gd name="T11" fmla="*/ 99 h 1677"/>
                <a:gd name="T12" fmla="*/ 1000 w 1968"/>
                <a:gd name="T13" fmla="*/ 105 h 1677"/>
                <a:gd name="T14" fmla="*/ 1935 w 1968"/>
                <a:gd name="T15" fmla="*/ 732 h 1677"/>
                <a:gd name="T16" fmla="*/ 1863 w 1968"/>
                <a:gd name="T17" fmla="*/ 716 h 1677"/>
                <a:gd name="T18" fmla="*/ 1785 w 1968"/>
                <a:gd name="T19" fmla="*/ 719 h 1677"/>
                <a:gd name="T20" fmla="*/ 1702 w 1968"/>
                <a:gd name="T21" fmla="*/ 739 h 1677"/>
                <a:gd name="T22" fmla="*/ 1617 w 1968"/>
                <a:gd name="T23" fmla="*/ 775 h 1677"/>
                <a:gd name="T24" fmla="*/ 1530 w 1968"/>
                <a:gd name="T25" fmla="*/ 823 h 1677"/>
                <a:gd name="T26" fmla="*/ 1441 w 1968"/>
                <a:gd name="T27" fmla="*/ 880 h 1677"/>
                <a:gd name="T28" fmla="*/ 1354 w 1968"/>
                <a:gd name="T29" fmla="*/ 943 h 1677"/>
                <a:gd name="T30" fmla="*/ 1268 w 1968"/>
                <a:gd name="T31" fmla="*/ 1010 h 1677"/>
                <a:gd name="T32" fmla="*/ 1186 w 1968"/>
                <a:gd name="T33" fmla="*/ 1078 h 1677"/>
                <a:gd name="T34" fmla="*/ 1108 w 1968"/>
                <a:gd name="T35" fmla="*/ 1144 h 1677"/>
                <a:gd name="T36" fmla="*/ 1036 w 1968"/>
                <a:gd name="T37" fmla="*/ 1206 h 1677"/>
                <a:gd name="T38" fmla="*/ 972 w 1968"/>
                <a:gd name="T39" fmla="*/ 1262 h 1677"/>
                <a:gd name="T40" fmla="*/ 915 w 1968"/>
                <a:gd name="T41" fmla="*/ 1307 h 1677"/>
                <a:gd name="T42" fmla="*/ 855 w 1968"/>
                <a:gd name="T43" fmla="*/ 1351 h 1677"/>
                <a:gd name="T44" fmla="*/ 772 w 1968"/>
                <a:gd name="T45" fmla="*/ 1409 h 1677"/>
                <a:gd name="T46" fmla="*/ 680 w 1968"/>
                <a:gd name="T47" fmla="*/ 1475 h 1677"/>
                <a:gd name="T48" fmla="*/ 582 w 1968"/>
                <a:gd name="T49" fmla="*/ 1543 h 1677"/>
                <a:gd name="T50" fmla="*/ 485 w 1968"/>
                <a:gd name="T51" fmla="*/ 1612 h 1677"/>
                <a:gd name="T52" fmla="*/ 393 w 1968"/>
                <a:gd name="T53" fmla="*/ 1677 h 1677"/>
                <a:gd name="T54" fmla="*/ 360 w 1968"/>
                <a:gd name="T55" fmla="*/ 1572 h 1677"/>
                <a:gd name="T56" fmla="*/ 330 w 1968"/>
                <a:gd name="T57" fmla="*/ 1476 h 1677"/>
                <a:gd name="T58" fmla="*/ 305 w 1968"/>
                <a:gd name="T59" fmla="*/ 1393 h 1677"/>
                <a:gd name="T60" fmla="*/ 280 w 1968"/>
                <a:gd name="T61" fmla="*/ 1323 h 1677"/>
                <a:gd name="T62" fmla="*/ 246 w 1968"/>
                <a:gd name="T63" fmla="*/ 1239 h 1677"/>
                <a:gd name="T64" fmla="*/ 206 w 1968"/>
                <a:gd name="T65" fmla="*/ 1142 h 1677"/>
                <a:gd name="T66" fmla="*/ 163 w 1968"/>
                <a:gd name="T67" fmla="*/ 1037 h 1677"/>
                <a:gd name="T68" fmla="*/ 119 w 1968"/>
                <a:gd name="T69" fmla="*/ 927 h 1677"/>
                <a:gd name="T70" fmla="*/ 77 w 1968"/>
                <a:gd name="T71" fmla="*/ 812 h 1677"/>
                <a:gd name="T72" fmla="*/ 43 w 1968"/>
                <a:gd name="T73" fmla="*/ 697 h 1677"/>
                <a:gd name="T74" fmla="*/ 17 w 1968"/>
                <a:gd name="T75" fmla="*/ 586 h 1677"/>
                <a:gd name="T76" fmla="*/ 2 w 1968"/>
                <a:gd name="T77" fmla="*/ 478 h 1677"/>
                <a:gd name="T78" fmla="*/ 3 w 1968"/>
                <a:gd name="T79" fmla="*/ 381 h 1677"/>
                <a:gd name="T80" fmla="*/ 458 w 1968"/>
                <a:gd name="T81" fmla="*/ 51 h 1677"/>
                <a:gd name="T82" fmla="*/ 556 w 1968"/>
                <a:gd name="T83" fmla="*/ 17 h 1677"/>
                <a:gd name="T84" fmla="*/ 649 w 1968"/>
                <a:gd name="T85" fmla="*/ 1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8" h="1677">
                  <a:moveTo>
                    <a:pt x="691" y="0"/>
                  </a:moveTo>
                  <a:lnTo>
                    <a:pt x="733" y="3"/>
                  </a:lnTo>
                  <a:lnTo>
                    <a:pt x="772" y="8"/>
                  </a:lnTo>
                  <a:lnTo>
                    <a:pt x="808" y="16"/>
                  </a:lnTo>
                  <a:lnTo>
                    <a:pt x="842" y="26"/>
                  </a:lnTo>
                  <a:lnTo>
                    <a:pt x="873" y="36"/>
                  </a:lnTo>
                  <a:lnTo>
                    <a:pt x="901" y="48"/>
                  </a:lnTo>
                  <a:lnTo>
                    <a:pt x="926" y="60"/>
                  </a:lnTo>
                  <a:lnTo>
                    <a:pt x="948" y="72"/>
                  </a:lnTo>
                  <a:lnTo>
                    <a:pt x="965" y="82"/>
                  </a:lnTo>
                  <a:lnTo>
                    <a:pt x="980" y="92"/>
                  </a:lnTo>
                  <a:lnTo>
                    <a:pt x="990" y="99"/>
                  </a:lnTo>
                  <a:lnTo>
                    <a:pt x="997" y="104"/>
                  </a:lnTo>
                  <a:lnTo>
                    <a:pt x="1000" y="105"/>
                  </a:lnTo>
                  <a:lnTo>
                    <a:pt x="1968" y="749"/>
                  </a:lnTo>
                  <a:lnTo>
                    <a:pt x="1935" y="732"/>
                  </a:lnTo>
                  <a:lnTo>
                    <a:pt x="1899" y="721"/>
                  </a:lnTo>
                  <a:lnTo>
                    <a:pt x="1863" y="716"/>
                  </a:lnTo>
                  <a:lnTo>
                    <a:pt x="1824" y="715"/>
                  </a:lnTo>
                  <a:lnTo>
                    <a:pt x="1785" y="719"/>
                  </a:lnTo>
                  <a:lnTo>
                    <a:pt x="1744" y="727"/>
                  </a:lnTo>
                  <a:lnTo>
                    <a:pt x="1702" y="739"/>
                  </a:lnTo>
                  <a:lnTo>
                    <a:pt x="1660" y="756"/>
                  </a:lnTo>
                  <a:lnTo>
                    <a:pt x="1617" y="775"/>
                  </a:lnTo>
                  <a:lnTo>
                    <a:pt x="1573" y="798"/>
                  </a:lnTo>
                  <a:lnTo>
                    <a:pt x="1530" y="823"/>
                  </a:lnTo>
                  <a:lnTo>
                    <a:pt x="1485" y="850"/>
                  </a:lnTo>
                  <a:lnTo>
                    <a:pt x="1441" y="880"/>
                  </a:lnTo>
                  <a:lnTo>
                    <a:pt x="1397" y="910"/>
                  </a:lnTo>
                  <a:lnTo>
                    <a:pt x="1354" y="943"/>
                  </a:lnTo>
                  <a:lnTo>
                    <a:pt x="1311" y="976"/>
                  </a:lnTo>
                  <a:lnTo>
                    <a:pt x="1268" y="1010"/>
                  </a:lnTo>
                  <a:lnTo>
                    <a:pt x="1227" y="1044"/>
                  </a:lnTo>
                  <a:lnTo>
                    <a:pt x="1186" y="1078"/>
                  </a:lnTo>
                  <a:lnTo>
                    <a:pt x="1146" y="1112"/>
                  </a:lnTo>
                  <a:lnTo>
                    <a:pt x="1108" y="1144"/>
                  </a:lnTo>
                  <a:lnTo>
                    <a:pt x="1071" y="1176"/>
                  </a:lnTo>
                  <a:lnTo>
                    <a:pt x="1036" y="1206"/>
                  </a:lnTo>
                  <a:lnTo>
                    <a:pt x="1003" y="1236"/>
                  </a:lnTo>
                  <a:lnTo>
                    <a:pt x="972" y="1262"/>
                  </a:lnTo>
                  <a:lnTo>
                    <a:pt x="942" y="1285"/>
                  </a:lnTo>
                  <a:lnTo>
                    <a:pt x="915" y="1307"/>
                  </a:lnTo>
                  <a:lnTo>
                    <a:pt x="890" y="1325"/>
                  </a:lnTo>
                  <a:lnTo>
                    <a:pt x="855" y="1351"/>
                  </a:lnTo>
                  <a:lnTo>
                    <a:pt x="814" y="1379"/>
                  </a:lnTo>
                  <a:lnTo>
                    <a:pt x="772" y="1409"/>
                  </a:lnTo>
                  <a:lnTo>
                    <a:pt x="727" y="1441"/>
                  </a:lnTo>
                  <a:lnTo>
                    <a:pt x="680" y="1475"/>
                  </a:lnTo>
                  <a:lnTo>
                    <a:pt x="631" y="1508"/>
                  </a:lnTo>
                  <a:lnTo>
                    <a:pt x="582" y="1543"/>
                  </a:lnTo>
                  <a:lnTo>
                    <a:pt x="533" y="1578"/>
                  </a:lnTo>
                  <a:lnTo>
                    <a:pt x="485" y="1612"/>
                  </a:lnTo>
                  <a:lnTo>
                    <a:pt x="437" y="1645"/>
                  </a:lnTo>
                  <a:lnTo>
                    <a:pt x="393" y="1677"/>
                  </a:lnTo>
                  <a:lnTo>
                    <a:pt x="376" y="1623"/>
                  </a:lnTo>
                  <a:lnTo>
                    <a:pt x="360" y="1572"/>
                  </a:lnTo>
                  <a:lnTo>
                    <a:pt x="345" y="1523"/>
                  </a:lnTo>
                  <a:lnTo>
                    <a:pt x="330" y="1476"/>
                  </a:lnTo>
                  <a:lnTo>
                    <a:pt x="317" y="1432"/>
                  </a:lnTo>
                  <a:lnTo>
                    <a:pt x="305" y="1393"/>
                  </a:lnTo>
                  <a:lnTo>
                    <a:pt x="294" y="1359"/>
                  </a:lnTo>
                  <a:lnTo>
                    <a:pt x="280" y="1323"/>
                  </a:lnTo>
                  <a:lnTo>
                    <a:pt x="265" y="1282"/>
                  </a:lnTo>
                  <a:lnTo>
                    <a:pt x="246" y="1239"/>
                  </a:lnTo>
                  <a:lnTo>
                    <a:pt x="227" y="1192"/>
                  </a:lnTo>
                  <a:lnTo>
                    <a:pt x="206" y="1142"/>
                  </a:lnTo>
                  <a:lnTo>
                    <a:pt x="184" y="1091"/>
                  </a:lnTo>
                  <a:lnTo>
                    <a:pt x="163" y="1037"/>
                  </a:lnTo>
                  <a:lnTo>
                    <a:pt x="141" y="983"/>
                  </a:lnTo>
                  <a:lnTo>
                    <a:pt x="119" y="927"/>
                  </a:lnTo>
                  <a:lnTo>
                    <a:pt x="98" y="869"/>
                  </a:lnTo>
                  <a:lnTo>
                    <a:pt x="77" y="812"/>
                  </a:lnTo>
                  <a:lnTo>
                    <a:pt x="59" y="754"/>
                  </a:lnTo>
                  <a:lnTo>
                    <a:pt x="43" y="697"/>
                  </a:lnTo>
                  <a:lnTo>
                    <a:pt x="28" y="641"/>
                  </a:lnTo>
                  <a:lnTo>
                    <a:pt x="17" y="586"/>
                  </a:lnTo>
                  <a:lnTo>
                    <a:pt x="7" y="530"/>
                  </a:lnTo>
                  <a:lnTo>
                    <a:pt x="2" y="478"/>
                  </a:lnTo>
                  <a:lnTo>
                    <a:pt x="0" y="429"/>
                  </a:lnTo>
                  <a:lnTo>
                    <a:pt x="3" y="381"/>
                  </a:lnTo>
                  <a:lnTo>
                    <a:pt x="407" y="78"/>
                  </a:lnTo>
                  <a:lnTo>
                    <a:pt x="458" y="51"/>
                  </a:lnTo>
                  <a:lnTo>
                    <a:pt x="508" y="31"/>
                  </a:lnTo>
                  <a:lnTo>
                    <a:pt x="556" y="17"/>
                  </a:lnTo>
                  <a:lnTo>
                    <a:pt x="603" y="6"/>
                  </a:lnTo>
                  <a:lnTo>
                    <a:pt x="649" y="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8" name="Freeform 21"/>
          <p:cNvSpPr>
            <a:spLocks noEditPoints="1"/>
          </p:cNvSpPr>
          <p:nvPr/>
        </p:nvSpPr>
        <p:spPr bwMode="auto">
          <a:xfrm>
            <a:off x="4399989" y="3102270"/>
            <a:ext cx="517606" cy="486518"/>
          </a:xfrm>
          <a:custGeom>
            <a:avLst/>
            <a:gdLst>
              <a:gd name="T0" fmla="*/ 6226 w 6560"/>
              <a:gd name="T1" fmla="*/ 5834 h 6166"/>
              <a:gd name="T2" fmla="*/ 4069 w 6560"/>
              <a:gd name="T3" fmla="*/ 4965 h 6166"/>
              <a:gd name="T4" fmla="*/ 4980 w 6560"/>
              <a:gd name="T5" fmla="*/ 4965 h 6166"/>
              <a:gd name="T6" fmla="*/ 2823 w 6560"/>
              <a:gd name="T7" fmla="*/ 5834 h 6166"/>
              <a:gd name="T8" fmla="*/ 2823 w 6560"/>
              <a:gd name="T9" fmla="*/ 4965 h 6166"/>
              <a:gd name="T10" fmla="*/ 6226 w 6560"/>
              <a:gd name="T11" fmla="*/ 4631 h 6166"/>
              <a:gd name="T12" fmla="*/ 4069 w 6560"/>
              <a:gd name="T13" fmla="*/ 3834 h 6166"/>
              <a:gd name="T14" fmla="*/ 4980 w 6560"/>
              <a:gd name="T15" fmla="*/ 3834 h 6166"/>
              <a:gd name="T16" fmla="*/ 2823 w 6560"/>
              <a:gd name="T17" fmla="*/ 4631 h 6166"/>
              <a:gd name="T18" fmla="*/ 2823 w 6560"/>
              <a:gd name="T19" fmla="*/ 3834 h 6166"/>
              <a:gd name="T20" fmla="*/ 3735 w 6560"/>
              <a:gd name="T21" fmla="*/ 3500 h 6166"/>
              <a:gd name="T22" fmla="*/ 334 w 6560"/>
              <a:gd name="T23" fmla="*/ 2702 h 6166"/>
              <a:gd name="T24" fmla="*/ 2491 w 6560"/>
              <a:gd name="T25" fmla="*/ 2702 h 6166"/>
              <a:gd name="T26" fmla="*/ 5314 w 6560"/>
              <a:gd name="T27" fmla="*/ 3500 h 6166"/>
              <a:gd name="T28" fmla="*/ 5314 w 6560"/>
              <a:gd name="T29" fmla="*/ 2702 h 6166"/>
              <a:gd name="T30" fmla="*/ 4980 w 6560"/>
              <a:gd name="T31" fmla="*/ 3500 h 6166"/>
              <a:gd name="T32" fmla="*/ 334 w 6560"/>
              <a:gd name="T33" fmla="*/ 1109 h 6166"/>
              <a:gd name="T34" fmla="*/ 6226 w 6560"/>
              <a:gd name="T35" fmla="*/ 1109 h 6166"/>
              <a:gd name="T36" fmla="*/ 5386 w 6560"/>
              <a:gd name="T37" fmla="*/ 1766 h 6166"/>
              <a:gd name="T38" fmla="*/ 5310 w 6560"/>
              <a:gd name="T39" fmla="*/ 1865 h 6166"/>
              <a:gd name="T40" fmla="*/ 5181 w 6560"/>
              <a:gd name="T41" fmla="*/ 1883 h 6166"/>
              <a:gd name="T42" fmla="*/ 5082 w 6560"/>
              <a:gd name="T43" fmla="*/ 1805 h 6166"/>
              <a:gd name="T44" fmla="*/ 5058 w 6560"/>
              <a:gd name="T45" fmla="*/ 1109 h 6166"/>
              <a:gd name="T46" fmla="*/ 1494 w 6560"/>
              <a:gd name="T47" fmla="*/ 1766 h 6166"/>
              <a:gd name="T48" fmla="*/ 1419 w 6560"/>
              <a:gd name="T49" fmla="*/ 1865 h 6166"/>
              <a:gd name="T50" fmla="*/ 1289 w 6560"/>
              <a:gd name="T51" fmla="*/ 1883 h 6166"/>
              <a:gd name="T52" fmla="*/ 1190 w 6560"/>
              <a:gd name="T53" fmla="*/ 1805 h 6166"/>
              <a:gd name="T54" fmla="*/ 1168 w 6560"/>
              <a:gd name="T55" fmla="*/ 1109 h 6166"/>
              <a:gd name="T56" fmla="*/ 1379 w 6560"/>
              <a:gd name="T57" fmla="*/ 6 h 6166"/>
              <a:gd name="T58" fmla="*/ 1478 w 6560"/>
              <a:gd name="T59" fmla="*/ 81 h 6166"/>
              <a:gd name="T60" fmla="*/ 1500 w 6560"/>
              <a:gd name="T61" fmla="*/ 777 h 6166"/>
              <a:gd name="T62" fmla="*/ 5064 w 6560"/>
              <a:gd name="T63" fmla="*/ 121 h 6166"/>
              <a:gd name="T64" fmla="*/ 5141 w 6560"/>
              <a:gd name="T65" fmla="*/ 22 h 6166"/>
              <a:gd name="T66" fmla="*/ 5271 w 6560"/>
              <a:gd name="T67" fmla="*/ 6 h 6166"/>
              <a:gd name="T68" fmla="*/ 5370 w 6560"/>
              <a:gd name="T69" fmla="*/ 81 h 6166"/>
              <a:gd name="T70" fmla="*/ 5392 w 6560"/>
              <a:gd name="T71" fmla="*/ 777 h 6166"/>
              <a:gd name="T72" fmla="*/ 6476 w 6560"/>
              <a:gd name="T73" fmla="*/ 799 h 6166"/>
              <a:gd name="T74" fmla="*/ 6554 w 6560"/>
              <a:gd name="T75" fmla="*/ 899 h 6166"/>
              <a:gd name="T76" fmla="*/ 6554 w 6560"/>
              <a:gd name="T77" fmla="*/ 6045 h 6166"/>
              <a:gd name="T78" fmla="*/ 6476 w 6560"/>
              <a:gd name="T79" fmla="*/ 6144 h 6166"/>
              <a:gd name="T80" fmla="*/ 167 w 6560"/>
              <a:gd name="T81" fmla="*/ 6166 h 6166"/>
              <a:gd name="T82" fmla="*/ 50 w 6560"/>
              <a:gd name="T83" fmla="*/ 6118 h 6166"/>
              <a:gd name="T84" fmla="*/ 0 w 6560"/>
              <a:gd name="T85" fmla="*/ 6001 h 6166"/>
              <a:gd name="T86" fmla="*/ 22 w 6560"/>
              <a:gd name="T87" fmla="*/ 859 h 6166"/>
              <a:gd name="T88" fmla="*/ 123 w 6560"/>
              <a:gd name="T89" fmla="*/ 783 h 6166"/>
              <a:gd name="T90" fmla="*/ 1168 w 6560"/>
              <a:gd name="T91" fmla="*/ 165 h 6166"/>
              <a:gd name="T92" fmla="*/ 1216 w 6560"/>
              <a:gd name="T93" fmla="*/ 48 h 6166"/>
              <a:gd name="T94" fmla="*/ 1335 w 6560"/>
              <a:gd name="T95" fmla="*/ 0 h 6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560" h="6166">
                <a:moveTo>
                  <a:pt x="5314" y="4965"/>
                </a:moveTo>
                <a:lnTo>
                  <a:pt x="5314" y="5834"/>
                </a:lnTo>
                <a:lnTo>
                  <a:pt x="6226" y="5834"/>
                </a:lnTo>
                <a:lnTo>
                  <a:pt x="6226" y="4965"/>
                </a:lnTo>
                <a:lnTo>
                  <a:pt x="5314" y="4965"/>
                </a:lnTo>
                <a:close/>
                <a:moveTo>
                  <a:pt x="4069" y="4965"/>
                </a:moveTo>
                <a:lnTo>
                  <a:pt x="4069" y="5834"/>
                </a:lnTo>
                <a:lnTo>
                  <a:pt x="4980" y="5834"/>
                </a:lnTo>
                <a:lnTo>
                  <a:pt x="4980" y="4965"/>
                </a:lnTo>
                <a:lnTo>
                  <a:pt x="4069" y="4965"/>
                </a:lnTo>
                <a:close/>
                <a:moveTo>
                  <a:pt x="2823" y="4965"/>
                </a:moveTo>
                <a:lnTo>
                  <a:pt x="2823" y="5834"/>
                </a:lnTo>
                <a:lnTo>
                  <a:pt x="3735" y="5834"/>
                </a:lnTo>
                <a:lnTo>
                  <a:pt x="3735" y="4965"/>
                </a:lnTo>
                <a:lnTo>
                  <a:pt x="2823" y="4965"/>
                </a:lnTo>
                <a:close/>
                <a:moveTo>
                  <a:pt x="5314" y="3834"/>
                </a:moveTo>
                <a:lnTo>
                  <a:pt x="5314" y="4631"/>
                </a:lnTo>
                <a:lnTo>
                  <a:pt x="6226" y="4631"/>
                </a:lnTo>
                <a:lnTo>
                  <a:pt x="6226" y="3834"/>
                </a:lnTo>
                <a:lnTo>
                  <a:pt x="5314" y="3834"/>
                </a:lnTo>
                <a:close/>
                <a:moveTo>
                  <a:pt x="4069" y="3834"/>
                </a:moveTo>
                <a:lnTo>
                  <a:pt x="4069" y="4631"/>
                </a:lnTo>
                <a:lnTo>
                  <a:pt x="4980" y="4631"/>
                </a:lnTo>
                <a:lnTo>
                  <a:pt x="4980" y="3834"/>
                </a:lnTo>
                <a:lnTo>
                  <a:pt x="4069" y="3834"/>
                </a:lnTo>
                <a:close/>
                <a:moveTo>
                  <a:pt x="2823" y="3834"/>
                </a:moveTo>
                <a:lnTo>
                  <a:pt x="2823" y="4631"/>
                </a:lnTo>
                <a:lnTo>
                  <a:pt x="3735" y="4631"/>
                </a:lnTo>
                <a:lnTo>
                  <a:pt x="3735" y="3834"/>
                </a:lnTo>
                <a:lnTo>
                  <a:pt x="2823" y="3834"/>
                </a:lnTo>
                <a:close/>
                <a:moveTo>
                  <a:pt x="2823" y="2702"/>
                </a:moveTo>
                <a:lnTo>
                  <a:pt x="2823" y="3500"/>
                </a:lnTo>
                <a:lnTo>
                  <a:pt x="3735" y="3500"/>
                </a:lnTo>
                <a:lnTo>
                  <a:pt x="3735" y="2702"/>
                </a:lnTo>
                <a:lnTo>
                  <a:pt x="2823" y="2702"/>
                </a:lnTo>
                <a:close/>
                <a:moveTo>
                  <a:pt x="334" y="2702"/>
                </a:moveTo>
                <a:lnTo>
                  <a:pt x="334" y="5834"/>
                </a:lnTo>
                <a:lnTo>
                  <a:pt x="2491" y="5834"/>
                </a:lnTo>
                <a:lnTo>
                  <a:pt x="2491" y="2702"/>
                </a:lnTo>
                <a:lnTo>
                  <a:pt x="334" y="2702"/>
                </a:lnTo>
                <a:close/>
                <a:moveTo>
                  <a:pt x="5314" y="2702"/>
                </a:moveTo>
                <a:lnTo>
                  <a:pt x="5314" y="3500"/>
                </a:lnTo>
                <a:lnTo>
                  <a:pt x="6226" y="3500"/>
                </a:lnTo>
                <a:lnTo>
                  <a:pt x="6226" y="2702"/>
                </a:lnTo>
                <a:lnTo>
                  <a:pt x="5314" y="2702"/>
                </a:lnTo>
                <a:close/>
                <a:moveTo>
                  <a:pt x="4069" y="2702"/>
                </a:moveTo>
                <a:lnTo>
                  <a:pt x="4069" y="3500"/>
                </a:lnTo>
                <a:lnTo>
                  <a:pt x="4980" y="3500"/>
                </a:lnTo>
                <a:lnTo>
                  <a:pt x="4980" y="2702"/>
                </a:lnTo>
                <a:lnTo>
                  <a:pt x="4069" y="2702"/>
                </a:lnTo>
                <a:close/>
                <a:moveTo>
                  <a:pt x="334" y="1109"/>
                </a:moveTo>
                <a:lnTo>
                  <a:pt x="334" y="2368"/>
                </a:lnTo>
                <a:lnTo>
                  <a:pt x="6226" y="2368"/>
                </a:lnTo>
                <a:lnTo>
                  <a:pt x="6226" y="1109"/>
                </a:lnTo>
                <a:lnTo>
                  <a:pt x="5392" y="1109"/>
                </a:lnTo>
                <a:lnTo>
                  <a:pt x="5392" y="1722"/>
                </a:lnTo>
                <a:lnTo>
                  <a:pt x="5386" y="1766"/>
                </a:lnTo>
                <a:lnTo>
                  <a:pt x="5370" y="1805"/>
                </a:lnTo>
                <a:lnTo>
                  <a:pt x="5344" y="1839"/>
                </a:lnTo>
                <a:lnTo>
                  <a:pt x="5310" y="1865"/>
                </a:lnTo>
                <a:lnTo>
                  <a:pt x="5271" y="1883"/>
                </a:lnTo>
                <a:lnTo>
                  <a:pt x="5225" y="1889"/>
                </a:lnTo>
                <a:lnTo>
                  <a:pt x="5181" y="1883"/>
                </a:lnTo>
                <a:lnTo>
                  <a:pt x="5141" y="1865"/>
                </a:lnTo>
                <a:lnTo>
                  <a:pt x="5108" y="1839"/>
                </a:lnTo>
                <a:lnTo>
                  <a:pt x="5082" y="1805"/>
                </a:lnTo>
                <a:lnTo>
                  <a:pt x="5064" y="1766"/>
                </a:lnTo>
                <a:lnTo>
                  <a:pt x="5058" y="1722"/>
                </a:lnTo>
                <a:lnTo>
                  <a:pt x="5058" y="1109"/>
                </a:lnTo>
                <a:lnTo>
                  <a:pt x="1500" y="1109"/>
                </a:lnTo>
                <a:lnTo>
                  <a:pt x="1500" y="1722"/>
                </a:lnTo>
                <a:lnTo>
                  <a:pt x="1494" y="1766"/>
                </a:lnTo>
                <a:lnTo>
                  <a:pt x="1478" y="1805"/>
                </a:lnTo>
                <a:lnTo>
                  <a:pt x="1452" y="1839"/>
                </a:lnTo>
                <a:lnTo>
                  <a:pt x="1419" y="1865"/>
                </a:lnTo>
                <a:lnTo>
                  <a:pt x="1379" y="1883"/>
                </a:lnTo>
                <a:lnTo>
                  <a:pt x="1335" y="1889"/>
                </a:lnTo>
                <a:lnTo>
                  <a:pt x="1289" y="1883"/>
                </a:lnTo>
                <a:lnTo>
                  <a:pt x="1250" y="1865"/>
                </a:lnTo>
                <a:lnTo>
                  <a:pt x="1216" y="1839"/>
                </a:lnTo>
                <a:lnTo>
                  <a:pt x="1190" y="1805"/>
                </a:lnTo>
                <a:lnTo>
                  <a:pt x="1174" y="1766"/>
                </a:lnTo>
                <a:lnTo>
                  <a:pt x="1168" y="1722"/>
                </a:lnTo>
                <a:lnTo>
                  <a:pt x="1168" y="1109"/>
                </a:lnTo>
                <a:lnTo>
                  <a:pt x="334" y="1109"/>
                </a:lnTo>
                <a:close/>
                <a:moveTo>
                  <a:pt x="1335" y="0"/>
                </a:moveTo>
                <a:lnTo>
                  <a:pt x="1379" y="6"/>
                </a:lnTo>
                <a:lnTo>
                  <a:pt x="1419" y="22"/>
                </a:lnTo>
                <a:lnTo>
                  <a:pt x="1452" y="48"/>
                </a:lnTo>
                <a:lnTo>
                  <a:pt x="1478" y="81"/>
                </a:lnTo>
                <a:lnTo>
                  <a:pt x="1494" y="121"/>
                </a:lnTo>
                <a:lnTo>
                  <a:pt x="1500" y="165"/>
                </a:lnTo>
                <a:lnTo>
                  <a:pt x="1500" y="777"/>
                </a:lnTo>
                <a:lnTo>
                  <a:pt x="5058" y="777"/>
                </a:lnTo>
                <a:lnTo>
                  <a:pt x="5058" y="165"/>
                </a:lnTo>
                <a:lnTo>
                  <a:pt x="5064" y="121"/>
                </a:lnTo>
                <a:lnTo>
                  <a:pt x="5082" y="81"/>
                </a:lnTo>
                <a:lnTo>
                  <a:pt x="5108" y="48"/>
                </a:lnTo>
                <a:lnTo>
                  <a:pt x="5141" y="22"/>
                </a:lnTo>
                <a:lnTo>
                  <a:pt x="5181" y="6"/>
                </a:lnTo>
                <a:lnTo>
                  <a:pt x="5225" y="0"/>
                </a:lnTo>
                <a:lnTo>
                  <a:pt x="5271" y="6"/>
                </a:lnTo>
                <a:lnTo>
                  <a:pt x="5310" y="22"/>
                </a:lnTo>
                <a:lnTo>
                  <a:pt x="5344" y="48"/>
                </a:lnTo>
                <a:lnTo>
                  <a:pt x="5370" y="81"/>
                </a:lnTo>
                <a:lnTo>
                  <a:pt x="5386" y="121"/>
                </a:lnTo>
                <a:lnTo>
                  <a:pt x="5392" y="165"/>
                </a:lnTo>
                <a:lnTo>
                  <a:pt x="5392" y="777"/>
                </a:lnTo>
                <a:lnTo>
                  <a:pt x="6393" y="777"/>
                </a:lnTo>
                <a:lnTo>
                  <a:pt x="6437" y="783"/>
                </a:lnTo>
                <a:lnTo>
                  <a:pt x="6476" y="799"/>
                </a:lnTo>
                <a:lnTo>
                  <a:pt x="6510" y="825"/>
                </a:lnTo>
                <a:lnTo>
                  <a:pt x="6536" y="859"/>
                </a:lnTo>
                <a:lnTo>
                  <a:pt x="6554" y="899"/>
                </a:lnTo>
                <a:lnTo>
                  <a:pt x="6560" y="944"/>
                </a:lnTo>
                <a:lnTo>
                  <a:pt x="6560" y="6001"/>
                </a:lnTo>
                <a:lnTo>
                  <a:pt x="6554" y="6045"/>
                </a:lnTo>
                <a:lnTo>
                  <a:pt x="6536" y="6085"/>
                </a:lnTo>
                <a:lnTo>
                  <a:pt x="6510" y="6118"/>
                </a:lnTo>
                <a:lnTo>
                  <a:pt x="6476" y="6144"/>
                </a:lnTo>
                <a:lnTo>
                  <a:pt x="6437" y="6160"/>
                </a:lnTo>
                <a:lnTo>
                  <a:pt x="6393" y="6166"/>
                </a:lnTo>
                <a:lnTo>
                  <a:pt x="167" y="6166"/>
                </a:lnTo>
                <a:lnTo>
                  <a:pt x="123" y="6160"/>
                </a:lnTo>
                <a:lnTo>
                  <a:pt x="84" y="6144"/>
                </a:lnTo>
                <a:lnTo>
                  <a:pt x="50" y="6118"/>
                </a:lnTo>
                <a:lnTo>
                  <a:pt x="22" y="6085"/>
                </a:lnTo>
                <a:lnTo>
                  <a:pt x="6" y="6045"/>
                </a:lnTo>
                <a:lnTo>
                  <a:pt x="0" y="6001"/>
                </a:lnTo>
                <a:lnTo>
                  <a:pt x="0" y="944"/>
                </a:lnTo>
                <a:lnTo>
                  <a:pt x="6" y="899"/>
                </a:lnTo>
                <a:lnTo>
                  <a:pt x="22" y="859"/>
                </a:lnTo>
                <a:lnTo>
                  <a:pt x="50" y="825"/>
                </a:lnTo>
                <a:lnTo>
                  <a:pt x="84" y="799"/>
                </a:lnTo>
                <a:lnTo>
                  <a:pt x="123" y="783"/>
                </a:lnTo>
                <a:lnTo>
                  <a:pt x="167" y="777"/>
                </a:lnTo>
                <a:lnTo>
                  <a:pt x="1168" y="777"/>
                </a:lnTo>
                <a:lnTo>
                  <a:pt x="1168" y="165"/>
                </a:lnTo>
                <a:lnTo>
                  <a:pt x="1174" y="121"/>
                </a:lnTo>
                <a:lnTo>
                  <a:pt x="1190" y="81"/>
                </a:lnTo>
                <a:lnTo>
                  <a:pt x="1216" y="48"/>
                </a:lnTo>
                <a:lnTo>
                  <a:pt x="1250" y="22"/>
                </a:lnTo>
                <a:lnTo>
                  <a:pt x="1289" y="6"/>
                </a:lnTo>
                <a:lnTo>
                  <a:pt x="13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Freeform 26"/>
          <p:cNvSpPr>
            <a:spLocks noEditPoints="1"/>
          </p:cNvSpPr>
          <p:nvPr/>
        </p:nvSpPr>
        <p:spPr bwMode="auto">
          <a:xfrm>
            <a:off x="5867494" y="2081085"/>
            <a:ext cx="528462" cy="618899"/>
          </a:xfrm>
          <a:custGeom>
            <a:avLst/>
            <a:gdLst>
              <a:gd name="T0" fmla="*/ 3129 w 5598"/>
              <a:gd name="T1" fmla="*/ 1497 h 6556"/>
              <a:gd name="T2" fmla="*/ 3261 w 5598"/>
              <a:gd name="T3" fmla="*/ 1898 h 6556"/>
              <a:gd name="T4" fmla="*/ 3047 w 5598"/>
              <a:gd name="T5" fmla="*/ 2221 h 6556"/>
              <a:gd name="T6" fmla="*/ 4238 w 5598"/>
              <a:gd name="T7" fmla="*/ 5858 h 6556"/>
              <a:gd name="T8" fmla="*/ 4503 w 5598"/>
              <a:gd name="T9" fmla="*/ 6082 h 6556"/>
              <a:gd name="T10" fmla="*/ 4443 w 5598"/>
              <a:gd name="T11" fmla="*/ 6430 h 6556"/>
              <a:gd name="T12" fmla="*/ 1422 w 5598"/>
              <a:gd name="T13" fmla="*/ 6556 h 6556"/>
              <a:gd name="T14" fmla="*/ 1119 w 5598"/>
              <a:gd name="T15" fmla="*/ 6383 h 6556"/>
              <a:gd name="T16" fmla="*/ 1119 w 5598"/>
              <a:gd name="T17" fmla="*/ 6028 h 6556"/>
              <a:gd name="T18" fmla="*/ 1422 w 5598"/>
              <a:gd name="T19" fmla="*/ 5852 h 6556"/>
              <a:gd name="T20" fmla="*/ 2495 w 5598"/>
              <a:gd name="T21" fmla="*/ 2183 h 6556"/>
              <a:gd name="T22" fmla="*/ 2331 w 5598"/>
              <a:gd name="T23" fmla="*/ 1828 h 6556"/>
              <a:gd name="T24" fmla="*/ 2523 w 5598"/>
              <a:gd name="T25" fmla="*/ 1451 h 6556"/>
              <a:gd name="T26" fmla="*/ 4146 w 5598"/>
              <a:gd name="T27" fmla="*/ 923 h 6556"/>
              <a:gd name="T28" fmla="*/ 4397 w 5598"/>
              <a:gd name="T29" fmla="*/ 1501 h 6556"/>
              <a:gd name="T30" fmla="*/ 4314 w 5598"/>
              <a:gd name="T31" fmla="*/ 2115 h 6556"/>
              <a:gd name="T32" fmla="*/ 3895 w 5598"/>
              <a:gd name="T33" fmla="*/ 2163 h 6556"/>
              <a:gd name="T34" fmla="*/ 4070 w 5598"/>
              <a:gd name="T35" fmla="*/ 1656 h 6556"/>
              <a:gd name="T36" fmla="*/ 3895 w 5598"/>
              <a:gd name="T37" fmla="*/ 1150 h 6556"/>
              <a:gd name="T38" fmla="*/ 1647 w 5598"/>
              <a:gd name="T39" fmla="*/ 1226 h 6556"/>
              <a:gd name="T40" fmla="*/ 1532 w 5598"/>
              <a:gd name="T41" fmla="*/ 1746 h 6556"/>
              <a:gd name="T42" fmla="*/ 1765 w 5598"/>
              <a:gd name="T43" fmla="*/ 2233 h 6556"/>
              <a:gd name="T44" fmla="*/ 1244 w 5598"/>
              <a:gd name="T45" fmla="*/ 2017 h 6556"/>
              <a:gd name="T46" fmla="*/ 1217 w 5598"/>
              <a:gd name="T47" fmla="*/ 1397 h 6556"/>
              <a:gd name="T48" fmla="*/ 1526 w 5598"/>
              <a:gd name="T49" fmla="*/ 841 h 6556"/>
              <a:gd name="T50" fmla="*/ 4870 w 5598"/>
              <a:gd name="T51" fmla="*/ 965 h 6556"/>
              <a:gd name="T52" fmla="*/ 5012 w 5598"/>
              <a:gd name="T53" fmla="*/ 1720 h 6556"/>
              <a:gd name="T54" fmla="*/ 4814 w 5598"/>
              <a:gd name="T55" fmla="*/ 2468 h 6556"/>
              <a:gd name="T56" fmla="*/ 4342 w 5598"/>
              <a:gd name="T57" fmla="*/ 2569 h 6556"/>
              <a:gd name="T58" fmla="*/ 4645 w 5598"/>
              <a:gd name="T59" fmla="*/ 1941 h 6556"/>
              <a:gd name="T60" fmla="*/ 4617 w 5598"/>
              <a:gd name="T61" fmla="*/ 1260 h 6556"/>
              <a:gd name="T62" fmla="*/ 4258 w 5598"/>
              <a:gd name="T63" fmla="*/ 654 h 6556"/>
              <a:gd name="T64" fmla="*/ 1117 w 5598"/>
              <a:gd name="T65" fmla="*/ 939 h 6556"/>
              <a:gd name="T66" fmla="*/ 923 w 5598"/>
              <a:gd name="T67" fmla="*/ 1599 h 6556"/>
              <a:gd name="T68" fmla="*/ 1061 w 5598"/>
              <a:gd name="T69" fmla="*/ 2270 h 6556"/>
              <a:gd name="T70" fmla="*/ 1005 w 5598"/>
              <a:gd name="T71" fmla="*/ 2799 h 6556"/>
              <a:gd name="T72" fmla="*/ 642 w 5598"/>
              <a:gd name="T73" fmla="*/ 2103 h 6556"/>
              <a:gd name="T74" fmla="*/ 614 w 5598"/>
              <a:gd name="T75" fmla="*/ 1336 h 6556"/>
              <a:gd name="T76" fmla="*/ 921 w 5598"/>
              <a:gd name="T77" fmla="*/ 620 h 6556"/>
              <a:gd name="T78" fmla="*/ 5211 w 5598"/>
              <a:gd name="T79" fmla="*/ 367 h 6556"/>
              <a:gd name="T80" fmla="*/ 5554 w 5598"/>
              <a:gd name="T81" fmla="*/ 1208 h 6556"/>
              <a:gd name="T82" fmla="*/ 5554 w 5598"/>
              <a:gd name="T83" fmla="*/ 2105 h 6556"/>
              <a:gd name="T84" fmla="*/ 5211 w 5598"/>
              <a:gd name="T85" fmla="*/ 2946 h 6556"/>
              <a:gd name="T86" fmla="*/ 4866 w 5598"/>
              <a:gd name="T87" fmla="*/ 2848 h 6556"/>
              <a:gd name="T88" fmla="*/ 5215 w 5598"/>
              <a:gd name="T89" fmla="*/ 2073 h 6556"/>
              <a:gd name="T90" fmla="*/ 5215 w 5598"/>
              <a:gd name="T91" fmla="*/ 1240 h 6556"/>
              <a:gd name="T92" fmla="*/ 4866 w 5598"/>
              <a:gd name="T93" fmla="*/ 464 h 6556"/>
              <a:gd name="T94" fmla="*/ 822 w 5598"/>
              <a:gd name="T95" fmla="*/ 349 h 6556"/>
              <a:gd name="T96" fmla="*/ 415 w 5598"/>
              <a:gd name="T97" fmla="*/ 1102 h 6556"/>
              <a:gd name="T98" fmla="*/ 357 w 5598"/>
              <a:gd name="T99" fmla="*/ 1936 h 6556"/>
              <a:gd name="T100" fmla="*/ 648 w 5598"/>
              <a:gd name="T101" fmla="*/ 2729 h 6556"/>
              <a:gd name="T102" fmla="*/ 475 w 5598"/>
              <a:gd name="T103" fmla="*/ 3074 h 6556"/>
              <a:gd name="T104" fmla="*/ 76 w 5598"/>
              <a:gd name="T105" fmla="*/ 2250 h 6556"/>
              <a:gd name="T106" fmla="*/ 4 w 5598"/>
              <a:gd name="T107" fmla="*/ 1507 h 6556"/>
              <a:gd name="T108" fmla="*/ 233 w 5598"/>
              <a:gd name="T109" fmla="*/ 636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598" h="6556">
                <a:moveTo>
                  <a:pt x="2798" y="1359"/>
                </a:moveTo>
                <a:lnTo>
                  <a:pt x="2874" y="1365"/>
                </a:lnTo>
                <a:lnTo>
                  <a:pt x="2946" y="1383"/>
                </a:lnTo>
                <a:lnTo>
                  <a:pt x="3013" y="1411"/>
                </a:lnTo>
                <a:lnTo>
                  <a:pt x="3075" y="1451"/>
                </a:lnTo>
                <a:lnTo>
                  <a:pt x="3129" y="1497"/>
                </a:lnTo>
                <a:lnTo>
                  <a:pt x="3175" y="1551"/>
                </a:lnTo>
                <a:lnTo>
                  <a:pt x="3213" y="1613"/>
                </a:lnTo>
                <a:lnTo>
                  <a:pt x="3243" y="1680"/>
                </a:lnTo>
                <a:lnTo>
                  <a:pt x="3261" y="1752"/>
                </a:lnTo>
                <a:lnTo>
                  <a:pt x="3267" y="1828"/>
                </a:lnTo>
                <a:lnTo>
                  <a:pt x="3261" y="1898"/>
                </a:lnTo>
                <a:lnTo>
                  <a:pt x="3245" y="1963"/>
                </a:lnTo>
                <a:lnTo>
                  <a:pt x="3221" y="2027"/>
                </a:lnTo>
                <a:lnTo>
                  <a:pt x="3189" y="2085"/>
                </a:lnTo>
                <a:lnTo>
                  <a:pt x="3149" y="2137"/>
                </a:lnTo>
                <a:lnTo>
                  <a:pt x="3101" y="2183"/>
                </a:lnTo>
                <a:lnTo>
                  <a:pt x="3047" y="2221"/>
                </a:lnTo>
                <a:lnTo>
                  <a:pt x="2989" y="2252"/>
                </a:lnTo>
                <a:lnTo>
                  <a:pt x="2926" y="2274"/>
                </a:lnTo>
                <a:lnTo>
                  <a:pt x="2858" y="2288"/>
                </a:lnTo>
                <a:lnTo>
                  <a:pt x="3350" y="5852"/>
                </a:lnTo>
                <a:lnTo>
                  <a:pt x="4174" y="5852"/>
                </a:lnTo>
                <a:lnTo>
                  <a:pt x="4238" y="5858"/>
                </a:lnTo>
                <a:lnTo>
                  <a:pt x="4298" y="5874"/>
                </a:lnTo>
                <a:lnTo>
                  <a:pt x="4352" y="5900"/>
                </a:lnTo>
                <a:lnTo>
                  <a:pt x="4401" y="5936"/>
                </a:lnTo>
                <a:lnTo>
                  <a:pt x="4443" y="5978"/>
                </a:lnTo>
                <a:lnTo>
                  <a:pt x="4477" y="6028"/>
                </a:lnTo>
                <a:lnTo>
                  <a:pt x="4503" y="6082"/>
                </a:lnTo>
                <a:lnTo>
                  <a:pt x="4521" y="6141"/>
                </a:lnTo>
                <a:lnTo>
                  <a:pt x="4525" y="6205"/>
                </a:lnTo>
                <a:lnTo>
                  <a:pt x="4521" y="6267"/>
                </a:lnTo>
                <a:lnTo>
                  <a:pt x="4503" y="6327"/>
                </a:lnTo>
                <a:lnTo>
                  <a:pt x="4477" y="6383"/>
                </a:lnTo>
                <a:lnTo>
                  <a:pt x="4443" y="6430"/>
                </a:lnTo>
                <a:lnTo>
                  <a:pt x="4401" y="6472"/>
                </a:lnTo>
                <a:lnTo>
                  <a:pt x="4352" y="6508"/>
                </a:lnTo>
                <a:lnTo>
                  <a:pt x="4298" y="6534"/>
                </a:lnTo>
                <a:lnTo>
                  <a:pt x="4238" y="6550"/>
                </a:lnTo>
                <a:lnTo>
                  <a:pt x="4174" y="6556"/>
                </a:lnTo>
                <a:lnTo>
                  <a:pt x="1422" y="6556"/>
                </a:lnTo>
                <a:lnTo>
                  <a:pt x="1360" y="6550"/>
                </a:lnTo>
                <a:lnTo>
                  <a:pt x="1300" y="6534"/>
                </a:lnTo>
                <a:lnTo>
                  <a:pt x="1244" y="6508"/>
                </a:lnTo>
                <a:lnTo>
                  <a:pt x="1197" y="6474"/>
                </a:lnTo>
                <a:lnTo>
                  <a:pt x="1153" y="6430"/>
                </a:lnTo>
                <a:lnTo>
                  <a:pt x="1119" y="6383"/>
                </a:lnTo>
                <a:lnTo>
                  <a:pt x="1093" y="6327"/>
                </a:lnTo>
                <a:lnTo>
                  <a:pt x="1077" y="6267"/>
                </a:lnTo>
                <a:lnTo>
                  <a:pt x="1071" y="6205"/>
                </a:lnTo>
                <a:lnTo>
                  <a:pt x="1077" y="6141"/>
                </a:lnTo>
                <a:lnTo>
                  <a:pt x="1093" y="6082"/>
                </a:lnTo>
                <a:lnTo>
                  <a:pt x="1119" y="6028"/>
                </a:lnTo>
                <a:lnTo>
                  <a:pt x="1153" y="5978"/>
                </a:lnTo>
                <a:lnTo>
                  <a:pt x="1197" y="5936"/>
                </a:lnTo>
                <a:lnTo>
                  <a:pt x="1244" y="5900"/>
                </a:lnTo>
                <a:lnTo>
                  <a:pt x="1300" y="5874"/>
                </a:lnTo>
                <a:lnTo>
                  <a:pt x="1360" y="5858"/>
                </a:lnTo>
                <a:lnTo>
                  <a:pt x="1422" y="5852"/>
                </a:lnTo>
                <a:lnTo>
                  <a:pt x="2246" y="5852"/>
                </a:lnTo>
                <a:lnTo>
                  <a:pt x="2738" y="2288"/>
                </a:lnTo>
                <a:lnTo>
                  <a:pt x="2670" y="2274"/>
                </a:lnTo>
                <a:lnTo>
                  <a:pt x="2609" y="2252"/>
                </a:lnTo>
                <a:lnTo>
                  <a:pt x="2549" y="2221"/>
                </a:lnTo>
                <a:lnTo>
                  <a:pt x="2495" y="2183"/>
                </a:lnTo>
                <a:lnTo>
                  <a:pt x="2449" y="2137"/>
                </a:lnTo>
                <a:lnTo>
                  <a:pt x="2407" y="2085"/>
                </a:lnTo>
                <a:lnTo>
                  <a:pt x="2375" y="2027"/>
                </a:lnTo>
                <a:lnTo>
                  <a:pt x="2351" y="1963"/>
                </a:lnTo>
                <a:lnTo>
                  <a:pt x="2335" y="1898"/>
                </a:lnTo>
                <a:lnTo>
                  <a:pt x="2331" y="1828"/>
                </a:lnTo>
                <a:lnTo>
                  <a:pt x="2337" y="1752"/>
                </a:lnTo>
                <a:lnTo>
                  <a:pt x="2355" y="1680"/>
                </a:lnTo>
                <a:lnTo>
                  <a:pt x="2383" y="1613"/>
                </a:lnTo>
                <a:lnTo>
                  <a:pt x="2421" y="1551"/>
                </a:lnTo>
                <a:lnTo>
                  <a:pt x="2467" y="1497"/>
                </a:lnTo>
                <a:lnTo>
                  <a:pt x="2523" y="1451"/>
                </a:lnTo>
                <a:lnTo>
                  <a:pt x="2583" y="1411"/>
                </a:lnTo>
                <a:lnTo>
                  <a:pt x="2650" y="1383"/>
                </a:lnTo>
                <a:lnTo>
                  <a:pt x="2722" y="1365"/>
                </a:lnTo>
                <a:lnTo>
                  <a:pt x="2798" y="1359"/>
                </a:lnTo>
                <a:close/>
                <a:moveTo>
                  <a:pt x="4070" y="841"/>
                </a:moveTo>
                <a:lnTo>
                  <a:pt x="4146" y="923"/>
                </a:lnTo>
                <a:lnTo>
                  <a:pt x="4212" y="1011"/>
                </a:lnTo>
                <a:lnTo>
                  <a:pt x="4268" y="1102"/>
                </a:lnTo>
                <a:lnTo>
                  <a:pt x="4314" y="1198"/>
                </a:lnTo>
                <a:lnTo>
                  <a:pt x="4352" y="1296"/>
                </a:lnTo>
                <a:lnTo>
                  <a:pt x="4379" y="1397"/>
                </a:lnTo>
                <a:lnTo>
                  <a:pt x="4397" y="1501"/>
                </a:lnTo>
                <a:lnTo>
                  <a:pt x="4407" y="1605"/>
                </a:lnTo>
                <a:lnTo>
                  <a:pt x="4407" y="1708"/>
                </a:lnTo>
                <a:lnTo>
                  <a:pt x="4397" y="1812"/>
                </a:lnTo>
                <a:lnTo>
                  <a:pt x="4379" y="1916"/>
                </a:lnTo>
                <a:lnTo>
                  <a:pt x="4352" y="2017"/>
                </a:lnTo>
                <a:lnTo>
                  <a:pt x="4314" y="2115"/>
                </a:lnTo>
                <a:lnTo>
                  <a:pt x="4268" y="2211"/>
                </a:lnTo>
                <a:lnTo>
                  <a:pt x="4212" y="2302"/>
                </a:lnTo>
                <a:lnTo>
                  <a:pt x="4146" y="2390"/>
                </a:lnTo>
                <a:lnTo>
                  <a:pt x="4070" y="2472"/>
                </a:lnTo>
                <a:lnTo>
                  <a:pt x="3831" y="2233"/>
                </a:lnTo>
                <a:lnTo>
                  <a:pt x="3895" y="2163"/>
                </a:lnTo>
                <a:lnTo>
                  <a:pt x="3949" y="2085"/>
                </a:lnTo>
                <a:lnTo>
                  <a:pt x="3993" y="2005"/>
                </a:lnTo>
                <a:lnTo>
                  <a:pt x="4027" y="1922"/>
                </a:lnTo>
                <a:lnTo>
                  <a:pt x="4050" y="1834"/>
                </a:lnTo>
                <a:lnTo>
                  <a:pt x="4066" y="1746"/>
                </a:lnTo>
                <a:lnTo>
                  <a:pt x="4070" y="1656"/>
                </a:lnTo>
                <a:lnTo>
                  <a:pt x="4066" y="1567"/>
                </a:lnTo>
                <a:lnTo>
                  <a:pt x="4050" y="1479"/>
                </a:lnTo>
                <a:lnTo>
                  <a:pt x="4027" y="1391"/>
                </a:lnTo>
                <a:lnTo>
                  <a:pt x="3993" y="1308"/>
                </a:lnTo>
                <a:lnTo>
                  <a:pt x="3949" y="1228"/>
                </a:lnTo>
                <a:lnTo>
                  <a:pt x="3895" y="1150"/>
                </a:lnTo>
                <a:lnTo>
                  <a:pt x="3831" y="1080"/>
                </a:lnTo>
                <a:lnTo>
                  <a:pt x="4070" y="841"/>
                </a:lnTo>
                <a:close/>
                <a:moveTo>
                  <a:pt x="1526" y="841"/>
                </a:moveTo>
                <a:lnTo>
                  <a:pt x="1765" y="1080"/>
                </a:lnTo>
                <a:lnTo>
                  <a:pt x="1701" y="1150"/>
                </a:lnTo>
                <a:lnTo>
                  <a:pt x="1647" y="1226"/>
                </a:lnTo>
                <a:lnTo>
                  <a:pt x="1603" y="1308"/>
                </a:lnTo>
                <a:lnTo>
                  <a:pt x="1570" y="1391"/>
                </a:lnTo>
                <a:lnTo>
                  <a:pt x="1546" y="1479"/>
                </a:lnTo>
                <a:lnTo>
                  <a:pt x="1532" y="1567"/>
                </a:lnTo>
                <a:lnTo>
                  <a:pt x="1526" y="1656"/>
                </a:lnTo>
                <a:lnTo>
                  <a:pt x="1532" y="1746"/>
                </a:lnTo>
                <a:lnTo>
                  <a:pt x="1546" y="1834"/>
                </a:lnTo>
                <a:lnTo>
                  <a:pt x="1570" y="1922"/>
                </a:lnTo>
                <a:lnTo>
                  <a:pt x="1603" y="2005"/>
                </a:lnTo>
                <a:lnTo>
                  <a:pt x="1647" y="2085"/>
                </a:lnTo>
                <a:lnTo>
                  <a:pt x="1701" y="2163"/>
                </a:lnTo>
                <a:lnTo>
                  <a:pt x="1765" y="2233"/>
                </a:lnTo>
                <a:lnTo>
                  <a:pt x="1526" y="2472"/>
                </a:lnTo>
                <a:lnTo>
                  <a:pt x="1450" y="2390"/>
                </a:lnTo>
                <a:lnTo>
                  <a:pt x="1386" y="2302"/>
                </a:lnTo>
                <a:lnTo>
                  <a:pt x="1328" y="2211"/>
                </a:lnTo>
                <a:lnTo>
                  <a:pt x="1282" y="2115"/>
                </a:lnTo>
                <a:lnTo>
                  <a:pt x="1244" y="2017"/>
                </a:lnTo>
                <a:lnTo>
                  <a:pt x="1217" y="1916"/>
                </a:lnTo>
                <a:lnTo>
                  <a:pt x="1199" y="1812"/>
                </a:lnTo>
                <a:lnTo>
                  <a:pt x="1189" y="1708"/>
                </a:lnTo>
                <a:lnTo>
                  <a:pt x="1189" y="1605"/>
                </a:lnTo>
                <a:lnTo>
                  <a:pt x="1199" y="1501"/>
                </a:lnTo>
                <a:lnTo>
                  <a:pt x="1217" y="1397"/>
                </a:lnTo>
                <a:lnTo>
                  <a:pt x="1244" y="1296"/>
                </a:lnTo>
                <a:lnTo>
                  <a:pt x="1282" y="1198"/>
                </a:lnTo>
                <a:lnTo>
                  <a:pt x="1330" y="1102"/>
                </a:lnTo>
                <a:lnTo>
                  <a:pt x="1386" y="1011"/>
                </a:lnTo>
                <a:lnTo>
                  <a:pt x="1450" y="923"/>
                </a:lnTo>
                <a:lnTo>
                  <a:pt x="1526" y="841"/>
                </a:lnTo>
                <a:close/>
                <a:moveTo>
                  <a:pt x="4497" y="415"/>
                </a:moveTo>
                <a:lnTo>
                  <a:pt x="4591" y="514"/>
                </a:lnTo>
                <a:lnTo>
                  <a:pt x="4675" y="620"/>
                </a:lnTo>
                <a:lnTo>
                  <a:pt x="4750" y="732"/>
                </a:lnTo>
                <a:lnTo>
                  <a:pt x="4814" y="847"/>
                </a:lnTo>
                <a:lnTo>
                  <a:pt x="4870" y="965"/>
                </a:lnTo>
                <a:lnTo>
                  <a:pt x="4918" y="1086"/>
                </a:lnTo>
                <a:lnTo>
                  <a:pt x="4954" y="1210"/>
                </a:lnTo>
                <a:lnTo>
                  <a:pt x="4984" y="1336"/>
                </a:lnTo>
                <a:lnTo>
                  <a:pt x="5002" y="1463"/>
                </a:lnTo>
                <a:lnTo>
                  <a:pt x="5012" y="1593"/>
                </a:lnTo>
                <a:lnTo>
                  <a:pt x="5012" y="1720"/>
                </a:lnTo>
                <a:lnTo>
                  <a:pt x="5002" y="1850"/>
                </a:lnTo>
                <a:lnTo>
                  <a:pt x="4984" y="1977"/>
                </a:lnTo>
                <a:lnTo>
                  <a:pt x="4954" y="2103"/>
                </a:lnTo>
                <a:lnTo>
                  <a:pt x="4918" y="2227"/>
                </a:lnTo>
                <a:lnTo>
                  <a:pt x="4870" y="2348"/>
                </a:lnTo>
                <a:lnTo>
                  <a:pt x="4814" y="2468"/>
                </a:lnTo>
                <a:lnTo>
                  <a:pt x="4750" y="2581"/>
                </a:lnTo>
                <a:lnTo>
                  <a:pt x="4675" y="2693"/>
                </a:lnTo>
                <a:lnTo>
                  <a:pt x="4591" y="2799"/>
                </a:lnTo>
                <a:lnTo>
                  <a:pt x="4497" y="2898"/>
                </a:lnTo>
                <a:lnTo>
                  <a:pt x="4258" y="2659"/>
                </a:lnTo>
                <a:lnTo>
                  <a:pt x="4342" y="2569"/>
                </a:lnTo>
                <a:lnTo>
                  <a:pt x="4415" y="2474"/>
                </a:lnTo>
                <a:lnTo>
                  <a:pt x="4479" y="2374"/>
                </a:lnTo>
                <a:lnTo>
                  <a:pt x="4535" y="2270"/>
                </a:lnTo>
                <a:lnTo>
                  <a:pt x="4581" y="2163"/>
                </a:lnTo>
                <a:lnTo>
                  <a:pt x="4617" y="2053"/>
                </a:lnTo>
                <a:lnTo>
                  <a:pt x="4645" y="1941"/>
                </a:lnTo>
                <a:lnTo>
                  <a:pt x="4663" y="1828"/>
                </a:lnTo>
                <a:lnTo>
                  <a:pt x="4673" y="1714"/>
                </a:lnTo>
                <a:lnTo>
                  <a:pt x="4673" y="1599"/>
                </a:lnTo>
                <a:lnTo>
                  <a:pt x="4663" y="1485"/>
                </a:lnTo>
                <a:lnTo>
                  <a:pt x="4645" y="1371"/>
                </a:lnTo>
                <a:lnTo>
                  <a:pt x="4617" y="1260"/>
                </a:lnTo>
                <a:lnTo>
                  <a:pt x="4581" y="1150"/>
                </a:lnTo>
                <a:lnTo>
                  <a:pt x="4535" y="1042"/>
                </a:lnTo>
                <a:lnTo>
                  <a:pt x="4479" y="939"/>
                </a:lnTo>
                <a:lnTo>
                  <a:pt x="4415" y="839"/>
                </a:lnTo>
                <a:lnTo>
                  <a:pt x="4342" y="743"/>
                </a:lnTo>
                <a:lnTo>
                  <a:pt x="4258" y="654"/>
                </a:lnTo>
                <a:lnTo>
                  <a:pt x="4497" y="415"/>
                </a:lnTo>
                <a:close/>
                <a:moveTo>
                  <a:pt x="1099" y="415"/>
                </a:moveTo>
                <a:lnTo>
                  <a:pt x="1338" y="654"/>
                </a:lnTo>
                <a:lnTo>
                  <a:pt x="1254" y="743"/>
                </a:lnTo>
                <a:lnTo>
                  <a:pt x="1181" y="839"/>
                </a:lnTo>
                <a:lnTo>
                  <a:pt x="1117" y="939"/>
                </a:lnTo>
                <a:lnTo>
                  <a:pt x="1061" y="1042"/>
                </a:lnTo>
                <a:lnTo>
                  <a:pt x="1015" y="1150"/>
                </a:lnTo>
                <a:lnTo>
                  <a:pt x="979" y="1260"/>
                </a:lnTo>
                <a:lnTo>
                  <a:pt x="951" y="1371"/>
                </a:lnTo>
                <a:lnTo>
                  <a:pt x="933" y="1485"/>
                </a:lnTo>
                <a:lnTo>
                  <a:pt x="923" y="1599"/>
                </a:lnTo>
                <a:lnTo>
                  <a:pt x="923" y="1714"/>
                </a:lnTo>
                <a:lnTo>
                  <a:pt x="933" y="1828"/>
                </a:lnTo>
                <a:lnTo>
                  <a:pt x="951" y="1941"/>
                </a:lnTo>
                <a:lnTo>
                  <a:pt x="979" y="2053"/>
                </a:lnTo>
                <a:lnTo>
                  <a:pt x="1015" y="2163"/>
                </a:lnTo>
                <a:lnTo>
                  <a:pt x="1061" y="2270"/>
                </a:lnTo>
                <a:lnTo>
                  <a:pt x="1117" y="2374"/>
                </a:lnTo>
                <a:lnTo>
                  <a:pt x="1181" y="2474"/>
                </a:lnTo>
                <a:lnTo>
                  <a:pt x="1254" y="2569"/>
                </a:lnTo>
                <a:lnTo>
                  <a:pt x="1338" y="2659"/>
                </a:lnTo>
                <a:lnTo>
                  <a:pt x="1099" y="2898"/>
                </a:lnTo>
                <a:lnTo>
                  <a:pt x="1005" y="2799"/>
                </a:lnTo>
                <a:lnTo>
                  <a:pt x="921" y="2693"/>
                </a:lnTo>
                <a:lnTo>
                  <a:pt x="846" y="2581"/>
                </a:lnTo>
                <a:lnTo>
                  <a:pt x="782" y="2468"/>
                </a:lnTo>
                <a:lnTo>
                  <a:pt x="726" y="2348"/>
                </a:lnTo>
                <a:lnTo>
                  <a:pt x="678" y="2227"/>
                </a:lnTo>
                <a:lnTo>
                  <a:pt x="642" y="2103"/>
                </a:lnTo>
                <a:lnTo>
                  <a:pt x="614" y="1977"/>
                </a:lnTo>
                <a:lnTo>
                  <a:pt x="594" y="1850"/>
                </a:lnTo>
                <a:lnTo>
                  <a:pt x="586" y="1720"/>
                </a:lnTo>
                <a:lnTo>
                  <a:pt x="586" y="1593"/>
                </a:lnTo>
                <a:lnTo>
                  <a:pt x="594" y="1463"/>
                </a:lnTo>
                <a:lnTo>
                  <a:pt x="614" y="1336"/>
                </a:lnTo>
                <a:lnTo>
                  <a:pt x="642" y="1210"/>
                </a:lnTo>
                <a:lnTo>
                  <a:pt x="678" y="1086"/>
                </a:lnTo>
                <a:lnTo>
                  <a:pt x="726" y="965"/>
                </a:lnTo>
                <a:lnTo>
                  <a:pt x="782" y="847"/>
                </a:lnTo>
                <a:lnTo>
                  <a:pt x="846" y="732"/>
                </a:lnTo>
                <a:lnTo>
                  <a:pt x="921" y="620"/>
                </a:lnTo>
                <a:lnTo>
                  <a:pt x="1005" y="514"/>
                </a:lnTo>
                <a:lnTo>
                  <a:pt x="1099" y="415"/>
                </a:lnTo>
                <a:close/>
                <a:moveTo>
                  <a:pt x="4912" y="0"/>
                </a:moveTo>
                <a:lnTo>
                  <a:pt x="5022" y="118"/>
                </a:lnTo>
                <a:lnTo>
                  <a:pt x="5121" y="239"/>
                </a:lnTo>
                <a:lnTo>
                  <a:pt x="5211" y="367"/>
                </a:lnTo>
                <a:lnTo>
                  <a:pt x="5293" y="500"/>
                </a:lnTo>
                <a:lnTo>
                  <a:pt x="5365" y="636"/>
                </a:lnTo>
                <a:lnTo>
                  <a:pt x="5427" y="775"/>
                </a:lnTo>
                <a:lnTo>
                  <a:pt x="5478" y="917"/>
                </a:lnTo>
                <a:lnTo>
                  <a:pt x="5520" y="1062"/>
                </a:lnTo>
                <a:lnTo>
                  <a:pt x="5554" y="1208"/>
                </a:lnTo>
                <a:lnTo>
                  <a:pt x="5578" y="1357"/>
                </a:lnTo>
                <a:lnTo>
                  <a:pt x="5592" y="1507"/>
                </a:lnTo>
                <a:lnTo>
                  <a:pt x="5598" y="1656"/>
                </a:lnTo>
                <a:lnTo>
                  <a:pt x="5592" y="1806"/>
                </a:lnTo>
                <a:lnTo>
                  <a:pt x="5578" y="1955"/>
                </a:lnTo>
                <a:lnTo>
                  <a:pt x="5554" y="2105"/>
                </a:lnTo>
                <a:lnTo>
                  <a:pt x="5520" y="2250"/>
                </a:lnTo>
                <a:lnTo>
                  <a:pt x="5478" y="2396"/>
                </a:lnTo>
                <a:lnTo>
                  <a:pt x="5427" y="2537"/>
                </a:lnTo>
                <a:lnTo>
                  <a:pt x="5365" y="2677"/>
                </a:lnTo>
                <a:lnTo>
                  <a:pt x="5293" y="2813"/>
                </a:lnTo>
                <a:lnTo>
                  <a:pt x="5211" y="2946"/>
                </a:lnTo>
                <a:lnTo>
                  <a:pt x="5121" y="3074"/>
                </a:lnTo>
                <a:lnTo>
                  <a:pt x="5022" y="3195"/>
                </a:lnTo>
                <a:lnTo>
                  <a:pt x="4912" y="3313"/>
                </a:lnTo>
                <a:lnTo>
                  <a:pt x="4673" y="3074"/>
                </a:lnTo>
                <a:lnTo>
                  <a:pt x="4774" y="2964"/>
                </a:lnTo>
                <a:lnTo>
                  <a:pt x="4866" y="2848"/>
                </a:lnTo>
                <a:lnTo>
                  <a:pt x="4948" y="2729"/>
                </a:lnTo>
                <a:lnTo>
                  <a:pt x="5022" y="2603"/>
                </a:lnTo>
                <a:lnTo>
                  <a:pt x="5083" y="2476"/>
                </a:lnTo>
                <a:lnTo>
                  <a:pt x="5137" y="2344"/>
                </a:lnTo>
                <a:lnTo>
                  <a:pt x="5181" y="2211"/>
                </a:lnTo>
                <a:lnTo>
                  <a:pt x="5215" y="2073"/>
                </a:lnTo>
                <a:lnTo>
                  <a:pt x="5239" y="1936"/>
                </a:lnTo>
                <a:lnTo>
                  <a:pt x="5253" y="1796"/>
                </a:lnTo>
                <a:lnTo>
                  <a:pt x="5259" y="1656"/>
                </a:lnTo>
                <a:lnTo>
                  <a:pt x="5253" y="1517"/>
                </a:lnTo>
                <a:lnTo>
                  <a:pt x="5239" y="1377"/>
                </a:lnTo>
                <a:lnTo>
                  <a:pt x="5215" y="1240"/>
                </a:lnTo>
                <a:lnTo>
                  <a:pt x="5181" y="1102"/>
                </a:lnTo>
                <a:lnTo>
                  <a:pt x="5137" y="969"/>
                </a:lnTo>
                <a:lnTo>
                  <a:pt x="5083" y="837"/>
                </a:lnTo>
                <a:lnTo>
                  <a:pt x="5022" y="708"/>
                </a:lnTo>
                <a:lnTo>
                  <a:pt x="4948" y="584"/>
                </a:lnTo>
                <a:lnTo>
                  <a:pt x="4866" y="464"/>
                </a:lnTo>
                <a:lnTo>
                  <a:pt x="4774" y="349"/>
                </a:lnTo>
                <a:lnTo>
                  <a:pt x="4673" y="239"/>
                </a:lnTo>
                <a:lnTo>
                  <a:pt x="4912" y="0"/>
                </a:lnTo>
                <a:close/>
                <a:moveTo>
                  <a:pt x="684" y="0"/>
                </a:moveTo>
                <a:lnTo>
                  <a:pt x="925" y="239"/>
                </a:lnTo>
                <a:lnTo>
                  <a:pt x="822" y="349"/>
                </a:lnTo>
                <a:lnTo>
                  <a:pt x="730" y="464"/>
                </a:lnTo>
                <a:lnTo>
                  <a:pt x="648" y="584"/>
                </a:lnTo>
                <a:lnTo>
                  <a:pt x="576" y="708"/>
                </a:lnTo>
                <a:lnTo>
                  <a:pt x="513" y="837"/>
                </a:lnTo>
                <a:lnTo>
                  <a:pt x="459" y="969"/>
                </a:lnTo>
                <a:lnTo>
                  <a:pt x="415" y="1102"/>
                </a:lnTo>
                <a:lnTo>
                  <a:pt x="381" y="1240"/>
                </a:lnTo>
                <a:lnTo>
                  <a:pt x="357" y="1377"/>
                </a:lnTo>
                <a:lnTo>
                  <a:pt x="343" y="1517"/>
                </a:lnTo>
                <a:lnTo>
                  <a:pt x="337" y="1656"/>
                </a:lnTo>
                <a:lnTo>
                  <a:pt x="343" y="1796"/>
                </a:lnTo>
                <a:lnTo>
                  <a:pt x="357" y="1936"/>
                </a:lnTo>
                <a:lnTo>
                  <a:pt x="381" y="2073"/>
                </a:lnTo>
                <a:lnTo>
                  <a:pt x="415" y="2211"/>
                </a:lnTo>
                <a:lnTo>
                  <a:pt x="459" y="2344"/>
                </a:lnTo>
                <a:lnTo>
                  <a:pt x="513" y="2476"/>
                </a:lnTo>
                <a:lnTo>
                  <a:pt x="574" y="2605"/>
                </a:lnTo>
                <a:lnTo>
                  <a:pt x="648" y="2729"/>
                </a:lnTo>
                <a:lnTo>
                  <a:pt x="730" y="2848"/>
                </a:lnTo>
                <a:lnTo>
                  <a:pt x="822" y="2964"/>
                </a:lnTo>
                <a:lnTo>
                  <a:pt x="923" y="3074"/>
                </a:lnTo>
                <a:lnTo>
                  <a:pt x="684" y="3313"/>
                </a:lnTo>
                <a:lnTo>
                  <a:pt x="576" y="3195"/>
                </a:lnTo>
                <a:lnTo>
                  <a:pt x="475" y="3074"/>
                </a:lnTo>
                <a:lnTo>
                  <a:pt x="385" y="2946"/>
                </a:lnTo>
                <a:lnTo>
                  <a:pt x="305" y="2813"/>
                </a:lnTo>
                <a:lnTo>
                  <a:pt x="233" y="2677"/>
                </a:lnTo>
                <a:lnTo>
                  <a:pt x="172" y="2537"/>
                </a:lnTo>
                <a:lnTo>
                  <a:pt x="120" y="2396"/>
                </a:lnTo>
                <a:lnTo>
                  <a:pt x="76" y="2250"/>
                </a:lnTo>
                <a:lnTo>
                  <a:pt x="42" y="2105"/>
                </a:lnTo>
                <a:lnTo>
                  <a:pt x="18" y="1955"/>
                </a:lnTo>
                <a:lnTo>
                  <a:pt x="4" y="1806"/>
                </a:lnTo>
                <a:lnTo>
                  <a:pt x="0" y="1656"/>
                </a:lnTo>
                <a:lnTo>
                  <a:pt x="0" y="1656"/>
                </a:lnTo>
                <a:lnTo>
                  <a:pt x="4" y="1507"/>
                </a:lnTo>
                <a:lnTo>
                  <a:pt x="18" y="1357"/>
                </a:lnTo>
                <a:lnTo>
                  <a:pt x="42" y="1208"/>
                </a:lnTo>
                <a:lnTo>
                  <a:pt x="76" y="1062"/>
                </a:lnTo>
                <a:lnTo>
                  <a:pt x="120" y="917"/>
                </a:lnTo>
                <a:lnTo>
                  <a:pt x="172" y="775"/>
                </a:lnTo>
                <a:lnTo>
                  <a:pt x="233" y="636"/>
                </a:lnTo>
                <a:lnTo>
                  <a:pt x="305" y="500"/>
                </a:lnTo>
                <a:lnTo>
                  <a:pt x="385" y="367"/>
                </a:lnTo>
                <a:lnTo>
                  <a:pt x="475" y="239"/>
                </a:lnTo>
                <a:lnTo>
                  <a:pt x="576" y="118"/>
                </a:lnTo>
                <a:lnTo>
                  <a:pt x="6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0" name="Group 59"/>
          <p:cNvGrpSpPr/>
          <p:nvPr/>
        </p:nvGrpSpPr>
        <p:grpSpPr>
          <a:xfrm>
            <a:off x="6442825" y="4855477"/>
            <a:ext cx="586788" cy="613162"/>
            <a:chOff x="9117013" y="4202113"/>
            <a:chExt cx="4979988" cy="5203826"/>
          </a:xfrm>
          <a:solidFill>
            <a:schemeClr val="bg1"/>
          </a:solidFill>
        </p:grpSpPr>
        <p:sp>
          <p:nvSpPr>
            <p:cNvPr id="56" name="Freeform 31"/>
            <p:cNvSpPr>
              <a:spLocks noEditPoints="1"/>
            </p:cNvSpPr>
            <p:nvPr/>
          </p:nvSpPr>
          <p:spPr bwMode="auto">
            <a:xfrm>
              <a:off x="12285663" y="4202113"/>
              <a:ext cx="1811338" cy="4524375"/>
            </a:xfrm>
            <a:custGeom>
              <a:avLst/>
              <a:gdLst>
                <a:gd name="T0" fmla="*/ 965 w 2281"/>
                <a:gd name="T1" fmla="*/ 349 h 5701"/>
                <a:gd name="T2" fmla="*/ 739 w 2281"/>
                <a:gd name="T3" fmla="*/ 614 h 5701"/>
                <a:gd name="T4" fmla="*/ 538 w 2281"/>
                <a:gd name="T5" fmla="*/ 1066 h 5701"/>
                <a:gd name="T6" fmla="*/ 384 w 2281"/>
                <a:gd name="T7" fmla="*/ 1680 h 5701"/>
                <a:gd name="T8" fmla="*/ 297 w 2281"/>
                <a:gd name="T9" fmla="*/ 2432 h 5701"/>
                <a:gd name="T10" fmla="*/ 297 w 2281"/>
                <a:gd name="T11" fmla="*/ 3269 h 5701"/>
                <a:gd name="T12" fmla="*/ 384 w 2281"/>
                <a:gd name="T13" fmla="*/ 4021 h 5701"/>
                <a:gd name="T14" fmla="*/ 538 w 2281"/>
                <a:gd name="T15" fmla="*/ 4634 h 5701"/>
                <a:gd name="T16" fmla="*/ 739 w 2281"/>
                <a:gd name="T17" fmla="*/ 5087 h 5701"/>
                <a:gd name="T18" fmla="*/ 965 w 2281"/>
                <a:gd name="T19" fmla="*/ 5354 h 5701"/>
                <a:gd name="T20" fmla="*/ 1198 w 2281"/>
                <a:gd name="T21" fmla="*/ 5408 h 5701"/>
                <a:gd name="T22" fmla="*/ 1431 w 2281"/>
                <a:gd name="T23" fmla="*/ 5244 h 5701"/>
                <a:gd name="T24" fmla="*/ 1647 w 2281"/>
                <a:gd name="T25" fmla="*/ 4882 h 5701"/>
                <a:gd name="T26" fmla="*/ 1826 w 2281"/>
                <a:gd name="T27" fmla="*/ 4345 h 5701"/>
                <a:gd name="T28" fmla="*/ 1950 w 2281"/>
                <a:gd name="T29" fmla="*/ 3660 h 5701"/>
                <a:gd name="T30" fmla="*/ 1996 w 2281"/>
                <a:gd name="T31" fmla="*/ 2850 h 5701"/>
                <a:gd name="T32" fmla="*/ 1950 w 2281"/>
                <a:gd name="T33" fmla="*/ 2041 h 5701"/>
                <a:gd name="T34" fmla="*/ 1826 w 2281"/>
                <a:gd name="T35" fmla="*/ 1355 h 5701"/>
                <a:gd name="T36" fmla="*/ 1647 w 2281"/>
                <a:gd name="T37" fmla="*/ 819 h 5701"/>
                <a:gd name="T38" fmla="*/ 1431 w 2281"/>
                <a:gd name="T39" fmla="*/ 456 h 5701"/>
                <a:gd name="T40" fmla="*/ 1198 w 2281"/>
                <a:gd name="T41" fmla="*/ 293 h 5701"/>
                <a:gd name="T42" fmla="*/ 1300 w 2281"/>
                <a:gd name="T43" fmla="*/ 24 h 5701"/>
                <a:gd name="T44" fmla="*/ 1583 w 2281"/>
                <a:gd name="T45" fmla="*/ 201 h 5701"/>
                <a:gd name="T46" fmla="*/ 1820 w 2281"/>
                <a:gd name="T47" fmla="*/ 526 h 5701"/>
                <a:gd name="T48" fmla="*/ 2010 w 2281"/>
                <a:gd name="T49" fmla="*/ 969 h 5701"/>
                <a:gd name="T50" fmla="*/ 2149 w 2281"/>
                <a:gd name="T51" fmla="*/ 1497 h 5701"/>
                <a:gd name="T52" fmla="*/ 2241 w 2281"/>
                <a:gd name="T53" fmla="*/ 2083 h 5701"/>
                <a:gd name="T54" fmla="*/ 2279 w 2281"/>
                <a:gd name="T55" fmla="*/ 2697 h 5701"/>
                <a:gd name="T56" fmla="*/ 2267 w 2281"/>
                <a:gd name="T57" fmla="*/ 3313 h 5701"/>
                <a:gd name="T58" fmla="*/ 2201 w 2281"/>
                <a:gd name="T59" fmla="*/ 3915 h 5701"/>
                <a:gd name="T60" fmla="*/ 2086 w 2281"/>
                <a:gd name="T61" fmla="*/ 4477 h 5701"/>
                <a:gd name="T62" fmla="*/ 1920 w 2281"/>
                <a:gd name="T63" fmla="*/ 4967 h 5701"/>
                <a:gd name="T64" fmla="*/ 1707 w 2281"/>
                <a:gd name="T65" fmla="*/ 5354 h 5701"/>
                <a:gd name="T66" fmla="*/ 1447 w 2281"/>
                <a:gd name="T67" fmla="*/ 5609 h 5701"/>
                <a:gd name="T68" fmla="*/ 1140 w 2281"/>
                <a:gd name="T69" fmla="*/ 5701 h 5701"/>
                <a:gd name="T70" fmla="*/ 833 w 2281"/>
                <a:gd name="T71" fmla="*/ 5609 h 5701"/>
                <a:gd name="T72" fmla="*/ 574 w 2281"/>
                <a:gd name="T73" fmla="*/ 5354 h 5701"/>
                <a:gd name="T74" fmla="*/ 361 w 2281"/>
                <a:gd name="T75" fmla="*/ 4967 h 5701"/>
                <a:gd name="T76" fmla="*/ 195 w 2281"/>
                <a:gd name="T77" fmla="*/ 4477 h 5701"/>
                <a:gd name="T78" fmla="*/ 79 w 2281"/>
                <a:gd name="T79" fmla="*/ 3915 h 5701"/>
                <a:gd name="T80" fmla="*/ 16 w 2281"/>
                <a:gd name="T81" fmla="*/ 3313 h 5701"/>
                <a:gd name="T82" fmla="*/ 2 w 2281"/>
                <a:gd name="T83" fmla="*/ 2697 h 5701"/>
                <a:gd name="T84" fmla="*/ 41 w 2281"/>
                <a:gd name="T85" fmla="*/ 2083 h 5701"/>
                <a:gd name="T86" fmla="*/ 131 w 2281"/>
                <a:gd name="T87" fmla="*/ 1497 h 5701"/>
                <a:gd name="T88" fmla="*/ 271 w 2281"/>
                <a:gd name="T89" fmla="*/ 969 h 5701"/>
                <a:gd name="T90" fmla="*/ 460 w 2281"/>
                <a:gd name="T91" fmla="*/ 526 h 5701"/>
                <a:gd name="T92" fmla="*/ 698 w 2281"/>
                <a:gd name="T93" fmla="*/ 201 h 5701"/>
                <a:gd name="T94" fmla="*/ 981 w 2281"/>
                <a:gd name="T95" fmla="*/ 24 h 5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81" h="5701">
                  <a:moveTo>
                    <a:pt x="1140" y="285"/>
                  </a:moveTo>
                  <a:lnTo>
                    <a:pt x="1082" y="293"/>
                  </a:lnTo>
                  <a:lnTo>
                    <a:pt x="1025" y="313"/>
                  </a:lnTo>
                  <a:lnTo>
                    <a:pt x="965" y="349"/>
                  </a:lnTo>
                  <a:lnTo>
                    <a:pt x="907" y="397"/>
                  </a:lnTo>
                  <a:lnTo>
                    <a:pt x="851" y="456"/>
                  </a:lnTo>
                  <a:lnTo>
                    <a:pt x="793" y="530"/>
                  </a:lnTo>
                  <a:lnTo>
                    <a:pt x="739" y="614"/>
                  </a:lnTo>
                  <a:lnTo>
                    <a:pt x="686" y="712"/>
                  </a:lnTo>
                  <a:lnTo>
                    <a:pt x="634" y="819"/>
                  </a:lnTo>
                  <a:lnTo>
                    <a:pt x="584" y="937"/>
                  </a:lnTo>
                  <a:lnTo>
                    <a:pt x="538" y="1066"/>
                  </a:lnTo>
                  <a:lnTo>
                    <a:pt x="494" y="1206"/>
                  </a:lnTo>
                  <a:lnTo>
                    <a:pt x="454" y="1355"/>
                  </a:lnTo>
                  <a:lnTo>
                    <a:pt x="416" y="1513"/>
                  </a:lnTo>
                  <a:lnTo>
                    <a:pt x="384" y="1680"/>
                  </a:lnTo>
                  <a:lnTo>
                    <a:pt x="355" y="1858"/>
                  </a:lnTo>
                  <a:lnTo>
                    <a:pt x="331" y="2041"/>
                  </a:lnTo>
                  <a:lnTo>
                    <a:pt x="311" y="2233"/>
                  </a:lnTo>
                  <a:lnTo>
                    <a:pt x="297" y="2432"/>
                  </a:lnTo>
                  <a:lnTo>
                    <a:pt x="289" y="2637"/>
                  </a:lnTo>
                  <a:lnTo>
                    <a:pt x="285" y="2850"/>
                  </a:lnTo>
                  <a:lnTo>
                    <a:pt x="289" y="3064"/>
                  </a:lnTo>
                  <a:lnTo>
                    <a:pt x="297" y="3269"/>
                  </a:lnTo>
                  <a:lnTo>
                    <a:pt x="311" y="3468"/>
                  </a:lnTo>
                  <a:lnTo>
                    <a:pt x="331" y="3660"/>
                  </a:lnTo>
                  <a:lnTo>
                    <a:pt x="355" y="3845"/>
                  </a:lnTo>
                  <a:lnTo>
                    <a:pt x="384" y="4021"/>
                  </a:lnTo>
                  <a:lnTo>
                    <a:pt x="416" y="4188"/>
                  </a:lnTo>
                  <a:lnTo>
                    <a:pt x="454" y="4345"/>
                  </a:lnTo>
                  <a:lnTo>
                    <a:pt x="494" y="4495"/>
                  </a:lnTo>
                  <a:lnTo>
                    <a:pt x="538" y="4634"/>
                  </a:lnTo>
                  <a:lnTo>
                    <a:pt x="584" y="4764"/>
                  </a:lnTo>
                  <a:lnTo>
                    <a:pt x="634" y="4882"/>
                  </a:lnTo>
                  <a:lnTo>
                    <a:pt x="686" y="4989"/>
                  </a:lnTo>
                  <a:lnTo>
                    <a:pt x="739" y="5087"/>
                  </a:lnTo>
                  <a:lnTo>
                    <a:pt x="793" y="5173"/>
                  </a:lnTo>
                  <a:lnTo>
                    <a:pt x="851" y="5244"/>
                  </a:lnTo>
                  <a:lnTo>
                    <a:pt x="907" y="5306"/>
                  </a:lnTo>
                  <a:lnTo>
                    <a:pt x="965" y="5354"/>
                  </a:lnTo>
                  <a:lnTo>
                    <a:pt x="1025" y="5388"/>
                  </a:lnTo>
                  <a:lnTo>
                    <a:pt x="1082" y="5408"/>
                  </a:lnTo>
                  <a:lnTo>
                    <a:pt x="1140" y="5416"/>
                  </a:lnTo>
                  <a:lnTo>
                    <a:pt x="1198" y="5408"/>
                  </a:lnTo>
                  <a:lnTo>
                    <a:pt x="1256" y="5388"/>
                  </a:lnTo>
                  <a:lnTo>
                    <a:pt x="1316" y="5354"/>
                  </a:lnTo>
                  <a:lnTo>
                    <a:pt x="1374" y="5306"/>
                  </a:lnTo>
                  <a:lnTo>
                    <a:pt x="1431" y="5244"/>
                  </a:lnTo>
                  <a:lnTo>
                    <a:pt x="1487" y="5173"/>
                  </a:lnTo>
                  <a:lnTo>
                    <a:pt x="1541" y="5087"/>
                  </a:lnTo>
                  <a:lnTo>
                    <a:pt x="1595" y="4989"/>
                  </a:lnTo>
                  <a:lnTo>
                    <a:pt x="1647" y="4882"/>
                  </a:lnTo>
                  <a:lnTo>
                    <a:pt x="1697" y="4764"/>
                  </a:lnTo>
                  <a:lnTo>
                    <a:pt x="1743" y="4634"/>
                  </a:lnTo>
                  <a:lnTo>
                    <a:pt x="1786" y="4495"/>
                  </a:lnTo>
                  <a:lnTo>
                    <a:pt x="1826" y="4345"/>
                  </a:lnTo>
                  <a:lnTo>
                    <a:pt x="1864" y="4188"/>
                  </a:lnTo>
                  <a:lnTo>
                    <a:pt x="1896" y="4021"/>
                  </a:lnTo>
                  <a:lnTo>
                    <a:pt x="1926" y="3845"/>
                  </a:lnTo>
                  <a:lnTo>
                    <a:pt x="1950" y="3660"/>
                  </a:lnTo>
                  <a:lnTo>
                    <a:pt x="1970" y="3468"/>
                  </a:lnTo>
                  <a:lnTo>
                    <a:pt x="1984" y="3269"/>
                  </a:lnTo>
                  <a:lnTo>
                    <a:pt x="1994" y="3064"/>
                  </a:lnTo>
                  <a:lnTo>
                    <a:pt x="1996" y="2850"/>
                  </a:lnTo>
                  <a:lnTo>
                    <a:pt x="1994" y="2637"/>
                  </a:lnTo>
                  <a:lnTo>
                    <a:pt x="1984" y="2432"/>
                  </a:lnTo>
                  <a:lnTo>
                    <a:pt x="1970" y="2233"/>
                  </a:lnTo>
                  <a:lnTo>
                    <a:pt x="1950" y="2041"/>
                  </a:lnTo>
                  <a:lnTo>
                    <a:pt x="1926" y="1858"/>
                  </a:lnTo>
                  <a:lnTo>
                    <a:pt x="1896" y="1680"/>
                  </a:lnTo>
                  <a:lnTo>
                    <a:pt x="1864" y="1513"/>
                  </a:lnTo>
                  <a:lnTo>
                    <a:pt x="1826" y="1355"/>
                  </a:lnTo>
                  <a:lnTo>
                    <a:pt x="1786" y="1206"/>
                  </a:lnTo>
                  <a:lnTo>
                    <a:pt x="1743" y="1066"/>
                  </a:lnTo>
                  <a:lnTo>
                    <a:pt x="1697" y="937"/>
                  </a:lnTo>
                  <a:lnTo>
                    <a:pt x="1647" y="819"/>
                  </a:lnTo>
                  <a:lnTo>
                    <a:pt x="1595" y="712"/>
                  </a:lnTo>
                  <a:lnTo>
                    <a:pt x="1541" y="614"/>
                  </a:lnTo>
                  <a:lnTo>
                    <a:pt x="1487" y="530"/>
                  </a:lnTo>
                  <a:lnTo>
                    <a:pt x="1431" y="456"/>
                  </a:lnTo>
                  <a:lnTo>
                    <a:pt x="1374" y="397"/>
                  </a:lnTo>
                  <a:lnTo>
                    <a:pt x="1316" y="349"/>
                  </a:lnTo>
                  <a:lnTo>
                    <a:pt x="1256" y="313"/>
                  </a:lnTo>
                  <a:lnTo>
                    <a:pt x="1198" y="293"/>
                  </a:lnTo>
                  <a:lnTo>
                    <a:pt x="1140" y="285"/>
                  </a:lnTo>
                  <a:close/>
                  <a:moveTo>
                    <a:pt x="1140" y="0"/>
                  </a:moveTo>
                  <a:lnTo>
                    <a:pt x="1222" y="6"/>
                  </a:lnTo>
                  <a:lnTo>
                    <a:pt x="1300" y="24"/>
                  </a:lnTo>
                  <a:lnTo>
                    <a:pt x="1376" y="52"/>
                  </a:lnTo>
                  <a:lnTo>
                    <a:pt x="1447" y="92"/>
                  </a:lnTo>
                  <a:lnTo>
                    <a:pt x="1517" y="142"/>
                  </a:lnTo>
                  <a:lnTo>
                    <a:pt x="1583" y="201"/>
                  </a:lnTo>
                  <a:lnTo>
                    <a:pt x="1647" y="269"/>
                  </a:lnTo>
                  <a:lnTo>
                    <a:pt x="1707" y="347"/>
                  </a:lnTo>
                  <a:lnTo>
                    <a:pt x="1764" y="433"/>
                  </a:lnTo>
                  <a:lnTo>
                    <a:pt x="1820" y="526"/>
                  </a:lnTo>
                  <a:lnTo>
                    <a:pt x="1872" y="626"/>
                  </a:lnTo>
                  <a:lnTo>
                    <a:pt x="1920" y="734"/>
                  </a:lnTo>
                  <a:lnTo>
                    <a:pt x="1966" y="847"/>
                  </a:lnTo>
                  <a:lnTo>
                    <a:pt x="2010" y="969"/>
                  </a:lnTo>
                  <a:lnTo>
                    <a:pt x="2050" y="1094"/>
                  </a:lnTo>
                  <a:lnTo>
                    <a:pt x="2086" y="1224"/>
                  </a:lnTo>
                  <a:lnTo>
                    <a:pt x="2119" y="1359"/>
                  </a:lnTo>
                  <a:lnTo>
                    <a:pt x="2149" y="1497"/>
                  </a:lnTo>
                  <a:lnTo>
                    <a:pt x="2177" y="1640"/>
                  </a:lnTo>
                  <a:lnTo>
                    <a:pt x="2201" y="1786"/>
                  </a:lnTo>
                  <a:lnTo>
                    <a:pt x="2223" y="1934"/>
                  </a:lnTo>
                  <a:lnTo>
                    <a:pt x="2241" y="2083"/>
                  </a:lnTo>
                  <a:lnTo>
                    <a:pt x="2255" y="2237"/>
                  </a:lnTo>
                  <a:lnTo>
                    <a:pt x="2267" y="2388"/>
                  </a:lnTo>
                  <a:lnTo>
                    <a:pt x="2275" y="2543"/>
                  </a:lnTo>
                  <a:lnTo>
                    <a:pt x="2279" y="2697"/>
                  </a:lnTo>
                  <a:lnTo>
                    <a:pt x="2281" y="2850"/>
                  </a:lnTo>
                  <a:lnTo>
                    <a:pt x="2279" y="3004"/>
                  </a:lnTo>
                  <a:lnTo>
                    <a:pt x="2275" y="3159"/>
                  </a:lnTo>
                  <a:lnTo>
                    <a:pt x="2267" y="3313"/>
                  </a:lnTo>
                  <a:lnTo>
                    <a:pt x="2255" y="3466"/>
                  </a:lnTo>
                  <a:lnTo>
                    <a:pt x="2241" y="3618"/>
                  </a:lnTo>
                  <a:lnTo>
                    <a:pt x="2223" y="3767"/>
                  </a:lnTo>
                  <a:lnTo>
                    <a:pt x="2201" y="3915"/>
                  </a:lnTo>
                  <a:lnTo>
                    <a:pt x="2177" y="4060"/>
                  </a:lnTo>
                  <a:lnTo>
                    <a:pt x="2149" y="4204"/>
                  </a:lnTo>
                  <a:lnTo>
                    <a:pt x="2119" y="4343"/>
                  </a:lnTo>
                  <a:lnTo>
                    <a:pt x="2086" y="4477"/>
                  </a:lnTo>
                  <a:lnTo>
                    <a:pt x="2050" y="4609"/>
                  </a:lnTo>
                  <a:lnTo>
                    <a:pt x="2010" y="4734"/>
                  </a:lnTo>
                  <a:lnTo>
                    <a:pt x="1966" y="4854"/>
                  </a:lnTo>
                  <a:lnTo>
                    <a:pt x="1920" y="4967"/>
                  </a:lnTo>
                  <a:lnTo>
                    <a:pt x="1872" y="5075"/>
                  </a:lnTo>
                  <a:lnTo>
                    <a:pt x="1820" y="5175"/>
                  </a:lnTo>
                  <a:lnTo>
                    <a:pt x="1764" y="5268"/>
                  </a:lnTo>
                  <a:lnTo>
                    <a:pt x="1707" y="5354"/>
                  </a:lnTo>
                  <a:lnTo>
                    <a:pt x="1647" y="5432"/>
                  </a:lnTo>
                  <a:lnTo>
                    <a:pt x="1583" y="5500"/>
                  </a:lnTo>
                  <a:lnTo>
                    <a:pt x="1517" y="5559"/>
                  </a:lnTo>
                  <a:lnTo>
                    <a:pt x="1447" y="5609"/>
                  </a:lnTo>
                  <a:lnTo>
                    <a:pt x="1376" y="5649"/>
                  </a:lnTo>
                  <a:lnTo>
                    <a:pt x="1300" y="5677"/>
                  </a:lnTo>
                  <a:lnTo>
                    <a:pt x="1222" y="5695"/>
                  </a:lnTo>
                  <a:lnTo>
                    <a:pt x="1140" y="5701"/>
                  </a:lnTo>
                  <a:lnTo>
                    <a:pt x="1061" y="5695"/>
                  </a:lnTo>
                  <a:lnTo>
                    <a:pt x="981" y="5677"/>
                  </a:lnTo>
                  <a:lnTo>
                    <a:pt x="907" y="5649"/>
                  </a:lnTo>
                  <a:lnTo>
                    <a:pt x="833" y="5609"/>
                  </a:lnTo>
                  <a:lnTo>
                    <a:pt x="763" y="5559"/>
                  </a:lnTo>
                  <a:lnTo>
                    <a:pt x="698" y="5500"/>
                  </a:lnTo>
                  <a:lnTo>
                    <a:pt x="634" y="5432"/>
                  </a:lnTo>
                  <a:lnTo>
                    <a:pt x="574" y="5354"/>
                  </a:lnTo>
                  <a:lnTo>
                    <a:pt x="516" y="5268"/>
                  </a:lnTo>
                  <a:lnTo>
                    <a:pt x="460" y="5175"/>
                  </a:lnTo>
                  <a:lnTo>
                    <a:pt x="408" y="5075"/>
                  </a:lnTo>
                  <a:lnTo>
                    <a:pt x="361" y="4967"/>
                  </a:lnTo>
                  <a:lnTo>
                    <a:pt x="315" y="4854"/>
                  </a:lnTo>
                  <a:lnTo>
                    <a:pt x="271" y="4734"/>
                  </a:lnTo>
                  <a:lnTo>
                    <a:pt x="231" y="4609"/>
                  </a:lnTo>
                  <a:lnTo>
                    <a:pt x="195" y="4477"/>
                  </a:lnTo>
                  <a:lnTo>
                    <a:pt x="161" y="4343"/>
                  </a:lnTo>
                  <a:lnTo>
                    <a:pt x="131" y="4204"/>
                  </a:lnTo>
                  <a:lnTo>
                    <a:pt x="103" y="4060"/>
                  </a:lnTo>
                  <a:lnTo>
                    <a:pt x="79" y="3915"/>
                  </a:lnTo>
                  <a:lnTo>
                    <a:pt x="57" y="3767"/>
                  </a:lnTo>
                  <a:lnTo>
                    <a:pt x="41" y="3618"/>
                  </a:lnTo>
                  <a:lnTo>
                    <a:pt x="25" y="3466"/>
                  </a:lnTo>
                  <a:lnTo>
                    <a:pt x="16" y="3313"/>
                  </a:lnTo>
                  <a:lnTo>
                    <a:pt x="6" y="3159"/>
                  </a:lnTo>
                  <a:lnTo>
                    <a:pt x="2" y="3004"/>
                  </a:lnTo>
                  <a:lnTo>
                    <a:pt x="0" y="2850"/>
                  </a:lnTo>
                  <a:lnTo>
                    <a:pt x="2" y="2697"/>
                  </a:lnTo>
                  <a:lnTo>
                    <a:pt x="6" y="2543"/>
                  </a:lnTo>
                  <a:lnTo>
                    <a:pt x="16" y="2388"/>
                  </a:lnTo>
                  <a:lnTo>
                    <a:pt x="25" y="2237"/>
                  </a:lnTo>
                  <a:lnTo>
                    <a:pt x="41" y="2083"/>
                  </a:lnTo>
                  <a:lnTo>
                    <a:pt x="57" y="1934"/>
                  </a:lnTo>
                  <a:lnTo>
                    <a:pt x="79" y="1786"/>
                  </a:lnTo>
                  <a:lnTo>
                    <a:pt x="103" y="1640"/>
                  </a:lnTo>
                  <a:lnTo>
                    <a:pt x="131" y="1497"/>
                  </a:lnTo>
                  <a:lnTo>
                    <a:pt x="161" y="1359"/>
                  </a:lnTo>
                  <a:lnTo>
                    <a:pt x="195" y="1224"/>
                  </a:lnTo>
                  <a:lnTo>
                    <a:pt x="231" y="1094"/>
                  </a:lnTo>
                  <a:lnTo>
                    <a:pt x="271" y="969"/>
                  </a:lnTo>
                  <a:lnTo>
                    <a:pt x="315" y="847"/>
                  </a:lnTo>
                  <a:lnTo>
                    <a:pt x="361" y="734"/>
                  </a:lnTo>
                  <a:lnTo>
                    <a:pt x="408" y="626"/>
                  </a:lnTo>
                  <a:lnTo>
                    <a:pt x="460" y="526"/>
                  </a:lnTo>
                  <a:lnTo>
                    <a:pt x="516" y="433"/>
                  </a:lnTo>
                  <a:lnTo>
                    <a:pt x="574" y="347"/>
                  </a:lnTo>
                  <a:lnTo>
                    <a:pt x="634" y="269"/>
                  </a:lnTo>
                  <a:lnTo>
                    <a:pt x="698" y="201"/>
                  </a:lnTo>
                  <a:lnTo>
                    <a:pt x="763" y="142"/>
                  </a:lnTo>
                  <a:lnTo>
                    <a:pt x="833" y="92"/>
                  </a:lnTo>
                  <a:lnTo>
                    <a:pt x="907" y="52"/>
                  </a:lnTo>
                  <a:lnTo>
                    <a:pt x="981" y="24"/>
                  </a:lnTo>
                  <a:lnTo>
                    <a:pt x="1061" y="6"/>
                  </a:lnTo>
                  <a:lnTo>
                    <a:pt x="1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auto">
            <a:xfrm>
              <a:off x="12965113" y="5786438"/>
              <a:ext cx="679450" cy="1357313"/>
            </a:xfrm>
            <a:custGeom>
              <a:avLst/>
              <a:gdLst>
                <a:gd name="T0" fmla="*/ 225 w 856"/>
                <a:gd name="T1" fmla="*/ 6 h 1711"/>
                <a:gd name="T2" fmla="*/ 383 w 856"/>
                <a:gd name="T3" fmla="*/ 50 h 1711"/>
                <a:gd name="T4" fmla="*/ 525 w 856"/>
                <a:gd name="T5" fmla="*/ 134 h 1711"/>
                <a:gd name="T6" fmla="*/ 646 w 856"/>
                <a:gd name="T7" fmla="*/ 251 h 1711"/>
                <a:gd name="T8" fmla="*/ 744 w 856"/>
                <a:gd name="T9" fmla="*/ 397 h 1711"/>
                <a:gd name="T10" fmla="*/ 814 w 856"/>
                <a:gd name="T11" fmla="*/ 568 h 1711"/>
                <a:gd name="T12" fmla="*/ 852 w 856"/>
                <a:gd name="T13" fmla="*/ 756 h 1711"/>
                <a:gd name="T14" fmla="*/ 852 w 856"/>
                <a:gd name="T15" fmla="*/ 955 h 1711"/>
                <a:gd name="T16" fmla="*/ 814 w 856"/>
                <a:gd name="T17" fmla="*/ 1144 h 1711"/>
                <a:gd name="T18" fmla="*/ 744 w 856"/>
                <a:gd name="T19" fmla="*/ 1314 h 1711"/>
                <a:gd name="T20" fmla="*/ 646 w 856"/>
                <a:gd name="T21" fmla="*/ 1459 h 1711"/>
                <a:gd name="T22" fmla="*/ 525 w 856"/>
                <a:gd name="T23" fmla="*/ 1577 h 1711"/>
                <a:gd name="T24" fmla="*/ 383 w 856"/>
                <a:gd name="T25" fmla="*/ 1661 h 1711"/>
                <a:gd name="T26" fmla="*/ 225 w 856"/>
                <a:gd name="T27" fmla="*/ 1705 h 1711"/>
                <a:gd name="T28" fmla="*/ 106 w 856"/>
                <a:gd name="T29" fmla="*/ 1707 h 1711"/>
                <a:gd name="T30" fmla="*/ 42 w 856"/>
                <a:gd name="T31" fmla="*/ 1669 h 1711"/>
                <a:gd name="T32" fmla="*/ 6 w 856"/>
                <a:gd name="T33" fmla="*/ 1607 h 1711"/>
                <a:gd name="T34" fmla="*/ 6 w 856"/>
                <a:gd name="T35" fmla="*/ 1531 h 1711"/>
                <a:gd name="T36" fmla="*/ 42 w 856"/>
                <a:gd name="T37" fmla="*/ 1467 h 1711"/>
                <a:gd name="T38" fmla="*/ 106 w 856"/>
                <a:gd name="T39" fmla="*/ 1432 h 1711"/>
                <a:gd name="T40" fmla="*/ 206 w 856"/>
                <a:gd name="T41" fmla="*/ 1420 h 1711"/>
                <a:gd name="T42" fmla="*/ 323 w 856"/>
                <a:gd name="T43" fmla="*/ 1372 h 1711"/>
                <a:gd name="T44" fmla="*/ 423 w 856"/>
                <a:gd name="T45" fmla="*/ 1286 h 1711"/>
                <a:gd name="T46" fmla="*/ 501 w 856"/>
                <a:gd name="T47" fmla="*/ 1166 h 1711"/>
                <a:gd name="T48" fmla="*/ 553 w 856"/>
                <a:gd name="T49" fmla="*/ 1021 h 1711"/>
                <a:gd name="T50" fmla="*/ 570 w 856"/>
                <a:gd name="T51" fmla="*/ 855 h 1711"/>
                <a:gd name="T52" fmla="*/ 553 w 856"/>
                <a:gd name="T53" fmla="*/ 692 h 1711"/>
                <a:gd name="T54" fmla="*/ 501 w 856"/>
                <a:gd name="T55" fmla="*/ 544 h 1711"/>
                <a:gd name="T56" fmla="*/ 423 w 856"/>
                <a:gd name="T57" fmla="*/ 425 h 1711"/>
                <a:gd name="T58" fmla="*/ 323 w 856"/>
                <a:gd name="T59" fmla="*/ 339 h 1711"/>
                <a:gd name="T60" fmla="*/ 206 w 856"/>
                <a:gd name="T61" fmla="*/ 291 h 1711"/>
                <a:gd name="T62" fmla="*/ 106 w 856"/>
                <a:gd name="T63" fmla="*/ 281 h 1711"/>
                <a:gd name="T64" fmla="*/ 42 w 856"/>
                <a:gd name="T65" fmla="*/ 243 h 1711"/>
                <a:gd name="T66" fmla="*/ 6 w 856"/>
                <a:gd name="T67" fmla="*/ 182 h 1711"/>
                <a:gd name="T68" fmla="*/ 6 w 856"/>
                <a:gd name="T69" fmla="*/ 106 h 1711"/>
                <a:gd name="T70" fmla="*/ 42 w 856"/>
                <a:gd name="T71" fmla="*/ 42 h 1711"/>
                <a:gd name="T72" fmla="*/ 106 w 856"/>
                <a:gd name="T73" fmla="*/ 6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6" h="1711">
                  <a:moveTo>
                    <a:pt x="144" y="0"/>
                  </a:moveTo>
                  <a:lnTo>
                    <a:pt x="225" y="6"/>
                  </a:lnTo>
                  <a:lnTo>
                    <a:pt x="305" y="22"/>
                  </a:lnTo>
                  <a:lnTo>
                    <a:pt x="383" y="50"/>
                  </a:lnTo>
                  <a:lnTo>
                    <a:pt x="457" y="88"/>
                  </a:lnTo>
                  <a:lnTo>
                    <a:pt x="525" y="134"/>
                  </a:lnTo>
                  <a:lnTo>
                    <a:pt x="588" y="190"/>
                  </a:lnTo>
                  <a:lnTo>
                    <a:pt x="646" y="251"/>
                  </a:lnTo>
                  <a:lnTo>
                    <a:pt x="698" y="321"/>
                  </a:lnTo>
                  <a:lnTo>
                    <a:pt x="744" y="397"/>
                  </a:lnTo>
                  <a:lnTo>
                    <a:pt x="784" y="481"/>
                  </a:lnTo>
                  <a:lnTo>
                    <a:pt x="814" y="568"/>
                  </a:lnTo>
                  <a:lnTo>
                    <a:pt x="838" y="660"/>
                  </a:lnTo>
                  <a:lnTo>
                    <a:pt x="852" y="756"/>
                  </a:lnTo>
                  <a:lnTo>
                    <a:pt x="856" y="855"/>
                  </a:lnTo>
                  <a:lnTo>
                    <a:pt x="852" y="955"/>
                  </a:lnTo>
                  <a:lnTo>
                    <a:pt x="838" y="1051"/>
                  </a:lnTo>
                  <a:lnTo>
                    <a:pt x="814" y="1144"/>
                  </a:lnTo>
                  <a:lnTo>
                    <a:pt x="784" y="1232"/>
                  </a:lnTo>
                  <a:lnTo>
                    <a:pt x="744" y="1314"/>
                  </a:lnTo>
                  <a:lnTo>
                    <a:pt x="698" y="1390"/>
                  </a:lnTo>
                  <a:lnTo>
                    <a:pt x="646" y="1459"/>
                  </a:lnTo>
                  <a:lnTo>
                    <a:pt x="588" y="1523"/>
                  </a:lnTo>
                  <a:lnTo>
                    <a:pt x="525" y="1577"/>
                  </a:lnTo>
                  <a:lnTo>
                    <a:pt x="457" y="1623"/>
                  </a:lnTo>
                  <a:lnTo>
                    <a:pt x="383" y="1661"/>
                  </a:lnTo>
                  <a:lnTo>
                    <a:pt x="305" y="1689"/>
                  </a:lnTo>
                  <a:lnTo>
                    <a:pt x="225" y="1705"/>
                  </a:lnTo>
                  <a:lnTo>
                    <a:pt x="144" y="1711"/>
                  </a:lnTo>
                  <a:lnTo>
                    <a:pt x="106" y="1707"/>
                  </a:lnTo>
                  <a:lnTo>
                    <a:pt x="72" y="1691"/>
                  </a:lnTo>
                  <a:lnTo>
                    <a:pt x="42" y="1669"/>
                  </a:lnTo>
                  <a:lnTo>
                    <a:pt x="20" y="1641"/>
                  </a:lnTo>
                  <a:lnTo>
                    <a:pt x="6" y="1607"/>
                  </a:lnTo>
                  <a:lnTo>
                    <a:pt x="0" y="1569"/>
                  </a:lnTo>
                  <a:lnTo>
                    <a:pt x="6" y="1531"/>
                  </a:lnTo>
                  <a:lnTo>
                    <a:pt x="20" y="1497"/>
                  </a:lnTo>
                  <a:lnTo>
                    <a:pt x="42" y="1467"/>
                  </a:lnTo>
                  <a:lnTo>
                    <a:pt x="72" y="1445"/>
                  </a:lnTo>
                  <a:lnTo>
                    <a:pt x="106" y="1432"/>
                  </a:lnTo>
                  <a:lnTo>
                    <a:pt x="144" y="1426"/>
                  </a:lnTo>
                  <a:lnTo>
                    <a:pt x="206" y="1420"/>
                  </a:lnTo>
                  <a:lnTo>
                    <a:pt x="265" y="1402"/>
                  </a:lnTo>
                  <a:lnTo>
                    <a:pt x="323" y="1372"/>
                  </a:lnTo>
                  <a:lnTo>
                    <a:pt x="375" y="1334"/>
                  </a:lnTo>
                  <a:lnTo>
                    <a:pt x="423" y="1286"/>
                  </a:lnTo>
                  <a:lnTo>
                    <a:pt x="465" y="1230"/>
                  </a:lnTo>
                  <a:lnTo>
                    <a:pt x="501" y="1166"/>
                  </a:lnTo>
                  <a:lnTo>
                    <a:pt x="531" y="1097"/>
                  </a:lnTo>
                  <a:lnTo>
                    <a:pt x="553" y="1021"/>
                  </a:lnTo>
                  <a:lnTo>
                    <a:pt x="566" y="939"/>
                  </a:lnTo>
                  <a:lnTo>
                    <a:pt x="570" y="855"/>
                  </a:lnTo>
                  <a:lnTo>
                    <a:pt x="566" y="772"/>
                  </a:lnTo>
                  <a:lnTo>
                    <a:pt x="553" y="692"/>
                  </a:lnTo>
                  <a:lnTo>
                    <a:pt x="531" y="616"/>
                  </a:lnTo>
                  <a:lnTo>
                    <a:pt x="501" y="544"/>
                  </a:lnTo>
                  <a:lnTo>
                    <a:pt x="465" y="483"/>
                  </a:lnTo>
                  <a:lnTo>
                    <a:pt x="423" y="425"/>
                  </a:lnTo>
                  <a:lnTo>
                    <a:pt x="375" y="377"/>
                  </a:lnTo>
                  <a:lnTo>
                    <a:pt x="323" y="339"/>
                  </a:lnTo>
                  <a:lnTo>
                    <a:pt x="265" y="309"/>
                  </a:lnTo>
                  <a:lnTo>
                    <a:pt x="206" y="291"/>
                  </a:lnTo>
                  <a:lnTo>
                    <a:pt x="144" y="285"/>
                  </a:lnTo>
                  <a:lnTo>
                    <a:pt x="106" y="281"/>
                  </a:lnTo>
                  <a:lnTo>
                    <a:pt x="72" y="265"/>
                  </a:lnTo>
                  <a:lnTo>
                    <a:pt x="42" y="243"/>
                  </a:lnTo>
                  <a:lnTo>
                    <a:pt x="20" y="216"/>
                  </a:lnTo>
                  <a:lnTo>
                    <a:pt x="6" y="182"/>
                  </a:lnTo>
                  <a:lnTo>
                    <a:pt x="0" y="144"/>
                  </a:lnTo>
                  <a:lnTo>
                    <a:pt x="6" y="106"/>
                  </a:lnTo>
                  <a:lnTo>
                    <a:pt x="20" y="72"/>
                  </a:lnTo>
                  <a:lnTo>
                    <a:pt x="42" y="42"/>
                  </a:lnTo>
                  <a:lnTo>
                    <a:pt x="72" y="20"/>
                  </a:lnTo>
                  <a:lnTo>
                    <a:pt x="106" y="6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33"/>
            <p:cNvSpPr>
              <a:spLocks noEditPoints="1"/>
            </p:cNvSpPr>
            <p:nvPr/>
          </p:nvSpPr>
          <p:spPr bwMode="auto">
            <a:xfrm>
              <a:off x="9117013" y="4473576"/>
              <a:ext cx="3802063" cy="3981450"/>
            </a:xfrm>
            <a:custGeom>
              <a:avLst/>
              <a:gdLst>
                <a:gd name="T0" fmla="*/ 2766 w 4790"/>
                <a:gd name="T1" fmla="*/ 1640 h 5015"/>
                <a:gd name="T2" fmla="*/ 1141 w 4790"/>
                <a:gd name="T3" fmla="*/ 1652 h 5015"/>
                <a:gd name="T4" fmla="*/ 854 w 4790"/>
                <a:gd name="T5" fmla="*/ 1702 h 5015"/>
                <a:gd name="T6" fmla="*/ 606 w 4790"/>
                <a:gd name="T7" fmla="*/ 1842 h 5015"/>
                <a:gd name="T8" fmla="*/ 419 w 4790"/>
                <a:gd name="T9" fmla="*/ 2049 h 5015"/>
                <a:gd name="T10" fmla="*/ 309 w 4790"/>
                <a:gd name="T11" fmla="*/ 2312 h 5015"/>
                <a:gd name="T12" fmla="*/ 291 w 4790"/>
                <a:gd name="T13" fmla="*/ 2607 h 5015"/>
                <a:gd name="T14" fmla="*/ 373 w 4790"/>
                <a:gd name="T15" fmla="*/ 2884 h 5015"/>
                <a:gd name="T16" fmla="*/ 536 w 4790"/>
                <a:gd name="T17" fmla="*/ 3111 h 5015"/>
                <a:gd name="T18" fmla="*/ 766 w 4790"/>
                <a:gd name="T19" fmla="*/ 3275 h 5015"/>
                <a:gd name="T20" fmla="*/ 1041 w 4790"/>
                <a:gd name="T21" fmla="*/ 3357 h 5015"/>
                <a:gd name="T22" fmla="*/ 2738 w 4790"/>
                <a:gd name="T23" fmla="*/ 3367 h 5015"/>
                <a:gd name="T24" fmla="*/ 4284 w 4790"/>
                <a:gd name="T25" fmla="*/ 4441 h 5015"/>
                <a:gd name="T26" fmla="*/ 4140 w 4790"/>
                <a:gd name="T27" fmla="*/ 3935 h 5015"/>
                <a:gd name="T28" fmla="*/ 4042 w 4790"/>
                <a:gd name="T29" fmla="*/ 3355 h 5015"/>
                <a:gd name="T30" fmla="*/ 3997 w 4790"/>
                <a:gd name="T31" fmla="*/ 2725 h 5015"/>
                <a:gd name="T32" fmla="*/ 4005 w 4790"/>
                <a:gd name="T33" fmla="*/ 2077 h 5015"/>
                <a:gd name="T34" fmla="*/ 4070 w 4790"/>
                <a:gd name="T35" fmla="*/ 1461 h 5015"/>
                <a:gd name="T36" fmla="*/ 4184 w 4790"/>
                <a:gd name="T37" fmla="*/ 903 h 5015"/>
                <a:gd name="T38" fmla="*/ 4659 w 4790"/>
                <a:gd name="T39" fmla="*/ 0 h 5015"/>
                <a:gd name="T40" fmla="*/ 4748 w 4790"/>
                <a:gd name="T41" fmla="*/ 40 h 5015"/>
                <a:gd name="T42" fmla="*/ 4790 w 4790"/>
                <a:gd name="T43" fmla="*/ 127 h 5015"/>
                <a:gd name="T44" fmla="*/ 4766 w 4790"/>
                <a:gd name="T45" fmla="*/ 221 h 5015"/>
                <a:gd name="T46" fmla="*/ 4601 w 4790"/>
                <a:gd name="T47" fmla="*/ 542 h 5015"/>
                <a:gd name="T48" fmla="*/ 4465 w 4790"/>
                <a:gd name="T49" fmla="*/ 949 h 5015"/>
                <a:gd name="T50" fmla="*/ 4363 w 4790"/>
                <a:gd name="T51" fmla="*/ 1423 h 5015"/>
                <a:gd name="T52" fmla="*/ 4300 w 4790"/>
                <a:gd name="T53" fmla="*/ 1947 h 5015"/>
                <a:gd name="T54" fmla="*/ 4278 w 4790"/>
                <a:gd name="T55" fmla="*/ 2507 h 5015"/>
                <a:gd name="T56" fmla="*/ 4300 w 4790"/>
                <a:gd name="T57" fmla="*/ 3068 h 5015"/>
                <a:gd name="T58" fmla="*/ 4363 w 4790"/>
                <a:gd name="T59" fmla="*/ 3594 h 5015"/>
                <a:gd name="T60" fmla="*/ 4465 w 4790"/>
                <a:gd name="T61" fmla="*/ 4066 h 5015"/>
                <a:gd name="T62" fmla="*/ 4601 w 4790"/>
                <a:gd name="T63" fmla="*/ 4473 h 5015"/>
                <a:gd name="T64" fmla="*/ 4766 w 4790"/>
                <a:gd name="T65" fmla="*/ 4794 h 5015"/>
                <a:gd name="T66" fmla="*/ 4790 w 4790"/>
                <a:gd name="T67" fmla="*/ 4889 h 5015"/>
                <a:gd name="T68" fmla="*/ 4748 w 4790"/>
                <a:gd name="T69" fmla="*/ 4975 h 5015"/>
                <a:gd name="T70" fmla="*/ 4649 w 4790"/>
                <a:gd name="T71" fmla="*/ 5015 h 5015"/>
                <a:gd name="T72" fmla="*/ 4567 w 4790"/>
                <a:gd name="T73" fmla="*/ 4989 h 5015"/>
                <a:gd name="T74" fmla="*/ 1025 w 4790"/>
                <a:gd name="T75" fmla="*/ 3642 h 5015"/>
                <a:gd name="T76" fmla="*/ 698 w 4790"/>
                <a:gd name="T77" fmla="*/ 3558 h 5015"/>
                <a:gd name="T78" fmla="*/ 417 w 4790"/>
                <a:gd name="T79" fmla="*/ 3387 h 5015"/>
                <a:gd name="T80" fmla="*/ 195 w 4790"/>
                <a:gd name="T81" fmla="*/ 3145 h 5015"/>
                <a:gd name="T82" fmla="*/ 52 w 4790"/>
                <a:gd name="T83" fmla="*/ 2846 h 5015"/>
                <a:gd name="T84" fmla="*/ 0 w 4790"/>
                <a:gd name="T85" fmla="*/ 2507 h 5015"/>
                <a:gd name="T86" fmla="*/ 52 w 4790"/>
                <a:gd name="T87" fmla="*/ 2169 h 5015"/>
                <a:gd name="T88" fmla="*/ 195 w 4790"/>
                <a:gd name="T89" fmla="*/ 1872 h 5015"/>
                <a:gd name="T90" fmla="*/ 417 w 4790"/>
                <a:gd name="T91" fmla="*/ 1628 h 5015"/>
                <a:gd name="T92" fmla="*/ 698 w 4790"/>
                <a:gd name="T93" fmla="*/ 1457 h 5015"/>
                <a:gd name="T94" fmla="*/ 1025 w 4790"/>
                <a:gd name="T95" fmla="*/ 1373 h 5015"/>
                <a:gd name="T96" fmla="*/ 4567 w 4790"/>
                <a:gd name="T97" fmla="*/ 26 h 5015"/>
                <a:gd name="T98" fmla="*/ 4659 w 4790"/>
                <a:gd name="T99" fmla="*/ 0 h 5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90" h="5015">
                  <a:moveTo>
                    <a:pt x="4284" y="574"/>
                  </a:moveTo>
                  <a:lnTo>
                    <a:pt x="2792" y="1626"/>
                  </a:lnTo>
                  <a:lnTo>
                    <a:pt x="2766" y="1640"/>
                  </a:lnTo>
                  <a:lnTo>
                    <a:pt x="2738" y="1650"/>
                  </a:lnTo>
                  <a:lnTo>
                    <a:pt x="2710" y="1652"/>
                  </a:lnTo>
                  <a:lnTo>
                    <a:pt x="1141" y="1652"/>
                  </a:lnTo>
                  <a:lnTo>
                    <a:pt x="1041" y="1658"/>
                  </a:lnTo>
                  <a:lnTo>
                    <a:pt x="945" y="1674"/>
                  </a:lnTo>
                  <a:lnTo>
                    <a:pt x="854" y="1702"/>
                  </a:lnTo>
                  <a:lnTo>
                    <a:pt x="766" y="1740"/>
                  </a:lnTo>
                  <a:lnTo>
                    <a:pt x="682" y="1786"/>
                  </a:lnTo>
                  <a:lnTo>
                    <a:pt x="606" y="1842"/>
                  </a:lnTo>
                  <a:lnTo>
                    <a:pt x="536" y="1903"/>
                  </a:lnTo>
                  <a:lnTo>
                    <a:pt x="475" y="1973"/>
                  </a:lnTo>
                  <a:lnTo>
                    <a:pt x="419" y="2049"/>
                  </a:lnTo>
                  <a:lnTo>
                    <a:pt x="373" y="2133"/>
                  </a:lnTo>
                  <a:lnTo>
                    <a:pt x="335" y="2220"/>
                  </a:lnTo>
                  <a:lnTo>
                    <a:pt x="309" y="2312"/>
                  </a:lnTo>
                  <a:lnTo>
                    <a:pt x="291" y="2408"/>
                  </a:lnTo>
                  <a:lnTo>
                    <a:pt x="285" y="2507"/>
                  </a:lnTo>
                  <a:lnTo>
                    <a:pt x="291" y="2607"/>
                  </a:lnTo>
                  <a:lnTo>
                    <a:pt x="309" y="2703"/>
                  </a:lnTo>
                  <a:lnTo>
                    <a:pt x="335" y="2796"/>
                  </a:lnTo>
                  <a:lnTo>
                    <a:pt x="373" y="2884"/>
                  </a:lnTo>
                  <a:lnTo>
                    <a:pt x="419" y="2966"/>
                  </a:lnTo>
                  <a:lnTo>
                    <a:pt x="475" y="3042"/>
                  </a:lnTo>
                  <a:lnTo>
                    <a:pt x="536" y="3111"/>
                  </a:lnTo>
                  <a:lnTo>
                    <a:pt x="606" y="3175"/>
                  </a:lnTo>
                  <a:lnTo>
                    <a:pt x="682" y="3229"/>
                  </a:lnTo>
                  <a:lnTo>
                    <a:pt x="766" y="3275"/>
                  </a:lnTo>
                  <a:lnTo>
                    <a:pt x="854" y="3313"/>
                  </a:lnTo>
                  <a:lnTo>
                    <a:pt x="945" y="3341"/>
                  </a:lnTo>
                  <a:lnTo>
                    <a:pt x="1041" y="3357"/>
                  </a:lnTo>
                  <a:lnTo>
                    <a:pt x="1141" y="3363"/>
                  </a:lnTo>
                  <a:lnTo>
                    <a:pt x="2710" y="3363"/>
                  </a:lnTo>
                  <a:lnTo>
                    <a:pt x="2738" y="3367"/>
                  </a:lnTo>
                  <a:lnTo>
                    <a:pt x="2766" y="3375"/>
                  </a:lnTo>
                  <a:lnTo>
                    <a:pt x="2792" y="3389"/>
                  </a:lnTo>
                  <a:lnTo>
                    <a:pt x="4284" y="4441"/>
                  </a:lnTo>
                  <a:lnTo>
                    <a:pt x="4232" y="4282"/>
                  </a:lnTo>
                  <a:lnTo>
                    <a:pt x="4184" y="4112"/>
                  </a:lnTo>
                  <a:lnTo>
                    <a:pt x="4140" y="3935"/>
                  </a:lnTo>
                  <a:lnTo>
                    <a:pt x="4102" y="3747"/>
                  </a:lnTo>
                  <a:lnTo>
                    <a:pt x="4070" y="3554"/>
                  </a:lnTo>
                  <a:lnTo>
                    <a:pt x="4042" y="3355"/>
                  </a:lnTo>
                  <a:lnTo>
                    <a:pt x="4020" y="3149"/>
                  </a:lnTo>
                  <a:lnTo>
                    <a:pt x="4005" y="2938"/>
                  </a:lnTo>
                  <a:lnTo>
                    <a:pt x="3997" y="2725"/>
                  </a:lnTo>
                  <a:lnTo>
                    <a:pt x="3993" y="2507"/>
                  </a:lnTo>
                  <a:lnTo>
                    <a:pt x="3997" y="2290"/>
                  </a:lnTo>
                  <a:lnTo>
                    <a:pt x="4005" y="2077"/>
                  </a:lnTo>
                  <a:lnTo>
                    <a:pt x="4020" y="1868"/>
                  </a:lnTo>
                  <a:lnTo>
                    <a:pt x="4042" y="1660"/>
                  </a:lnTo>
                  <a:lnTo>
                    <a:pt x="4070" y="1461"/>
                  </a:lnTo>
                  <a:lnTo>
                    <a:pt x="4102" y="1268"/>
                  </a:lnTo>
                  <a:lnTo>
                    <a:pt x="4140" y="1082"/>
                  </a:lnTo>
                  <a:lnTo>
                    <a:pt x="4184" y="903"/>
                  </a:lnTo>
                  <a:lnTo>
                    <a:pt x="4232" y="733"/>
                  </a:lnTo>
                  <a:lnTo>
                    <a:pt x="4284" y="574"/>
                  </a:lnTo>
                  <a:close/>
                  <a:moveTo>
                    <a:pt x="4659" y="0"/>
                  </a:moveTo>
                  <a:lnTo>
                    <a:pt x="4691" y="6"/>
                  </a:lnTo>
                  <a:lnTo>
                    <a:pt x="4720" y="20"/>
                  </a:lnTo>
                  <a:lnTo>
                    <a:pt x="4748" y="40"/>
                  </a:lnTo>
                  <a:lnTo>
                    <a:pt x="4768" y="66"/>
                  </a:lnTo>
                  <a:lnTo>
                    <a:pt x="4782" y="96"/>
                  </a:lnTo>
                  <a:lnTo>
                    <a:pt x="4790" y="127"/>
                  </a:lnTo>
                  <a:lnTo>
                    <a:pt x="4790" y="159"/>
                  </a:lnTo>
                  <a:lnTo>
                    <a:pt x="4782" y="191"/>
                  </a:lnTo>
                  <a:lnTo>
                    <a:pt x="4766" y="221"/>
                  </a:lnTo>
                  <a:lnTo>
                    <a:pt x="4709" y="317"/>
                  </a:lnTo>
                  <a:lnTo>
                    <a:pt x="4653" y="424"/>
                  </a:lnTo>
                  <a:lnTo>
                    <a:pt x="4601" y="542"/>
                  </a:lnTo>
                  <a:lnTo>
                    <a:pt x="4551" y="670"/>
                  </a:lnTo>
                  <a:lnTo>
                    <a:pt x="4507" y="805"/>
                  </a:lnTo>
                  <a:lnTo>
                    <a:pt x="4465" y="949"/>
                  </a:lnTo>
                  <a:lnTo>
                    <a:pt x="4427" y="1100"/>
                  </a:lnTo>
                  <a:lnTo>
                    <a:pt x="4393" y="1258"/>
                  </a:lnTo>
                  <a:lnTo>
                    <a:pt x="4363" y="1423"/>
                  </a:lnTo>
                  <a:lnTo>
                    <a:pt x="4338" y="1593"/>
                  </a:lnTo>
                  <a:lnTo>
                    <a:pt x="4316" y="1768"/>
                  </a:lnTo>
                  <a:lnTo>
                    <a:pt x="4300" y="1947"/>
                  </a:lnTo>
                  <a:lnTo>
                    <a:pt x="4288" y="2131"/>
                  </a:lnTo>
                  <a:lnTo>
                    <a:pt x="4280" y="2318"/>
                  </a:lnTo>
                  <a:lnTo>
                    <a:pt x="4278" y="2507"/>
                  </a:lnTo>
                  <a:lnTo>
                    <a:pt x="4280" y="2697"/>
                  </a:lnTo>
                  <a:lnTo>
                    <a:pt x="4288" y="2884"/>
                  </a:lnTo>
                  <a:lnTo>
                    <a:pt x="4300" y="3068"/>
                  </a:lnTo>
                  <a:lnTo>
                    <a:pt x="4316" y="3247"/>
                  </a:lnTo>
                  <a:lnTo>
                    <a:pt x="4338" y="3422"/>
                  </a:lnTo>
                  <a:lnTo>
                    <a:pt x="4363" y="3594"/>
                  </a:lnTo>
                  <a:lnTo>
                    <a:pt x="4393" y="3757"/>
                  </a:lnTo>
                  <a:lnTo>
                    <a:pt x="4427" y="3917"/>
                  </a:lnTo>
                  <a:lnTo>
                    <a:pt x="4465" y="4066"/>
                  </a:lnTo>
                  <a:lnTo>
                    <a:pt x="4507" y="4210"/>
                  </a:lnTo>
                  <a:lnTo>
                    <a:pt x="4551" y="4345"/>
                  </a:lnTo>
                  <a:lnTo>
                    <a:pt x="4601" y="4473"/>
                  </a:lnTo>
                  <a:lnTo>
                    <a:pt x="4653" y="4590"/>
                  </a:lnTo>
                  <a:lnTo>
                    <a:pt x="4709" y="4698"/>
                  </a:lnTo>
                  <a:lnTo>
                    <a:pt x="4766" y="4794"/>
                  </a:lnTo>
                  <a:lnTo>
                    <a:pt x="4782" y="4824"/>
                  </a:lnTo>
                  <a:lnTo>
                    <a:pt x="4790" y="4856"/>
                  </a:lnTo>
                  <a:lnTo>
                    <a:pt x="4790" y="4889"/>
                  </a:lnTo>
                  <a:lnTo>
                    <a:pt x="4782" y="4919"/>
                  </a:lnTo>
                  <a:lnTo>
                    <a:pt x="4768" y="4949"/>
                  </a:lnTo>
                  <a:lnTo>
                    <a:pt x="4748" y="4975"/>
                  </a:lnTo>
                  <a:lnTo>
                    <a:pt x="4718" y="4997"/>
                  </a:lnTo>
                  <a:lnTo>
                    <a:pt x="4685" y="5011"/>
                  </a:lnTo>
                  <a:lnTo>
                    <a:pt x="4649" y="5015"/>
                  </a:lnTo>
                  <a:lnTo>
                    <a:pt x="4621" y="5013"/>
                  </a:lnTo>
                  <a:lnTo>
                    <a:pt x="4593" y="5005"/>
                  </a:lnTo>
                  <a:lnTo>
                    <a:pt x="4567" y="4989"/>
                  </a:lnTo>
                  <a:lnTo>
                    <a:pt x="2664" y="3648"/>
                  </a:lnTo>
                  <a:lnTo>
                    <a:pt x="1141" y="3648"/>
                  </a:lnTo>
                  <a:lnTo>
                    <a:pt x="1025" y="3642"/>
                  </a:lnTo>
                  <a:lnTo>
                    <a:pt x="911" y="3624"/>
                  </a:lnTo>
                  <a:lnTo>
                    <a:pt x="802" y="3596"/>
                  </a:lnTo>
                  <a:lnTo>
                    <a:pt x="698" y="3558"/>
                  </a:lnTo>
                  <a:lnTo>
                    <a:pt x="598" y="3510"/>
                  </a:lnTo>
                  <a:lnTo>
                    <a:pt x="505" y="3452"/>
                  </a:lnTo>
                  <a:lnTo>
                    <a:pt x="417" y="3387"/>
                  </a:lnTo>
                  <a:lnTo>
                    <a:pt x="335" y="3313"/>
                  </a:lnTo>
                  <a:lnTo>
                    <a:pt x="261" y="3233"/>
                  </a:lnTo>
                  <a:lnTo>
                    <a:pt x="195" y="3145"/>
                  </a:lnTo>
                  <a:lnTo>
                    <a:pt x="138" y="3052"/>
                  </a:lnTo>
                  <a:lnTo>
                    <a:pt x="90" y="2952"/>
                  </a:lnTo>
                  <a:lnTo>
                    <a:pt x="52" y="2846"/>
                  </a:lnTo>
                  <a:lnTo>
                    <a:pt x="24" y="2737"/>
                  </a:lnTo>
                  <a:lnTo>
                    <a:pt x="6" y="2625"/>
                  </a:lnTo>
                  <a:lnTo>
                    <a:pt x="0" y="2507"/>
                  </a:lnTo>
                  <a:lnTo>
                    <a:pt x="6" y="2392"/>
                  </a:lnTo>
                  <a:lnTo>
                    <a:pt x="24" y="2278"/>
                  </a:lnTo>
                  <a:lnTo>
                    <a:pt x="52" y="2169"/>
                  </a:lnTo>
                  <a:lnTo>
                    <a:pt x="90" y="2065"/>
                  </a:lnTo>
                  <a:lnTo>
                    <a:pt x="138" y="1965"/>
                  </a:lnTo>
                  <a:lnTo>
                    <a:pt x="195" y="1872"/>
                  </a:lnTo>
                  <a:lnTo>
                    <a:pt x="261" y="1782"/>
                  </a:lnTo>
                  <a:lnTo>
                    <a:pt x="335" y="1702"/>
                  </a:lnTo>
                  <a:lnTo>
                    <a:pt x="417" y="1628"/>
                  </a:lnTo>
                  <a:lnTo>
                    <a:pt x="505" y="1563"/>
                  </a:lnTo>
                  <a:lnTo>
                    <a:pt x="598" y="1505"/>
                  </a:lnTo>
                  <a:lnTo>
                    <a:pt x="698" y="1457"/>
                  </a:lnTo>
                  <a:lnTo>
                    <a:pt x="802" y="1419"/>
                  </a:lnTo>
                  <a:lnTo>
                    <a:pt x="911" y="1391"/>
                  </a:lnTo>
                  <a:lnTo>
                    <a:pt x="1025" y="1373"/>
                  </a:lnTo>
                  <a:lnTo>
                    <a:pt x="1141" y="1367"/>
                  </a:lnTo>
                  <a:lnTo>
                    <a:pt x="2664" y="1367"/>
                  </a:lnTo>
                  <a:lnTo>
                    <a:pt x="4567" y="26"/>
                  </a:lnTo>
                  <a:lnTo>
                    <a:pt x="4595" y="10"/>
                  </a:lnTo>
                  <a:lnTo>
                    <a:pt x="4627" y="2"/>
                  </a:lnTo>
                  <a:lnTo>
                    <a:pt x="4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9796463" y="5559426"/>
              <a:ext cx="1584325" cy="3846513"/>
            </a:xfrm>
            <a:custGeom>
              <a:avLst/>
              <a:gdLst>
                <a:gd name="T0" fmla="*/ 1926 w 1996"/>
                <a:gd name="T1" fmla="*/ 20 h 4846"/>
                <a:gd name="T2" fmla="*/ 1992 w 1996"/>
                <a:gd name="T3" fmla="*/ 106 h 4846"/>
                <a:gd name="T4" fmla="*/ 1976 w 1996"/>
                <a:gd name="T5" fmla="*/ 216 h 4846"/>
                <a:gd name="T6" fmla="*/ 1892 w 1996"/>
                <a:gd name="T7" fmla="*/ 281 h 4846"/>
                <a:gd name="T8" fmla="*/ 1691 w 1996"/>
                <a:gd name="T9" fmla="*/ 301 h 4846"/>
                <a:gd name="T10" fmla="*/ 1491 w 1996"/>
                <a:gd name="T11" fmla="*/ 381 h 4846"/>
                <a:gd name="T12" fmla="*/ 1340 w 1996"/>
                <a:gd name="T13" fmla="*/ 513 h 4846"/>
                <a:gd name="T14" fmla="*/ 1234 w 1996"/>
                <a:gd name="T15" fmla="*/ 682 h 4846"/>
                <a:gd name="T16" fmla="*/ 1170 w 1996"/>
                <a:gd name="T17" fmla="*/ 873 h 4846"/>
                <a:gd name="T18" fmla="*/ 1142 w 1996"/>
                <a:gd name="T19" fmla="*/ 1075 h 4846"/>
                <a:gd name="T20" fmla="*/ 1148 w 1996"/>
                <a:gd name="T21" fmla="*/ 1274 h 4846"/>
                <a:gd name="T22" fmla="*/ 1186 w 1996"/>
                <a:gd name="T23" fmla="*/ 1473 h 4846"/>
                <a:gd name="T24" fmla="*/ 1264 w 1996"/>
                <a:gd name="T25" fmla="*/ 1659 h 4846"/>
                <a:gd name="T26" fmla="*/ 1386 w 1996"/>
                <a:gd name="T27" fmla="*/ 1818 h 4846"/>
                <a:gd name="T28" fmla="*/ 1551 w 1996"/>
                <a:gd name="T29" fmla="*/ 1934 h 4846"/>
                <a:gd name="T30" fmla="*/ 1768 w 1996"/>
                <a:gd name="T31" fmla="*/ 1992 h 4846"/>
                <a:gd name="T32" fmla="*/ 1914 w 1996"/>
                <a:gd name="T33" fmla="*/ 2010 h 4846"/>
                <a:gd name="T34" fmla="*/ 1982 w 1996"/>
                <a:gd name="T35" fmla="*/ 2075 h 4846"/>
                <a:gd name="T36" fmla="*/ 1994 w 1996"/>
                <a:gd name="T37" fmla="*/ 2167 h 4846"/>
                <a:gd name="T38" fmla="*/ 1745 w 1996"/>
                <a:gd name="T39" fmla="*/ 3511 h 4846"/>
                <a:gd name="T40" fmla="*/ 1840 w 1996"/>
                <a:gd name="T41" fmla="*/ 3640 h 4846"/>
                <a:gd name="T42" fmla="*/ 1956 w 1996"/>
                <a:gd name="T43" fmla="*/ 3849 h 4846"/>
                <a:gd name="T44" fmla="*/ 1996 w 1996"/>
                <a:gd name="T45" fmla="*/ 4085 h 4846"/>
                <a:gd name="T46" fmla="*/ 1978 w 1996"/>
                <a:gd name="T47" fmla="*/ 4342 h 4846"/>
                <a:gd name="T48" fmla="*/ 1888 w 1996"/>
                <a:gd name="T49" fmla="*/ 4561 h 4846"/>
                <a:gd name="T50" fmla="*/ 1669 w 1996"/>
                <a:gd name="T51" fmla="*/ 4804 h 4846"/>
                <a:gd name="T52" fmla="*/ 1569 w 1996"/>
                <a:gd name="T53" fmla="*/ 4846 h 4846"/>
                <a:gd name="T54" fmla="*/ 1489 w 1996"/>
                <a:gd name="T55" fmla="*/ 4822 h 4846"/>
                <a:gd name="T56" fmla="*/ 753 w 1996"/>
                <a:gd name="T57" fmla="*/ 4306 h 4846"/>
                <a:gd name="T58" fmla="*/ 618 w 1996"/>
                <a:gd name="T59" fmla="*/ 4087 h 4846"/>
                <a:gd name="T60" fmla="*/ 570 w 1996"/>
                <a:gd name="T61" fmla="*/ 3829 h 4846"/>
                <a:gd name="T62" fmla="*/ 18 w 1996"/>
                <a:gd name="T63" fmla="*/ 2209 h 4846"/>
                <a:gd name="T64" fmla="*/ 6 w 1996"/>
                <a:gd name="T65" fmla="*/ 2101 h 4846"/>
                <a:gd name="T66" fmla="*/ 71 w 1996"/>
                <a:gd name="T67" fmla="*/ 2014 h 4846"/>
                <a:gd name="T68" fmla="*/ 179 w 1996"/>
                <a:gd name="T69" fmla="*/ 2000 h 4846"/>
                <a:gd name="T70" fmla="*/ 813 w 1996"/>
                <a:gd name="T71" fmla="*/ 2608 h 4846"/>
                <a:gd name="T72" fmla="*/ 855 w 1996"/>
                <a:gd name="T73" fmla="*/ 2709 h 4846"/>
                <a:gd name="T74" fmla="*/ 873 w 1996"/>
                <a:gd name="T75" fmla="*/ 3947 h 4846"/>
                <a:gd name="T76" fmla="*/ 957 w 1996"/>
                <a:gd name="T77" fmla="*/ 4105 h 4846"/>
                <a:gd name="T78" fmla="*/ 1551 w 1996"/>
                <a:gd name="T79" fmla="*/ 4521 h 4846"/>
                <a:gd name="T80" fmla="*/ 1665 w 1996"/>
                <a:gd name="T81" fmla="*/ 4376 h 4846"/>
                <a:gd name="T82" fmla="*/ 1711 w 1996"/>
                <a:gd name="T83" fmla="*/ 4182 h 4846"/>
                <a:gd name="T84" fmla="*/ 1691 w 1996"/>
                <a:gd name="T85" fmla="*/ 3951 h 4846"/>
                <a:gd name="T86" fmla="*/ 1585 w 1996"/>
                <a:gd name="T87" fmla="*/ 3782 h 4846"/>
                <a:gd name="T88" fmla="*/ 1481 w 1996"/>
                <a:gd name="T89" fmla="*/ 3622 h 4846"/>
                <a:gd name="T90" fmla="*/ 1453 w 1996"/>
                <a:gd name="T91" fmla="*/ 3437 h 4846"/>
                <a:gd name="T92" fmla="*/ 1585 w 1996"/>
                <a:gd name="T93" fmla="*/ 2247 h 4846"/>
                <a:gd name="T94" fmla="*/ 1322 w 1996"/>
                <a:gd name="T95" fmla="*/ 2131 h 4846"/>
                <a:gd name="T96" fmla="*/ 1110 w 1996"/>
                <a:gd name="T97" fmla="*/ 1942 h 4846"/>
                <a:gd name="T98" fmla="*/ 959 w 1996"/>
                <a:gd name="T99" fmla="*/ 1689 h 4846"/>
                <a:gd name="T100" fmla="*/ 873 w 1996"/>
                <a:gd name="T101" fmla="*/ 1376 h 4846"/>
                <a:gd name="T102" fmla="*/ 861 w 1996"/>
                <a:gd name="T103" fmla="*/ 1015 h 4846"/>
                <a:gd name="T104" fmla="*/ 927 w 1996"/>
                <a:gd name="T105" fmla="*/ 674 h 4846"/>
                <a:gd name="T106" fmla="*/ 1068 w 1996"/>
                <a:gd name="T107" fmla="*/ 393 h 4846"/>
                <a:gd name="T108" fmla="*/ 1276 w 1996"/>
                <a:gd name="T109" fmla="*/ 182 h 4846"/>
                <a:gd name="T110" fmla="*/ 1539 w 1996"/>
                <a:gd name="T111" fmla="*/ 48 h 4846"/>
                <a:gd name="T112" fmla="*/ 1854 w 1996"/>
                <a:gd name="T113" fmla="*/ 0 h 4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96" h="4846">
                  <a:moveTo>
                    <a:pt x="1854" y="0"/>
                  </a:moveTo>
                  <a:lnTo>
                    <a:pt x="1892" y="6"/>
                  </a:lnTo>
                  <a:lnTo>
                    <a:pt x="1926" y="20"/>
                  </a:lnTo>
                  <a:lnTo>
                    <a:pt x="1954" y="42"/>
                  </a:lnTo>
                  <a:lnTo>
                    <a:pt x="1976" y="72"/>
                  </a:lnTo>
                  <a:lnTo>
                    <a:pt x="1992" y="106"/>
                  </a:lnTo>
                  <a:lnTo>
                    <a:pt x="1996" y="144"/>
                  </a:lnTo>
                  <a:lnTo>
                    <a:pt x="1992" y="182"/>
                  </a:lnTo>
                  <a:lnTo>
                    <a:pt x="1976" y="216"/>
                  </a:lnTo>
                  <a:lnTo>
                    <a:pt x="1954" y="243"/>
                  </a:lnTo>
                  <a:lnTo>
                    <a:pt x="1926" y="265"/>
                  </a:lnTo>
                  <a:lnTo>
                    <a:pt x="1892" y="281"/>
                  </a:lnTo>
                  <a:lnTo>
                    <a:pt x="1854" y="285"/>
                  </a:lnTo>
                  <a:lnTo>
                    <a:pt x="1768" y="289"/>
                  </a:lnTo>
                  <a:lnTo>
                    <a:pt x="1691" y="301"/>
                  </a:lnTo>
                  <a:lnTo>
                    <a:pt x="1619" y="321"/>
                  </a:lnTo>
                  <a:lnTo>
                    <a:pt x="1551" y="347"/>
                  </a:lnTo>
                  <a:lnTo>
                    <a:pt x="1491" y="381"/>
                  </a:lnTo>
                  <a:lnTo>
                    <a:pt x="1435" y="419"/>
                  </a:lnTo>
                  <a:lnTo>
                    <a:pt x="1386" y="463"/>
                  </a:lnTo>
                  <a:lnTo>
                    <a:pt x="1340" y="513"/>
                  </a:lnTo>
                  <a:lnTo>
                    <a:pt x="1300" y="564"/>
                  </a:lnTo>
                  <a:lnTo>
                    <a:pt x="1264" y="622"/>
                  </a:lnTo>
                  <a:lnTo>
                    <a:pt x="1234" y="682"/>
                  </a:lnTo>
                  <a:lnTo>
                    <a:pt x="1208" y="744"/>
                  </a:lnTo>
                  <a:lnTo>
                    <a:pt x="1186" y="808"/>
                  </a:lnTo>
                  <a:lnTo>
                    <a:pt x="1170" y="873"/>
                  </a:lnTo>
                  <a:lnTo>
                    <a:pt x="1156" y="941"/>
                  </a:lnTo>
                  <a:lnTo>
                    <a:pt x="1148" y="1007"/>
                  </a:lnTo>
                  <a:lnTo>
                    <a:pt x="1142" y="1075"/>
                  </a:lnTo>
                  <a:lnTo>
                    <a:pt x="1140" y="1140"/>
                  </a:lnTo>
                  <a:lnTo>
                    <a:pt x="1142" y="1206"/>
                  </a:lnTo>
                  <a:lnTo>
                    <a:pt x="1148" y="1274"/>
                  </a:lnTo>
                  <a:lnTo>
                    <a:pt x="1156" y="1342"/>
                  </a:lnTo>
                  <a:lnTo>
                    <a:pt x="1170" y="1408"/>
                  </a:lnTo>
                  <a:lnTo>
                    <a:pt x="1186" y="1473"/>
                  </a:lnTo>
                  <a:lnTo>
                    <a:pt x="1208" y="1537"/>
                  </a:lnTo>
                  <a:lnTo>
                    <a:pt x="1234" y="1599"/>
                  </a:lnTo>
                  <a:lnTo>
                    <a:pt x="1264" y="1659"/>
                  </a:lnTo>
                  <a:lnTo>
                    <a:pt x="1300" y="1717"/>
                  </a:lnTo>
                  <a:lnTo>
                    <a:pt x="1340" y="1768"/>
                  </a:lnTo>
                  <a:lnTo>
                    <a:pt x="1386" y="1818"/>
                  </a:lnTo>
                  <a:lnTo>
                    <a:pt x="1435" y="1862"/>
                  </a:lnTo>
                  <a:lnTo>
                    <a:pt x="1491" y="1900"/>
                  </a:lnTo>
                  <a:lnTo>
                    <a:pt x="1551" y="1934"/>
                  </a:lnTo>
                  <a:lnTo>
                    <a:pt x="1619" y="1960"/>
                  </a:lnTo>
                  <a:lnTo>
                    <a:pt x="1691" y="1980"/>
                  </a:lnTo>
                  <a:lnTo>
                    <a:pt x="1768" y="1992"/>
                  </a:lnTo>
                  <a:lnTo>
                    <a:pt x="1854" y="1996"/>
                  </a:lnTo>
                  <a:lnTo>
                    <a:pt x="1884" y="2000"/>
                  </a:lnTo>
                  <a:lnTo>
                    <a:pt x="1914" y="2010"/>
                  </a:lnTo>
                  <a:lnTo>
                    <a:pt x="1942" y="2025"/>
                  </a:lnTo>
                  <a:lnTo>
                    <a:pt x="1964" y="2047"/>
                  </a:lnTo>
                  <a:lnTo>
                    <a:pt x="1982" y="2075"/>
                  </a:lnTo>
                  <a:lnTo>
                    <a:pt x="1992" y="2103"/>
                  </a:lnTo>
                  <a:lnTo>
                    <a:pt x="1996" y="2135"/>
                  </a:lnTo>
                  <a:lnTo>
                    <a:pt x="1994" y="2167"/>
                  </a:lnTo>
                  <a:lnTo>
                    <a:pt x="1741" y="3429"/>
                  </a:lnTo>
                  <a:lnTo>
                    <a:pt x="1739" y="3469"/>
                  </a:lnTo>
                  <a:lnTo>
                    <a:pt x="1745" y="3511"/>
                  </a:lnTo>
                  <a:lnTo>
                    <a:pt x="1761" y="3546"/>
                  </a:lnTo>
                  <a:lnTo>
                    <a:pt x="1786" y="3580"/>
                  </a:lnTo>
                  <a:lnTo>
                    <a:pt x="1840" y="3640"/>
                  </a:lnTo>
                  <a:lnTo>
                    <a:pt x="1888" y="3706"/>
                  </a:lnTo>
                  <a:lnTo>
                    <a:pt x="1926" y="3776"/>
                  </a:lnTo>
                  <a:lnTo>
                    <a:pt x="1956" y="3849"/>
                  </a:lnTo>
                  <a:lnTo>
                    <a:pt x="1978" y="3925"/>
                  </a:lnTo>
                  <a:lnTo>
                    <a:pt x="1992" y="4005"/>
                  </a:lnTo>
                  <a:lnTo>
                    <a:pt x="1996" y="4085"/>
                  </a:lnTo>
                  <a:lnTo>
                    <a:pt x="1996" y="4182"/>
                  </a:lnTo>
                  <a:lnTo>
                    <a:pt x="1992" y="4264"/>
                  </a:lnTo>
                  <a:lnTo>
                    <a:pt x="1978" y="4342"/>
                  </a:lnTo>
                  <a:lnTo>
                    <a:pt x="1956" y="4417"/>
                  </a:lnTo>
                  <a:lnTo>
                    <a:pt x="1926" y="4491"/>
                  </a:lnTo>
                  <a:lnTo>
                    <a:pt x="1888" y="4561"/>
                  </a:lnTo>
                  <a:lnTo>
                    <a:pt x="1842" y="4627"/>
                  </a:lnTo>
                  <a:lnTo>
                    <a:pt x="1788" y="4687"/>
                  </a:lnTo>
                  <a:lnTo>
                    <a:pt x="1669" y="4804"/>
                  </a:lnTo>
                  <a:lnTo>
                    <a:pt x="1639" y="4828"/>
                  </a:lnTo>
                  <a:lnTo>
                    <a:pt x="1605" y="4842"/>
                  </a:lnTo>
                  <a:lnTo>
                    <a:pt x="1569" y="4846"/>
                  </a:lnTo>
                  <a:lnTo>
                    <a:pt x="1541" y="4844"/>
                  </a:lnTo>
                  <a:lnTo>
                    <a:pt x="1515" y="4836"/>
                  </a:lnTo>
                  <a:lnTo>
                    <a:pt x="1489" y="4822"/>
                  </a:lnTo>
                  <a:lnTo>
                    <a:pt x="887" y="4421"/>
                  </a:lnTo>
                  <a:lnTo>
                    <a:pt x="817" y="4368"/>
                  </a:lnTo>
                  <a:lnTo>
                    <a:pt x="753" y="4306"/>
                  </a:lnTo>
                  <a:lnTo>
                    <a:pt x="700" y="4238"/>
                  </a:lnTo>
                  <a:lnTo>
                    <a:pt x="654" y="4164"/>
                  </a:lnTo>
                  <a:lnTo>
                    <a:pt x="618" y="4087"/>
                  </a:lnTo>
                  <a:lnTo>
                    <a:pt x="592" y="4003"/>
                  </a:lnTo>
                  <a:lnTo>
                    <a:pt x="576" y="3917"/>
                  </a:lnTo>
                  <a:lnTo>
                    <a:pt x="570" y="3829"/>
                  </a:lnTo>
                  <a:lnTo>
                    <a:pt x="570" y="2767"/>
                  </a:lnTo>
                  <a:lnTo>
                    <a:pt x="41" y="2239"/>
                  </a:lnTo>
                  <a:lnTo>
                    <a:pt x="18" y="2209"/>
                  </a:lnTo>
                  <a:lnTo>
                    <a:pt x="6" y="2175"/>
                  </a:lnTo>
                  <a:lnTo>
                    <a:pt x="0" y="2139"/>
                  </a:lnTo>
                  <a:lnTo>
                    <a:pt x="6" y="2101"/>
                  </a:lnTo>
                  <a:lnTo>
                    <a:pt x="18" y="2067"/>
                  </a:lnTo>
                  <a:lnTo>
                    <a:pt x="41" y="2037"/>
                  </a:lnTo>
                  <a:lnTo>
                    <a:pt x="71" y="2014"/>
                  </a:lnTo>
                  <a:lnTo>
                    <a:pt x="107" y="2000"/>
                  </a:lnTo>
                  <a:lnTo>
                    <a:pt x="143" y="1996"/>
                  </a:lnTo>
                  <a:lnTo>
                    <a:pt x="179" y="2000"/>
                  </a:lnTo>
                  <a:lnTo>
                    <a:pt x="213" y="2014"/>
                  </a:lnTo>
                  <a:lnTo>
                    <a:pt x="243" y="2037"/>
                  </a:lnTo>
                  <a:lnTo>
                    <a:pt x="813" y="2608"/>
                  </a:lnTo>
                  <a:lnTo>
                    <a:pt x="837" y="2637"/>
                  </a:lnTo>
                  <a:lnTo>
                    <a:pt x="851" y="2671"/>
                  </a:lnTo>
                  <a:lnTo>
                    <a:pt x="855" y="2709"/>
                  </a:lnTo>
                  <a:lnTo>
                    <a:pt x="855" y="3829"/>
                  </a:lnTo>
                  <a:lnTo>
                    <a:pt x="859" y="3889"/>
                  </a:lnTo>
                  <a:lnTo>
                    <a:pt x="873" y="3947"/>
                  </a:lnTo>
                  <a:lnTo>
                    <a:pt x="893" y="4003"/>
                  </a:lnTo>
                  <a:lnTo>
                    <a:pt x="921" y="4057"/>
                  </a:lnTo>
                  <a:lnTo>
                    <a:pt x="957" y="4105"/>
                  </a:lnTo>
                  <a:lnTo>
                    <a:pt x="999" y="4146"/>
                  </a:lnTo>
                  <a:lnTo>
                    <a:pt x="1047" y="4184"/>
                  </a:lnTo>
                  <a:lnTo>
                    <a:pt x="1551" y="4521"/>
                  </a:lnTo>
                  <a:lnTo>
                    <a:pt x="1585" y="4485"/>
                  </a:lnTo>
                  <a:lnTo>
                    <a:pt x="1629" y="4433"/>
                  </a:lnTo>
                  <a:lnTo>
                    <a:pt x="1665" y="4376"/>
                  </a:lnTo>
                  <a:lnTo>
                    <a:pt x="1691" y="4314"/>
                  </a:lnTo>
                  <a:lnTo>
                    <a:pt x="1707" y="4250"/>
                  </a:lnTo>
                  <a:lnTo>
                    <a:pt x="1711" y="4182"/>
                  </a:lnTo>
                  <a:lnTo>
                    <a:pt x="1711" y="4085"/>
                  </a:lnTo>
                  <a:lnTo>
                    <a:pt x="1707" y="4017"/>
                  </a:lnTo>
                  <a:lnTo>
                    <a:pt x="1691" y="3951"/>
                  </a:lnTo>
                  <a:lnTo>
                    <a:pt x="1665" y="3891"/>
                  </a:lnTo>
                  <a:lnTo>
                    <a:pt x="1629" y="3833"/>
                  </a:lnTo>
                  <a:lnTo>
                    <a:pt x="1585" y="3782"/>
                  </a:lnTo>
                  <a:lnTo>
                    <a:pt x="1543" y="3734"/>
                  </a:lnTo>
                  <a:lnTo>
                    <a:pt x="1509" y="3680"/>
                  </a:lnTo>
                  <a:lnTo>
                    <a:pt x="1481" y="3622"/>
                  </a:lnTo>
                  <a:lnTo>
                    <a:pt x="1463" y="3562"/>
                  </a:lnTo>
                  <a:lnTo>
                    <a:pt x="1453" y="3501"/>
                  </a:lnTo>
                  <a:lnTo>
                    <a:pt x="1453" y="3437"/>
                  </a:lnTo>
                  <a:lnTo>
                    <a:pt x="1461" y="3373"/>
                  </a:lnTo>
                  <a:lnTo>
                    <a:pt x="1683" y="2267"/>
                  </a:lnTo>
                  <a:lnTo>
                    <a:pt x="1585" y="2247"/>
                  </a:lnTo>
                  <a:lnTo>
                    <a:pt x="1491" y="2217"/>
                  </a:lnTo>
                  <a:lnTo>
                    <a:pt x="1404" y="2179"/>
                  </a:lnTo>
                  <a:lnTo>
                    <a:pt x="1322" y="2131"/>
                  </a:lnTo>
                  <a:lnTo>
                    <a:pt x="1246" y="2077"/>
                  </a:lnTo>
                  <a:lnTo>
                    <a:pt x="1174" y="2014"/>
                  </a:lnTo>
                  <a:lnTo>
                    <a:pt x="1110" y="1942"/>
                  </a:lnTo>
                  <a:lnTo>
                    <a:pt x="1053" y="1864"/>
                  </a:lnTo>
                  <a:lnTo>
                    <a:pt x="1003" y="1780"/>
                  </a:lnTo>
                  <a:lnTo>
                    <a:pt x="959" y="1689"/>
                  </a:lnTo>
                  <a:lnTo>
                    <a:pt x="923" y="1591"/>
                  </a:lnTo>
                  <a:lnTo>
                    <a:pt x="893" y="1485"/>
                  </a:lnTo>
                  <a:lnTo>
                    <a:pt x="873" y="1376"/>
                  </a:lnTo>
                  <a:lnTo>
                    <a:pt x="859" y="1262"/>
                  </a:lnTo>
                  <a:lnTo>
                    <a:pt x="855" y="1140"/>
                  </a:lnTo>
                  <a:lnTo>
                    <a:pt x="861" y="1015"/>
                  </a:lnTo>
                  <a:lnTo>
                    <a:pt x="873" y="895"/>
                  </a:lnTo>
                  <a:lnTo>
                    <a:pt x="897" y="782"/>
                  </a:lnTo>
                  <a:lnTo>
                    <a:pt x="927" y="674"/>
                  </a:lnTo>
                  <a:lnTo>
                    <a:pt x="967" y="574"/>
                  </a:lnTo>
                  <a:lnTo>
                    <a:pt x="1015" y="481"/>
                  </a:lnTo>
                  <a:lnTo>
                    <a:pt x="1068" y="393"/>
                  </a:lnTo>
                  <a:lnTo>
                    <a:pt x="1130" y="315"/>
                  </a:lnTo>
                  <a:lnTo>
                    <a:pt x="1200" y="243"/>
                  </a:lnTo>
                  <a:lnTo>
                    <a:pt x="1276" y="182"/>
                  </a:lnTo>
                  <a:lnTo>
                    <a:pt x="1358" y="128"/>
                  </a:lnTo>
                  <a:lnTo>
                    <a:pt x="1445" y="82"/>
                  </a:lnTo>
                  <a:lnTo>
                    <a:pt x="1539" y="48"/>
                  </a:lnTo>
                  <a:lnTo>
                    <a:pt x="1639" y="22"/>
                  </a:lnTo>
                  <a:lnTo>
                    <a:pt x="1745" y="6"/>
                  </a:lnTo>
                  <a:lnTo>
                    <a:pt x="18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40528" y="3246205"/>
            <a:ext cx="638788" cy="348608"/>
            <a:chOff x="8361363" y="4459288"/>
            <a:chExt cx="5207001" cy="2841625"/>
          </a:xfrm>
          <a:solidFill>
            <a:schemeClr val="bg1"/>
          </a:solidFill>
        </p:grpSpPr>
        <p:sp>
          <p:nvSpPr>
            <p:cNvPr id="64" name="Freeform 39"/>
            <p:cNvSpPr>
              <a:spLocks noEditPoints="1"/>
            </p:cNvSpPr>
            <p:nvPr/>
          </p:nvSpPr>
          <p:spPr bwMode="auto">
            <a:xfrm>
              <a:off x="8807451" y="4459288"/>
              <a:ext cx="4760913" cy="2841625"/>
            </a:xfrm>
            <a:custGeom>
              <a:avLst/>
              <a:gdLst>
                <a:gd name="T0" fmla="*/ 4813 w 5999"/>
                <a:gd name="T1" fmla="*/ 2873 h 3580"/>
                <a:gd name="T2" fmla="*/ 4732 w 5999"/>
                <a:gd name="T3" fmla="*/ 3042 h 3580"/>
                <a:gd name="T4" fmla="*/ 4813 w 5999"/>
                <a:gd name="T5" fmla="*/ 3213 h 3580"/>
                <a:gd name="T6" fmla="*/ 5000 w 5999"/>
                <a:gd name="T7" fmla="*/ 3254 h 3580"/>
                <a:gd name="T8" fmla="*/ 5145 w 5999"/>
                <a:gd name="T9" fmla="*/ 3139 h 3580"/>
                <a:gd name="T10" fmla="*/ 5147 w 5999"/>
                <a:gd name="T11" fmla="*/ 2947 h 3580"/>
                <a:gd name="T12" fmla="*/ 5000 w 5999"/>
                <a:gd name="T13" fmla="*/ 2830 h 3580"/>
                <a:gd name="T14" fmla="*/ 1870 w 5999"/>
                <a:gd name="T15" fmla="*/ 2847 h 3580"/>
                <a:gd name="T16" fmla="*/ 1753 w 5999"/>
                <a:gd name="T17" fmla="*/ 2992 h 3580"/>
                <a:gd name="T18" fmla="*/ 1795 w 5999"/>
                <a:gd name="T19" fmla="*/ 3179 h 3580"/>
                <a:gd name="T20" fmla="*/ 1966 w 5999"/>
                <a:gd name="T21" fmla="*/ 3260 h 3580"/>
                <a:gd name="T22" fmla="*/ 2137 w 5999"/>
                <a:gd name="T23" fmla="*/ 3179 h 3580"/>
                <a:gd name="T24" fmla="*/ 2179 w 5999"/>
                <a:gd name="T25" fmla="*/ 2992 h 3580"/>
                <a:gd name="T26" fmla="*/ 2061 w 5999"/>
                <a:gd name="T27" fmla="*/ 2847 h 3580"/>
                <a:gd name="T28" fmla="*/ 4326 w 5999"/>
                <a:gd name="T29" fmla="*/ 2839 h 3580"/>
                <a:gd name="T30" fmla="*/ 4564 w 5999"/>
                <a:gd name="T31" fmla="*/ 2665 h 3580"/>
                <a:gd name="T32" fmla="*/ 4805 w 5999"/>
                <a:gd name="T33" fmla="*/ 2522 h 3580"/>
                <a:gd name="T34" fmla="*/ 5096 w 5999"/>
                <a:gd name="T35" fmla="*/ 2524 h 3580"/>
                <a:gd name="T36" fmla="*/ 5336 w 5999"/>
                <a:gd name="T37" fmla="*/ 2665 h 3580"/>
                <a:gd name="T38" fmla="*/ 5677 w 5999"/>
                <a:gd name="T39" fmla="*/ 2839 h 3580"/>
                <a:gd name="T40" fmla="*/ 5643 w 5999"/>
                <a:gd name="T41" fmla="*/ 1366 h 3580"/>
                <a:gd name="T42" fmla="*/ 5498 w 5999"/>
                <a:gd name="T43" fmla="*/ 1064 h 3580"/>
                <a:gd name="T44" fmla="*/ 5249 w 5999"/>
                <a:gd name="T45" fmla="*/ 888 h 3580"/>
                <a:gd name="T46" fmla="*/ 4326 w 5999"/>
                <a:gd name="T47" fmla="*/ 846 h 3580"/>
                <a:gd name="T48" fmla="*/ 4246 w 5999"/>
                <a:gd name="T49" fmla="*/ 22 h 3580"/>
                <a:gd name="T50" fmla="*/ 4326 w 5999"/>
                <a:gd name="T51" fmla="*/ 161 h 3580"/>
                <a:gd name="T52" fmla="*/ 5205 w 5999"/>
                <a:gd name="T53" fmla="*/ 544 h 3580"/>
                <a:gd name="T54" fmla="*/ 5563 w 5999"/>
                <a:gd name="T55" fmla="*/ 695 h 3580"/>
                <a:gd name="T56" fmla="*/ 5822 w 5999"/>
                <a:gd name="T57" fmla="*/ 971 h 3580"/>
                <a:gd name="T58" fmla="*/ 5965 w 5999"/>
                <a:gd name="T59" fmla="*/ 1336 h 3580"/>
                <a:gd name="T60" fmla="*/ 5999 w 5999"/>
                <a:gd name="T61" fmla="*/ 3000 h 3580"/>
                <a:gd name="T62" fmla="*/ 5919 w 5999"/>
                <a:gd name="T63" fmla="*/ 3139 h 3580"/>
                <a:gd name="T64" fmla="*/ 5456 w 5999"/>
                <a:gd name="T65" fmla="*/ 3231 h 3580"/>
                <a:gd name="T66" fmla="*/ 5291 w 5999"/>
                <a:gd name="T67" fmla="*/ 3461 h 3580"/>
                <a:gd name="T68" fmla="*/ 5026 w 5999"/>
                <a:gd name="T69" fmla="*/ 3576 h 3580"/>
                <a:gd name="T70" fmla="*/ 4734 w 5999"/>
                <a:gd name="T71" fmla="*/ 3536 h 3580"/>
                <a:gd name="T72" fmla="*/ 4513 w 5999"/>
                <a:gd name="T73" fmla="*/ 3358 h 3580"/>
                <a:gd name="T74" fmla="*/ 2493 w 5999"/>
                <a:gd name="T75" fmla="*/ 3161 h 3580"/>
                <a:gd name="T76" fmla="*/ 2358 w 5999"/>
                <a:gd name="T77" fmla="*/ 3413 h 3580"/>
                <a:gd name="T78" fmla="*/ 2115 w 5999"/>
                <a:gd name="T79" fmla="*/ 3560 h 3580"/>
                <a:gd name="T80" fmla="*/ 1817 w 5999"/>
                <a:gd name="T81" fmla="*/ 3560 h 3580"/>
                <a:gd name="T82" fmla="*/ 1574 w 5999"/>
                <a:gd name="T83" fmla="*/ 3413 h 3580"/>
                <a:gd name="T84" fmla="*/ 1439 w 5999"/>
                <a:gd name="T85" fmla="*/ 3161 h 3580"/>
                <a:gd name="T86" fmla="*/ 836 w 5999"/>
                <a:gd name="T87" fmla="*/ 3113 h 3580"/>
                <a:gd name="T88" fmla="*/ 788 w 5999"/>
                <a:gd name="T89" fmla="*/ 2440 h 3580"/>
                <a:gd name="T90" fmla="*/ 48 w 5999"/>
                <a:gd name="T91" fmla="*/ 2393 h 3580"/>
                <a:gd name="T92" fmla="*/ 6 w 5999"/>
                <a:gd name="T93" fmla="*/ 2236 h 3580"/>
                <a:gd name="T94" fmla="*/ 117 w 5999"/>
                <a:gd name="T95" fmla="*/ 2125 h 3580"/>
                <a:gd name="T96" fmla="*/ 1031 w 5999"/>
                <a:gd name="T97" fmla="*/ 2140 h 3580"/>
                <a:gd name="T98" fmla="*/ 1110 w 5999"/>
                <a:gd name="T99" fmla="*/ 2279 h 3580"/>
                <a:gd name="T100" fmla="*/ 1465 w 5999"/>
                <a:gd name="T101" fmla="*/ 2845 h 3580"/>
                <a:gd name="T102" fmla="*/ 1632 w 5999"/>
                <a:gd name="T103" fmla="*/ 2619 h 3580"/>
                <a:gd name="T104" fmla="*/ 1890 w 5999"/>
                <a:gd name="T105" fmla="*/ 2508 h 3580"/>
                <a:gd name="T106" fmla="*/ 2179 w 5999"/>
                <a:gd name="T107" fmla="*/ 2548 h 3580"/>
                <a:gd name="T108" fmla="*/ 2398 w 5999"/>
                <a:gd name="T109" fmla="*/ 2718 h 3580"/>
                <a:gd name="T110" fmla="*/ 2487 w 5999"/>
                <a:gd name="T111" fmla="*/ 2839 h 3580"/>
                <a:gd name="T112" fmla="*/ 1110 w 5999"/>
                <a:gd name="T113" fmla="*/ 882 h 3580"/>
                <a:gd name="T114" fmla="*/ 1031 w 5999"/>
                <a:gd name="T115" fmla="*/ 1021 h 3580"/>
                <a:gd name="T116" fmla="*/ 117 w 5999"/>
                <a:gd name="T117" fmla="*/ 1036 h 3580"/>
                <a:gd name="T118" fmla="*/ 6 w 5999"/>
                <a:gd name="T119" fmla="*/ 923 h 3580"/>
                <a:gd name="T120" fmla="*/ 48 w 5999"/>
                <a:gd name="T121" fmla="*/ 768 h 3580"/>
                <a:gd name="T122" fmla="*/ 788 w 5999"/>
                <a:gd name="T123" fmla="*/ 721 h 3580"/>
                <a:gd name="T124" fmla="*/ 836 w 5999"/>
                <a:gd name="T125" fmla="*/ 48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99" h="3580">
                  <a:moveTo>
                    <a:pt x="4950" y="2824"/>
                  </a:moveTo>
                  <a:lnTo>
                    <a:pt x="4901" y="2830"/>
                  </a:lnTo>
                  <a:lnTo>
                    <a:pt x="4855" y="2847"/>
                  </a:lnTo>
                  <a:lnTo>
                    <a:pt x="4813" y="2873"/>
                  </a:lnTo>
                  <a:lnTo>
                    <a:pt x="4779" y="2907"/>
                  </a:lnTo>
                  <a:lnTo>
                    <a:pt x="4753" y="2947"/>
                  </a:lnTo>
                  <a:lnTo>
                    <a:pt x="4738" y="2992"/>
                  </a:lnTo>
                  <a:lnTo>
                    <a:pt x="4732" y="3042"/>
                  </a:lnTo>
                  <a:lnTo>
                    <a:pt x="4738" y="3094"/>
                  </a:lnTo>
                  <a:lnTo>
                    <a:pt x="4753" y="3139"/>
                  </a:lnTo>
                  <a:lnTo>
                    <a:pt x="4779" y="3179"/>
                  </a:lnTo>
                  <a:lnTo>
                    <a:pt x="4813" y="3213"/>
                  </a:lnTo>
                  <a:lnTo>
                    <a:pt x="4855" y="3239"/>
                  </a:lnTo>
                  <a:lnTo>
                    <a:pt x="4901" y="3254"/>
                  </a:lnTo>
                  <a:lnTo>
                    <a:pt x="4950" y="3260"/>
                  </a:lnTo>
                  <a:lnTo>
                    <a:pt x="5000" y="3254"/>
                  </a:lnTo>
                  <a:lnTo>
                    <a:pt x="5046" y="3239"/>
                  </a:lnTo>
                  <a:lnTo>
                    <a:pt x="5086" y="3213"/>
                  </a:lnTo>
                  <a:lnTo>
                    <a:pt x="5120" y="3179"/>
                  </a:lnTo>
                  <a:lnTo>
                    <a:pt x="5145" y="3139"/>
                  </a:lnTo>
                  <a:lnTo>
                    <a:pt x="5163" y="3094"/>
                  </a:lnTo>
                  <a:lnTo>
                    <a:pt x="5169" y="3042"/>
                  </a:lnTo>
                  <a:lnTo>
                    <a:pt x="5163" y="2992"/>
                  </a:lnTo>
                  <a:lnTo>
                    <a:pt x="5147" y="2947"/>
                  </a:lnTo>
                  <a:lnTo>
                    <a:pt x="5122" y="2907"/>
                  </a:lnTo>
                  <a:lnTo>
                    <a:pt x="5088" y="2873"/>
                  </a:lnTo>
                  <a:lnTo>
                    <a:pt x="5046" y="2847"/>
                  </a:lnTo>
                  <a:lnTo>
                    <a:pt x="5000" y="2830"/>
                  </a:lnTo>
                  <a:lnTo>
                    <a:pt x="4950" y="2824"/>
                  </a:lnTo>
                  <a:close/>
                  <a:moveTo>
                    <a:pt x="1966" y="2824"/>
                  </a:moveTo>
                  <a:lnTo>
                    <a:pt x="1916" y="2830"/>
                  </a:lnTo>
                  <a:lnTo>
                    <a:pt x="1870" y="2847"/>
                  </a:lnTo>
                  <a:lnTo>
                    <a:pt x="1829" y="2873"/>
                  </a:lnTo>
                  <a:lnTo>
                    <a:pt x="1795" y="2907"/>
                  </a:lnTo>
                  <a:lnTo>
                    <a:pt x="1769" y="2947"/>
                  </a:lnTo>
                  <a:lnTo>
                    <a:pt x="1753" y="2992"/>
                  </a:lnTo>
                  <a:lnTo>
                    <a:pt x="1747" y="3042"/>
                  </a:lnTo>
                  <a:lnTo>
                    <a:pt x="1753" y="3094"/>
                  </a:lnTo>
                  <a:lnTo>
                    <a:pt x="1769" y="3139"/>
                  </a:lnTo>
                  <a:lnTo>
                    <a:pt x="1795" y="3179"/>
                  </a:lnTo>
                  <a:lnTo>
                    <a:pt x="1829" y="3213"/>
                  </a:lnTo>
                  <a:lnTo>
                    <a:pt x="1870" y="3239"/>
                  </a:lnTo>
                  <a:lnTo>
                    <a:pt x="1916" y="3254"/>
                  </a:lnTo>
                  <a:lnTo>
                    <a:pt x="1966" y="3260"/>
                  </a:lnTo>
                  <a:lnTo>
                    <a:pt x="2016" y="3254"/>
                  </a:lnTo>
                  <a:lnTo>
                    <a:pt x="2061" y="3239"/>
                  </a:lnTo>
                  <a:lnTo>
                    <a:pt x="2103" y="3213"/>
                  </a:lnTo>
                  <a:lnTo>
                    <a:pt x="2137" y="3179"/>
                  </a:lnTo>
                  <a:lnTo>
                    <a:pt x="2163" y="3139"/>
                  </a:lnTo>
                  <a:lnTo>
                    <a:pt x="2179" y="3094"/>
                  </a:lnTo>
                  <a:lnTo>
                    <a:pt x="2185" y="3042"/>
                  </a:lnTo>
                  <a:lnTo>
                    <a:pt x="2179" y="2992"/>
                  </a:lnTo>
                  <a:lnTo>
                    <a:pt x="2163" y="2947"/>
                  </a:lnTo>
                  <a:lnTo>
                    <a:pt x="2137" y="2907"/>
                  </a:lnTo>
                  <a:lnTo>
                    <a:pt x="2103" y="2873"/>
                  </a:lnTo>
                  <a:lnTo>
                    <a:pt x="2061" y="2847"/>
                  </a:lnTo>
                  <a:lnTo>
                    <a:pt x="2016" y="2830"/>
                  </a:lnTo>
                  <a:lnTo>
                    <a:pt x="1966" y="2824"/>
                  </a:lnTo>
                  <a:close/>
                  <a:moveTo>
                    <a:pt x="4326" y="846"/>
                  </a:moveTo>
                  <a:lnTo>
                    <a:pt x="4326" y="2839"/>
                  </a:lnTo>
                  <a:lnTo>
                    <a:pt x="4449" y="2839"/>
                  </a:lnTo>
                  <a:lnTo>
                    <a:pt x="4481" y="2776"/>
                  </a:lnTo>
                  <a:lnTo>
                    <a:pt x="4519" y="2718"/>
                  </a:lnTo>
                  <a:lnTo>
                    <a:pt x="4564" y="2665"/>
                  </a:lnTo>
                  <a:lnTo>
                    <a:pt x="4618" y="2619"/>
                  </a:lnTo>
                  <a:lnTo>
                    <a:pt x="4676" y="2579"/>
                  </a:lnTo>
                  <a:lnTo>
                    <a:pt x="4738" y="2546"/>
                  </a:lnTo>
                  <a:lnTo>
                    <a:pt x="4805" y="2522"/>
                  </a:lnTo>
                  <a:lnTo>
                    <a:pt x="4877" y="2508"/>
                  </a:lnTo>
                  <a:lnTo>
                    <a:pt x="4950" y="2504"/>
                  </a:lnTo>
                  <a:lnTo>
                    <a:pt x="5024" y="2508"/>
                  </a:lnTo>
                  <a:lnTo>
                    <a:pt x="5096" y="2524"/>
                  </a:lnTo>
                  <a:lnTo>
                    <a:pt x="5163" y="2548"/>
                  </a:lnTo>
                  <a:lnTo>
                    <a:pt x="5225" y="2579"/>
                  </a:lnTo>
                  <a:lnTo>
                    <a:pt x="5283" y="2619"/>
                  </a:lnTo>
                  <a:lnTo>
                    <a:pt x="5336" y="2665"/>
                  </a:lnTo>
                  <a:lnTo>
                    <a:pt x="5382" y="2718"/>
                  </a:lnTo>
                  <a:lnTo>
                    <a:pt x="5420" y="2778"/>
                  </a:lnTo>
                  <a:lnTo>
                    <a:pt x="5452" y="2839"/>
                  </a:lnTo>
                  <a:lnTo>
                    <a:pt x="5677" y="2839"/>
                  </a:lnTo>
                  <a:lnTo>
                    <a:pt x="5677" y="1666"/>
                  </a:lnTo>
                  <a:lnTo>
                    <a:pt x="5673" y="1559"/>
                  </a:lnTo>
                  <a:lnTo>
                    <a:pt x="5661" y="1459"/>
                  </a:lnTo>
                  <a:lnTo>
                    <a:pt x="5643" y="1366"/>
                  </a:lnTo>
                  <a:lnTo>
                    <a:pt x="5617" y="1279"/>
                  </a:lnTo>
                  <a:lnTo>
                    <a:pt x="5583" y="1199"/>
                  </a:lnTo>
                  <a:lnTo>
                    <a:pt x="5543" y="1128"/>
                  </a:lnTo>
                  <a:lnTo>
                    <a:pt x="5498" y="1064"/>
                  </a:lnTo>
                  <a:lnTo>
                    <a:pt x="5444" y="1007"/>
                  </a:lnTo>
                  <a:lnTo>
                    <a:pt x="5386" y="959"/>
                  </a:lnTo>
                  <a:lnTo>
                    <a:pt x="5321" y="919"/>
                  </a:lnTo>
                  <a:lnTo>
                    <a:pt x="5249" y="888"/>
                  </a:lnTo>
                  <a:lnTo>
                    <a:pt x="5171" y="866"/>
                  </a:lnTo>
                  <a:lnTo>
                    <a:pt x="5090" y="852"/>
                  </a:lnTo>
                  <a:lnTo>
                    <a:pt x="5002" y="846"/>
                  </a:lnTo>
                  <a:lnTo>
                    <a:pt x="4326" y="846"/>
                  </a:lnTo>
                  <a:close/>
                  <a:moveTo>
                    <a:pt x="949" y="0"/>
                  </a:moveTo>
                  <a:lnTo>
                    <a:pt x="4165" y="0"/>
                  </a:lnTo>
                  <a:lnTo>
                    <a:pt x="4206" y="6"/>
                  </a:lnTo>
                  <a:lnTo>
                    <a:pt x="4246" y="22"/>
                  </a:lnTo>
                  <a:lnTo>
                    <a:pt x="4278" y="48"/>
                  </a:lnTo>
                  <a:lnTo>
                    <a:pt x="4304" y="79"/>
                  </a:lnTo>
                  <a:lnTo>
                    <a:pt x="4320" y="117"/>
                  </a:lnTo>
                  <a:lnTo>
                    <a:pt x="4326" y="161"/>
                  </a:lnTo>
                  <a:lnTo>
                    <a:pt x="4326" y="524"/>
                  </a:lnTo>
                  <a:lnTo>
                    <a:pt x="5000" y="524"/>
                  </a:lnTo>
                  <a:lnTo>
                    <a:pt x="5104" y="530"/>
                  </a:lnTo>
                  <a:lnTo>
                    <a:pt x="5205" y="544"/>
                  </a:lnTo>
                  <a:lnTo>
                    <a:pt x="5301" y="568"/>
                  </a:lnTo>
                  <a:lnTo>
                    <a:pt x="5394" y="602"/>
                  </a:lnTo>
                  <a:lnTo>
                    <a:pt x="5482" y="643"/>
                  </a:lnTo>
                  <a:lnTo>
                    <a:pt x="5563" y="695"/>
                  </a:lnTo>
                  <a:lnTo>
                    <a:pt x="5641" y="754"/>
                  </a:lnTo>
                  <a:lnTo>
                    <a:pt x="5711" y="822"/>
                  </a:lnTo>
                  <a:lnTo>
                    <a:pt x="5770" y="893"/>
                  </a:lnTo>
                  <a:lnTo>
                    <a:pt x="5822" y="971"/>
                  </a:lnTo>
                  <a:lnTo>
                    <a:pt x="5868" y="1054"/>
                  </a:lnTo>
                  <a:lnTo>
                    <a:pt x="5907" y="1144"/>
                  </a:lnTo>
                  <a:lnTo>
                    <a:pt x="5939" y="1237"/>
                  </a:lnTo>
                  <a:lnTo>
                    <a:pt x="5965" y="1336"/>
                  </a:lnTo>
                  <a:lnTo>
                    <a:pt x="5983" y="1442"/>
                  </a:lnTo>
                  <a:lnTo>
                    <a:pt x="5995" y="1551"/>
                  </a:lnTo>
                  <a:lnTo>
                    <a:pt x="5999" y="1664"/>
                  </a:lnTo>
                  <a:lnTo>
                    <a:pt x="5999" y="3000"/>
                  </a:lnTo>
                  <a:lnTo>
                    <a:pt x="5993" y="3042"/>
                  </a:lnTo>
                  <a:lnTo>
                    <a:pt x="5977" y="3082"/>
                  </a:lnTo>
                  <a:lnTo>
                    <a:pt x="5951" y="3113"/>
                  </a:lnTo>
                  <a:lnTo>
                    <a:pt x="5919" y="3139"/>
                  </a:lnTo>
                  <a:lnTo>
                    <a:pt x="5880" y="3155"/>
                  </a:lnTo>
                  <a:lnTo>
                    <a:pt x="5838" y="3161"/>
                  </a:lnTo>
                  <a:lnTo>
                    <a:pt x="5478" y="3161"/>
                  </a:lnTo>
                  <a:lnTo>
                    <a:pt x="5456" y="3231"/>
                  </a:lnTo>
                  <a:lnTo>
                    <a:pt x="5426" y="3296"/>
                  </a:lnTo>
                  <a:lnTo>
                    <a:pt x="5388" y="3358"/>
                  </a:lnTo>
                  <a:lnTo>
                    <a:pt x="5342" y="3413"/>
                  </a:lnTo>
                  <a:lnTo>
                    <a:pt x="5291" y="3461"/>
                  </a:lnTo>
                  <a:lnTo>
                    <a:pt x="5231" y="3503"/>
                  </a:lnTo>
                  <a:lnTo>
                    <a:pt x="5167" y="3536"/>
                  </a:lnTo>
                  <a:lnTo>
                    <a:pt x="5100" y="3560"/>
                  </a:lnTo>
                  <a:lnTo>
                    <a:pt x="5026" y="3576"/>
                  </a:lnTo>
                  <a:lnTo>
                    <a:pt x="4950" y="3580"/>
                  </a:lnTo>
                  <a:lnTo>
                    <a:pt x="4875" y="3576"/>
                  </a:lnTo>
                  <a:lnTo>
                    <a:pt x="4801" y="3560"/>
                  </a:lnTo>
                  <a:lnTo>
                    <a:pt x="4734" y="3536"/>
                  </a:lnTo>
                  <a:lnTo>
                    <a:pt x="4670" y="3503"/>
                  </a:lnTo>
                  <a:lnTo>
                    <a:pt x="4610" y="3461"/>
                  </a:lnTo>
                  <a:lnTo>
                    <a:pt x="4558" y="3411"/>
                  </a:lnTo>
                  <a:lnTo>
                    <a:pt x="4513" y="3358"/>
                  </a:lnTo>
                  <a:lnTo>
                    <a:pt x="4475" y="3296"/>
                  </a:lnTo>
                  <a:lnTo>
                    <a:pt x="4445" y="3231"/>
                  </a:lnTo>
                  <a:lnTo>
                    <a:pt x="4423" y="3161"/>
                  </a:lnTo>
                  <a:lnTo>
                    <a:pt x="2493" y="3161"/>
                  </a:lnTo>
                  <a:lnTo>
                    <a:pt x="2471" y="3231"/>
                  </a:lnTo>
                  <a:lnTo>
                    <a:pt x="2441" y="3296"/>
                  </a:lnTo>
                  <a:lnTo>
                    <a:pt x="2404" y="3358"/>
                  </a:lnTo>
                  <a:lnTo>
                    <a:pt x="2358" y="3413"/>
                  </a:lnTo>
                  <a:lnTo>
                    <a:pt x="2306" y="3461"/>
                  </a:lnTo>
                  <a:lnTo>
                    <a:pt x="2246" y="3503"/>
                  </a:lnTo>
                  <a:lnTo>
                    <a:pt x="2183" y="3536"/>
                  </a:lnTo>
                  <a:lnTo>
                    <a:pt x="2115" y="3560"/>
                  </a:lnTo>
                  <a:lnTo>
                    <a:pt x="2042" y="3576"/>
                  </a:lnTo>
                  <a:lnTo>
                    <a:pt x="1966" y="3580"/>
                  </a:lnTo>
                  <a:lnTo>
                    <a:pt x="1890" y="3576"/>
                  </a:lnTo>
                  <a:lnTo>
                    <a:pt x="1817" y="3560"/>
                  </a:lnTo>
                  <a:lnTo>
                    <a:pt x="1749" y="3536"/>
                  </a:lnTo>
                  <a:lnTo>
                    <a:pt x="1685" y="3503"/>
                  </a:lnTo>
                  <a:lnTo>
                    <a:pt x="1626" y="3461"/>
                  </a:lnTo>
                  <a:lnTo>
                    <a:pt x="1574" y="3413"/>
                  </a:lnTo>
                  <a:lnTo>
                    <a:pt x="1528" y="3358"/>
                  </a:lnTo>
                  <a:lnTo>
                    <a:pt x="1488" y="3296"/>
                  </a:lnTo>
                  <a:lnTo>
                    <a:pt x="1459" y="3231"/>
                  </a:lnTo>
                  <a:lnTo>
                    <a:pt x="1439" y="3161"/>
                  </a:lnTo>
                  <a:lnTo>
                    <a:pt x="949" y="3161"/>
                  </a:lnTo>
                  <a:lnTo>
                    <a:pt x="905" y="3155"/>
                  </a:lnTo>
                  <a:lnTo>
                    <a:pt x="868" y="3139"/>
                  </a:lnTo>
                  <a:lnTo>
                    <a:pt x="836" y="3113"/>
                  </a:lnTo>
                  <a:lnTo>
                    <a:pt x="810" y="3082"/>
                  </a:lnTo>
                  <a:lnTo>
                    <a:pt x="794" y="3042"/>
                  </a:lnTo>
                  <a:lnTo>
                    <a:pt x="788" y="3000"/>
                  </a:lnTo>
                  <a:lnTo>
                    <a:pt x="788" y="2440"/>
                  </a:lnTo>
                  <a:lnTo>
                    <a:pt x="161" y="2440"/>
                  </a:lnTo>
                  <a:lnTo>
                    <a:pt x="117" y="2434"/>
                  </a:lnTo>
                  <a:lnTo>
                    <a:pt x="80" y="2418"/>
                  </a:lnTo>
                  <a:lnTo>
                    <a:pt x="48" y="2393"/>
                  </a:lnTo>
                  <a:lnTo>
                    <a:pt x="22" y="2361"/>
                  </a:lnTo>
                  <a:lnTo>
                    <a:pt x="6" y="2321"/>
                  </a:lnTo>
                  <a:lnTo>
                    <a:pt x="0" y="2279"/>
                  </a:lnTo>
                  <a:lnTo>
                    <a:pt x="6" y="2236"/>
                  </a:lnTo>
                  <a:lnTo>
                    <a:pt x="22" y="2198"/>
                  </a:lnTo>
                  <a:lnTo>
                    <a:pt x="48" y="2166"/>
                  </a:lnTo>
                  <a:lnTo>
                    <a:pt x="80" y="2140"/>
                  </a:lnTo>
                  <a:lnTo>
                    <a:pt x="117" y="2125"/>
                  </a:lnTo>
                  <a:lnTo>
                    <a:pt x="161" y="2119"/>
                  </a:lnTo>
                  <a:lnTo>
                    <a:pt x="949" y="2119"/>
                  </a:lnTo>
                  <a:lnTo>
                    <a:pt x="993" y="2125"/>
                  </a:lnTo>
                  <a:lnTo>
                    <a:pt x="1031" y="2140"/>
                  </a:lnTo>
                  <a:lnTo>
                    <a:pt x="1065" y="2166"/>
                  </a:lnTo>
                  <a:lnTo>
                    <a:pt x="1088" y="2198"/>
                  </a:lnTo>
                  <a:lnTo>
                    <a:pt x="1104" y="2236"/>
                  </a:lnTo>
                  <a:lnTo>
                    <a:pt x="1110" y="2279"/>
                  </a:lnTo>
                  <a:lnTo>
                    <a:pt x="1110" y="2839"/>
                  </a:lnTo>
                  <a:lnTo>
                    <a:pt x="1429" y="2839"/>
                  </a:lnTo>
                  <a:lnTo>
                    <a:pt x="1447" y="2841"/>
                  </a:lnTo>
                  <a:lnTo>
                    <a:pt x="1465" y="2845"/>
                  </a:lnTo>
                  <a:lnTo>
                    <a:pt x="1494" y="2780"/>
                  </a:lnTo>
                  <a:lnTo>
                    <a:pt x="1532" y="2720"/>
                  </a:lnTo>
                  <a:lnTo>
                    <a:pt x="1578" y="2667"/>
                  </a:lnTo>
                  <a:lnTo>
                    <a:pt x="1632" y="2619"/>
                  </a:lnTo>
                  <a:lnTo>
                    <a:pt x="1689" y="2579"/>
                  </a:lnTo>
                  <a:lnTo>
                    <a:pt x="1751" y="2548"/>
                  </a:lnTo>
                  <a:lnTo>
                    <a:pt x="1821" y="2524"/>
                  </a:lnTo>
                  <a:lnTo>
                    <a:pt x="1890" y="2508"/>
                  </a:lnTo>
                  <a:lnTo>
                    <a:pt x="1966" y="2504"/>
                  </a:lnTo>
                  <a:lnTo>
                    <a:pt x="2040" y="2508"/>
                  </a:lnTo>
                  <a:lnTo>
                    <a:pt x="2111" y="2524"/>
                  </a:lnTo>
                  <a:lnTo>
                    <a:pt x="2179" y="2548"/>
                  </a:lnTo>
                  <a:lnTo>
                    <a:pt x="2242" y="2579"/>
                  </a:lnTo>
                  <a:lnTo>
                    <a:pt x="2300" y="2619"/>
                  </a:lnTo>
                  <a:lnTo>
                    <a:pt x="2352" y="2667"/>
                  </a:lnTo>
                  <a:lnTo>
                    <a:pt x="2398" y="2718"/>
                  </a:lnTo>
                  <a:lnTo>
                    <a:pt x="2437" y="2778"/>
                  </a:lnTo>
                  <a:lnTo>
                    <a:pt x="2467" y="2841"/>
                  </a:lnTo>
                  <a:lnTo>
                    <a:pt x="2477" y="2841"/>
                  </a:lnTo>
                  <a:lnTo>
                    <a:pt x="2487" y="2839"/>
                  </a:lnTo>
                  <a:lnTo>
                    <a:pt x="4005" y="2839"/>
                  </a:lnTo>
                  <a:lnTo>
                    <a:pt x="4005" y="322"/>
                  </a:lnTo>
                  <a:lnTo>
                    <a:pt x="1110" y="322"/>
                  </a:lnTo>
                  <a:lnTo>
                    <a:pt x="1110" y="882"/>
                  </a:lnTo>
                  <a:lnTo>
                    <a:pt x="1104" y="923"/>
                  </a:lnTo>
                  <a:lnTo>
                    <a:pt x="1088" y="963"/>
                  </a:lnTo>
                  <a:lnTo>
                    <a:pt x="1065" y="995"/>
                  </a:lnTo>
                  <a:lnTo>
                    <a:pt x="1031" y="1021"/>
                  </a:lnTo>
                  <a:lnTo>
                    <a:pt x="993" y="1036"/>
                  </a:lnTo>
                  <a:lnTo>
                    <a:pt x="949" y="1042"/>
                  </a:lnTo>
                  <a:lnTo>
                    <a:pt x="161" y="1042"/>
                  </a:lnTo>
                  <a:lnTo>
                    <a:pt x="117" y="1036"/>
                  </a:lnTo>
                  <a:lnTo>
                    <a:pt x="80" y="1021"/>
                  </a:lnTo>
                  <a:lnTo>
                    <a:pt x="48" y="995"/>
                  </a:lnTo>
                  <a:lnTo>
                    <a:pt x="22" y="963"/>
                  </a:lnTo>
                  <a:lnTo>
                    <a:pt x="6" y="923"/>
                  </a:lnTo>
                  <a:lnTo>
                    <a:pt x="0" y="882"/>
                  </a:lnTo>
                  <a:lnTo>
                    <a:pt x="6" y="838"/>
                  </a:lnTo>
                  <a:lnTo>
                    <a:pt x="22" y="800"/>
                  </a:lnTo>
                  <a:lnTo>
                    <a:pt x="48" y="768"/>
                  </a:lnTo>
                  <a:lnTo>
                    <a:pt x="80" y="743"/>
                  </a:lnTo>
                  <a:lnTo>
                    <a:pt x="117" y="727"/>
                  </a:lnTo>
                  <a:lnTo>
                    <a:pt x="161" y="721"/>
                  </a:lnTo>
                  <a:lnTo>
                    <a:pt x="788" y="721"/>
                  </a:lnTo>
                  <a:lnTo>
                    <a:pt x="788" y="161"/>
                  </a:lnTo>
                  <a:lnTo>
                    <a:pt x="794" y="117"/>
                  </a:lnTo>
                  <a:lnTo>
                    <a:pt x="810" y="79"/>
                  </a:lnTo>
                  <a:lnTo>
                    <a:pt x="836" y="48"/>
                  </a:lnTo>
                  <a:lnTo>
                    <a:pt x="868" y="22"/>
                  </a:lnTo>
                  <a:lnTo>
                    <a:pt x="905" y="6"/>
                  </a:lnTo>
                  <a:lnTo>
                    <a:pt x="9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40"/>
            <p:cNvSpPr>
              <a:spLocks/>
            </p:cNvSpPr>
            <p:nvPr/>
          </p:nvSpPr>
          <p:spPr bwMode="auto">
            <a:xfrm>
              <a:off x="8361363" y="5268913"/>
              <a:ext cx="2741613" cy="901700"/>
            </a:xfrm>
            <a:custGeom>
              <a:avLst/>
              <a:gdLst>
                <a:gd name="T0" fmla="*/ 2953 w 3454"/>
                <a:gd name="T1" fmla="*/ 6 h 1135"/>
                <a:gd name="T2" fmla="*/ 3014 w 3454"/>
                <a:gd name="T3" fmla="*/ 45 h 1135"/>
                <a:gd name="T4" fmla="*/ 3410 w 3454"/>
                <a:gd name="T5" fmla="*/ 440 h 1135"/>
                <a:gd name="T6" fmla="*/ 3416 w 3454"/>
                <a:gd name="T7" fmla="*/ 446 h 1135"/>
                <a:gd name="T8" fmla="*/ 3424 w 3454"/>
                <a:gd name="T9" fmla="*/ 458 h 1135"/>
                <a:gd name="T10" fmla="*/ 3428 w 3454"/>
                <a:gd name="T11" fmla="*/ 462 h 1135"/>
                <a:gd name="T12" fmla="*/ 3432 w 3454"/>
                <a:gd name="T13" fmla="*/ 472 h 1135"/>
                <a:gd name="T14" fmla="*/ 3436 w 3454"/>
                <a:gd name="T15" fmla="*/ 478 h 1135"/>
                <a:gd name="T16" fmla="*/ 3442 w 3454"/>
                <a:gd name="T17" fmla="*/ 490 h 1135"/>
                <a:gd name="T18" fmla="*/ 3444 w 3454"/>
                <a:gd name="T19" fmla="*/ 494 h 1135"/>
                <a:gd name="T20" fmla="*/ 3446 w 3454"/>
                <a:gd name="T21" fmla="*/ 502 h 1135"/>
                <a:gd name="T22" fmla="*/ 3448 w 3454"/>
                <a:gd name="T23" fmla="*/ 506 h 1135"/>
                <a:gd name="T24" fmla="*/ 3450 w 3454"/>
                <a:gd name="T25" fmla="*/ 512 h 1135"/>
                <a:gd name="T26" fmla="*/ 3452 w 3454"/>
                <a:gd name="T27" fmla="*/ 524 h 1135"/>
                <a:gd name="T28" fmla="*/ 3452 w 3454"/>
                <a:gd name="T29" fmla="*/ 534 h 1135"/>
                <a:gd name="T30" fmla="*/ 3454 w 3454"/>
                <a:gd name="T31" fmla="*/ 538 h 1135"/>
                <a:gd name="T32" fmla="*/ 3454 w 3454"/>
                <a:gd name="T33" fmla="*/ 573 h 1135"/>
                <a:gd name="T34" fmla="*/ 3454 w 3454"/>
                <a:gd name="T35" fmla="*/ 577 h 1135"/>
                <a:gd name="T36" fmla="*/ 3452 w 3454"/>
                <a:gd name="T37" fmla="*/ 583 h 1135"/>
                <a:gd name="T38" fmla="*/ 3452 w 3454"/>
                <a:gd name="T39" fmla="*/ 589 h 1135"/>
                <a:gd name="T40" fmla="*/ 3450 w 3454"/>
                <a:gd name="T41" fmla="*/ 601 h 1135"/>
                <a:gd name="T42" fmla="*/ 3448 w 3454"/>
                <a:gd name="T43" fmla="*/ 607 h 1135"/>
                <a:gd name="T44" fmla="*/ 3446 w 3454"/>
                <a:gd name="T45" fmla="*/ 611 h 1135"/>
                <a:gd name="T46" fmla="*/ 3444 w 3454"/>
                <a:gd name="T47" fmla="*/ 619 h 1135"/>
                <a:gd name="T48" fmla="*/ 3442 w 3454"/>
                <a:gd name="T49" fmla="*/ 623 h 1135"/>
                <a:gd name="T50" fmla="*/ 3436 w 3454"/>
                <a:gd name="T51" fmla="*/ 635 h 1135"/>
                <a:gd name="T52" fmla="*/ 3432 w 3454"/>
                <a:gd name="T53" fmla="*/ 641 h 1135"/>
                <a:gd name="T54" fmla="*/ 3426 w 3454"/>
                <a:gd name="T55" fmla="*/ 651 h 1135"/>
                <a:gd name="T56" fmla="*/ 3424 w 3454"/>
                <a:gd name="T57" fmla="*/ 655 h 1135"/>
                <a:gd name="T58" fmla="*/ 3420 w 3454"/>
                <a:gd name="T59" fmla="*/ 663 h 1135"/>
                <a:gd name="T60" fmla="*/ 3412 w 3454"/>
                <a:gd name="T61" fmla="*/ 669 h 1135"/>
                <a:gd name="T62" fmla="*/ 3408 w 3454"/>
                <a:gd name="T63" fmla="*/ 675 h 1135"/>
                <a:gd name="T64" fmla="*/ 2959 w 3454"/>
                <a:gd name="T65" fmla="*/ 1114 h 1135"/>
                <a:gd name="T66" fmla="*/ 2879 w 3454"/>
                <a:gd name="T67" fmla="*/ 1135 h 1135"/>
                <a:gd name="T68" fmla="*/ 2819 w 3454"/>
                <a:gd name="T69" fmla="*/ 1123 h 1135"/>
                <a:gd name="T70" fmla="*/ 2766 w 3454"/>
                <a:gd name="T71" fmla="*/ 1088 h 1135"/>
                <a:gd name="T72" fmla="*/ 2728 w 3454"/>
                <a:gd name="T73" fmla="*/ 1026 h 1135"/>
                <a:gd name="T74" fmla="*/ 2720 w 3454"/>
                <a:gd name="T75" fmla="*/ 957 h 1135"/>
                <a:gd name="T76" fmla="*/ 2742 w 3454"/>
                <a:gd name="T77" fmla="*/ 889 h 1135"/>
                <a:gd name="T78" fmla="*/ 2905 w 3454"/>
                <a:gd name="T79" fmla="*/ 712 h 1135"/>
                <a:gd name="T80" fmla="*/ 117 w 3454"/>
                <a:gd name="T81" fmla="*/ 706 h 1135"/>
                <a:gd name="T82" fmla="*/ 48 w 3454"/>
                <a:gd name="T83" fmla="*/ 667 h 1135"/>
                <a:gd name="T84" fmla="*/ 6 w 3454"/>
                <a:gd name="T85" fmla="*/ 595 h 1135"/>
                <a:gd name="T86" fmla="*/ 6 w 3454"/>
                <a:gd name="T87" fmla="*/ 510 h 1135"/>
                <a:gd name="T88" fmla="*/ 48 w 3454"/>
                <a:gd name="T89" fmla="*/ 438 h 1135"/>
                <a:gd name="T90" fmla="*/ 117 w 3454"/>
                <a:gd name="T91" fmla="*/ 397 h 1135"/>
                <a:gd name="T92" fmla="*/ 2905 w 3454"/>
                <a:gd name="T93" fmla="*/ 393 h 1135"/>
                <a:gd name="T94" fmla="*/ 2764 w 3454"/>
                <a:gd name="T95" fmla="*/ 244 h 1135"/>
                <a:gd name="T96" fmla="*/ 2740 w 3454"/>
                <a:gd name="T97" fmla="*/ 176 h 1135"/>
                <a:gd name="T98" fmla="*/ 2748 w 3454"/>
                <a:gd name="T99" fmla="*/ 107 h 1135"/>
                <a:gd name="T100" fmla="*/ 2786 w 3454"/>
                <a:gd name="T101" fmla="*/ 45 h 1135"/>
                <a:gd name="T102" fmla="*/ 2847 w 3454"/>
                <a:gd name="T103" fmla="*/ 6 h 1135"/>
                <a:gd name="T104" fmla="*/ 2917 w 3454"/>
                <a:gd name="T105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54" h="1135">
                  <a:moveTo>
                    <a:pt x="2917" y="0"/>
                  </a:moveTo>
                  <a:lnTo>
                    <a:pt x="2953" y="6"/>
                  </a:lnTo>
                  <a:lnTo>
                    <a:pt x="2985" y="21"/>
                  </a:lnTo>
                  <a:lnTo>
                    <a:pt x="3014" y="45"/>
                  </a:lnTo>
                  <a:lnTo>
                    <a:pt x="3408" y="438"/>
                  </a:lnTo>
                  <a:lnTo>
                    <a:pt x="3410" y="440"/>
                  </a:lnTo>
                  <a:lnTo>
                    <a:pt x="3412" y="444"/>
                  </a:lnTo>
                  <a:lnTo>
                    <a:pt x="3416" y="446"/>
                  </a:lnTo>
                  <a:lnTo>
                    <a:pt x="3420" y="450"/>
                  </a:lnTo>
                  <a:lnTo>
                    <a:pt x="3424" y="458"/>
                  </a:lnTo>
                  <a:lnTo>
                    <a:pt x="3426" y="460"/>
                  </a:lnTo>
                  <a:lnTo>
                    <a:pt x="3428" y="462"/>
                  </a:lnTo>
                  <a:lnTo>
                    <a:pt x="3428" y="464"/>
                  </a:lnTo>
                  <a:lnTo>
                    <a:pt x="3432" y="472"/>
                  </a:lnTo>
                  <a:lnTo>
                    <a:pt x="3434" y="476"/>
                  </a:lnTo>
                  <a:lnTo>
                    <a:pt x="3436" y="478"/>
                  </a:lnTo>
                  <a:lnTo>
                    <a:pt x="3440" y="486"/>
                  </a:lnTo>
                  <a:lnTo>
                    <a:pt x="3442" y="490"/>
                  </a:lnTo>
                  <a:lnTo>
                    <a:pt x="3442" y="492"/>
                  </a:lnTo>
                  <a:lnTo>
                    <a:pt x="3444" y="494"/>
                  </a:lnTo>
                  <a:lnTo>
                    <a:pt x="3444" y="498"/>
                  </a:lnTo>
                  <a:lnTo>
                    <a:pt x="3446" y="502"/>
                  </a:lnTo>
                  <a:lnTo>
                    <a:pt x="3448" y="504"/>
                  </a:lnTo>
                  <a:lnTo>
                    <a:pt x="3448" y="506"/>
                  </a:lnTo>
                  <a:lnTo>
                    <a:pt x="3448" y="508"/>
                  </a:lnTo>
                  <a:lnTo>
                    <a:pt x="3450" y="512"/>
                  </a:lnTo>
                  <a:lnTo>
                    <a:pt x="3450" y="516"/>
                  </a:lnTo>
                  <a:lnTo>
                    <a:pt x="3452" y="524"/>
                  </a:lnTo>
                  <a:lnTo>
                    <a:pt x="3452" y="530"/>
                  </a:lnTo>
                  <a:lnTo>
                    <a:pt x="3452" y="534"/>
                  </a:lnTo>
                  <a:lnTo>
                    <a:pt x="3454" y="536"/>
                  </a:lnTo>
                  <a:lnTo>
                    <a:pt x="3454" y="538"/>
                  </a:lnTo>
                  <a:lnTo>
                    <a:pt x="3454" y="540"/>
                  </a:lnTo>
                  <a:lnTo>
                    <a:pt x="3454" y="573"/>
                  </a:lnTo>
                  <a:lnTo>
                    <a:pt x="3454" y="575"/>
                  </a:lnTo>
                  <a:lnTo>
                    <a:pt x="3454" y="577"/>
                  </a:lnTo>
                  <a:lnTo>
                    <a:pt x="3452" y="579"/>
                  </a:lnTo>
                  <a:lnTo>
                    <a:pt x="3452" y="583"/>
                  </a:lnTo>
                  <a:lnTo>
                    <a:pt x="3452" y="585"/>
                  </a:lnTo>
                  <a:lnTo>
                    <a:pt x="3452" y="589"/>
                  </a:lnTo>
                  <a:lnTo>
                    <a:pt x="3450" y="597"/>
                  </a:lnTo>
                  <a:lnTo>
                    <a:pt x="3450" y="601"/>
                  </a:lnTo>
                  <a:lnTo>
                    <a:pt x="3448" y="605"/>
                  </a:lnTo>
                  <a:lnTo>
                    <a:pt x="3448" y="607"/>
                  </a:lnTo>
                  <a:lnTo>
                    <a:pt x="3448" y="609"/>
                  </a:lnTo>
                  <a:lnTo>
                    <a:pt x="3446" y="611"/>
                  </a:lnTo>
                  <a:lnTo>
                    <a:pt x="3444" y="615"/>
                  </a:lnTo>
                  <a:lnTo>
                    <a:pt x="3444" y="619"/>
                  </a:lnTo>
                  <a:lnTo>
                    <a:pt x="3442" y="621"/>
                  </a:lnTo>
                  <a:lnTo>
                    <a:pt x="3442" y="623"/>
                  </a:lnTo>
                  <a:lnTo>
                    <a:pt x="3440" y="627"/>
                  </a:lnTo>
                  <a:lnTo>
                    <a:pt x="3436" y="635"/>
                  </a:lnTo>
                  <a:lnTo>
                    <a:pt x="3434" y="637"/>
                  </a:lnTo>
                  <a:lnTo>
                    <a:pt x="3432" y="641"/>
                  </a:lnTo>
                  <a:lnTo>
                    <a:pt x="3428" y="649"/>
                  </a:lnTo>
                  <a:lnTo>
                    <a:pt x="3426" y="651"/>
                  </a:lnTo>
                  <a:lnTo>
                    <a:pt x="3424" y="653"/>
                  </a:lnTo>
                  <a:lnTo>
                    <a:pt x="3424" y="655"/>
                  </a:lnTo>
                  <a:lnTo>
                    <a:pt x="3422" y="659"/>
                  </a:lnTo>
                  <a:lnTo>
                    <a:pt x="3420" y="663"/>
                  </a:lnTo>
                  <a:lnTo>
                    <a:pt x="3416" y="667"/>
                  </a:lnTo>
                  <a:lnTo>
                    <a:pt x="3412" y="669"/>
                  </a:lnTo>
                  <a:lnTo>
                    <a:pt x="3410" y="673"/>
                  </a:lnTo>
                  <a:lnTo>
                    <a:pt x="3408" y="675"/>
                  </a:lnTo>
                  <a:lnTo>
                    <a:pt x="2994" y="1088"/>
                  </a:lnTo>
                  <a:lnTo>
                    <a:pt x="2959" y="1114"/>
                  </a:lnTo>
                  <a:lnTo>
                    <a:pt x="2921" y="1129"/>
                  </a:lnTo>
                  <a:lnTo>
                    <a:pt x="2879" y="1135"/>
                  </a:lnTo>
                  <a:lnTo>
                    <a:pt x="2849" y="1131"/>
                  </a:lnTo>
                  <a:lnTo>
                    <a:pt x="2819" y="1123"/>
                  </a:lnTo>
                  <a:lnTo>
                    <a:pt x="2792" y="1108"/>
                  </a:lnTo>
                  <a:lnTo>
                    <a:pt x="2766" y="1088"/>
                  </a:lnTo>
                  <a:lnTo>
                    <a:pt x="2742" y="1060"/>
                  </a:lnTo>
                  <a:lnTo>
                    <a:pt x="2728" y="1026"/>
                  </a:lnTo>
                  <a:lnTo>
                    <a:pt x="2720" y="992"/>
                  </a:lnTo>
                  <a:lnTo>
                    <a:pt x="2720" y="957"/>
                  </a:lnTo>
                  <a:lnTo>
                    <a:pt x="2728" y="923"/>
                  </a:lnTo>
                  <a:lnTo>
                    <a:pt x="2742" y="889"/>
                  </a:lnTo>
                  <a:lnTo>
                    <a:pt x="2766" y="861"/>
                  </a:lnTo>
                  <a:lnTo>
                    <a:pt x="2905" y="712"/>
                  </a:lnTo>
                  <a:lnTo>
                    <a:pt x="161" y="712"/>
                  </a:lnTo>
                  <a:lnTo>
                    <a:pt x="117" y="706"/>
                  </a:lnTo>
                  <a:lnTo>
                    <a:pt x="80" y="691"/>
                  </a:lnTo>
                  <a:lnTo>
                    <a:pt x="48" y="667"/>
                  </a:lnTo>
                  <a:lnTo>
                    <a:pt x="22" y="633"/>
                  </a:lnTo>
                  <a:lnTo>
                    <a:pt x="6" y="595"/>
                  </a:lnTo>
                  <a:lnTo>
                    <a:pt x="0" y="552"/>
                  </a:lnTo>
                  <a:lnTo>
                    <a:pt x="6" y="510"/>
                  </a:lnTo>
                  <a:lnTo>
                    <a:pt x="22" y="472"/>
                  </a:lnTo>
                  <a:lnTo>
                    <a:pt x="48" y="438"/>
                  </a:lnTo>
                  <a:lnTo>
                    <a:pt x="80" y="415"/>
                  </a:lnTo>
                  <a:lnTo>
                    <a:pt x="117" y="397"/>
                  </a:lnTo>
                  <a:lnTo>
                    <a:pt x="161" y="393"/>
                  </a:lnTo>
                  <a:lnTo>
                    <a:pt x="2905" y="393"/>
                  </a:lnTo>
                  <a:lnTo>
                    <a:pt x="2786" y="272"/>
                  </a:lnTo>
                  <a:lnTo>
                    <a:pt x="2764" y="244"/>
                  </a:lnTo>
                  <a:lnTo>
                    <a:pt x="2748" y="210"/>
                  </a:lnTo>
                  <a:lnTo>
                    <a:pt x="2740" y="176"/>
                  </a:lnTo>
                  <a:lnTo>
                    <a:pt x="2740" y="141"/>
                  </a:lnTo>
                  <a:lnTo>
                    <a:pt x="2748" y="107"/>
                  </a:lnTo>
                  <a:lnTo>
                    <a:pt x="2764" y="73"/>
                  </a:lnTo>
                  <a:lnTo>
                    <a:pt x="2786" y="45"/>
                  </a:lnTo>
                  <a:lnTo>
                    <a:pt x="2815" y="21"/>
                  </a:lnTo>
                  <a:lnTo>
                    <a:pt x="2847" y="6"/>
                  </a:lnTo>
                  <a:lnTo>
                    <a:pt x="2883" y="0"/>
                  </a:lnTo>
                  <a:lnTo>
                    <a:pt x="29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81704" y="4618222"/>
            <a:ext cx="565926" cy="565582"/>
            <a:chOff x="10964863" y="-1752600"/>
            <a:chExt cx="5207000" cy="5203825"/>
          </a:xfrm>
          <a:solidFill>
            <a:schemeClr val="bg1"/>
          </a:solidFill>
        </p:grpSpPr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10964863" y="-1752600"/>
              <a:ext cx="5207000" cy="5203825"/>
            </a:xfrm>
            <a:custGeom>
              <a:avLst/>
              <a:gdLst>
                <a:gd name="T0" fmla="*/ 339 w 6560"/>
                <a:gd name="T1" fmla="*/ 5675 h 6556"/>
                <a:gd name="T2" fmla="*/ 339 w 6560"/>
                <a:gd name="T3" fmla="*/ 5966 h 6556"/>
                <a:gd name="T4" fmla="*/ 537 w 6560"/>
                <a:gd name="T5" fmla="*/ 6193 h 6556"/>
                <a:gd name="T6" fmla="*/ 824 w 6560"/>
                <a:gd name="T7" fmla="*/ 6233 h 6556"/>
                <a:gd name="T8" fmla="*/ 1801 w 6560"/>
                <a:gd name="T9" fmla="*/ 5352 h 6556"/>
                <a:gd name="T10" fmla="*/ 2282 w 6560"/>
                <a:gd name="T11" fmla="*/ 4872 h 6556"/>
                <a:gd name="T12" fmla="*/ 3742 w 6560"/>
                <a:gd name="T13" fmla="*/ 361 h 6556"/>
                <a:gd name="T14" fmla="*/ 3070 w 6560"/>
                <a:gd name="T15" fmla="*/ 638 h 6556"/>
                <a:gd name="T16" fmla="*/ 2529 w 6560"/>
                <a:gd name="T17" fmla="*/ 1142 h 6556"/>
                <a:gd name="T18" fmla="*/ 2204 w 6560"/>
                <a:gd name="T19" fmla="*/ 1792 h 6556"/>
                <a:gd name="T20" fmla="*/ 2126 w 6560"/>
                <a:gd name="T21" fmla="*/ 2524 h 6556"/>
                <a:gd name="T22" fmla="*/ 2306 w 6560"/>
                <a:gd name="T23" fmla="*/ 3231 h 6556"/>
                <a:gd name="T24" fmla="*/ 2725 w 6560"/>
                <a:gd name="T25" fmla="*/ 3833 h 6556"/>
                <a:gd name="T26" fmla="*/ 3327 w 6560"/>
                <a:gd name="T27" fmla="*/ 4252 h 6556"/>
                <a:gd name="T28" fmla="*/ 4035 w 6560"/>
                <a:gd name="T29" fmla="*/ 4431 h 6556"/>
                <a:gd name="T30" fmla="*/ 4767 w 6560"/>
                <a:gd name="T31" fmla="*/ 4353 h 6556"/>
                <a:gd name="T32" fmla="*/ 5417 w 6560"/>
                <a:gd name="T33" fmla="*/ 4029 h 6556"/>
                <a:gd name="T34" fmla="*/ 5916 w 6560"/>
                <a:gd name="T35" fmla="*/ 3494 h 6556"/>
                <a:gd name="T36" fmla="*/ 6189 w 6560"/>
                <a:gd name="T37" fmla="*/ 2854 h 6556"/>
                <a:gd name="T38" fmla="*/ 6235 w 6560"/>
                <a:gd name="T39" fmla="*/ 2169 h 6556"/>
                <a:gd name="T40" fmla="*/ 6053 w 6560"/>
                <a:gd name="T41" fmla="*/ 1503 h 6556"/>
                <a:gd name="T42" fmla="*/ 5643 w 6560"/>
                <a:gd name="T43" fmla="*/ 917 h 6556"/>
                <a:gd name="T44" fmla="*/ 5040 w 6560"/>
                <a:gd name="T45" fmla="*/ 498 h 6556"/>
                <a:gd name="T46" fmla="*/ 4332 w 6560"/>
                <a:gd name="T47" fmla="*/ 319 h 6556"/>
                <a:gd name="T48" fmla="*/ 4651 w 6560"/>
                <a:gd name="T49" fmla="*/ 46 h 6556"/>
                <a:gd name="T50" fmla="*/ 5369 w 6560"/>
                <a:gd name="T51" fmla="*/ 317 h 6556"/>
                <a:gd name="T52" fmla="*/ 5972 w 6560"/>
                <a:gd name="T53" fmla="*/ 811 h 6556"/>
                <a:gd name="T54" fmla="*/ 6381 w 6560"/>
                <a:gd name="T55" fmla="*/ 1465 h 6556"/>
                <a:gd name="T56" fmla="*/ 6554 w 6560"/>
                <a:gd name="T57" fmla="*/ 2217 h 6556"/>
                <a:gd name="T58" fmla="*/ 6478 w 6560"/>
                <a:gd name="T59" fmla="*/ 2992 h 6556"/>
                <a:gd name="T60" fmla="*/ 6161 w 6560"/>
                <a:gd name="T61" fmla="*/ 3692 h 6556"/>
                <a:gd name="T62" fmla="*/ 5627 w 6560"/>
                <a:gd name="T63" fmla="*/ 4262 h 6556"/>
                <a:gd name="T64" fmla="*/ 4948 w 6560"/>
                <a:gd name="T65" fmla="*/ 4625 h 6556"/>
                <a:gd name="T66" fmla="*/ 4183 w 6560"/>
                <a:gd name="T67" fmla="*/ 4750 h 6556"/>
                <a:gd name="T68" fmla="*/ 3417 w 6560"/>
                <a:gd name="T69" fmla="*/ 4625 h 6556"/>
                <a:gd name="T70" fmla="*/ 2738 w 6560"/>
                <a:gd name="T71" fmla="*/ 4262 h 6556"/>
                <a:gd name="T72" fmla="*/ 2653 w 6560"/>
                <a:gd name="T73" fmla="*/ 4822 h 6556"/>
                <a:gd name="T74" fmla="*/ 2615 w 6560"/>
                <a:gd name="T75" fmla="*/ 4983 h 6556"/>
                <a:gd name="T76" fmla="*/ 975 w 6560"/>
                <a:gd name="T77" fmla="*/ 6516 h 6556"/>
                <a:gd name="T78" fmla="*/ 574 w 6560"/>
                <a:gd name="T79" fmla="*/ 6538 h 6556"/>
                <a:gd name="T80" fmla="*/ 215 w 6560"/>
                <a:gd name="T81" fmla="*/ 6341 h 6556"/>
                <a:gd name="T82" fmla="*/ 18 w 6560"/>
                <a:gd name="T83" fmla="*/ 5982 h 6556"/>
                <a:gd name="T84" fmla="*/ 40 w 6560"/>
                <a:gd name="T85" fmla="*/ 5581 h 6556"/>
                <a:gd name="T86" fmla="*/ 1574 w 6560"/>
                <a:gd name="T87" fmla="*/ 3943 h 6556"/>
                <a:gd name="T88" fmla="*/ 1763 w 6560"/>
                <a:gd name="T89" fmla="*/ 3919 h 6556"/>
                <a:gd name="T90" fmla="*/ 2206 w 6560"/>
                <a:gd name="T91" fmla="*/ 3692 h 6556"/>
                <a:gd name="T92" fmla="*/ 1889 w 6560"/>
                <a:gd name="T93" fmla="*/ 2994 h 6556"/>
                <a:gd name="T94" fmla="*/ 1813 w 6560"/>
                <a:gd name="T95" fmla="*/ 2217 h 6556"/>
                <a:gd name="T96" fmla="*/ 1987 w 6560"/>
                <a:gd name="T97" fmla="*/ 1465 h 6556"/>
                <a:gd name="T98" fmla="*/ 2395 w 6560"/>
                <a:gd name="T99" fmla="*/ 811 h 6556"/>
                <a:gd name="T100" fmla="*/ 2998 w 6560"/>
                <a:gd name="T101" fmla="*/ 317 h 6556"/>
                <a:gd name="T102" fmla="*/ 3716 w 6560"/>
                <a:gd name="T103" fmla="*/ 4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60" h="6556">
                  <a:moveTo>
                    <a:pt x="1205" y="4756"/>
                  </a:moveTo>
                  <a:lnTo>
                    <a:pt x="437" y="5522"/>
                  </a:lnTo>
                  <a:lnTo>
                    <a:pt x="397" y="5569"/>
                  </a:lnTo>
                  <a:lnTo>
                    <a:pt x="363" y="5621"/>
                  </a:lnTo>
                  <a:lnTo>
                    <a:pt x="339" y="5675"/>
                  </a:lnTo>
                  <a:lnTo>
                    <a:pt x="323" y="5733"/>
                  </a:lnTo>
                  <a:lnTo>
                    <a:pt x="315" y="5791"/>
                  </a:lnTo>
                  <a:lnTo>
                    <a:pt x="315" y="5850"/>
                  </a:lnTo>
                  <a:lnTo>
                    <a:pt x="323" y="5908"/>
                  </a:lnTo>
                  <a:lnTo>
                    <a:pt x="339" y="5966"/>
                  </a:lnTo>
                  <a:lnTo>
                    <a:pt x="363" y="6020"/>
                  </a:lnTo>
                  <a:lnTo>
                    <a:pt x="397" y="6072"/>
                  </a:lnTo>
                  <a:lnTo>
                    <a:pt x="437" y="6120"/>
                  </a:lnTo>
                  <a:lnTo>
                    <a:pt x="485" y="6159"/>
                  </a:lnTo>
                  <a:lnTo>
                    <a:pt x="537" y="6193"/>
                  </a:lnTo>
                  <a:lnTo>
                    <a:pt x="590" y="6217"/>
                  </a:lnTo>
                  <a:lnTo>
                    <a:pt x="648" y="6233"/>
                  </a:lnTo>
                  <a:lnTo>
                    <a:pt x="706" y="6241"/>
                  </a:lnTo>
                  <a:lnTo>
                    <a:pt x="766" y="6241"/>
                  </a:lnTo>
                  <a:lnTo>
                    <a:pt x="824" y="6233"/>
                  </a:lnTo>
                  <a:lnTo>
                    <a:pt x="882" y="6217"/>
                  </a:lnTo>
                  <a:lnTo>
                    <a:pt x="935" y="6193"/>
                  </a:lnTo>
                  <a:lnTo>
                    <a:pt x="987" y="6159"/>
                  </a:lnTo>
                  <a:lnTo>
                    <a:pt x="1035" y="6120"/>
                  </a:lnTo>
                  <a:lnTo>
                    <a:pt x="1801" y="5352"/>
                  </a:lnTo>
                  <a:lnTo>
                    <a:pt x="1205" y="4756"/>
                  </a:lnTo>
                  <a:close/>
                  <a:moveTo>
                    <a:pt x="1683" y="4276"/>
                  </a:moveTo>
                  <a:lnTo>
                    <a:pt x="1426" y="4535"/>
                  </a:lnTo>
                  <a:lnTo>
                    <a:pt x="2022" y="5131"/>
                  </a:lnTo>
                  <a:lnTo>
                    <a:pt x="2282" y="4872"/>
                  </a:lnTo>
                  <a:lnTo>
                    <a:pt x="1683" y="4276"/>
                  </a:lnTo>
                  <a:close/>
                  <a:moveTo>
                    <a:pt x="4183" y="313"/>
                  </a:moveTo>
                  <a:lnTo>
                    <a:pt x="4035" y="319"/>
                  </a:lnTo>
                  <a:lnTo>
                    <a:pt x="3887" y="335"/>
                  </a:lnTo>
                  <a:lnTo>
                    <a:pt x="3742" y="361"/>
                  </a:lnTo>
                  <a:lnTo>
                    <a:pt x="3600" y="397"/>
                  </a:lnTo>
                  <a:lnTo>
                    <a:pt x="3461" y="443"/>
                  </a:lnTo>
                  <a:lnTo>
                    <a:pt x="3327" y="498"/>
                  </a:lnTo>
                  <a:lnTo>
                    <a:pt x="3195" y="564"/>
                  </a:lnTo>
                  <a:lnTo>
                    <a:pt x="3070" y="638"/>
                  </a:lnTo>
                  <a:lnTo>
                    <a:pt x="2950" y="722"/>
                  </a:lnTo>
                  <a:lnTo>
                    <a:pt x="2834" y="815"/>
                  </a:lnTo>
                  <a:lnTo>
                    <a:pt x="2725" y="917"/>
                  </a:lnTo>
                  <a:lnTo>
                    <a:pt x="2623" y="1027"/>
                  </a:lnTo>
                  <a:lnTo>
                    <a:pt x="2529" y="1142"/>
                  </a:lnTo>
                  <a:lnTo>
                    <a:pt x="2445" y="1262"/>
                  </a:lnTo>
                  <a:lnTo>
                    <a:pt x="2372" y="1389"/>
                  </a:lnTo>
                  <a:lnTo>
                    <a:pt x="2306" y="1519"/>
                  </a:lnTo>
                  <a:lnTo>
                    <a:pt x="2250" y="1654"/>
                  </a:lnTo>
                  <a:lnTo>
                    <a:pt x="2204" y="1792"/>
                  </a:lnTo>
                  <a:lnTo>
                    <a:pt x="2168" y="1934"/>
                  </a:lnTo>
                  <a:lnTo>
                    <a:pt x="2142" y="2079"/>
                  </a:lnTo>
                  <a:lnTo>
                    <a:pt x="2126" y="2227"/>
                  </a:lnTo>
                  <a:lnTo>
                    <a:pt x="2120" y="2376"/>
                  </a:lnTo>
                  <a:lnTo>
                    <a:pt x="2126" y="2524"/>
                  </a:lnTo>
                  <a:lnTo>
                    <a:pt x="2142" y="2671"/>
                  </a:lnTo>
                  <a:lnTo>
                    <a:pt x="2168" y="2817"/>
                  </a:lnTo>
                  <a:lnTo>
                    <a:pt x="2204" y="2958"/>
                  </a:lnTo>
                  <a:lnTo>
                    <a:pt x="2250" y="3098"/>
                  </a:lnTo>
                  <a:lnTo>
                    <a:pt x="2306" y="3231"/>
                  </a:lnTo>
                  <a:lnTo>
                    <a:pt x="2372" y="3363"/>
                  </a:lnTo>
                  <a:lnTo>
                    <a:pt x="2445" y="3488"/>
                  </a:lnTo>
                  <a:lnTo>
                    <a:pt x="2529" y="3608"/>
                  </a:lnTo>
                  <a:lnTo>
                    <a:pt x="2623" y="3724"/>
                  </a:lnTo>
                  <a:lnTo>
                    <a:pt x="2725" y="3833"/>
                  </a:lnTo>
                  <a:lnTo>
                    <a:pt x="2834" y="3935"/>
                  </a:lnTo>
                  <a:lnTo>
                    <a:pt x="2950" y="4029"/>
                  </a:lnTo>
                  <a:lnTo>
                    <a:pt x="3070" y="4112"/>
                  </a:lnTo>
                  <a:lnTo>
                    <a:pt x="3195" y="4186"/>
                  </a:lnTo>
                  <a:lnTo>
                    <a:pt x="3327" y="4252"/>
                  </a:lnTo>
                  <a:lnTo>
                    <a:pt x="3461" y="4308"/>
                  </a:lnTo>
                  <a:lnTo>
                    <a:pt x="3600" y="4353"/>
                  </a:lnTo>
                  <a:lnTo>
                    <a:pt x="3742" y="4389"/>
                  </a:lnTo>
                  <a:lnTo>
                    <a:pt x="3887" y="4415"/>
                  </a:lnTo>
                  <a:lnTo>
                    <a:pt x="4035" y="4431"/>
                  </a:lnTo>
                  <a:lnTo>
                    <a:pt x="4183" y="4437"/>
                  </a:lnTo>
                  <a:lnTo>
                    <a:pt x="4332" y="4431"/>
                  </a:lnTo>
                  <a:lnTo>
                    <a:pt x="4480" y="4415"/>
                  </a:lnTo>
                  <a:lnTo>
                    <a:pt x="4625" y="4389"/>
                  </a:lnTo>
                  <a:lnTo>
                    <a:pt x="4767" y="4353"/>
                  </a:lnTo>
                  <a:lnTo>
                    <a:pt x="4905" y="4308"/>
                  </a:lnTo>
                  <a:lnTo>
                    <a:pt x="5040" y="4252"/>
                  </a:lnTo>
                  <a:lnTo>
                    <a:pt x="5170" y="4186"/>
                  </a:lnTo>
                  <a:lnTo>
                    <a:pt x="5297" y="4112"/>
                  </a:lnTo>
                  <a:lnTo>
                    <a:pt x="5417" y="4029"/>
                  </a:lnTo>
                  <a:lnTo>
                    <a:pt x="5533" y="3935"/>
                  </a:lnTo>
                  <a:lnTo>
                    <a:pt x="5643" y="3833"/>
                  </a:lnTo>
                  <a:lnTo>
                    <a:pt x="5742" y="3726"/>
                  </a:lnTo>
                  <a:lnTo>
                    <a:pt x="5834" y="3612"/>
                  </a:lnTo>
                  <a:lnTo>
                    <a:pt x="5916" y="3494"/>
                  </a:lnTo>
                  <a:lnTo>
                    <a:pt x="5990" y="3373"/>
                  </a:lnTo>
                  <a:lnTo>
                    <a:pt x="6053" y="3247"/>
                  </a:lnTo>
                  <a:lnTo>
                    <a:pt x="6107" y="3120"/>
                  </a:lnTo>
                  <a:lnTo>
                    <a:pt x="6153" y="2988"/>
                  </a:lnTo>
                  <a:lnTo>
                    <a:pt x="6189" y="2854"/>
                  </a:lnTo>
                  <a:lnTo>
                    <a:pt x="6217" y="2719"/>
                  </a:lnTo>
                  <a:lnTo>
                    <a:pt x="6235" y="2581"/>
                  </a:lnTo>
                  <a:lnTo>
                    <a:pt x="6245" y="2444"/>
                  </a:lnTo>
                  <a:lnTo>
                    <a:pt x="6245" y="2306"/>
                  </a:lnTo>
                  <a:lnTo>
                    <a:pt x="6235" y="2169"/>
                  </a:lnTo>
                  <a:lnTo>
                    <a:pt x="6217" y="2031"/>
                  </a:lnTo>
                  <a:lnTo>
                    <a:pt x="6189" y="1896"/>
                  </a:lnTo>
                  <a:lnTo>
                    <a:pt x="6153" y="1762"/>
                  </a:lnTo>
                  <a:lnTo>
                    <a:pt x="6107" y="1631"/>
                  </a:lnTo>
                  <a:lnTo>
                    <a:pt x="6053" y="1503"/>
                  </a:lnTo>
                  <a:lnTo>
                    <a:pt x="5990" y="1377"/>
                  </a:lnTo>
                  <a:lnTo>
                    <a:pt x="5916" y="1256"/>
                  </a:lnTo>
                  <a:lnTo>
                    <a:pt x="5834" y="1138"/>
                  </a:lnTo>
                  <a:lnTo>
                    <a:pt x="5742" y="1025"/>
                  </a:lnTo>
                  <a:lnTo>
                    <a:pt x="5643" y="917"/>
                  </a:lnTo>
                  <a:lnTo>
                    <a:pt x="5533" y="815"/>
                  </a:lnTo>
                  <a:lnTo>
                    <a:pt x="5417" y="722"/>
                  </a:lnTo>
                  <a:lnTo>
                    <a:pt x="5297" y="638"/>
                  </a:lnTo>
                  <a:lnTo>
                    <a:pt x="5170" y="564"/>
                  </a:lnTo>
                  <a:lnTo>
                    <a:pt x="5040" y="498"/>
                  </a:lnTo>
                  <a:lnTo>
                    <a:pt x="4905" y="443"/>
                  </a:lnTo>
                  <a:lnTo>
                    <a:pt x="4767" y="397"/>
                  </a:lnTo>
                  <a:lnTo>
                    <a:pt x="4625" y="361"/>
                  </a:lnTo>
                  <a:lnTo>
                    <a:pt x="4480" y="335"/>
                  </a:lnTo>
                  <a:lnTo>
                    <a:pt x="4332" y="319"/>
                  </a:lnTo>
                  <a:lnTo>
                    <a:pt x="4183" y="313"/>
                  </a:lnTo>
                  <a:close/>
                  <a:moveTo>
                    <a:pt x="4183" y="0"/>
                  </a:moveTo>
                  <a:lnTo>
                    <a:pt x="4342" y="6"/>
                  </a:lnTo>
                  <a:lnTo>
                    <a:pt x="4498" y="20"/>
                  </a:lnTo>
                  <a:lnTo>
                    <a:pt x="4651" y="46"/>
                  </a:lnTo>
                  <a:lnTo>
                    <a:pt x="4801" y="82"/>
                  </a:lnTo>
                  <a:lnTo>
                    <a:pt x="4948" y="126"/>
                  </a:lnTo>
                  <a:lnTo>
                    <a:pt x="5094" y="179"/>
                  </a:lnTo>
                  <a:lnTo>
                    <a:pt x="5234" y="243"/>
                  </a:lnTo>
                  <a:lnTo>
                    <a:pt x="5369" y="317"/>
                  </a:lnTo>
                  <a:lnTo>
                    <a:pt x="5501" y="399"/>
                  </a:lnTo>
                  <a:lnTo>
                    <a:pt x="5627" y="488"/>
                  </a:lnTo>
                  <a:lnTo>
                    <a:pt x="5748" y="588"/>
                  </a:lnTo>
                  <a:lnTo>
                    <a:pt x="5864" y="696"/>
                  </a:lnTo>
                  <a:lnTo>
                    <a:pt x="5972" y="811"/>
                  </a:lnTo>
                  <a:lnTo>
                    <a:pt x="6071" y="933"/>
                  </a:lnTo>
                  <a:lnTo>
                    <a:pt x="6161" y="1058"/>
                  </a:lnTo>
                  <a:lnTo>
                    <a:pt x="6243" y="1190"/>
                  </a:lnTo>
                  <a:lnTo>
                    <a:pt x="6317" y="1326"/>
                  </a:lnTo>
                  <a:lnTo>
                    <a:pt x="6381" y="1465"/>
                  </a:lnTo>
                  <a:lnTo>
                    <a:pt x="6434" y="1611"/>
                  </a:lnTo>
                  <a:lnTo>
                    <a:pt x="6478" y="1758"/>
                  </a:lnTo>
                  <a:lnTo>
                    <a:pt x="6514" y="1908"/>
                  </a:lnTo>
                  <a:lnTo>
                    <a:pt x="6540" y="2061"/>
                  </a:lnTo>
                  <a:lnTo>
                    <a:pt x="6554" y="2217"/>
                  </a:lnTo>
                  <a:lnTo>
                    <a:pt x="6560" y="2376"/>
                  </a:lnTo>
                  <a:lnTo>
                    <a:pt x="6554" y="2534"/>
                  </a:lnTo>
                  <a:lnTo>
                    <a:pt x="6540" y="2689"/>
                  </a:lnTo>
                  <a:lnTo>
                    <a:pt x="6514" y="2842"/>
                  </a:lnTo>
                  <a:lnTo>
                    <a:pt x="6478" y="2992"/>
                  </a:lnTo>
                  <a:lnTo>
                    <a:pt x="6434" y="3139"/>
                  </a:lnTo>
                  <a:lnTo>
                    <a:pt x="6381" y="3285"/>
                  </a:lnTo>
                  <a:lnTo>
                    <a:pt x="6317" y="3425"/>
                  </a:lnTo>
                  <a:lnTo>
                    <a:pt x="6243" y="3560"/>
                  </a:lnTo>
                  <a:lnTo>
                    <a:pt x="6161" y="3692"/>
                  </a:lnTo>
                  <a:lnTo>
                    <a:pt x="6071" y="3817"/>
                  </a:lnTo>
                  <a:lnTo>
                    <a:pt x="5972" y="3939"/>
                  </a:lnTo>
                  <a:lnTo>
                    <a:pt x="5864" y="4054"/>
                  </a:lnTo>
                  <a:lnTo>
                    <a:pt x="5748" y="4162"/>
                  </a:lnTo>
                  <a:lnTo>
                    <a:pt x="5627" y="4262"/>
                  </a:lnTo>
                  <a:lnTo>
                    <a:pt x="5501" y="4351"/>
                  </a:lnTo>
                  <a:lnTo>
                    <a:pt x="5369" y="4433"/>
                  </a:lnTo>
                  <a:lnTo>
                    <a:pt x="5234" y="4507"/>
                  </a:lnTo>
                  <a:lnTo>
                    <a:pt x="5094" y="4571"/>
                  </a:lnTo>
                  <a:lnTo>
                    <a:pt x="4948" y="4625"/>
                  </a:lnTo>
                  <a:lnTo>
                    <a:pt x="4801" y="4668"/>
                  </a:lnTo>
                  <a:lnTo>
                    <a:pt x="4651" y="4704"/>
                  </a:lnTo>
                  <a:lnTo>
                    <a:pt x="4498" y="4730"/>
                  </a:lnTo>
                  <a:lnTo>
                    <a:pt x="4342" y="4744"/>
                  </a:lnTo>
                  <a:lnTo>
                    <a:pt x="4183" y="4750"/>
                  </a:lnTo>
                  <a:lnTo>
                    <a:pt x="4025" y="4744"/>
                  </a:lnTo>
                  <a:lnTo>
                    <a:pt x="3869" y="4730"/>
                  </a:lnTo>
                  <a:lnTo>
                    <a:pt x="3716" y="4704"/>
                  </a:lnTo>
                  <a:lnTo>
                    <a:pt x="3564" y="4668"/>
                  </a:lnTo>
                  <a:lnTo>
                    <a:pt x="3417" y="4625"/>
                  </a:lnTo>
                  <a:lnTo>
                    <a:pt x="3273" y="4571"/>
                  </a:lnTo>
                  <a:lnTo>
                    <a:pt x="3133" y="4507"/>
                  </a:lnTo>
                  <a:lnTo>
                    <a:pt x="2996" y="4433"/>
                  </a:lnTo>
                  <a:lnTo>
                    <a:pt x="2866" y="4351"/>
                  </a:lnTo>
                  <a:lnTo>
                    <a:pt x="2738" y="4262"/>
                  </a:lnTo>
                  <a:lnTo>
                    <a:pt x="2617" y="4162"/>
                  </a:lnTo>
                  <a:lnTo>
                    <a:pt x="2316" y="4463"/>
                  </a:lnTo>
                  <a:lnTo>
                    <a:pt x="2615" y="4762"/>
                  </a:lnTo>
                  <a:lnTo>
                    <a:pt x="2637" y="4790"/>
                  </a:lnTo>
                  <a:lnTo>
                    <a:pt x="2653" y="4822"/>
                  </a:lnTo>
                  <a:lnTo>
                    <a:pt x="2659" y="4856"/>
                  </a:lnTo>
                  <a:lnTo>
                    <a:pt x="2659" y="4890"/>
                  </a:lnTo>
                  <a:lnTo>
                    <a:pt x="2653" y="4924"/>
                  </a:lnTo>
                  <a:lnTo>
                    <a:pt x="2637" y="4955"/>
                  </a:lnTo>
                  <a:lnTo>
                    <a:pt x="2615" y="4983"/>
                  </a:lnTo>
                  <a:lnTo>
                    <a:pt x="1257" y="6341"/>
                  </a:lnTo>
                  <a:lnTo>
                    <a:pt x="1193" y="6399"/>
                  </a:lnTo>
                  <a:lnTo>
                    <a:pt x="1123" y="6446"/>
                  </a:lnTo>
                  <a:lnTo>
                    <a:pt x="1051" y="6486"/>
                  </a:lnTo>
                  <a:lnTo>
                    <a:pt x="975" y="6516"/>
                  </a:lnTo>
                  <a:lnTo>
                    <a:pt x="896" y="6538"/>
                  </a:lnTo>
                  <a:lnTo>
                    <a:pt x="816" y="6552"/>
                  </a:lnTo>
                  <a:lnTo>
                    <a:pt x="736" y="6556"/>
                  </a:lnTo>
                  <a:lnTo>
                    <a:pt x="654" y="6552"/>
                  </a:lnTo>
                  <a:lnTo>
                    <a:pt x="574" y="6538"/>
                  </a:lnTo>
                  <a:lnTo>
                    <a:pt x="497" y="6516"/>
                  </a:lnTo>
                  <a:lnTo>
                    <a:pt x="421" y="6486"/>
                  </a:lnTo>
                  <a:lnTo>
                    <a:pt x="349" y="6446"/>
                  </a:lnTo>
                  <a:lnTo>
                    <a:pt x="279" y="6399"/>
                  </a:lnTo>
                  <a:lnTo>
                    <a:pt x="215" y="6341"/>
                  </a:lnTo>
                  <a:lnTo>
                    <a:pt x="158" y="6277"/>
                  </a:lnTo>
                  <a:lnTo>
                    <a:pt x="110" y="6207"/>
                  </a:lnTo>
                  <a:lnTo>
                    <a:pt x="70" y="6135"/>
                  </a:lnTo>
                  <a:lnTo>
                    <a:pt x="40" y="6060"/>
                  </a:lnTo>
                  <a:lnTo>
                    <a:pt x="18" y="5982"/>
                  </a:lnTo>
                  <a:lnTo>
                    <a:pt x="4" y="5902"/>
                  </a:lnTo>
                  <a:lnTo>
                    <a:pt x="0" y="5821"/>
                  </a:lnTo>
                  <a:lnTo>
                    <a:pt x="4" y="5741"/>
                  </a:lnTo>
                  <a:lnTo>
                    <a:pt x="18" y="5661"/>
                  </a:lnTo>
                  <a:lnTo>
                    <a:pt x="40" y="5581"/>
                  </a:lnTo>
                  <a:lnTo>
                    <a:pt x="70" y="5506"/>
                  </a:lnTo>
                  <a:lnTo>
                    <a:pt x="110" y="5434"/>
                  </a:lnTo>
                  <a:lnTo>
                    <a:pt x="158" y="5364"/>
                  </a:lnTo>
                  <a:lnTo>
                    <a:pt x="215" y="5300"/>
                  </a:lnTo>
                  <a:lnTo>
                    <a:pt x="1574" y="3943"/>
                  </a:lnTo>
                  <a:lnTo>
                    <a:pt x="1606" y="3919"/>
                  </a:lnTo>
                  <a:lnTo>
                    <a:pt x="1643" y="3903"/>
                  </a:lnTo>
                  <a:lnTo>
                    <a:pt x="1685" y="3897"/>
                  </a:lnTo>
                  <a:lnTo>
                    <a:pt x="1725" y="3903"/>
                  </a:lnTo>
                  <a:lnTo>
                    <a:pt x="1763" y="3919"/>
                  </a:lnTo>
                  <a:lnTo>
                    <a:pt x="1795" y="3943"/>
                  </a:lnTo>
                  <a:lnTo>
                    <a:pt x="2094" y="4242"/>
                  </a:lnTo>
                  <a:lnTo>
                    <a:pt x="2395" y="3941"/>
                  </a:lnTo>
                  <a:lnTo>
                    <a:pt x="2296" y="3819"/>
                  </a:lnTo>
                  <a:lnTo>
                    <a:pt x="2206" y="3692"/>
                  </a:lnTo>
                  <a:lnTo>
                    <a:pt x="2124" y="3562"/>
                  </a:lnTo>
                  <a:lnTo>
                    <a:pt x="2050" y="3425"/>
                  </a:lnTo>
                  <a:lnTo>
                    <a:pt x="1987" y="3285"/>
                  </a:lnTo>
                  <a:lnTo>
                    <a:pt x="1933" y="3141"/>
                  </a:lnTo>
                  <a:lnTo>
                    <a:pt x="1889" y="2994"/>
                  </a:lnTo>
                  <a:lnTo>
                    <a:pt x="1853" y="2842"/>
                  </a:lnTo>
                  <a:lnTo>
                    <a:pt x="1827" y="2689"/>
                  </a:lnTo>
                  <a:lnTo>
                    <a:pt x="1813" y="2534"/>
                  </a:lnTo>
                  <a:lnTo>
                    <a:pt x="1807" y="2376"/>
                  </a:lnTo>
                  <a:lnTo>
                    <a:pt x="1813" y="2217"/>
                  </a:lnTo>
                  <a:lnTo>
                    <a:pt x="1827" y="2061"/>
                  </a:lnTo>
                  <a:lnTo>
                    <a:pt x="1853" y="1908"/>
                  </a:lnTo>
                  <a:lnTo>
                    <a:pt x="1889" y="1758"/>
                  </a:lnTo>
                  <a:lnTo>
                    <a:pt x="1933" y="1611"/>
                  </a:lnTo>
                  <a:lnTo>
                    <a:pt x="1987" y="1465"/>
                  </a:lnTo>
                  <a:lnTo>
                    <a:pt x="2050" y="1326"/>
                  </a:lnTo>
                  <a:lnTo>
                    <a:pt x="2124" y="1190"/>
                  </a:lnTo>
                  <a:lnTo>
                    <a:pt x="2206" y="1058"/>
                  </a:lnTo>
                  <a:lnTo>
                    <a:pt x="2296" y="933"/>
                  </a:lnTo>
                  <a:lnTo>
                    <a:pt x="2395" y="811"/>
                  </a:lnTo>
                  <a:lnTo>
                    <a:pt x="2503" y="696"/>
                  </a:lnTo>
                  <a:lnTo>
                    <a:pt x="2619" y="588"/>
                  </a:lnTo>
                  <a:lnTo>
                    <a:pt x="2740" y="488"/>
                  </a:lnTo>
                  <a:lnTo>
                    <a:pt x="2866" y="399"/>
                  </a:lnTo>
                  <a:lnTo>
                    <a:pt x="2998" y="317"/>
                  </a:lnTo>
                  <a:lnTo>
                    <a:pt x="3133" y="243"/>
                  </a:lnTo>
                  <a:lnTo>
                    <a:pt x="3273" y="179"/>
                  </a:lnTo>
                  <a:lnTo>
                    <a:pt x="3419" y="126"/>
                  </a:lnTo>
                  <a:lnTo>
                    <a:pt x="3566" y="82"/>
                  </a:lnTo>
                  <a:lnTo>
                    <a:pt x="3716" y="46"/>
                  </a:lnTo>
                  <a:lnTo>
                    <a:pt x="3869" y="20"/>
                  </a:lnTo>
                  <a:lnTo>
                    <a:pt x="4025" y="6"/>
                  </a:lnTo>
                  <a:lnTo>
                    <a:pt x="4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12982575" y="-1168400"/>
              <a:ext cx="2606675" cy="2601913"/>
            </a:xfrm>
            <a:custGeom>
              <a:avLst/>
              <a:gdLst>
                <a:gd name="T0" fmla="*/ 1416 w 3285"/>
                <a:gd name="T1" fmla="*/ 330 h 3279"/>
                <a:gd name="T2" fmla="*/ 1089 w 3285"/>
                <a:gd name="T3" fmla="*/ 432 h 3279"/>
                <a:gd name="T4" fmla="*/ 792 w 3285"/>
                <a:gd name="T5" fmla="*/ 619 h 3279"/>
                <a:gd name="T6" fmla="*/ 553 w 3285"/>
                <a:gd name="T7" fmla="*/ 879 h 3279"/>
                <a:gd name="T8" fmla="*/ 393 w 3285"/>
                <a:gd name="T9" fmla="*/ 1184 h 3279"/>
                <a:gd name="T10" fmla="*/ 319 w 3285"/>
                <a:gd name="T11" fmla="*/ 1522 h 3279"/>
                <a:gd name="T12" fmla="*/ 333 w 3285"/>
                <a:gd name="T13" fmla="*/ 1871 h 3279"/>
                <a:gd name="T14" fmla="*/ 437 w 3285"/>
                <a:gd name="T15" fmla="*/ 2200 h 3279"/>
                <a:gd name="T16" fmla="*/ 624 w 3285"/>
                <a:gd name="T17" fmla="*/ 2491 h 3279"/>
                <a:gd name="T18" fmla="*/ 888 w 3285"/>
                <a:gd name="T19" fmla="*/ 2730 h 3279"/>
                <a:gd name="T20" fmla="*/ 1197 w 3285"/>
                <a:gd name="T21" fmla="*/ 2890 h 3279"/>
                <a:gd name="T22" fmla="*/ 1530 w 3285"/>
                <a:gd name="T23" fmla="*/ 2962 h 3279"/>
                <a:gd name="T24" fmla="*/ 1869 w 3285"/>
                <a:gd name="T25" fmla="*/ 2948 h 3279"/>
                <a:gd name="T26" fmla="*/ 2196 w 3285"/>
                <a:gd name="T27" fmla="*/ 2846 h 3279"/>
                <a:gd name="T28" fmla="*/ 2493 w 3285"/>
                <a:gd name="T29" fmla="*/ 2659 h 3279"/>
                <a:gd name="T30" fmla="*/ 2733 w 3285"/>
                <a:gd name="T31" fmla="*/ 2399 h 3279"/>
                <a:gd name="T32" fmla="*/ 2892 w 3285"/>
                <a:gd name="T33" fmla="*/ 2095 h 3279"/>
                <a:gd name="T34" fmla="*/ 2966 w 3285"/>
                <a:gd name="T35" fmla="*/ 1756 h 3279"/>
                <a:gd name="T36" fmla="*/ 2950 w 3285"/>
                <a:gd name="T37" fmla="*/ 1407 h 3279"/>
                <a:gd name="T38" fmla="*/ 2848 w 3285"/>
                <a:gd name="T39" fmla="*/ 1078 h 3279"/>
                <a:gd name="T40" fmla="*/ 2661 w 3285"/>
                <a:gd name="T41" fmla="*/ 787 h 3279"/>
                <a:gd name="T42" fmla="*/ 2397 w 3285"/>
                <a:gd name="T43" fmla="*/ 548 h 3279"/>
                <a:gd name="T44" fmla="*/ 2088 w 3285"/>
                <a:gd name="T45" fmla="*/ 388 h 3279"/>
                <a:gd name="T46" fmla="*/ 1755 w 3285"/>
                <a:gd name="T47" fmla="*/ 316 h 3279"/>
                <a:gd name="T48" fmla="*/ 1769 w 3285"/>
                <a:gd name="T49" fmla="*/ 4 h 3279"/>
                <a:gd name="T50" fmla="*/ 2140 w 3285"/>
                <a:gd name="T51" fmla="*/ 75 h 3279"/>
                <a:gd name="T52" fmla="*/ 2491 w 3285"/>
                <a:gd name="T53" fmla="*/ 235 h 3279"/>
                <a:gd name="T54" fmla="*/ 2804 w 3285"/>
                <a:gd name="T55" fmla="*/ 478 h 3279"/>
                <a:gd name="T56" fmla="*/ 3044 w 3285"/>
                <a:gd name="T57" fmla="*/ 783 h 3279"/>
                <a:gd name="T58" fmla="*/ 3205 w 3285"/>
                <a:gd name="T59" fmla="*/ 1130 h 3279"/>
                <a:gd name="T60" fmla="*/ 3279 w 3285"/>
                <a:gd name="T61" fmla="*/ 1508 h 3279"/>
                <a:gd name="T62" fmla="*/ 3263 w 3285"/>
                <a:gd name="T63" fmla="*/ 1899 h 3279"/>
                <a:gd name="T64" fmla="*/ 3159 w 3285"/>
                <a:gd name="T65" fmla="*/ 2268 h 3279"/>
                <a:gd name="T66" fmla="*/ 2972 w 3285"/>
                <a:gd name="T67" fmla="*/ 2601 h 3279"/>
                <a:gd name="T68" fmla="*/ 2705 w 3285"/>
                <a:gd name="T69" fmla="*/ 2890 h 3279"/>
                <a:gd name="T70" fmla="*/ 2378 w 3285"/>
                <a:gd name="T71" fmla="*/ 3107 h 3279"/>
                <a:gd name="T72" fmla="*/ 2019 w 3285"/>
                <a:gd name="T73" fmla="*/ 3237 h 3279"/>
                <a:gd name="T74" fmla="*/ 1642 w 3285"/>
                <a:gd name="T75" fmla="*/ 3279 h 3279"/>
                <a:gd name="T76" fmla="*/ 1267 w 3285"/>
                <a:gd name="T77" fmla="*/ 3237 h 3279"/>
                <a:gd name="T78" fmla="*/ 908 w 3285"/>
                <a:gd name="T79" fmla="*/ 3107 h 3279"/>
                <a:gd name="T80" fmla="*/ 580 w 3285"/>
                <a:gd name="T81" fmla="*/ 2890 h 3279"/>
                <a:gd name="T82" fmla="*/ 313 w 3285"/>
                <a:gd name="T83" fmla="*/ 2601 h 3279"/>
                <a:gd name="T84" fmla="*/ 126 w 3285"/>
                <a:gd name="T85" fmla="*/ 2268 h 3279"/>
                <a:gd name="T86" fmla="*/ 20 w 3285"/>
                <a:gd name="T87" fmla="*/ 1899 h 3279"/>
                <a:gd name="T88" fmla="*/ 6 w 3285"/>
                <a:gd name="T89" fmla="*/ 1508 h 3279"/>
                <a:gd name="T90" fmla="*/ 80 w 3285"/>
                <a:gd name="T91" fmla="*/ 1130 h 3279"/>
                <a:gd name="T92" fmla="*/ 241 w 3285"/>
                <a:gd name="T93" fmla="*/ 783 h 3279"/>
                <a:gd name="T94" fmla="*/ 481 w 3285"/>
                <a:gd name="T95" fmla="*/ 478 h 3279"/>
                <a:gd name="T96" fmla="*/ 794 w 3285"/>
                <a:gd name="T97" fmla="*/ 235 h 3279"/>
                <a:gd name="T98" fmla="*/ 1145 w 3285"/>
                <a:gd name="T99" fmla="*/ 75 h 3279"/>
                <a:gd name="T100" fmla="*/ 1516 w 3285"/>
                <a:gd name="T101" fmla="*/ 4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5" h="3279">
                  <a:moveTo>
                    <a:pt x="1642" y="312"/>
                  </a:moveTo>
                  <a:lnTo>
                    <a:pt x="1530" y="316"/>
                  </a:lnTo>
                  <a:lnTo>
                    <a:pt x="1416" y="330"/>
                  </a:lnTo>
                  <a:lnTo>
                    <a:pt x="1304" y="354"/>
                  </a:lnTo>
                  <a:lnTo>
                    <a:pt x="1197" y="388"/>
                  </a:lnTo>
                  <a:lnTo>
                    <a:pt x="1089" y="432"/>
                  </a:lnTo>
                  <a:lnTo>
                    <a:pt x="985" y="484"/>
                  </a:lnTo>
                  <a:lnTo>
                    <a:pt x="888" y="548"/>
                  </a:lnTo>
                  <a:lnTo>
                    <a:pt x="792" y="619"/>
                  </a:lnTo>
                  <a:lnTo>
                    <a:pt x="702" y="701"/>
                  </a:lnTo>
                  <a:lnTo>
                    <a:pt x="624" y="787"/>
                  </a:lnTo>
                  <a:lnTo>
                    <a:pt x="553" y="879"/>
                  </a:lnTo>
                  <a:lnTo>
                    <a:pt x="491" y="976"/>
                  </a:lnTo>
                  <a:lnTo>
                    <a:pt x="437" y="1078"/>
                  </a:lnTo>
                  <a:lnTo>
                    <a:pt x="393" y="1184"/>
                  </a:lnTo>
                  <a:lnTo>
                    <a:pt x="359" y="1293"/>
                  </a:lnTo>
                  <a:lnTo>
                    <a:pt x="333" y="1407"/>
                  </a:lnTo>
                  <a:lnTo>
                    <a:pt x="319" y="1522"/>
                  </a:lnTo>
                  <a:lnTo>
                    <a:pt x="313" y="1640"/>
                  </a:lnTo>
                  <a:lnTo>
                    <a:pt x="319" y="1756"/>
                  </a:lnTo>
                  <a:lnTo>
                    <a:pt x="333" y="1871"/>
                  </a:lnTo>
                  <a:lnTo>
                    <a:pt x="359" y="1985"/>
                  </a:lnTo>
                  <a:lnTo>
                    <a:pt x="393" y="2095"/>
                  </a:lnTo>
                  <a:lnTo>
                    <a:pt x="437" y="2200"/>
                  </a:lnTo>
                  <a:lnTo>
                    <a:pt x="491" y="2302"/>
                  </a:lnTo>
                  <a:lnTo>
                    <a:pt x="553" y="2399"/>
                  </a:lnTo>
                  <a:lnTo>
                    <a:pt x="624" y="2491"/>
                  </a:lnTo>
                  <a:lnTo>
                    <a:pt x="702" y="2579"/>
                  </a:lnTo>
                  <a:lnTo>
                    <a:pt x="792" y="2659"/>
                  </a:lnTo>
                  <a:lnTo>
                    <a:pt x="888" y="2730"/>
                  </a:lnTo>
                  <a:lnTo>
                    <a:pt x="985" y="2794"/>
                  </a:lnTo>
                  <a:lnTo>
                    <a:pt x="1089" y="2846"/>
                  </a:lnTo>
                  <a:lnTo>
                    <a:pt x="1197" y="2890"/>
                  </a:lnTo>
                  <a:lnTo>
                    <a:pt x="1304" y="2924"/>
                  </a:lnTo>
                  <a:lnTo>
                    <a:pt x="1416" y="2948"/>
                  </a:lnTo>
                  <a:lnTo>
                    <a:pt x="1530" y="2962"/>
                  </a:lnTo>
                  <a:lnTo>
                    <a:pt x="1642" y="2966"/>
                  </a:lnTo>
                  <a:lnTo>
                    <a:pt x="1755" y="2962"/>
                  </a:lnTo>
                  <a:lnTo>
                    <a:pt x="1869" y="2948"/>
                  </a:lnTo>
                  <a:lnTo>
                    <a:pt x="1981" y="2924"/>
                  </a:lnTo>
                  <a:lnTo>
                    <a:pt x="2088" y="2890"/>
                  </a:lnTo>
                  <a:lnTo>
                    <a:pt x="2196" y="2846"/>
                  </a:lnTo>
                  <a:lnTo>
                    <a:pt x="2300" y="2794"/>
                  </a:lnTo>
                  <a:lnTo>
                    <a:pt x="2397" y="2730"/>
                  </a:lnTo>
                  <a:lnTo>
                    <a:pt x="2493" y="2659"/>
                  </a:lnTo>
                  <a:lnTo>
                    <a:pt x="2581" y="2579"/>
                  </a:lnTo>
                  <a:lnTo>
                    <a:pt x="2661" y="2491"/>
                  </a:lnTo>
                  <a:lnTo>
                    <a:pt x="2733" y="2399"/>
                  </a:lnTo>
                  <a:lnTo>
                    <a:pt x="2794" y="2302"/>
                  </a:lnTo>
                  <a:lnTo>
                    <a:pt x="2848" y="2200"/>
                  </a:lnTo>
                  <a:lnTo>
                    <a:pt x="2892" y="2095"/>
                  </a:lnTo>
                  <a:lnTo>
                    <a:pt x="2926" y="1985"/>
                  </a:lnTo>
                  <a:lnTo>
                    <a:pt x="2950" y="1871"/>
                  </a:lnTo>
                  <a:lnTo>
                    <a:pt x="2966" y="1756"/>
                  </a:lnTo>
                  <a:lnTo>
                    <a:pt x="2972" y="1640"/>
                  </a:lnTo>
                  <a:lnTo>
                    <a:pt x="2966" y="1522"/>
                  </a:lnTo>
                  <a:lnTo>
                    <a:pt x="2950" y="1407"/>
                  </a:lnTo>
                  <a:lnTo>
                    <a:pt x="2926" y="1293"/>
                  </a:lnTo>
                  <a:lnTo>
                    <a:pt x="2892" y="1184"/>
                  </a:lnTo>
                  <a:lnTo>
                    <a:pt x="2848" y="1078"/>
                  </a:lnTo>
                  <a:lnTo>
                    <a:pt x="2794" y="976"/>
                  </a:lnTo>
                  <a:lnTo>
                    <a:pt x="2733" y="879"/>
                  </a:lnTo>
                  <a:lnTo>
                    <a:pt x="2661" y="787"/>
                  </a:lnTo>
                  <a:lnTo>
                    <a:pt x="2581" y="701"/>
                  </a:lnTo>
                  <a:lnTo>
                    <a:pt x="2493" y="619"/>
                  </a:lnTo>
                  <a:lnTo>
                    <a:pt x="2397" y="548"/>
                  </a:lnTo>
                  <a:lnTo>
                    <a:pt x="2300" y="484"/>
                  </a:lnTo>
                  <a:lnTo>
                    <a:pt x="2196" y="432"/>
                  </a:lnTo>
                  <a:lnTo>
                    <a:pt x="2088" y="388"/>
                  </a:lnTo>
                  <a:lnTo>
                    <a:pt x="1981" y="354"/>
                  </a:lnTo>
                  <a:lnTo>
                    <a:pt x="1869" y="330"/>
                  </a:lnTo>
                  <a:lnTo>
                    <a:pt x="1755" y="316"/>
                  </a:lnTo>
                  <a:lnTo>
                    <a:pt x="1642" y="312"/>
                  </a:lnTo>
                  <a:close/>
                  <a:moveTo>
                    <a:pt x="1642" y="0"/>
                  </a:moveTo>
                  <a:lnTo>
                    <a:pt x="1769" y="4"/>
                  </a:lnTo>
                  <a:lnTo>
                    <a:pt x="1895" y="17"/>
                  </a:lnTo>
                  <a:lnTo>
                    <a:pt x="2019" y="41"/>
                  </a:lnTo>
                  <a:lnTo>
                    <a:pt x="2140" y="75"/>
                  </a:lnTo>
                  <a:lnTo>
                    <a:pt x="2260" y="119"/>
                  </a:lnTo>
                  <a:lnTo>
                    <a:pt x="2378" y="171"/>
                  </a:lnTo>
                  <a:lnTo>
                    <a:pt x="2491" y="235"/>
                  </a:lnTo>
                  <a:lnTo>
                    <a:pt x="2601" y="306"/>
                  </a:lnTo>
                  <a:lnTo>
                    <a:pt x="2705" y="388"/>
                  </a:lnTo>
                  <a:lnTo>
                    <a:pt x="2804" y="478"/>
                  </a:lnTo>
                  <a:lnTo>
                    <a:pt x="2892" y="576"/>
                  </a:lnTo>
                  <a:lnTo>
                    <a:pt x="2972" y="677"/>
                  </a:lnTo>
                  <a:lnTo>
                    <a:pt x="3044" y="783"/>
                  </a:lnTo>
                  <a:lnTo>
                    <a:pt x="3108" y="895"/>
                  </a:lnTo>
                  <a:lnTo>
                    <a:pt x="3159" y="1010"/>
                  </a:lnTo>
                  <a:lnTo>
                    <a:pt x="3205" y="1130"/>
                  </a:lnTo>
                  <a:lnTo>
                    <a:pt x="3239" y="1253"/>
                  </a:lnTo>
                  <a:lnTo>
                    <a:pt x="3263" y="1379"/>
                  </a:lnTo>
                  <a:lnTo>
                    <a:pt x="3279" y="1508"/>
                  </a:lnTo>
                  <a:lnTo>
                    <a:pt x="3285" y="1640"/>
                  </a:lnTo>
                  <a:lnTo>
                    <a:pt x="3279" y="1770"/>
                  </a:lnTo>
                  <a:lnTo>
                    <a:pt x="3263" y="1899"/>
                  </a:lnTo>
                  <a:lnTo>
                    <a:pt x="3239" y="2025"/>
                  </a:lnTo>
                  <a:lnTo>
                    <a:pt x="3205" y="2148"/>
                  </a:lnTo>
                  <a:lnTo>
                    <a:pt x="3159" y="2268"/>
                  </a:lnTo>
                  <a:lnTo>
                    <a:pt x="3108" y="2384"/>
                  </a:lnTo>
                  <a:lnTo>
                    <a:pt x="3044" y="2495"/>
                  </a:lnTo>
                  <a:lnTo>
                    <a:pt x="2972" y="2601"/>
                  </a:lnTo>
                  <a:lnTo>
                    <a:pt x="2892" y="2702"/>
                  </a:lnTo>
                  <a:lnTo>
                    <a:pt x="2804" y="2800"/>
                  </a:lnTo>
                  <a:lnTo>
                    <a:pt x="2705" y="2890"/>
                  </a:lnTo>
                  <a:lnTo>
                    <a:pt x="2601" y="2972"/>
                  </a:lnTo>
                  <a:lnTo>
                    <a:pt x="2491" y="3043"/>
                  </a:lnTo>
                  <a:lnTo>
                    <a:pt x="2378" y="3107"/>
                  </a:lnTo>
                  <a:lnTo>
                    <a:pt x="2260" y="3159"/>
                  </a:lnTo>
                  <a:lnTo>
                    <a:pt x="2140" y="3203"/>
                  </a:lnTo>
                  <a:lnTo>
                    <a:pt x="2019" y="3237"/>
                  </a:lnTo>
                  <a:lnTo>
                    <a:pt x="1895" y="3261"/>
                  </a:lnTo>
                  <a:lnTo>
                    <a:pt x="1769" y="3275"/>
                  </a:lnTo>
                  <a:lnTo>
                    <a:pt x="1642" y="3279"/>
                  </a:lnTo>
                  <a:lnTo>
                    <a:pt x="1516" y="3275"/>
                  </a:lnTo>
                  <a:lnTo>
                    <a:pt x="1390" y="3261"/>
                  </a:lnTo>
                  <a:lnTo>
                    <a:pt x="1267" y="3237"/>
                  </a:lnTo>
                  <a:lnTo>
                    <a:pt x="1145" y="3203"/>
                  </a:lnTo>
                  <a:lnTo>
                    <a:pt x="1025" y="3159"/>
                  </a:lnTo>
                  <a:lnTo>
                    <a:pt x="908" y="3107"/>
                  </a:lnTo>
                  <a:lnTo>
                    <a:pt x="794" y="3043"/>
                  </a:lnTo>
                  <a:lnTo>
                    <a:pt x="684" y="2972"/>
                  </a:lnTo>
                  <a:lnTo>
                    <a:pt x="580" y="2890"/>
                  </a:lnTo>
                  <a:lnTo>
                    <a:pt x="481" y="2800"/>
                  </a:lnTo>
                  <a:lnTo>
                    <a:pt x="393" y="2702"/>
                  </a:lnTo>
                  <a:lnTo>
                    <a:pt x="313" y="2601"/>
                  </a:lnTo>
                  <a:lnTo>
                    <a:pt x="241" y="2495"/>
                  </a:lnTo>
                  <a:lnTo>
                    <a:pt x="178" y="2384"/>
                  </a:lnTo>
                  <a:lnTo>
                    <a:pt x="126" y="2268"/>
                  </a:lnTo>
                  <a:lnTo>
                    <a:pt x="80" y="2148"/>
                  </a:lnTo>
                  <a:lnTo>
                    <a:pt x="46" y="2025"/>
                  </a:lnTo>
                  <a:lnTo>
                    <a:pt x="20" y="1899"/>
                  </a:lnTo>
                  <a:lnTo>
                    <a:pt x="6" y="1770"/>
                  </a:lnTo>
                  <a:lnTo>
                    <a:pt x="0" y="1640"/>
                  </a:lnTo>
                  <a:lnTo>
                    <a:pt x="6" y="1508"/>
                  </a:lnTo>
                  <a:lnTo>
                    <a:pt x="20" y="1379"/>
                  </a:lnTo>
                  <a:lnTo>
                    <a:pt x="46" y="1253"/>
                  </a:lnTo>
                  <a:lnTo>
                    <a:pt x="80" y="1130"/>
                  </a:lnTo>
                  <a:lnTo>
                    <a:pt x="126" y="1010"/>
                  </a:lnTo>
                  <a:lnTo>
                    <a:pt x="178" y="895"/>
                  </a:lnTo>
                  <a:lnTo>
                    <a:pt x="241" y="783"/>
                  </a:lnTo>
                  <a:lnTo>
                    <a:pt x="313" y="677"/>
                  </a:lnTo>
                  <a:lnTo>
                    <a:pt x="393" y="576"/>
                  </a:lnTo>
                  <a:lnTo>
                    <a:pt x="481" y="478"/>
                  </a:lnTo>
                  <a:lnTo>
                    <a:pt x="580" y="388"/>
                  </a:lnTo>
                  <a:lnTo>
                    <a:pt x="684" y="306"/>
                  </a:lnTo>
                  <a:lnTo>
                    <a:pt x="794" y="235"/>
                  </a:lnTo>
                  <a:lnTo>
                    <a:pt x="908" y="171"/>
                  </a:lnTo>
                  <a:lnTo>
                    <a:pt x="1025" y="119"/>
                  </a:lnTo>
                  <a:lnTo>
                    <a:pt x="1145" y="75"/>
                  </a:lnTo>
                  <a:lnTo>
                    <a:pt x="1267" y="41"/>
                  </a:lnTo>
                  <a:lnTo>
                    <a:pt x="1390" y="17"/>
                  </a:lnTo>
                  <a:lnTo>
                    <a:pt x="1516" y="4"/>
                  </a:lnTo>
                  <a:lnTo>
                    <a:pt x="1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13755688" y="7938"/>
              <a:ext cx="1058863" cy="249238"/>
            </a:xfrm>
            <a:custGeom>
              <a:avLst/>
              <a:gdLst>
                <a:gd name="T0" fmla="*/ 156 w 1335"/>
                <a:gd name="T1" fmla="*/ 0 h 313"/>
                <a:gd name="T2" fmla="*/ 1179 w 1335"/>
                <a:gd name="T3" fmla="*/ 0 h 313"/>
                <a:gd name="T4" fmla="*/ 1219 w 1335"/>
                <a:gd name="T5" fmla="*/ 6 h 313"/>
                <a:gd name="T6" fmla="*/ 1257 w 1335"/>
                <a:gd name="T7" fmla="*/ 21 h 313"/>
                <a:gd name="T8" fmla="*/ 1289 w 1335"/>
                <a:gd name="T9" fmla="*/ 45 h 313"/>
                <a:gd name="T10" fmla="*/ 1313 w 1335"/>
                <a:gd name="T11" fmla="*/ 77 h 313"/>
                <a:gd name="T12" fmla="*/ 1329 w 1335"/>
                <a:gd name="T13" fmla="*/ 115 h 313"/>
                <a:gd name="T14" fmla="*/ 1335 w 1335"/>
                <a:gd name="T15" fmla="*/ 157 h 313"/>
                <a:gd name="T16" fmla="*/ 1329 w 1335"/>
                <a:gd name="T17" fmla="*/ 197 h 313"/>
                <a:gd name="T18" fmla="*/ 1313 w 1335"/>
                <a:gd name="T19" fmla="*/ 235 h 313"/>
                <a:gd name="T20" fmla="*/ 1289 w 1335"/>
                <a:gd name="T21" fmla="*/ 267 h 313"/>
                <a:gd name="T22" fmla="*/ 1257 w 1335"/>
                <a:gd name="T23" fmla="*/ 291 h 313"/>
                <a:gd name="T24" fmla="*/ 1219 w 1335"/>
                <a:gd name="T25" fmla="*/ 307 h 313"/>
                <a:gd name="T26" fmla="*/ 1179 w 1335"/>
                <a:gd name="T27" fmla="*/ 313 h 313"/>
                <a:gd name="T28" fmla="*/ 156 w 1335"/>
                <a:gd name="T29" fmla="*/ 313 h 313"/>
                <a:gd name="T30" fmla="*/ 114 w 1335"/>
                <a:gd name="T31" fmla="*/ 307 h 313"/>
                <a:gd name="T32" fmla="*/ 78 w 1335"/>
                <a:gd name="T33" fmla="*/ 291 h 313"/>
                <a:gd name="T34" fmla="*/ 46 w 1335"/>
                <a:gd name="T35" fmla="*/ 267 h 313"/>
                <a:gd name="T36" fmla="*/ 22 w 1335"/>
                <a:gd name="T37" fmla="*/ 235 h 313"/>
                <a:gd name="T38" fmla="*/ 6 w 1335"/>
                <a:gd name="T39" fmla="*/ 197 h 313"/>
                <a:gd name="T40" fmla="*/ 0 w 1335"/>
                <a:gd name="T41" fmla="*/ 157 h 313"/>
                <a:gd name="T42" fmla="*/ 6 w 1335"/>
                <a:gd name="T43" fmla="*/ 115 h 313"/>
                <a:gd name="T44" fmla="*/ 22 w 1335"/>
                <a:gd name="T45" fmla="*/ 77 h 313"/>
                <a:gd name="T46" fmla="*/ 46 w 1335"/>
                <a:gd name="T47" fmla="*/ 45 h 313"/>
                <a:gd name="T48" fmla="*/ 78 w 1335"/>
                <a:gd name="T49" fmla="*/ 21 h 313"/>
                <a:gd name="T50" fmla="*/ 114 w 1335"/>
                <a:gd name="T51" fmla="*/ 6 h 313"/>
                <a:gd name="T52" fmla="*/ 156 w 1335"/>
                <a:gd name="T5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5" h="313">
                  <a:moveTo>
                    <a:pt x="156" y="0"/>
                  </a:moveTo>
                  <a:lnTo>
                    <a:pt x="1179" y="0"/>
                  </a:lnTo>
                  <a:lnTo>
                    <a:pt x="1219" y="6"/>
                  </a:lnTo>
                  <a:lnTo>
                    <a:pt x="1257" y="21"/>
                  </a:lnTo>
                  <a:lnTo>
                    <a:pt x="1289" y="45"/>
                  </a:lnTo>
                  <a:lnTo>
                    <a:pt x="1313" y="77"/>
                  </a:lnTo>
                  <a:lnTo>
                    <a:pt x="1329" y="115"/>
                  </a:lnTo>
                  <a:lnTo>
                    <a:pt x="1335" y="157"/>
                  </a:lnTo>
                  <a:lnTo>
                    <a:pt x="1329" y="197"/>
                  </a:lnTo>
                  <a:lnTo>
                    <a:pt x="1313" y="235"/>
                  </a:lnTo>
                  <a:lnTo>
                    <a:pt x="1289" y="267"/>
                  </a:lnTo>
                  <a:lnTo>
                    <a:pt x="1257" y="291"/>
                  </a:lnTo>
                  <a:lnTo>
                    <a:pt x="1219" y="307"/>
                  </a:lnTo>
                  <a:lnTo>
                    <a:pt x="1179" y="313"/>
                  </a:lnTo>
                  <a:lnTo>
                    <a:pt x="156" y="313"/>
                  </a:lnTo>
                  <a:lnTo>
                    <a:pt x="114" y="307"/>
                  </a:lnTo>
                  <a:lnTo>
                    <a:pt x="78" y="291"/>
                  </a:lnTo>
                  <a:lnTo>
                    <a:pt x="46" y="267"/>
                  </a:lnTo>
                  <a:lnTo>
                    <a:pt x="22" y="235"/>
                  </a:lnTo>
                  <a:lnTo>
                    <a:pt x="6" y="197"/>
                  </a:lnTo>
                  <a:lnTo>
                    <a:pt x="0" y="157"/>
                  </a:lnTo>
                  <a:lnTo>
                    <a:pt x="6" y="115"/>
                  </a:lnTo>
                  <a:lnTo>
                    <a:pt x="22" y="77"/>
                  </a:lnTo>
                  <a:lnTo>
                    <a:pt x="46" y="45"/>
                  </a:lnTo>
                  <a:lnTo>
                    <a:pt x="78" y="21"/>
                  </a:lnTo>
                  <a:lnTo>
                    <a:pt x="114" y="6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082743" y="1184332"/>
            <a:ext cx="2448273" cy="1341295"/>
            <a:chOff x="765820" y="1446026"/>
            <a:chExt cx="2448273" cy="1341295"/>
          </a:xfrm>
        </p:grpSpPr>
        <p:sp>
          <p:nvSpPr>
            <p:cNvPr id="86" name="Rectangle 85"/>
            <p:cNvSpPr/>
            <p:nvPr/>
          </p:nvSpPr>
          <p:spPr>
            <a:xfrm>
              <a:off x="765821" y="1956324"/>
              <a:ext cx="24482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5820" y="1446026"/>
              <a:ext cx="2448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082743" y="4790205"/>
            <a:ext cx="2448273" cy="1341295"/>
            <a:chOff x="765820" y="1446026"/>
            <a:chExt cx="2448273" cy="1341295"/>
          </a:xfrm>
        </p:grpSpPr>
        <p:sp>
          <p:nvSpPr>
            <p:cNvPr id="84" name="Rectangle 83"/>
            <p:cNvSpPr/>
            <p:nvPr/>
          </p:nvSpPr>
          <p:spPr>
            <a:xfrm>
              <a:off x="765821" y="1956324"/>
              <a:ext cx="24482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65820" y="1446026"/>
              <a:ext cx="2448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Promotion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082743" y="2987268"/>
            <a:ext cx="2448273" cy="1341295"/>
            <a:chOff x="765820" y="1446026"/>
            <a:chExt cx="2448273" cy="1341295"/>
          </a:xfrm>
        </p:grpSpPr>
        <p:sp>
          <p:nvSpPr>
            <p:cNvPr id="89" name="Rectangle 88"/>
            <p:cNvSpPr/>
            <p:nvPr/>
          </p:nvSpPr>
          <p:spPr>
            <a:xfrm>
              <a:off x="765821" y="1956324"/>
              <a:ext cx="24482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5820" y="1446026"/>
              <a:ext cx="2448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Target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598385" y="1735687"/>
            <a:ext cx="358288" cy="358288"/>
            <a:chOff x="8227884" y="1718516"/>
            <a:chExt cx="392630" cy="392630"/>
          </a:xfrm>
        </p:grpSpPr>
        <p:sp>
          <p:nvSpPr>
            <p:cNvPr id="91" name="Oval 90"/>
            <p:cNvSpPr/>
            <p:nvPr/>
          </p:nvSpPr>
          <p:spPr>
            <a:xfrm>
              <a:off x="8227884" y="1718516"/>
              <a:ext cx="392630" cy="39263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/>
            <p:cNvSpPr/>
            <p:nvPr/>
          </p:nvSpPr>
          <p:spPr>
            <a:xfrm>
              <a:off x="8318107" y="1808739"/>
              <a:ext cx="212184" cy="212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598385" y="3505350"/>
            <a:ext cx="358288" cy="358288"/>
            <a:chOff x="8227884" y="1718516"/>
            <a:chExt cx="392630" cy="392630"/>
          </a:xfrm>
        </p:grpSpPr>
        <p:sp>
          <p:nvSpPr>
            <p:cNvPr id="95" name="Oval 94"/>
            <p:cNvSpPr/>
            <p:nvPr/>
          </p:nvSpPr>
          <p:spPr>
            <a:xfrm>
              <a:off x="8227884" y="1718516"/>
              <a:ext cx="392630" cy="39263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/>
            <p:cNvSpPr/>
            <p:nvPr/>
          </p:nvSpPr>
          <p:spPr>
            <a:xfrm>
              <a:off x="8318107" y="1808739"/>
              <a:ext cx="212184" cy="2121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598385" y="5320295"/>
            <a:ext cx="358288" cy="358288"/>
            <a:chOff x="8227884" y="1718516"/>
            <a:chExt cx="392630" cy="392630"/>
          </a:xfrm>
        </p:grpSpPr>
        <p:sp>
          <p:nvSpPr>
            <p:cNvPr id="98" name="Oval 97"/>
            <p:cNvSpPr/>
            <p:nvPr/>
          </p:nvSpPr>
          <p:spPr>
            <a:xfrm>
              <a:off x="8227884" y="1718516"/>
              <a:ext cx="392630" cy="39263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/>
            <p:cNvSpPr/>
            <p:nvPr/>
          </p:nvSpPr>
          <p:spPr>
            <a:xfrm>
              <a:off x="8318107" y="1808739"/>
              <a:ext cx="212184" cy="2121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57808" y="1947620"/>
            <a:ext cx="2448273" cy="1341295"/>
            <a:chOff x="765820" y="1446026"/>
            <a:chExt cx="2448273" cy="1341295"/>
          </a:xfrm>
        </p:grpSpPr>
        <p:sp>
          <p:nvSpPr>
            <p:cNvPr id="74" name="Rectangle 73"/>
            <p:cNvSpPr/>
            <p:nvPr/>
          </p:nvSpPr>
          <p:spPr>
            <a:xfrm>
              <a:off x="765821" y="1956324"/>
              <a:ext cx="24482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5820" y="1446026"/>
              <a:ext cx="2448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Plan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57808" y="4227620"/>
            <a:ext cx="2448273" cy="1341295"/>
            <a:chOff x="765820" y="1446026"/>
            <a:chExt cx="2448273" cy="1341295"/>
          </a:xfrm>
        </p:grpSpPr>
        <p:sp>
          <p:nvSpPr>
            <p:cNvPr id="78" name="Rectangle 77"/>
            <p:cNvSpPr/>
            <p:nvPr/>
          </p:nvSpPr>
          <p:spPr>
            <a:xfrm>
              <a:off x="765821" y="1956324"/>
              <a:ext cx="24482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65820" y="1446026"/>
              <a:ext cx="2448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Research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278239" y="2511541"/>
            <a:ext cx="358288" cy="358288"/>
            <a:chOff x="8227884" y="1718516"/>
            <a:chExt cx="392630" cy="392630"/>
          </a:xfrm>
        </p:grpSpPr>
        <p:sp>
          <p:nvSpPr>
            <p:cNvPr id="101" name="Oval 100"/>
            <p:cNvSpPr/>
            <p:nvPr/>
          </p:nvSpPr>
          <p:spPr>
            <a:xfrm>
              <a:off x="8227884" y="1718516"/>
              <a:ext cx="392630" cy="39263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>
              <a:off x="8318108" y="1808740"/>
              <a:ext cx="212184" cy="21218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278239" y="4755977"/>
            <a:ext cx="358288" cy="358288"/>
            <a:chOff x="8227884" y="1718516"/>
            <a:chExt cx="392630" cy="392630"/>
          </a:xfrm>
        </p:grpSpPr>
        <p:sp>
          <p:nvSpPr>
            <p:cNvPr id="104" name="Oval 103"/>
            <p:cNvSpPr/>
            <p:nvPr/>
          </p:nvSpPr>
          <p:spPr>
            <a:xfrm>
              <a:off x="8227884" y="1718516"/>
              <a:ext cx="392630" cy="392630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/>
            <p:cNvSpPr/>
            <p:nvPr/>
          </p:nvSpPr>
          <p:spPr>
            <a:xfrm>
              <a:off x="8318107" y="1808739"/>
              <a:ext cx="212184" cy="2121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2355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SWOT Analysis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2775337" y="1268760"/>
            <a:ext cx="3528392" cy="2376264"/>
          </a:xfrm>
          <a:prstGeom prst="parallelogram">
            <a:avLst>
              <a:gd name="adj" fmla="val 31660"/>
            </a:avLst>
          </a:prstGeom>
          <a:solidFill>
            <a:schemeClr val="accent2"/>
          </a:solidFill>
          <a:ln>
            <a:noFill/>
          </a:ln>
          <a:effectLst>
            <a:innerShdw dist="2032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arallelogram 11"/>
          <p:cNvSpPr/>
          <p:nvPr/>
        </p:nvSpPr>
        <p:spPr>
          <a:xfrm flipH="1">
            <a:off x="5943689" y="1268760"/>
            <a:ext cx="3528392" cy="2376264"/>
          </a:xfrm>
          <a:prstGeom prst="parallelogram">
            <a:avLst>
              <a:gd name="adj" fmla="val 31660"/>
            </a:avLst>
          </a:prstGeom>
          <a:solidFill>
            <a:schemeClr val="accent1"/>
          </a:solidFill>
          <a:ln>
            <a:noFill/>
          </a:ln>
          <a:effectLst>
            <a:innerShdw dist="2032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arallelogram 15"/>
          <p:cNvSpPr/>
          <p:nvPr/>
        </p:nvSpPr>
        <p:spPr>
          <a:xfrm flipH="1" flipV="1">
            <a:off x="5943689" y="3861048"/>
            <a:ext cx="3528392" cy="2376264"/>
          </a:xfrm>
          <a:prstGeom prst="parallelogram">
            <a:avLst>
              <a:gd name="adj" fmla="val 31660"/>
            </a:avLst>
          </a:prstGeom>
          <a:solidFill>
            <a:schemeClr val="accent3"/>
          </a:solidFill>
          <a:ln>
            <a:noFill/>
          </a:ln>
          <a:effectLst>
            <a:innerShdw dist="2032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Parallelogram 14"/>
          <p:cNvSpPr/>
          <p:nvPr/>
        </p:nvSpPr>
        <p:spPr>
          <a:xfrm flipV="1">
            <a:off x="2775337" y="3861048"/>
            <a:ext cx="3528392" cy="2376264"/>
          </a:xfrm>
          <a:prstGeom prst="parallelogram">
            <a:avLst>
              <a:gd name="adj" fmla="val 31660"/>
            </a:avLst>
          </a:prstGeom>
          <a:solidFill>
            <a:schemeClr val="accent4"/>
          </a:solidFill>
          <a:ln>
            <a:noFill/>
          </a:ln>
          <a:effectLst>
            <a:innerShdw dist="2032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2507673" y="18134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8825345" y="18134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2507673" y="477827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8825345" y="477827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560276" y="1322107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43856" y="1322107"/>
            <a:ext cx="1056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7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0276" y="3909546"/>
            <a:ext cx="90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51633" y="3909546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7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9074398" y="4990812"/>
            <a:ext cx="416294" cy="480836"/>
          </a:xfrm>
          <a:custGeom>
            <a:avLst/>
            <a:gdLst>
              <a:gd name="T0" fmla="*/ 22 w 5676"/>
              <a:gd name="T1" fmla="*/ 4499 h 6556"/>
              <a:gd name="T2" fmla="*/ 20 w 5676"/>
              <a:gd name="T3" fmla="*/ 4509 h 6556"/>
              <a:gd name="T4" fmla="*/ 2527 w 5676"/>
              <a:gd name="T5" fmla="*/ 2 h 6556"/>
              <a:gd name="T6" fmla="*/ 2726 w 5676"/>
              <a:gd name="T7" fmla="*/ 118 h 6556"/>
              <a:gd name="T8" fmla="*/ 3127 w 5676"/>
              <a:gd name="T9" fmla="*/ 395 h 6556"/>
              <a:gd name="T10" fmla="*/ 3651 w 5676"/>
              <a:gd name="T11" fmla="*/ 1108 h 6556"/>
              <a:gd name="T12" fmla="*/ 3854 w 5676"/>
              <a:gd name="T13" fmla="*/ 1886 h 6556"/>
              <a:gd name="T14" fmla="*/ 3866 w 5676"/>
              <a:gd name="T15" fmla="*/ 2567 h 6556"/>
              <a:gd name="T16" fmla="*/ 3806 w 5676"/>
              <a:gd name="T17" fmla="*/ 3002 h 6556"/>
              <a:gd name="T18" fmla="*/ 3788 w 5676"/>
              <a:gd name="T19" fmla="*/ 3082 h 6556"/>
              <a:gd name="T20" fmla="*/ 3890 w 5676"/>
              <a:gd name="T21" fmla="*/ 2833 h 6556"/>
              <a:gd name="T22" fmla="*/ 4300 w 5676"/>
              <a:gd name="T23" fmla="*/ 2250 h 6556"/>
              <a:gd name="T24" fmla="*/ 4712 w 5676"/>
              <a:gd name="T25" fmla="*/ 1880 h 6556"/>
              <a:gd name="T26" fmla="*/ 4921 w 5676"/>
              <a:gd name="T27" fmla="*/ 1746 h 6556"/>
              <a:gd name="T28" fmla="*/ 4855 w 5676"/>
              <a:gd name="T29" fmla="*/ 1967 h 6556"/>
              <a:gd name="T30" fmla="*/ 4796 w 5676"/>
              <a:gd name="T31" fmla="*/ 2440 h 6556"/>
              <a:gd name="T32" fmla="*/ 4949 w 5676"/>
              <a:gd name="T33" fmla="*/ 3167 h 6556"/>
              <a:gd name="T34" fmla="*/ 5367 w 5676"/>
              <a:gd name="T35" fmla="*/ 3877 h 6556"/>
              <a:gd name="T36" fmla="*/ 5660 w 5676"/>
              <a:gd name="T37" fmla="*/ 4742 h 6556"/>
              <a:gd name="T38" fmla="*/ 5547 w 5676"/>
              <a:gd name="T39" fmla="*/ 5629 h 6556"/>
              <a:gd name="T40" fmla="*/ 5009 w 5676"/>
              <a:gd name="T41" fmla="*/ 6297 h 6556"/>
              <a:gd name="T42" fmla="*/ 4628 w 5676"/>
              <a:gd name="T43" fmla="*/ 6305 h 6556"/>
              <a:gd name="T44" fmla="*/ 4607 w 5676"/>
              <a:gd name="T45" fmla="*/ 5535 h 6556"/>
              <a:gd name="T46" fmla="*/ 4356 w 5676"/>
              <a:gd name="T47" fmla="*/ 4812 h 6556"/>
              <a:gd name="T48" fmla="*/ 4316 w 5676"/>
              <a:gd name="T49" fmla="*/ 4128 h 6556"/>
              <a:gd name="T50" fmla="*/ 4377 w 5676"/>
              <a:gd name="T51" fmla="*/ 3897 h 6556"/>
              <a:gd name="T52" fmla="*/ 4308 w 5676"/>
              <a:gd name="T53" fmla="*/ 3879 h 6556"/>
              <a:gd name="T54" fmla="*/ 4005 w 5676"/>
              <a:gd name="T55" fmla="*/ 4054 h 6556"/>
              <a:gd name="T56" fmla="*/ 3647 w 5676"/>
              <a:gd name="T57" fmla="*/ 4758 h 6556"/>
              <a:gd name="T58" fmla="*/ 3179 w 5676"/>
              <a:gd name="T59" fmla="*/ 4477 h 6556"/>
              <a:gd name="T60" fmla="*/ 2950 w 5676"/>
              <a:gd name="T61" fmla="*/ 3785 h 6556"/>
              <a:gd name="T62" fmla="*/ 2987 w 5676"/>
              <a:gd name="T63" fmla="*/ 3263 h 6556"/>
              <a:gd name="T64" fmla="*/ 3053 w 5676"/>
              <a:gd name="T65" fmla="*/ 3056 h 6556"/>
              <a:gd name="T66" fmla="*/ 2906 w 5676"/>
              <a:gd name="T67" fmla="*/ 3141 h 6556"/>
              <a:gd name="T68" fmla="*/ 2523 w 5676"/>
              <a:gd name="T69" fmla="*/ 3434 h 6556"/>
              <a:gd name="T70" fmla="*/ 2181 w 5676"/>
              <a:gd name="T71" fmla="*/ 4048 h 6556"/>
              <a:gd name="T72" fmla="*/ 2107 w 5676"/>
              <a:gd name="T73" fmla="*/ 4656 h 6556"/>
              <a:gd name="T74" fmla="*/ 2155 w 5676"/>
              <a:gd name="T75" fmla="*/ 5087 h 6556"/>
              <a:gd name="T76" fmla="*/ 2000 w 5676"/>
              <a:gd name="T77" fmla="*/ 4832 h 6556"/>
              <a:gd name="T78" fmla="*/ 1567 w 5676"/>
              <a:gd name="T79" fmla="*/ 4375 h 6556"/>
              <a:gd name="T80" fmla="*/ 1430 w 5676"/>
              <a:gd name="T81" fmla="*/ 4286 h 6556"/>
              <a:gd name="T82" fmla="*/ 1440 w 5676"/>
              <a:gd name="T83" fmla="*/ 4413 h 6556"/>
              <a:gd name="T84" fmla="*/ 1480 w 5676"/>
              <a:gd name="T85" fmla="*/ 4794 h 6556"/>
              <a:gd name="T86" fmla="*/ 1291 w 5676"/>
              <a:gd name="T87" fmla="*/ 5416 h 6556"/>
              <a:gd name="T88" fmla="*/ 900 w 5676"/>
              <a:gd name="T89" fmla="*/ 6237 h 6556"/>
              <a:gd name="T90" fmla="*/ 323 w 5676"/>
              <a:gd name="T91" fmla="*/ 5825 h 6556"/>
              <a:gd name="T92" fmla="*/ 8 w 5676"/>
              <a:gd name="T93" fmla="*/ 4975 h 6556"/>
              <a:gd name="T94" fmla="*/ 16 w 5676"/>
              <a:gd name="T95" fmla="*/ 4543 h 6556"/>
              <a:gd name="T96" fmla="*/ 213 w 5676"/>
              <a:gd name="T97" fmla="*/ 3817 h 6556"/>
              <a:gd name="T98" fmla="*/ 472 w 5676"/>
              <a:gd name="T99" fmla="*/ 3223 h 6556"/>
              <a:gd name="T100" fmla="*/ 613 w 5676"/>
              <a:gd name="T101" fmla="*/ 2577 h 6556"/>
              <a:gd name="T102" fmla="*/ 552 w 5676"/>
              <a:gd name="T103" fmla="*/ 2021 h 6556"/>
              <a:gd name="T104" fmla="*/ 472 w 5676"/>
              <a:gd name="T105" fmla="*/ 1732 h 6556"/>
              <a:gd name="T106" fmla="*/ 530 w 5676"/>
              <a:gd name="T107" fmla="*/ 1688 h 6556"/>
              <a:gd name="T108" fmla="*/ 910 w 5676"/>
              <a:gd name="T109" fmla="*/ 1750 h 6556"/>
              <a:gd name="T110" fmla="*/ 1428 w 5676"/>
              <a:gd name="T111" fmla="*/ 1957 h 6556"/>
              <a:gd name="T112" fmla="*/ 1868 w 5676"/>
              <a:gd name="T113" fmla="*/ 2402 h 6556"/>
              <a:gd name="T114" fmla="*/ 2356 w 5676"/>
              <a:gd name="T115" fmla="*/ 2284 h 6556"/>
              <a:gd name="T116" fmla="*/ 2675 w 5676"/>
              <a:gd name="T117" fmla="*/ 1509 h 6556"/>
              <a:gd name="T118" fmla="*/ 2699 w 5676"/>
              <a:gd name="T119" fmla="*/ 769 h 6556"/>
              <a:gd name="T120" fmla="*/ 2593 w 5676"/>
              <a:gd name="T121" fmla="*/ 217 h 6556"/>
              <a:gd name="T122" fmla="*/ 2523 w 5676"/>
              <a:gd name="T123" fmla="*/ 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676" h="6556">
                <a:moveTo>
                  <a:pt x="26" y="4473"/>
                </a:moveTo>
                <a:lnTo>
                  <a:pt x="26" y="4473"/>
                </a:lnTo>
                <a:lnTo>
                  <a:pt x="24" y="4475"/>
                </a:lnTo>
                <a:lnTo>
                  <a:pt x="24" y="4479"/>
                </a:lnTo>
                <a:lnTo>
                  <a:pt x="24" y="4485"/>
                </a:lnTo>
                <a:lnTo>
                  <a:pt x="22" y="4491"/>
                </a:lnTo>
                <a:lnTo>
                  <a:pt x="22" y="4499"/>
                </a:lnTo>
                <a:lnTo>
                  <a:pt x="20" y="4509"/>
                </a:lnTo>
                <a:lnTo>
                  <a:pt x="20" y="4521"/>
                </a:lnTo>
                <a:lnTo>
                  <a:pt x="18" y="4531"/>
                </a:lnTo>
                <a:lnTo>
                  <a:pt x="16" y="4543"/>
                </a:lnTo>
                <a:lnTo>
                  <a:pt x="16" y="4543"/>
                </a:lnTo>
                <a:lnTo>
                  <a:pt x="18" y="4525"/>
                </a:lnTo>
                <a:lnTo>
                  <a:pt x="20" y="4509"/>
                </a:lnTo>
                <a:lnTo>
                  <a:pt x="22" y="4497"/>
                </a:lnTo>
                <a:lnTo>
                  <a:pt x="24" y="4487"/>
                </a:lnTo>
                <a:lnTo>
                  <a:pt x="24" y="4479"/>
                </a:lnTo>
                <a:lnTo>
                  <a:pt x="24" y="4475"/>
                </a:lnTo>
                <a:lnTo>
                  <a:pt x="26" y="4473"/>
                </a:lnTo>
                <a:close/>
                <a:moveTo>
                  <a:pt x="2523" y="0"/>
                </a:moveTo>
                <a:lnTo>
                  <a:pt x="2527" y="2"/>
                </a:lnTo>
                <a:lnTo>
                  <a:pt x="2539" y="10"/>
                </a:lnTo>
                <a:lnTo>
                  <a:pt x="2559" y="22"/>
                </a:lnTo>
                <a:lnTo>
                  <a:pt x="2585" y="36"/>
                </a:lnTo>
                <a:lnTo>
                  <a:pt x="2617" y="54"/>
                </a:lnTo>
                <a:lnTo>
                  <a:pt x="2651" y="74"/>
                </a:lnTo>
                <a:lnTo>
                  <a:pt x="2689" y="96"/>
                </a:lnTo>
                <a:lnTo>
                  <a:pt x="2726" y="118"/>
                </a:lnTo>
                <a:lnTo>
                  <a:pt x="2766" y="142"/>
                </a:lnTo>
                <a:lnTo>
                  <a:pt x="2804" y="163"/>
                </a:lnTo>
                <a:lnTo>
                  <a:pt x="2840" y="185"/>
                </a:lnTo>
                <a:lnTo>
                  <a:pt x="2874" y="207"/>
                </a:lnTo>
                <a:lnTo>
                  <a:pt x="2902" y="225"/>
                </a:lnTo>
                <a:lnTo>
                  <a:pt x="3019" y="307"/>
                </a:lnTo>
                <a:lnTo>
                  <a:pt x="3127" y="395"/>
                </a:lnTo>
                <a:lnTo>
                  <a:pt x="3226" y="486"/>
                </a:lnTo>
                <a:lnTo>
                  <a:pt x="3316" y="584"/>
                </a:lnTo>
                <a:lnTo>
                  <a:pt x="3398" y="684"/>
                </a:lnTo>
                <a:lnTo>
                  <a:pt x="3473" y="785"/>
                </a:lnTo>
                <a:lnTo>
                  <a:pt x="3539" y="891"/>
                </a:lnTo>
                <a:lnTo>
                  <a:pt x="3599" y="999"/>
                </a:lnTo>
                <a:lnTo>
                  <a:pt x="3651" y="1108"/>
                </a:lnTo>
                <a:lnTo>
                  <a:pt x="3696" y="1218"/>
                </a:lnTo>
                <a:lnTo>
                  <a:pt x="3736" y="1330"/>
                </a:lnTo>
                <a:lnTo>
                  <a:pt x="3770" y="1443"/>
                </a:lnTo>
                <a:lnTo>
                  <a:pt x="3798" y="1555"/>
                </a:lnTo>
                <a:lnTo>
                  <a:pt x="3822" y="1666"/>
                </a:lnTo>
                <a:lnTo>
                  <a:pt x="3840" y="1776"/>
                </a:lnTo>
                <a:lnTo>
                  <a:pt x="3854" y="1886"/>
                </a:lnTo>
                <a:lnTo>
                  <a:pt x="3866" y="1991"/>
                </a:lnTo>
                <a:lnTo>
                  <a:pt x="3872" y="2097"/>
                </a:lnTo>
                <a:lnTo>
                  <a:pt x="3876" y="2199"/>
                </a:lnTo>
                <a:lnTo>
                  <a:pt x="3876" y="2296"/>
                </a:lnTo>
                <a:lnTo>
                  <a:pt x="3874" y="2392"/>
                </a:lnTo>
                <a:lnTo>
                  <a:pt x="3870" y="2482"/>
                </a:lnTo>
                <a:lnTo>
                  <a:pt x="3866" y="2567"/>
                </a:lnTo>
                <a:lnTo>
                  <a:pt x="3858" y="2649"/>
                </a:lnTo>
                <a:lnTo>
                  <a:pt x="3850" y="2725"/>
                </a:lnTo>
                <a:lnTo>
                  <a:pt x="3842" y="2795"/>
                </a:lnTo>
                <a:lnTo>
                  <a:pt x="3832" y="2856"/>
                </a:lnTo>
                <a:lnTo>
                  <a:pt x="3822" y="2912"/>
                </a:lnTo>
                <a:lnTo>
                  <a:pt x="3814" y="2962"/>
                </a:lnTo>
                <a:lnTo>
                  <a:pt x="3806" y="3002"/>
                </a:lnTo>
                <a:lnTo>
                  <a:pt x="3800" y="3036"/>
                </a:lnTo>
                <a:lnTo>
                  <a:pt x="3794" y="3060"/>
                </a:lnTo>
                <a:lnTo>
                  <a:pt x="3790" y="3074"/>
                </a:lnTo>
                <a:lnTo>
                  <a:pt x="3790" y="3078"/>
                </a:lnTo>
                <a:lnTo>
                  <a:pt x="3788" y="3086"/>
                </a:lnTo>
                <a:lnTo>
                  <a:pt x="3788" y="3086"/>
                </a:lnTo>
                <a:lnTo>
                  <a:pt x="3788" y="3082"/>
                </a:lnTo>
                <a:lnTo>
                  <a:pt x="3790" y="3078"/>
                </a:lnTo>
                <a:lnTo>
                  <a:pt x="3794" y="3060"/>
                </a:lnTo>
                <a:lnTo>
                  <a:pt x="3804" y="3032"/>
                </a:lnTo>
                <a:lnTo>
                  <a:pt x="3818" y="2994"/>
                </a:lnTo>
                <a:lnTo>
                  <a:pt x="3836" y="2948"/>
                </a:lnTo>
                <a:lnTo>
                  <a:pt x="3860" y="2894"/>
                </a:lnTo>
                <a:lnTo>
                  <a:pt x="3890" y="2833"/>
                </a:lnTo>
                <a:lnTo>
                  <a:pt x="3925" y="2765"/>
                </a:lnTo>
                <a:lnTo>
                  <a:pt x="3969" y="2689"/>
                </a:lnTo>
                <a:lnTo>
                  <a:pt x="4019" y="2609"/>
                </a:lnTo>
                <a:lnTo>
                  <a:pt x="4077" y="2526"/>
                </a:lnTo>
                <a:lnTo>
                  <a:pt x="4142" y="2438"/>
                </a:lnTo>
                <a:lnTo>
                  <a:pt x="4216" y="2344"/>
                </a:lnTo>
                <a:lnTo>
                  <a:pt x="4300" y="2250"/>
                </a:lnTo>
                <a:lnTo>
                  <a:pt x="4393" y="2155"/>
                </a:lnTo>
                <a:lnTo>
                  <a:pt x="4497" y="2055"/>
                </a:lnTo>
                <a:lnTo>
                  <a:pt x="4611" y="1957"/>
                </a:lnTo>
                <a:lnTo>
                  <a:pt x="4642" y="1932"/>
                </a:lnTo>
                <a:lnTo>
                  <a:pt x="4668" y="1912"/>
                </a:lnTo>
                <a:lnTo>
                  <a:pt x="4690" y="1896"/>
                </a:lnTo>
                <a:lnTo>
                  <a:pt x="4712" y="1880"/>
                </a:lnTo>
                <a:lnTo>
                  <a:pt x="4732" y="1868"/>
                </a:lnTo>
                <a:lnTo>
                  <a:pt x="4754" y="1854"/>
                </a:lnTo>
                <a:lnTo>
                  <a:pt x="4776" y="1838"/>
                </a:lnTo>
                <a:lnTo>
                  <a:pt x="4804" y="1822"/>
                </a:lnTo>
                <a:lnTo>
                  <a:pt x="4836" y="1802"/>
                </a:lnTo>
                <a:lnTo>
                  <a:pt x="4873" y="1776"/>
                </a:lnTo>
                <a:lnTo>
                  <a:pt x="4921" y="1746"/>
                </a:lnTo>
                <a:lnTo>
                  <a:pt x="4919" y="1752"/>
                </a:lnTo>
                <a:lnTo>
                  <a:pt x="4913" y="1766"/>
                </a:lnTo>
                <a:lnTo>
                  <a:pt x="4905" y="1792"/>
                </a:lnTo>
                <a:lnTo>
                  <a:pt x="4895" y="1826"/>
                </a:lnTo>
                <a:lnTo>
                  <a:pt x="4883" y="1866"/>
                </a:lnTo>
                <a:lnTo>
                  <a:pt x="4869" y="1914"/>
                </a:lnTo>
                <a:lnTo>
                  <a:pt x="4855" y="1967"/>
                </a:lnTo>
                <a:lnTo>
                  <a:pt x="4842" y="2025"/>
                </a:lnTo>
                <a:lnTo>
                  <a:pt x="4830" y="2089"/>
                </a:lnTo>
                <a:lnTo>
                  <a:pt x="4818" y="2155"/>
                </a:lnTo>
                <a:lnTo>
                  <a:pt x="4808" y="2225"/>
                </a:lnTo>
                <a:lnTo>
                  <a:pt x="4800" y="2296"/>
                </a:lnTo>
                <a:lnTo>
                  <a:pt x="4796" y="2368"/>
                </a:lnTo>
                <a:lnTo>
                  <a:pt x="4796" y="2440"/>
                </a:lnTo>
                <a:lnTo>
                  <a:pt x="4798" y="2512"/>
                </a:lnTo>
                <a:lnTo>
                  <a:pt x="4810" y="2637"/>
                </a:lnTo>
                <a:lnTo>
                  <a:pt x="4828" y="2755"/>
                </a:lnTo>
                <a:lnTo>
                  <a:pt x="4849" y="2864"/>
                </a:lnTo>
                <a:lnTo>
                  <a:pt x="4877" y="2970"/>
                </a:lnTo>
                <a:lnTo>
                  <a:pt x="4909" y="3070"/>
                </a:lnTo>
                <a:lnTo>
                  <a:pt x="4949" y="3167"/>
                </a:lnTo>
                <a:lnTo>
                  <a:pt x="4993" y="3263"/>
                </a:lnTo>
                <a:lnTo>
                  <a:pt x="5043" y="3359"/>
                </a:lnTo>
                <a:lnTo>
                  <a:pt x="5098" y="3454"/>
                </a:lnTo>
                <a:lnTo>
                  <a:pt x="5160" y="3554"/>
                </a:lnTo>
                <a:lnTo>
                  <a:pt x="5230" y="3656"/>
                </a:lnTo>
                <a:lnTo>
                  <a:pt x="5302" y="3765"/>
                </a:lnTo>
                <a:lnTo>
                  <a:pt x="5367" y="3877"/>
                </a:lnTo>
                <a:lnTo>
                  <a:pt x="5429" y="3995"/>
                </a:lnTo>
                <a:lnTo>
                  <a:pt x="5483" y="4114"/>
                </a:lnTo>
                <a:lnTo>
                  <a:pt x="5533" y="4236"/>
                </a:lnTo>
                <a:lnTo>
                  <a:pt x="5576" y="4361"/>
                </a:lnTo>
                <a:lnTo>
                  <a:pt x="5612" y="4487"/>
                </a:lnTo>
                <a:lnTo>
                  <a:pt x="5640" y="4615"/>
                </a:lnTo>
                <a:lnTo>
                  <a:pt x="5660" y="4742"/>
                </a:lnTo>
                <a:lnTo>
                  <a:pt x="5672" y="4872"/>
                </a:lnTo>
                <a:lnTo>
                  <a:pt x="5676" y="5001"/>
                </a:lnTo>
                <a:lnTo>
                  <a:pt x="5670" y="5129"/>
                </a:lnTo>
                <a:lnTo>
                  <a:pt x="5656" y="5256"/>
                </a:lnTo>
                <a:lnTo>
                  <a:pt x="5630" y="5384"/>
                </a:lnTo>
                <a:lnTo>
                  <a:pt x="5594" y="5508"/>
                </a:lnTo>
                <a:lnTo>
                  <a:pt x="5547" y="5629"/>
                </a:lnTo>
                <a:lnTo>
                  <a:pt x="5489" y="5749"/>
                </a:lnTo>
                <a:lnTo>
                  <a:pt x="5419" y="5864"/>
                </a:lnTo>
                <a:lnTo>
                  <a:pt x="5347" y="5962"/>
                </a:lnTo>
                <a:lnTo>
                  <a:pt x="5272" y="6054"/>
                </a:lnTo>
                <a:lnTo>
                  <a:pt x="5188" y="6141"/>
                </a:lnTo>
                <a:lnTo>
                  <a:pt x="5100" y="6221"/>
                </a:lnTo>
                <a:lnTo>
                  <a:pt x="5009" y="6297"/>
                </a:lnTo>
                <a:lnTo>
                  <a:pt x="4913" y="6369"/>
                </a:lnTo>
                <a:lnTo>
                  <a:pt x="4814" y="6434"/>
                </a:lnTo>
                <a:lnTo>
                  <a:pt x="4712" y="6498"/>
                </a:lnTo>
                <a:lnTo>
                  <a:pt x="4607" y="6556"/>
                </a:lnTo>
                <a:lnTo>
                  <a:pt x="4547" y="6556"/>
                </a:lnTo>
                <a:lnTo>
                  <a:pt x="4593" y="6432"/>
                </a:lnTo>
                <a:lnTo>
                  <a:pt x="4628" y="6305"/>
                </a:lnTo>
                <a:lnTo>
                  <a:pt x="4658" y="6173"/>
                </a:lnTo>
                <a:lnTo>
                  <a:pt x="4672" y="6064"/>
                </a:lnTo>
                <a:lnTo>
                  <a:pt x="4676" y="5956"/>
                </a:lnTo>
                <a:lnTo>
                  <a:pt x="4670" y="5848"/>
                </a:lnTo>
                <a:lnTo>
                  <a:pt x="4656" y="5743"/>
                </a:lnTo>
                <a:lnTo>
                  <a:pt x="4634" y="5639"/>
                </a:lnTo>
                <a:lnTo>
                  <a:pt x="4607" y="5535"/>
                </a:lnTo>
                <a:lnTo>
                  <a:pt x="4573" y="5432"/>
                </a:lnTo>
                <a:lnTo>
                  <a:pt x="4537" y="5328"/>
                </a:lnTo>
                <a:lnTo>
                  <a:pt x="4499" y="5227"/>
                </a:lnTo>
                <a:lnTo>
                  <a:pt x="4461" y="5123"/>
                </a:lnTo>
                <a:lnTo>
                  <a:pt x="4423" y="5021"/>
                </a:lnTo>
                <a:lnTo>
                  <a:pt x="4387" y="4916"/>
                </a:lnTo>
                <a:lnTo>
                  <a:pt x="4356" y="4812"/>
                </a:lnTo>
                <a:lnTo>
                  <a:pt x="4330" y="4704"/>
                </a:lnTo>
                <a:lnTo>
                  <a:pt x="4308" y="4597"/>
                </a:lnTo>
                <a:lnTo>
                  <a:pt x="4294" y="4487"/>
                </a:lnTo>
                <a:lnTo>
                  <a:pt x="4290" y="4377"/>
                </a:lnTo>
                <a:lnTo>
                  <a:pt x="4294" y="4264"/>
                </a:lnTo>
                <a:lnTo>
                  <a:pt x="4310" y="4146"/>
                </a:lnTo>
                <a:lnTo>
                  <a:pt x="4316" y="4128"/>
                </a:lnTo>
                <a:lnTo>
                  <a:pt x="4322" y="4100"/>
                </a:lnTo>
                <a:lnTo>
                  <a:pt x="4330" y="4068"/>
                </a:lnTo>
                <a:lnTo>
                  <a:pt x="4340" y="4032"/>
                </a:lnTo>
                <a:lnTo>
                  <a:pt x="4350" y="3997"/>
                </a:lnTo>
                <a:lnTo>
                  <a:pt x="4360" y="3961"/>
                </a:lnTo>
                <a:lnTo>
                  <a:pt x="4370" y="3927"/>
                </a:lnTo>
                <a:lnTo>
                  <a:pt x="4377" y="3897"/>
                </a:lnTo>
                <a:lnTo>
                  <a:pt x="4383" y="3873"/>
                </a:lnTo>
                <a:lnTo>
                  <a:pt x="4387" y="3857"/>
                </a:lnTo>
                <a:lnTo>
                  <a:pt x="4389" y="3851"/>
                </a:lnTo>
                <a:lnTo>
                  <a:pt x="4383" y="3853"/>
                </a:lnTo>
                <a:lnTo>
                  <a:pt x="4368" y="3859"/>
                </a:lnTo>
                <a:lnTo>
                  <a:pt x="4342" y="3867"/>
                </a:lnTo>
                <a:lnTo>
                  <a:pt x="4308" y="3879"/>
                </a:lnTo>
                <a:lnTo>
                  <a:pt x="4270" y="3893"/>
                </a:lnTo>
                <a:lnTo>
                  <a:pt x="4226" y="3911"/>
                </a:lnTo>
                <a:lnTo>
                  <a:pt x="4180" y="3933"/>
                </a:lnTo>
                <a:lnTo>
                  <a:pt x="4135" y="3959"/>
                </a:lnTo>
                <a:lnTo>
                  <a:pt x="4089" y="3987"/>
                </a:lnTo>
                <a:lnTo>
                  <a:pt x="4045" y="4019"/>
                </a:lnTo>
                <a:lnTo>
                  <a:pt x="4005" y="4054"/>
                </a:lnTo>
                <a:lnTo>
                  <a:pt x="3923" y="4142"/>
                </a:lnTo>
                <a:lnTo>
                  <a:pt x="3854" y="4234"/>
                </a:lnTo>
                <a:lnTo>
                  <a:pt x="3792" y="4330"/>
                </a:lnTo>
                <a:lnTo>
                  <a:pt x="3740" y="4431"/>
                </a:lnTo>
                <a:lnTo>
                  <a:pt x="3698" y="4537"/>
                </a:lnTo>
                <a:lnTo>
                  <a:pt x="3668" y="4646"/>
                </a:lnTo>
                <a:lnTo>
                  <a:pt x="3647" y="4758"/>
                </a:lnTo>
                <a:lnTo>
                  <a:pt x="3639" y="4872"/>
                </a:lnTo>
                <a:lnTo>
                  <a:pt x="3641" y="4989"/>
                </a:lnTo>
                <a:lnTo>
                  <a:pt x="3523" y="4890"/>
                </a:lnTo>
                <a:lnTo>
                  <a:pt x="3420" y="4786"/>
                </a:lnTo>
                <a:lnTo>
                  <a:pt x="3328" y="4684"/>
                </a:lnTo>
                <a:lnTo>
                  <a:pt x="3248" y="4581"/>
                </a:lnTo>
                <a:lnTo>
                  <a:pt x="3179" y="4477"/>
                </a:lnTo>
                <a:lnTo>
                  <a:pt x="3121" y="4373"/>
                </a:lnTo>
                <a:lnTo>
                  <a:pt x="3073" y="4270"/>
                </a:lnTo>
                <a:lnTo>
                  <a:pt x="3033" y="4170"/>
                </a:lnTo>
                <a:lnTo>
                  <a:pt x="3001" y="4070"/>
                </a:lnTo>
                <a:lnTo>
                  <a:pt x="2977" y="3973"/>
                </a:lnTo>
                <a:lnTo>
                  <a:pt x="2961" y="3877"/>
                </a:lnTo>
                <a:lnTo>
                  <a:pt x="2950" y="3785"/>
                </a:lnTo>
                <a:lnTo>
                  <a:pt x="2944" y="3698"/>
                </a:lnTo>
                <a:lnTo>
                  <a:pt x="2944" y="3612"/>
                </a:lnTo>
                <a:lnTo>
                  <a:pt x="2948" y="3532"/>
                </a:lnTo>
                <a:lnTo>
                  <a:pt x="2954" y="3456"/>
                </a:lnTo>
                <a:lnTo>
                  <a:pt x="2963" y="3387"/>
                </a:lnTo>
                <a:lnTo>
                  <a:pt x="2975" y="3321"/>
                </a:lnTo>
                <a:lnTo>
                  <a:pt x="2987" y="3263"/>
                </a:lnTo>
                <a:lnTo>
                  <a:pt x="3001" y="3211"/>
                </a:lnTo>
                <a:lnTo>
                  <a:pt x="3015" y="3165"/>
                </a:lnTo>
                <a:lnTo>
                  <a:pt x="3027" y="3128"/>
                </a:lnTo>
                <a:lnTo>
                  <a:pt x="3037" y="3096"/>
                </a:lnTo>
                <a:lnTo>
                  <a:pt x="3047" y="3074"/>
                </a:lnTo>
                <a:lnTo>
                  <a:pt x="3051" y="3060"/>
                </a:lnTo>
                <a:lnTo>
                  <a:pt x="3053" y="3056"/>
                </a:lnTo>
                <a:lnTo>
                  <a:pt x="3049" y="3058"/>
                </a:lnTo>
                <a:lnTo>
                  <a:pt x="3037" y="3064"/>
                </a:lnTo>
                <a:lnTo>
                  <a:pt x="3019" y="3076"/>
                </a:lnTo>
                <a:lnTo>
                  <a:pt x="2995" y="3090"/>
                </a:lnTo>
                <a:lnTo>
                  <a:pt x="2967" y="3106"/>
                </a:lnTo>
                <a:lnTo>
                  <a:pt x="2938" y="3124"/>
                </a:lnTo>
                <a:lnTo>
                  <a:pt x="2906" y="3141"/>
                </a:lnTo>
                <a:lnTo>
                  <a:pt x="2874" y="3159"/>
                </a:lnTo>
                <a:lnTo>
                  <a:pt x="2844" y="3177"/>
                </a:lnTo>
                <a:lnTo>
                  <a:pt x="2816" y="3195"/>
                </a:lnTo>
                <a:lnTo>
                  <a:pt x="2792" y="3211"/>
                </a:lnTo>
                <a:lnTo>
                  <a:pt x="2693" y="3281"/>
                </a:lnTo>
                <a:lnTo>
                  <a:pt x="2603" y="3355"/>
                </a:lnTo>
                <a:lnTo>
                  <a:pt x="2523" y="3434"/>
                </a:lnTo>
                <a:lnTo>
                  <a:pt x="2452" y="3516"/>
                </a:lnTo>
                <a:lnTo>
                  <a:pt x="2390" y="3600"/>
                </a:lnTo>
                <a:lnTo>
                  <a:pt x="2334" y="3688"/>
                </a:lnTo>
                <a:lnTo>
                  <a:pt x="2286" y="3775"/>
                </a:lnTo>
                <a:lnTo>
                  <a:pt x="2245" y="3865"/>
                </a:lnTo>
                <a:lnTo>
                  <a:pt x="2209" y="3957"/>
                </a:lnTo>
                <a:lnTo>
                  <a:pt x="2181" y="4048"/>
                </a:lnTo>
                <a:lnTo>
                  <a:pt x="2157" y="4140"/>
                </a:lnTo>
                <a:lnTo>
                  <a:pt x="2139" y="4230"/>
                </a:lnTo>
                <a:lnTo>
                  <a:pt x="2125" y="4320"/>
                </a:lnTo>
                <a:lnTo>
                  <a:pt x="2115" y="4407"/>
                </a:lnTo>
                <a:lnTo>
                  <a:pt x="2109" y="4493"/>
                </a:lnTo>
                <a:lnTo>
                  <a:pt x="2107" y="4577"/>
                </a:lnTo>
                <a:lnTo>
                  <a:pt x="2107" y="4656"/>
                </a:lnTo>
                <a:lnTo>
                  <a:pt x="2111" y="4734"/>
                </a:lnTo>
                <a:lnTo>
                  <a:pt x="2115" y="4806"/>
                </a:lnTo>
                <a:lnTo>
                  <a:pt x="2123" y="4874"/>
                </a:lnTo>
                <a:lnTo>
                  <a:pt x="2129" y="4935"/>
                </a:lnTo>
                <a:lnTo>
                  <a:pt x="2139" y="4993"/>
                </a:lnTo>
                <a:lnTo>
                  <a:pt x="2147" y="5043"/>
                </a:lnTo>
                <a:lnTo>
                  <a:pt x="2155" y="5087"/>
                </a:lnTo>
                <a:lnTo>
                  <a:pt x="2163" y="5123"/>
                </a:lnTo>
                <a:lnTo>
                  <a:pt x="2159" y="5127"/>
                </a:lnTo>
                <a:lnTo>
                  <a:pt x="2141" y="5085"/>
                </a:lnTo>
                <a:lnTo>
                  <a:pt x="2117" y="5031"/>
                </a:lnTo>
                <a:lnTo>
                  <a:pt x="2085" y="4971"/>
                </a:lnTo>
                <a:lnTo>
                  <a:pt x="2047" y="4906"/>
                </a:lnTo>
                <a:lnTo>
                  <a:pt x="2000" y="4832"/>
                </a:lnTo>
                <a:lnTo>
                  <a:pt x="1944" y="4754"/>
                </a:lnTo>
                <a:lnTo>
                  <a:pt x="1876" y="4670"/>
                </a:lnTo>
                <a:lnTo>
                  <a:pt x="1798" y="4585"/>
                </a:lnTo>
                <a:lnTo>
                  <a:pt x="1711" y="4497"/>
                </a:lnTo>
                <a:lnTo>
                  <a:pt x="1609" y="4409"/>
                </a:lnTo>
                <a:lnTo>
                  <a:pt x="1585" y="4391"/>
                </a:lnTo>
                <a:lnTo>
                  <a:pt x="1567" y="4375"/>
                </a:lnTo>
                <a:lnTo>
                  <a:pt x="1549" y="4363"/>
                </a:lnTo>
                <a:lnTo>
                  <a:pt x="1534" y="4351"/>
                </a:lnTo>
                <a:lnTo>
                  <a:pt x="1518" y="4341"/>
                </a:lnTo>
                <a:lnTo>
                  <a:pt x="1502" y="4331"/>
                </a:lnTo>
                <a:lnTo>
                  <a:pt x="1482" y="4320"/>
                </a:lnTo>
                <a:lnTo>
                  <a:pt x="1458" y="4304"/>
                </a:lnTo>
                <a:lnTo>
                  <a:pt x="1430" y="4286"/>
                </a:lnTo>
                <a:lnTo>
                  <a:pt x="1396" y="4264"/>
                </a:lnTo>
                <a:lnTo>
                  <a:pt x="1396" y="4268"/>
                </a:lnTo>
                <a:lnTo>
                  <a:pt x="1402" y="4282"/>
                </a:lnTo>
                <a:lnTo>
                  <a:pt x="1408" y="4304"/>
                </a:lnTo>
                <a:lnTo>
                  <a:pt x="1418" y="4333"/>
                </a:lnTo>
                <a:lnTo>
                  <a:pt x="1428" y="4371"/>
                </a:lnTo>
                <a:lnTo>
                  <a:pt x="1440" y="4413"/>
                </a:lnTo>
                <a:lnTo>
                  <a:pt x="1450" y="4459"/>
                </a:lnTo>
                <a:lnTo>
                  <a:pt x="1460" y="4511"/>
                </a:lnTo>
                <a:lnTo>
                  <a:pt x="1470" y="4565"/>
                </a:lnTo>
                <a:lnTo>
                  <a:pt x="1476" y="4621"/>
                </a:lnTo>
                <a:lnTo>
                  <a:pt x="1482" y="4678"/>
                </a:lnTo>
                <a:lnTo>
                  <a:pt x="1482" y="4736"/>
                </a:lnTo>
                <a:lnTo>
                  <a:pt x="1480" y="4794"/>
                </a:lnTo>
                <a:lnTo>
                  <a:pt x="1470" y="4898"/>
                </a:lnTo>
                <a:lnTo>
                  <a:pt x="1454" y="4995"/>
                </a:lnTo>
                <a:lnTo>
                  <a:pt x="1432" y="5085"/>
                </a:lnTo>
                <a:lnTo>
                  <a:pt x="1406" y="5171"/>
                </a:lnTo>
                <a:lnTo>
                  <a:pt x="1372" y="5254"/>
                </a:lnTo>
                <a:lnTo>
                  <a:pt x="1334" y="5334"/>
                </a:lnTo>
                <a:lnTo>
                  <a:pt x="1291" y="5416"/>
                </a:lnTo>
                <a:lnTo>
                  <a:pt x="1239" y="5498"/>
                </a:lnTo>
                <a:lnTo>
                  <a:pt x="1181" y="5583"/>
                </a:lnTo>
                <a:lnTo>
                  <a:pt x="1105" y="5705"/>
                </a:lnTo>
                <a:lnTo>
                  <a:pt x="1038" y="5830"/>
                </a:lnTo>
                <a:lnTo>
                  <a:pt x="980" y="5962"/>
                </a:lnTo>
                <a:lnTo>
                  <a:pt x="934" y="6100"/>
                </a:lnTo>
                <a:lnTo>
                  <a:pt x="900" y="6237"/>
                </a:lnTo>
                <a:lnTo>
                  <a:pt x="878" y="6379"/>
                </a:lnTo>
                <a:lnTo>
                  <a:pt x="771" y="6297"/>
                </a:lnTo>
                <a:lnTo>
                  <a:pt x="669" y="6211"/>
                </a:lnTo>
                <a:lnTo>
                  <a:pt x="574" y="6122"/>
                </a:lnTo>
                <a:lnTo>
                  <a:pt x="484" y="6028"/>
                </a:lnTo>
                <a:lnTo>
                  <a:pt x="400" y="5928"/>
                </a:lnTo>
                <a:lnTo>
                  <a:pt x="323" y="5825"/>
                </a:lnTo>
                <a:lnTo>
                  <a:pt x="253" y="5717"/>
                </a:lnTo>
                <a:lnTo>
                  <a:pt x="191" y="5605"/>
                </a:lnTo>
                <a:lnTo>
                  <a:pt x="137" y="5488"/>
                </a:lnTo>
                <a:lnTo>
                  <a:pt x="92" y="5366"/>
                </a:lnTo>
                <a:lnTo>
                  <a:pt x="54" y="5240"/>
                </a:lnTo>
                <a:lnTo>
                  <a:pt x="26" y="5109"/>
                </a:lnTo>
                <a:lnTo>
                  <a:pt x="8" y="4975"/>
                </a:lnTo>
                <a:lnTo>
                  <a:pt x="0" y="4836"/>
                </a:lnTo>
                <a:lnTo>
                  <a:pt x="2" y="4692"/>
                </a:lnTo>
                <a:lnTo>
                  <a:pt x="16" y="4545"/>
                </a:lnTo>
                <a:lnTo>
                  <a:pt x="16" y="4545"/>
                </a:lnTo>
                <a:lnTo>
                  <a:pt x="16" y="4545"/>
                </a:lnTo>
                <a:lnTo>
                  <a:pt x="16" y="4545"/>
                </a:lnTo>
                <a:lnTo>
                  <a:pt x="16" y="4543"/>
                </a:lnTo>
                <a:lnTo>
                  <a:pt x="34" y="4425"/>
                </a:lnTo>
                <a:lnTo>
                  <a:pt x="56" y="4312"/>
                </a:lnTo>
                <a:lnTo>
                  <a:pt x="82" y="4204"/>
                </a:lnTo>
                <a:lnTo>
                  <a:pt x="112" y="4102"/>
                </a:lnTo>
                <a:lnTo>
                  <a:pt x="143" y="4003"/>
                </a:lnTo>
                <a:lnTo>
                  <a:pt x="177" y="3909"/>
                </a:lnTo>
                <a:lnTo>
                  <a:pt x="213" y="3817"/>
                </a:lnTo>
                <a:lnTo>
                  <a:pt x="251" y="3730"/>
                </a:lnTo>
                <a:lnTo>
                  <a:pt x="289" y="3642"/>
                </a:lnTo>
                <a:lnTo>
                  <a:pt x="327" y="3558"/>
                </a:lnTo>
                <a:lnTo>
                  <a:pt x="364" y="3474"/>
                </a:lnTo>
                <a:lnTo>
                  <a:pt x="402" y="3391"/>
                </a:lnTo>
                <a:lnTo>
                  <a:pt x="438" y="3307"/>
                </a:lnTo>
                <a:lnTo>
                  <a:pt x="472" y="3223"/>
                </a:lnTo>
                <a:lnTo>
                  <a:pt x="504" y="3139"/>
                </a:lnTo>
                <a:lnTo>
                  <a:pt x="532" y="3054"/>
                </a:lnTo>
                <a:lnTo>
                  <a:pt x="558" y="2964"/>
                </a:lnTo>
                <a:lnTo>
                  <a:pt x="578" y="2872"/>
                </a:lnTo>
                <a:lnTo>
                  <a:pt x="595" y="2779"/>
                </a:lnTo>
                <a:lnTo>
                  <a:pt x="607" y="2679"/>
                </a:lnTo>
                <a:lnTo>
                  <a:pt x="613" y="2577"/>
                </a:lnTo>
                <a:lnTo>
                  <a:pt x="613" y="2470"/>
                </a:lnTo>
                <a:lnTo>
                  <a:pt x="607" y="2356"/>
                </a:lnTo>
                <a:lnTo>
                  <a:pt x="593" y="2237"/>
                </a:lnTo>
                <a:lnTo>
                  <a:pt x="574" y="2111"/>
                </a:lnTo>
                <a:lnTo>
                  <a:pt x="568" y="2089"/>
                </a:lnTo>
                <a:lnTo>
                  <a:pt x="560" y="2057"/>
                </a:lnTo>
                <a:lnTo>
                  <a:pt x="552" y="2021"/>
                </a:lnTo>
                <a:lnTo>
                  <a:pt x="540" y="1979"/>
                </a:lnTo>
                <a:lnTo>
                  <a:pt x="528" y="1936"/>
                </a:lnTo>
                <a:lnTo>
                  <a:pt x="516" y="1890"/>
                </a:lnTo>
                <a:lnTo>
                  <a:pt x="504" y="1846"/>
                </a:lnTo>
                <a:lnTo>
                  <a:pt x="492" y="1804"/>
                </a:lnTo>
                <a:lnTo>
                  <a:pt x="482" y="1766"/>
                </a:lnTo>
                <a:lnTo>
                  <a:pt x="472" y="1732"/>
                </a:lnTo>
                <a:lnTo>
                  <a:pt x="466" y="1708"/>
                </a:lnTo>
                <a:lnTo>
                  <a:pt x="460" y="1692"/>
                </a:lnTo>
                <a:lnTo>
                  <a:pt x="458" y="1686"/>
                </a:lnTo>
                <a:lnTo>
                  <a:pt x="464" y="1686"/>
                </a:lnTo>
                <a:lnTo>
                  <a:pt x="478" y="1686"/>
                </a:lnTo>
                <a:lnTo>
                  <a:pt x="500" y="1686"/>
                </a:lnTo>
                <a:lnTo>
                  <a:pt x="530" y="1688"/>
                </a:lnTo>
                <a:lnTo>
                  <a:pt x="568" y="1692"/>
                </a:lnTo>
                <a:lnTo>
                  <a:pt x="611" y="1696"/>
                </a:lnTo>
                <a:lnTo>
                  <a:pt x="663" y="1702"/>
                </a:lnTo>
                <a:lnTo>
                  <a:pt x="717" y="1710"/>
                </a:lnTo>
                <a:lnTo>
                  <a:pt x="779" y="1722"/>
                </a:lnTo>
                <a:lnTo>
                  <a:pt x="842" y="1734"/>
                </a:lnTo>
                <a:lnTo>
                  <a:pt x="910" y="1750"/>
                </a:lnTo>
                <a:lnTo>
                  <a:pt x="982" y="1768"/>
                </a:lnTo>
                <a:lnTo>
                  <a:pt x="1054" y="1790"/>
                </a:lnTo>
                <a:lnTo>
                  <a:pt x="1129" y="1816"/>
                </a:lnTo>
                <a:lnTo>
                  <a:pt x="1203" y="1844"/>
                </a:lnTo>
                <a:lnTo>
                  <a:pt x="1279" y="1878"/>
                </a:lnTo>
                <a:lnTo>
                  <a:pt x="1354" y="1916"/>
                </a:lnTo>
                <a:lnTo>
                  <a:pt x="1428" y="1957"/>
                </a:lnTo>
                <a:lnTo>
                  <a:pt x="1502" y="2003"/>
                </a:lnTo>
                <a:lnTo>
                  <a:pt x="1571" y="2055"/>
                </a:lnTo>
                <a:lnTo>
                  <a:pt x="1639" y="2113"/>
                </a:lnTo>
                <a:lnTo>
                  <a:pt x="1705" y="2177"/>
                </a:lnTo>
                <a:lnTo>
                  <a:pt x="1765" y="2244"/>
                </a:lnTo>
                <a:lnTo>
                  <a:pt x="1818" y="2320"/>
                </a:lnTo>
                <a:lnTo>
                  <a:pt x="1868" y="2402"/>
                </a:lnTo>
                <a:lnTo>
                  <a:pt x="1912" y="2490"/>
                </a:lnTo>
                <a:lnTo>
                  <a:pt x="1950" y="2585"/>
                </a:lnTo>
                <a:lnTo>
                  <a:pt x="1980" y="2687"/>
                </a:lnTo>
                <a:lnTo>
                  <a:pt x="2089" y="2591"/>
                </a:lnTo>
                <a:lnTo>
                  <a:pt x="2189" y="2492"/>
                </a:lnTo>
                <a:lnTo>
                  <a:pt x="2276" y="2390"/>
                </a:lnTo>
                <a:lnTo>
                  <a:pt x="2356" y="2284"/>
                </a:lnTo>
                <a:lnTo>
                  <a:pt x="2426" y="2177"/>
                </a:lnTo>
                <a:lnTo>
                  <a:pt x="2487" y="2067"/>
                </a:lnTo>
                <a:lnTo>
                  <a:pt x="2539" y="1957"/>
                </a:lnTo>
                <a:lnTo>
                  <a:pt x="2583" y="1846"/>
                </a:lnTo>
                <a:lnTo>
                  <a:pt x="2621" y="1732"/>
                </a:lnTo>
                <a:lnTo>
                  <a:pt x="2651" y="1621"/>
                </a:lnTo>
                <a:lnTo>
                  <a:pt x="2675" y="1509"/>
                </a:lnTo>
                <a:lnTo>
                  <a:pt x="2693" y="1397"/>
                </a:lnTo>
                <a:lnTo>
                  <a:pt x="2705" y="1288"/>
                </a:lnTo>
                <a:lnTo>
                  <a:pt x="2711" y="1178"/>
                </a:lnTo>
                <a:lnTo>
                  <a:pt x="2715" y="1072"/>
                </a:lnTo>
                <a:lnTo>
                  <a:pt x="2713" y="969"/>
                </a:lnTo>
                <a:lnTo>
                  <a:pt x="2707" y="867"/>
                </a:lnTo>
                <a:lnTo>
                  <a:pt x="2699" y="769"/>
                </a:lnTo>
                <a:lnTo>
                  <a:pt x="2689" y="676"/>
                </a:lnTo>
                <a:lnTo>
                  <a:pt x="2675" y="586"/>
                </a:lnTo>
                <a:lnTo>
                  <a:pt x="2661" y="502"/>
                </a:lnTo>
                <a:lnTo>
                  <a:pt x="2645" y="423"/>
                </a:lnTo>
                <a:lnTo>
                  <a:pt x="2627" y="347"/>
                </a:lnTo>
                <a:lnTo>
                  <a:pt x="2611" y="279"/>
                </a:lnTo>
                <a:lnTo>
                  <a:pt x="2593" y="217"/>
                </a:lnTo>
                <a:lnTo>
                  <a:pt x="2577" y="163"/>
                </a:lnTo>
                <a:lnTo>
                  <a:pt x="2563" y="116"/>
                </a:lnTo>
                <a:lnTo>
                  <a:pt x="2549" y="76"/>
                </a:lnTo>
                <a:lnTo>
                  <a:pt x="2539" y="44"/>
                </a:lnTo>
                <a:lnTo>
                  <a:pt x="2529" y="20"/>
                </a:lnTo>
                <a:lnTo>
                  <a:pt x="2525" y="6"/>
                </a:lnTo>
                <a:lnTo>
                  <a:pt x="252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9003349" y="2126831"/>
            <a:ext cx="558392" cy="287538"/>
          </a:xfrm>
          <a:custGeom>
            <a:avLst/>
            <a:gdLst>
              <a:gd name="T0" fmla="*/ 979 w 6560"/>
              <a:gd name="T1" fmla="*/ 946 h 3378"/>
              <a:gd name="T2" fmla="*/ 1653 w 6560"/>
              <a:gd name="T3" fmla="*/ 946 h 3378"/>
              <a:gd name="T4" fmla="*/ 1653 w 6560"/>
              <a:gd name="T5" fmla="*/ 2435 h 3378"/>
              <a:gd name="T6" fmla="*/ 979 w 6560"/>
              <a:gd name="T7" fmla="*/ 2435 h 3378"/>
              <a:gd name="T8" fmla="*/ 979 w 6560"/>
              <a:gd name="T9" fmla="*/ 946 h 3378"/>
              <a:gd name="T10" fmla="*/ 563 w 6560"/>
              <a:gd name="T11" fmla="*/ 563 h 3378"/>
              <a:gd name="T12" fmla="*/ 563 w 6560"/>
              <a:gd name="T13" fmla="*/ 2815 h 3378"/>
              <a:gd name="T14" fmla="*/ 5448 w 6560"/>
              <a:gd name="T15" fmla="*/ 2815 h 3378"/>
              <a:gd name="T16" fmla="*/ 5448 w 6560"/>
              <a:gd name="T17" fmla="*/ 563 h 3378"/>
              <a:gd name="T18" fmla="*/ 563 w 6560"/>
              <a:gd name="T19" fmla="*/ 563 h 3378"/>
              <a:gd name="T20" fmla="*/ 0 w 6560"/>
              <a:gd name="T21" fmla="*/ 0 h 3378"/>
              <a:gd name="T22" fmla="*/ 6009 w 6560"/>
              <a:gd name="T23" fmla="*/ 0 h 3378"/>
              <a:gd name="T24" fmla="*/ 6009 w 6560"/>
              <a:gd name="T25" fmla="*/ 904 h 3378"/>
              <a:gd name="T26" fmla="*/ 6560 w 6560"/>
              <a:gd name="T27" fmla="*/ 904 h 3378"/>
              <a:gd name="T28" fmla="*/ 6560 w 6560"/>
              <a:gd name="T29" fmla="*/ 2474 h 3378"/>
              <a:gd name="T30" fmla="*/ 6009 w 6560"/>
              <a:gd name="T31" fmla="*/ 2474 h 3378"/>
              <a:gd name="T32" fmla="*/ 6009 w 6560"/>
              <a:gd name="T33" fmla="*/ 3378 h 3378"/>
              <a:gd name="T34" fmla="*/ 0 w 6560"/>
              <a:gd name="T35" fmla="*/ 3378 h 3378"/>
              <a:gd name="T36" fmla="*/ 0 w 6560"/>
              <a:gd name="T37" fmla="*/ 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60" h="3378">
                <a:moveTo>
                  <a:pt x="979" y="946"/>
                </a:moveTo>
                <a:lnTo>
                  <a:pt x="1653" y="946"/>
                </a:lnTo>
                <a:lnTo>
                  <a:pt x="1653" y="2435"/>
                </a:lnTo>
                <a:lnTo>
                  <a:pt x="979" y="2435"/>
                </a:lnTo>
                <a:lnTo>
                  <a:pt x="979" y="946"/>
                </a:lnTo>
                <a:close/>
                <a:moveTo>
                  <a:pt x="563" y="563"/>
                </a:moveTo>
                <a:lnTo>
                  <a:pt x="563" y="2815"/>
                </a:lnTo>
                <a:lnTo>
                  <a:pt x="5448" y="2815"/>
                </a:lnTo>
                <a:lnTo>
                  <a:pt x="5448" y="563"/>
                </a:lnTo>
                <a:lnTo>
                  <a:pt x="563" y="563"/>
                </a:lnTo>
                <a:close/>
                <a:moveTo>
                  <a:pt x="0" y="0"/>
                </a:moveTo>
                <a:lnTo>
                  <a:pt x="6009" y="0"/>
                </a:lnTo>
                <a:lnTo>
                  <a:pt x="6009" y="904"/>
                </a:lnTo>
                <a:lnTo>
                  <a:pt x="6560" y="904"/>
                </a:lnTo>
                <a:lnTo>
                  <a:pt x="6560" y="2474"/>
                </a:lnTo>
                <a:lnTo>
                  <a:pt x="6009" y="2474"/>
                </a:lnTo>
                <a:lnTo>
                  <a:pt x="6009" y="3378"/>
                </a:lnTo>
                <a:lnTo>
                  <a:pt x="0" y="33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Freeform 16"/>
          <p:cNvSpPr>
            <a:spLocks noEditPoints="1"/>
          </p:cNvSpPr>
          <p:nvPr/>
        </p:nvSpPr>
        <p:spPr bwMode="auto">
          <a:xfrm>
            <a:off x="2775337" y="1993004"/>
            <a:ext cx="415632" cy="555192"/>
          </a:xfrm>
          <a:custGeom>
            <a:avLst/>
            <a:gdLst>
              <a:gd name="T0" fmla="*/ 3697 w 4908"/>
              <a:gd name="T1" fmla="*/ 3411 h 6556"/>
              <a:gd name="T2" fmla="*/ 4306 w 4908"/>
              <a:gd name="T3" fmla="*/ 2581 h 6556"/>
              <a:gd name="T4" fmla="*/ 3119 w 4908"/>
              <a:gd name="T5" fmla="*/ 2129 h 6556"/>
              <a:gd name="T6" fmla="*/ 3002 w 4908"/>
              <a:gd name="T7" fmla="*/ 2896 h 6556"/>
              <a:gd name="T8" fmla="*/ 3779 w 4908"/>
              <a:gd name="T9" fmla="*/ 1842 h 6556"/>
              <a:gd name="T10" fmla="*/ 2462 w 4908"/>
              <a:gd name="T11" fmla="*/ 1563 h 6556"/>
              <a:gd name="T12" fmla="*/ 2982 w 4908"/>
              <a:gd name="T13" fmla="*/ 859 h 6556"/>
              <a:gd name="T14" fmla="*/ 2016 w 4908"/>
              <a:gd name="T15" fmla="*/ 1324 h 6556"/>
              <a:gd name="T16" fmla="*/ 2056 w 4908"/>
              <a:gd name="T17" fmla="*/ 0 h 6556"/>
              <a:gd name="T18" fmla="*/ 2193 w 4908"/>
              <a:gd name="T19" fmla="*/ 50 h 6556"/>
              <a:gd name="T20" fmla="*/ 2759 w 4908"/>
              <a:gd name="T21" fmla="*/ 323 h 6556"/>
              <a:gd name="T22" fmla="*/ 2890 w 4908"/>
              <a:gd name="T23" fmla="*/ 259 h 6556"/>
              <a:gd name="T24" fmla="*/ 3034 w 4908"/>
              <a:gd name="T25" fmla="*/ 281 h 6556"/>
              <a:gd name="T26" fmla="*/ 3808 w 4908"/>
              <a:gd name="T27" fmla="*/ 853 h 6556"/>
              <a:gd name="T28" fmla="*/ 3870 w 4908"/>
              <a:gd name="T29" fmla="*/ 983 h 6556"/>
              <a:gd name="T30" fmla="*/ 3850 w 4908"/>
              <a:gd name="T31" fmla="*/ 1126 h 6556"/>
              <a:gd name="T32" fmla="*/ 4279 w 4908"/>
              <a:gd name="T33" fmla="*/ 1589 h 6556"/>
              <a:gd name="T34" fmla="*/ 4366 w 4908"/>
              <a:gd name="T35" fmla="*/ 1706 h 6556"/>
              <a:gd name="T36" fmla="*/ 4372 w 4908"/>
              <a:gd name="T37" fmla="*/ 1848 h 6556"/>
              <a:gd name="T38" fmla="*/ 4312 w 4908"/>
              <a:gd name="T39" fmla="*/ 1963 h 6556"/>
              <a:gd name="T40" fmla="*/ 4872 w 4908"/>
              <a:gd name="T41" fmla="*/ 2400 h 6556"/>
              <a:gd name="T42" fmla="*/ 4908 w 4908"/>
              <a:gd name="T43" fmla="*/ 2539 h 6556"/>
              <a:gd name="T44" fmla="*/ 4860 w 4908"/>
              <a:gd name="T45" fmla="*/ 2677 h 6556"/>
              <a:gd name="T46" fmla="*/ 4312 w 4908"/>
              <a:gd name="T47" fmla="*/ 4453 h 6556"/>
              <a:gd name="T48" fmla="*/ 3795 w 4908"/>
              <a:gd name="T49" fmla="*/ 5045 h 6556"/>
              <a:gd name="T50" fmla="*/ 3848 w 4908"/>
              <a:gd name="T51" fmla="*/ 6391 h 6556"/>
              <a:gd name="T52" fmla="*/ 3763 w 4908"/>
              <a:gd name="T53" fmla="*/ 6506 h 6556"/>
              <a:gd name="T54" fmla="*/ 3625 w 4908"/>
              <a:gd name="T55" fmla="*/ 6556 h 6556"/>
              <a:gd name="T56" fmla="*/ 3518 w 4908"/>
              <a:gd name="T57" fmla="*/ 6538 h 6556"/>
              <a:gd name="T58" fmla="*/ 3410 w 4908"/>
              <a:gd name="T59" fmla="*/ 6452 h 6556"/>
              <a:gd name="T60" fmla="*/ 3362 w 4908"/>
              <a:gd name="T61" fmla="*/ 6319 h 6556"/>
              <a:gd name="T62" fmla="*/ 3303 w 4908"/>
              <a:gd name="T63" fmla="*/ 4868 h 6556"/>
              <a:gd name="T64" fmla="*/ 3836 w 4908"/>
              <a:gd name="T65" fmla="*/ 4262 h 6556"/>
              <a:gd name="T66" fmla="*/ 3791 w 4908"/>
              <a:gd name="T67" fmla="*/ 4009 h 6556"/>
              <a:gd name="T68" fmla="*/ 3673 w 4908"/>
              <a:gd name="T69" fmla="*/ 3999 h 6556"/>
              <a:gd name="T70" fmla="*/ 2906 w 4908"/>
              <a:gd name="T71" fmla="*/ 3450 h 6556"/>
              <a:gd name="T72" fmla="*/ 2211 w 4908"/>
              <a:gd name="T73" fmla="*/ 2936 h 6556"/>
              <a:gd name="T74" fmla="*/ 1450 w 4908"/>
              <a:gd name="T75" fmla="*/ 2350 h 6556"/>
              <a:gd name="T76" fmla="*/ 1414 w 4908"/>
              <a:gd name="T77" fmla="*/ 2213 h 6556"/>
              <a:gd name="T78" fmla="*/ 1464 w 4908"/>
              <a:gd name="T79" fmla="*/ 2073 h 6556"/>
              <a:gd name="T80" fmla="*/ 1582 w 4908"/>
              <a:gd name="T81" fmla="*/ 1985 h 6556"/>
              <a:gd name="T82" fmla="*/ 1723 w 4908"/>
              <a:gd name="T83" fmla="*/ 1977 h 6556"/>
              <a:gd name="T84" fmla="*/ 2307 w 4908"/>
              <a:gd name="T85" fmla="*/ 2384 h 6556"/>
              <a:gd name="T86" fmla="*/ 534 w 4908"/>
              <a:gd name="T87" fmla="*/ 2677 h 6556"/>
              <a:gd name="T88" fmla="*/ 1841 w 4908"/>
              <a:gd name="T89" fmla="*/ 4621 h 6556"/>
              <a:gd name="T90" fmla="*/ 1627 w 4908"/>
              <a:gd name="T91" fmla="*/ 6335 h 6556"/>
              <a:gd name="T92" fmla="*/ 1562 w 4908"/>
              <a:gd name="T93" fmla="*/ 6474 h 6556"/>
              <a:gd name="T94" fmla="*/ 1432 w 4908"/>
              <a:gd name="T95" fmla="*/ 6548 h 6556"/>
              <a:gd name="T96" fmla="*/ 1297 w 4908"/>
              <a:gd name="T97" fmla="*/ 6538 h 6556"/>
              <a:gd name="T98" fmla="*/ 1181 w 4908"/>
              <a:gd name="T99" fmla="*/ 6454 h 6556"/>
              <a:gd name="T100" fmla="*/ 1129 w 4908"/>
              <a:gd name="T101" fmla="*/ 6319 h 6556"/>
              <a:gd name="T102" fmla="*/ 42 w 4908"/>
              <a:gd name="T103" fmla="*/ 2846 h 6556"/>
              <a:gd name="T104" fmla="*/ 0 w 4908"/>
              <a:gd name="T105" fmla="*/ 2705 h 6556"/>
              <a:gd name="T106" fmla="*/ 725 w 4908"/>
              <a:gd name="T107" fmla="*/ 943 h 6556"/>
              <a:gd name="T108" fmla="*/ 825 w 4908"/>
              <a:gd name="T109" fmla="*/ 827 h 6556"/>
              <a:gd name="T110" fmla="*/ 974 w 4908"/>
              <a:gd name="T111" fmla="*/ 791 h 6556"/>
              <a:gd name="T112" fmla="*/ 1247 w 4908"/>
              <a:gd name="T113" fmla="*/ 911 h 6556"/>
              <a:gd name="T114" fmla="*/ 1916 w 4908"/>
              <a:gd name="T115" fmla="*/ 36 h 6556"/>
              <a:gd name="T116" fmla="*/ 2056 w 4908"/>
              <a:gd name="T117" fmla="*/ 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08" h="6556">
                <a:moveTo>
                  <a:pt x="4016" y="2366"/>
                </a:moveTo>
                <a:lnTo>
                  <a:pt x="3406" y="3195"/>
                </a:lnTo>
                <a:lnTo>
                  <a:pt x="3697" y="3411"/>
                </a:lnTo>
                <a:lnTo>
                  <a:pt x="4022" y="2968"/>
                </a:lnTo>
                <a:lnTo>
                  <a:pt x="4022" y="2968"/>
                </a:lnTo>
                <a:lnTo>
                  <a:pt x="4306" y="2581"/>
                </a:lnTo>
                <a:lnTo>
                  <a:pt x="4016" y="2366"/>
                </a:lnTo>
                <a:close/>
                <a:moveTo>
                  <a:pt x="3488" y="1627"/>
                </a:moveTo>
                <a:lnTo>
                  <a:pt x="3119" y="2129"/>
                </a:lnTo>
                <a:lnTo>
                  <a:pt x="3081" y="2179"/>
                </a:lnTo>
                <a:lnTo>
                  <a:pt x="2711" y="2683"/>
                </a:lnTo>
                <a:lnTo>
                  <a:pt x="3002" y="2896"/>
                </a:lnTo>
                <a:lnTo>
                  <a:pt x="3761" y="1868"/>
                </a:lnTo>
                <a:lnTo>
                  <a:pt x="3763" y="1866"/>
                </a:lnTo>
                <a:lnTo>
                  <a:pt x="3779" y="1842"/>
                </a:lnTo>
                <a:lnTo>
                  <a:pt x="3488" y="1627"/>
                </a:lnTo>
                <a:close/>
                <a:moveTo>
                  <a:pt x="2982" y="859"/>
                </a:moveTo>
                <a:lnTo>
                  <a:pt x="2462" y="1563"/>
                </a:lnTo>
                <a:lnTo>
                  <a:pt x="2785" y="1736"/>
                </a:lnTo>
                <a:lnTo>
                  <a:pt x="3273" y="1074"/>
                </a:lnTo>
                <a:lnTo>
                  <a:pt x="2982" y="859"/>
                </a:lnTo>
                <a:close/>
                <a:moveTo>
                  <a:pt x="2097" y="602"/>
                </a:moveTo>
                <a:lnTo>
                  <a:pt x="1693" y="1150"/>
                </a:lnTo>
                <a:lnTo>
                  <a:pt x="2016" y="1324"/>
                </a:lnTo>
                <a:lnTo>
                  <a:pt x="2388" y="817"/>
                </a:lnTo>
                <a:lnTo>
                  <a:pt x="2097" y="602"/>
                </a:lnTo>
                <a:close/>
                <a:moveTo>
                  <a:pt x="2056" y="0"/>
                </a:moveTo>
                <a:lnTo>
                  <a:pt x="2103" y="8"/>
                </a:lnTo>
                <a:lnTo>
                  <a:pt x="2149" y="24"/>
                </a:lnTo>
                <a:lnTo>
                  <a:pt x="2193" y="50"/>
                </a:lnTo>
                <a:lnTo>
                  <a:pt x="2687" y="413"/>
                </a:lnTo>
                <a:lnTo>
                  <a:pt x="2727" y="359"/>
                </a:lnTo>
                <a:lnTo>
                  <a:pt x="2759" y="323"/>
                </a:lnTo>
                <a:lnTo>
                  <a:pt x="2799" y="293"/>
                </a:lnTo>
                <a:lnTo>
                  <a:pt x="2842" y="273"/>
                </a:lnTo>
                <a:lnTo>
                  <a:pt x="2890" y="259"/>
                </a:lnTo>
                <a:lnTo>
                  <a:pt x="2940" y="257"/>
                </a:lnTo>
                <a:lnTo>
                  <a:pt x="2988" y="265"/>
                </a:lnTo>
                <a:lnTo>
                  <a:pt x="3034" y="281"/>
                </a:lnTo>
                <a:lnTo>
                  <a:pt x="3077" y="307"/>
                </a:lnTo>
                <a:lnTo>
                  <a:pt x="3773" y="819"/>
                </a:lnTo>
                <a:lnTo>
                  <a:pt x="3808" y="853"/>
                </a:lnTo>
                <a:lnTo>
                  <a:pt x="3838" y="893"/>
                </a:lnTo>
                <a:lnTo>
                  <a:pt x="3858" y="937"/>
                </a:lnTo>
                <a:lnTo>
                  <a:pt x="3870" y="983"/>
                </a:lnTo>
                <a:lnTo>
                  <a:pt x="3874" y="1031"/>
                </a:lnTo>
                <a:lnTo>
                  <a:pt x="3866" y="1078"/>
                </a:lnTo>
                <a:lnTo>
                  <a:pt x="3850" y="1126"/>
                </a:lnTo>
                <a:lnTo>
                  <a:pt x="3824" y="1170"/>
                </a:lnTo>
                <a:lnTo>
                  <a:pt x="3785" y="1224"/>
                </a:lnTo>
                <a:lnTo>
                  <a:pt x="4279" y="1589"/>
                </a:lnTo>
                <a:lnTo>
                  <a:pt x="4316" y="1623"/>
                </a:lnTo>
                <a:lnTo>
                  <a:pt x="4344" y="1662"/>
                </a:lnTo>
                <a:lnTo>
                  <a:pt x="4366" y="1706"/>
                </a:lnTo>
                <a:lnTo>
                  <a:pt x="4378" y="1752"/>
                </a:lnTo>
                <a:lnTo>
                  <a:pt x="4380" y="1800"/>
                </a:lnTo>
                <a:lnTo>
                  <a:pt x="4372" y="1848"/>
                </a:lnTo>
                <a:lnTo>
                  <a:pt x="4356" y="1894"/>
                </a:lnTo>
                <a:lnTo>
                  <a:pt x="4330" y="1938"/>
                </a:lnTo>
                <a:lnTo>
                  <a:pt x="4312" y="1963"/>
                </a:lnTo>
                <a:lnTo>
                  <a:pt x="4806" y="2326"/>
                </a:lnTo>
                <a:lnTo>
                  <a:pt x="4844" y="2362"/>
                </a:lnTo>
                <a:lnTo>
                  <a:pt x="4872" y="2400"/>
                </a:lnTo>
                <a:lnTo>
                  <a:pt x="4894" y="2444"/>
                </a:lnTo>
                <a:lnTo>
                  <a:pt x="4906" y="2492"/>
                </a:lnTo>
                <a:lnTo>
                  <a:pt x="4908" y="2539"/>
                </a:lnTo>
                <a:lnTo>
                  <a:pt x="4902" y="2587"/>
                </a:lnTo>
                <a:lnTo>
                  <a:pt x="4886" y="2633"/>
                </a:lnTo>
                <a:lnTo>
                  <a:pt x="4860" y="2677"/>
                </a:lnTo>
                <a:lnTo>
                  <a:pt x="4468" y="3209"/>
                </a:lnTo>
                <a:lnTo>
                  <a:pt x="4322" y="4401"/>
                </a:lnTo>
                <a:lnTo>
                  <a:pt x="4312" y="4453"/>
                </a:lnTo>
                <a:lnTo>
                  <a:pt x="4291" y="4499"/>
                </a:lnTo>
                <a:lnTo>
                  <a:pt x="4259" y="4541"/>
                </a:lnTo>
                <a:lnTo>
                  <a:pt x="3795" y="5045"/>
                </a:lnTo>
                <a:lnTo>
                  <a:pt x="3862" y="6291"/>
                </a:lnTo>
                <a:lnTo>
                  <a:pt x="3860" y="6343"/>
                </a:lnTo>
                <a:lnTo>
                  <a:pt x="3848" y="6391"/>
                </a:lnTo>
                <a:lnTo>
                  <a:pt x="3826" y="6434"/>
                </a:lnTo>
                <a:lnTo>
                  <a:pt x="3799" y="6472"/>
                </a:lnTo>
                <a:lnTo>
                  <a:pt x="3763" y="6506"/>
                </a:lnTo>
                <a:lnTo>
                  <a:pt x="3721" y="6530"/>
                </a:lnTo>
                <a:lnTo>
                  <a:pt x="3675" y="6548"/>
                </a:lnTo>
                <a:lnTo>
                  <a:pt x="3625" y="6556"/>
                </a:lnTo>
                <a:lnTo>
                  <a:pt x="3611" y="6556"/>
                </a:lnTo>
                <a:lnTo>
                  <a:pt x="3563" y="6552"/>
                </a:lnTo>
                <a:lnTo>
                  <a:pt x="3518" y="6538"/>
                </a:lnTo>
                <a:lnTo>
                  <a:pt x="3476" y="6516"/>
                </a:lnTo>
                <a:lnTo>
                  <a:pt x="3440" y="6488"/>
                </a:lnTo>
                <a:lnTo>
                  <a:pt x="3410" y="6452"/>
                </a:lnTo>
                <a:lnTo>
                  <a:pt x="3386" y="6413"/>
                </a:lnTo>
                <a:lnTo>
                  <a:pt x="3368" y="6367"/>
                </a:lnTo>
                <a:lnTo>
                  <a:pt x="3362" y="6319"/>
                </a:lnTo>
                <a:lnTo>
                  <a:pt x="3289" y="4967"/>
                </a:lnTo>
                <a:lnTo>
                  <a:pt x="3291" y="4918"/>
                </a:lnTo>
                <a:lnTo>
                  <a:pt x="3303" y="4868"/>
                </a:lnTo>
                <a:lnTo>
                  <a:pt x="3324" y="4824"/>
                </a:lnTo>
                <a:lnTo>
                  <a:pt x="3354" y="4784"/>
                </a:lnTo>
                <a:lnTo>
                  <a:pt x="3836" y="4262"/>
                </a:lnTo>
                <a:lnTo>
                  <a:pt x="3870" y="3981"/>
                </a:lnTo>
                <a:lnTo>
                  <a:pt x="3830" y="3997"/>
                </a:lnTo>
                <a:lnTo>
                  <a:pt x="3791" y="4009"/>
                </a:lnTo>
                <a:lnTo>
                  <a:pt x="3751" y="4011"/>
                </a:lnTo>
                <a:lnTo>
                  <a:pt x="3711" y="4009"/>
                </a:lnTo>
                <a:lnTo>
                  <a:pt x="3673" y="3999"/>
                </a:lnTo>
                <a:lnTo>
                  <a:pt x="3637" y="3985"/>
                </a:lnTo>
                <a:lnTo>
                  <a:pt x="3601" y="3963"/>
                </a:lnTo>
                <a:lnTo>
                  <a:pt x="2906" y="3450"/>
                </a:lnTo>
                <a:lnTo>
                  <a:pt x="2906" y="3450"/>
                </a:lnTo>
                <a:lnTo>
                  <a:pt x="2211" y="2936"/>
                </a:lnTo>
                <a:lnTo>
                  <a:pt x="2211" y="2936"/>
                </a:lnTo>
                <a:lnTo>
                  <a:pt x="1516" y="2424"/>
                </a:lnTo>
                <a:lnTo>
                  <a:pt x="1478" y="2390"/>
                </a:lnTo>
                <a:lnTo>
                  <a:pt x="1450" y="2350"/>
                </a:lnTo>
                <a:lnTo>
                  <a:pt x="1428" y="2306"/>
                </a:lnTo>
                <a:lnTo>
                  <a:pt x="1418" y="2260"/>
                </a:lnTo>
                <a:lnTo>
                  <a:pt x="1414" y="2213"/>
                </a:lnTo>
                <a:lnTo>
                  <a:pt x="1422" y="2163"/>
                </a:lnTo>
                <a:lnTo>
                  <a:pt x="1438" y="2117"/>
                </a:lnTo>
                <a:lnTo>
                  <a:pt x="1464" y="2073"/>
                </a:lnTo>
                <a:lnTo>
                  <a:pt x="1498" y="2035"/>
                </a:lnTo>
                <a:lnTo>
                  <a:pt x="1538" y="2007"/>
                </a:lnTo>
                <a:lnTo>
                  <a:pt x="1582" y="1985"/>
                </a:lnTo>
                <a:lnTo>
                  <a:pt x="1627" y="1973"/>
                </a:lnTo>
                <a:lnTo>
                  <a:pt x="1675" y="1971"/>
                </a:lnTo>
                <a:lnTo>
                  <a:pt x="1723" y="1977"/>
                </a:lnTo>
                <a:lnTo>
                  <a:pt x="1771" y="1995"/>
                </a:lnTo>
                <a:lnTo>
                  <a:pt x="1815" y="2021"/>
                </a:lnTo>
                <a:lnTo>
                  <a:pt x="2307" y="2384"/>
                </a:lnTo>
                <a:lnTo>
                  <a:pt x="2484" y="2143"/>
                </a:lnTo>
                <a:lnTo>
                  <a:pt x="1080" y="1391"/>
                </a:lnTo>
                <a:lnTo>
                  <a:pt x="534" y="2677"/>
                </a:lnTo>
                <a:lnTo>
                  <a:pt x="1805" y="4537"/>
                </a:lnTo>
                <a:lnTo>
                  <a:pt x="1827" y="4577"/>
                </a:lnTo>
                <a:lnTo>
                  <a:pt x="1841" y="4621"/>
                </a:lnTo>
                <a:lnTo>
                  <a:pt x="1848" y="4666"/>
                </a:lnTo>
                <a:lnTo>
                  <a:pt x="1846" y="4712"/>
                </a:lnTo>
                <a:lnTo>
                  <a:pt x="1627" y="6335"/>
                </a:lnTo>
                <a:lnTo>
                  <a:pt x="1615" y="6387"/>
                </a:lnTo>
                <a:lnTo>
                  <a:pt x="1594" y="6434"/>
                </a:lnTo>
                <a:lnTo>
                  <a:pt x="1562" y="6474"/>
                </a:lnTo>
                <a:lnTo>
                  <a:pt x="1524" y="6506"/>
                </a:lnTo>
                <a:lnTo>
                  <a:pt x="1480" y="6532"/>
                </a:lnTo>
                <a:lnTo>
                  <a:pt x="1432" y="6548"/>
                </a:lnTo>
                <a:lnTo>
                  <a:pt x="1380" y="6552"/>
                </a:lnTo>
                <a:lnTo>
                  <a:pt x="1347" y="6550"/>
                </a:lnTo>
                <a:lnTo>
                  <a:pt x="1297" y="6538"/>
                </a:lnTo>
                <a:lnTo>
                  <a:pt x="1253" y="6518"/>
                </a:lnTo>
                <a:lnTo>
                  <a:pt x="1213" y="6488"/>
                </a:lnTo>
                <a:lnTo>
                  <a:pt x="1181" y="6454"/>
                </a:lnTo>
                <a:lnTo>
                  <a:pt x="1155" y="6413"/>
                </a:lnTo>
                <a:lnTo>
                  <a:pt x="1137" y="6369"/>
                </a:lnTo>
                <a:lnTo>
                  <a:pt x="1129" y="6319"/>
                </a:lnTo>
                <a:lnTo>
                  <a:pt x="1131" y="6269"/>
                </a:lnTo>
                <a:lnTo>
                  <a:pt x="1337" y="4740"/>
                </a:lnTo>
                <a:lnTo>
                  <a:pt x="42" y="2846"/>
                </a:lnTo>
                <a:lnTo>
                  <a:pt x="18" y="2803"/>
                </a:lnTo>
                <a:lnTo>
                  <a:pt x="4" y="2755"/>
                </a:lnTo>
                <a:lnTo>
                  <a:pt x="0" y="2705"/>
                </a:lnTo>
                <a:lnTo>
                  <a:pt x="4" y="2655"/>
                </a:lnTo>
                <a:lnTo>
                  <a:pt x="20" y="2607"/>
                </a:lnTo>
                <a:lnTo>
                  <a:pt x="725" y="943"/>
                </a:lnTo>
                <a:lnTo>
                  <a:pt x="751" y="897"/>
                </a:lnTo>
                <a:lnTo>
                  <a:pt x="785" y="857"/>
                </a:lnTo>
                <a:lnTo>
                  <a:pt x="825" y="827"/>
                </a:lnTo>
                <a:lnTo>
                  <a:pt x="872" y="803"/>
                </a:lnTo>
                <a:lnTo>
                  <a:pt x="922" y="791"/>
                </a:lnTo>
                <a:lnTo>
                  <a:pt x="974" y="791"/>
                </a:lnTo>
                <a:lnTo>
                  <a:pt x="1026" y="799"/>
                </a:lnTo>
                <a:lnTo>
                  <a:pt x="1074" y="819"/>
                </a:lnTo>
                <a:lnTo>
                  <a:pt x="1247" y="911"/>
                </a:lnTo>
                <a:lnTo>
                  <a:pt x="1842" y="102"/>
                </a:lnTo>
                <a:lnTo>
                  <a:pt x="1876" y="64"/>
                </a:lnTo>
                <a:lnTo>
                  <a:pt x="1916" y="36"/>
                </a:lnTo>
                <a:lnTo>
                  <a:pt x="1960" y="16"/>
                </a:lnTo>
                <a:lnTo>
                  <a:pt x="2008" y="4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>
            <a:off x="2694789" y="5006976"/>
            <a:ext cx="552452" cy="458104"/>
            <a:chOff x="4799013" y="908051"/>
            <a:chExt cx="5205413" cy="4316413"/>
          </a:xfrm>
          <a:solidFill>
            <a:schemeClr val="accent4"/>
          </a:solidFill>
        </p:grpSpPr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4799013" y="1228726"/>
              <a:ext cx="4541838" cy="3995738"/>
            </a:xfrm>
            <a:custGeom>
              <a:avLst/>
              <a:gdLst>
                <a:gd name="T0" fmla="*/ 4429 w 5722"/>
                <a:gd name="T1" fmla="*/ 473 h 5034"/>
                <a:gd name="T2" fmla="*/ 5683 w 5722"/>
                <a:gd name="T3" fmla="*/ 1918 h 5034"/>
                <a:gd name="T4" fmla="*/ 5139 w 5722"/>
                <a:gd name="T5" fmla="*/ 3261 h 5034"/>
                <a:gd name="T6" fmla="*/ 4950 w 5722"/>
                <a:gd name="T7" fmla="*/ 3643 h 5034"/>
                <a:gd name="T8" fmla="*/ 4652 w 5722"/>
                <a:gd name="T9" fmla="*/ 3920 h 5034"/>
                <a:gd name="T10" fmla="*/ 4272 w 5722"/>
                <a:gd name="T11" fmla="*/ 4167 h 5034"/>
                <a:gd name="T12" fmla="*/ 4025 w 5722"/>
                <a:gd name="T13" fmla="*/ 4547 h 5034"/>
                <a:gd name="T14" fmla="*/ 3749 w 5722"/>
                <a:gd name="T15" fmla="*/ 4845 h 5034"/>
                <a:gd name="T16" fmla="*/ 3367 w 5722"/>
                <a:gd name="T17" fmla="*/ 5034 h 5034"/>
                <a:gd name="T18" fmla="*/ 2346 w 5722"/>
                <a:gd name="T19" fmla="*/ 4676 h 5034"/>
                <a:gd name="T20" fmla="*/ 2024 w 5722"/>
                <a:gd name="T21" fmla="*/ 4716 h 5034"/>
                <a:gd name="T22" fmla="*/ 1838 w 5722"/>
                <a:gd name="T23" fmla="*/ 4417 h 5034"/>
                <a:gd name="T24" fmla="*/ 1785 w 5722"/>
                <a:gd name="T25" fmla="*/ 4312 h 5034"/>
                <a:gd name="T26" fmla="*/ 1466 w 5722"/>
                <a:gd name="T27" fmla="*/ 4176 h 5034"/>
                <a:gd name="T28" fmla="*/ 1448 w 5722"/>
                <a:gd name="T29" fmla="*/ 3848 h 5034"/>
                <a:gd name="T30" fmla="*/ 1206 w 5722"/>
                <a:gd name="T31" fmla="*/ 3868 h 5034"/>
                <a:gd name="T32" fmla="*/ 975 w 5722"/>
                <a:gd name="T33" fmla="*/ 3601 h 5034"/>
                <a:gd name="T34" fmla="*/ 965 w 5722"/>
                <a:gd name="T35" fmla="*/ 3430 h 5034"/>
                <a:gd name="T36" fmla="*/ 637 w 5722"/>
                <a:gd name="T37" fmla="*/ 3353 h 5034"/>
                <a:gd name="T38" fmla="*/ 557 w 5722"/>
                <a:gd name="T39" fmla="*/ 3022 h 5034"/>
                <a:gd name="T40" fmla="*/ 0 w 5722"/>
                <a:gd name="T41" fmla="*/ 1793 h 5034"/>
                <a:gd name="T42" fmla="*/ 171 w 5722"/>
                <a:gd name="T43" fmla="*/ 1661 h 5034"/>
                <a:gd name="T44" fmla="*/ 1240 w 5722"/>
                <a:gd name="T45" fmla="*/ 2457 h 5034"/>
                <a:gd name="T46" fmla="*/ 1518 w 5722"/>
                <a:gd name="T47" fmla="*/ 2688 h 5034"/>
                <a:gd name="T48" fmla="*/ 1496 w 5722"/>
                <a:gd name="T49" fmla="*/ 2931 h 5034"/>
                <a:gd name="T50" fmla="*/ 1827 w 5722"/>
                <a:gd name="T51" fmla="*/ 2951 h 5034"/>
                <a:gd name="T52" fmla="*/ 1960 w 5722"/>
                <a:gd name="T53" fmla="*/ 3269 h 5034"/>
                <a:gd name="T54" fmla="*/ 2067 w 5722"/>
                <a:gd name="T55" fmla="*/ 3323 h 5034"/>
                <a:gd name="T56" fmla="*/ 2366 w 5722"/>
                <a:gd name="T57" fmla="*/ 3508 h 5034"/>
                <a:gd name="T58" fmla="*/ 2326 w 5722"/>
                <a:gd name="T59" fmla="*/ 3830 h 5034"/>
                <a:gd name="T60" fmla="*/ 2648 w 5722"/>
                <a:gd name="T61" fmla="*/ 3790 h 5034"/>
                <a:gd name="T62" fmla="*/ 2831 w 5722"/>
                <a:gd name="T63" fmla="*/ 4089 h 5034"/>
                <a:gd name="T64" fmla="*/ 3379 w 5722"/>
                <a:gd name="T65" fmla="*/ 4761 h 5034"/>
                <a:gd name="T66" fmla="*/ 3564 w 5722"/>
                <a:gd name="T67" fmla="*/ 4608 h 5034"/>
                <a:gd name="T68" fmla="*/ 3084 w 5722"/>
                <a:gd name="T69" fmla="*/ 4013 h 5034"/>
                <a:gd name="T70" fmla="*/ 3217 w 5722"/>
                <a:gd name="T71" fmla="*/ 3842 h 5034"/>
                <a:gd name="T72" fmla="*/ 3812 w 5722"/>
                <a:gd name="T73" fmla="*/ 4328 h 5034"/>
                <a:gd name="T74" fmla="*/ 3997 w 5722"/>
                <a:gd name="T75" fmla="*/ 4174 h 5034"/>
                <a:gd name="T76" fmla="*/ 3518 w 5722"/>
                <a:gd name="T77" fmla="*/ 3580 h 5034"/>
                <a:gd name="T78" fmla="*/ 3651 w 5722"/>
                <a:gd name="T79" fmla="*/ 3408 h 5034"/>
                <a:gd name="T80" fmla="*/ 4246 w 5722"/>
                <a:gd name="T81" fmla="*/ 3894 h 5034"/>
                <a:gd name="T82" fmla="*/ 4431 w 5722"/>
                <a:gd name="T83" fmla="*/ 3741 h 5034"/>
                <a:gd name="T84" fmla="*/ 3952 w 5722"/>
                <a:gd name="T85" fmla="*/ 3146 h 5034"/>
                <a:gd name="T86" fmla="*/ 4083 w 5722"/>
                <a:gd name="T87" fmla="*/ 2975 h 5034"/>
                <a:gd name="T88" fmla="*/ 4680 w 5722"/>
                <a:gd name="T89" fmla="*/ 3460 h 5034"/>
                <a:gd name="T90" fmla="*/ 4863 w 5722"/>
                <a:gd name="T91" fmla="*/ 3307 h 5034"/>
                <a:gd name="T92" fmla="*/ 4801 w 5722"/>
                <a:gd name="T93" fmla="*/ 3154 h 5034"/>
                <a:gd name="T94" fmla="*/ 4521 w 5722"/>
                <a:gd name="T95" fmla="*/ 2871 h 5034"/>
                <a:gd name="T96" fmla="*/ 4063 w 5722"/>
                <a:gd name="T97" fmla="*/ 2414 h 5034"/>
                <a:gd name="T98" fmla="*/ 3572 w 5722"/>
                <a:gd name="T99" fmla="*/ 1922 h 5034"/>
                <a:gd name="T100" fmla="*/ 3184 w 5722"/>
                <a:gd name="T101" fmla="*/ 1536 h 5034"/>
                <a:gd name="T102" fmla="*/ 3028 w 5722"/>
                <a:gd name="T103" fmla="*/ 1401 h 5034"/>
                <a:gd name="T104" fmla="*/ 2811 w 5722"/>
                <a:gd name="T105" fmla="*/ 1494 h 5034"/>
                <a:gd name="T106" fmla="*/ 2415 w 5722"/>
                <a:gd name="T107" fmla="*/ 2119 h 5034"/>
                <a:gd name="T108" fmla="*/ 1922 w 5722"/>
                <a:gd name="T109" fmla="*/ 2274 h 5034"/>
                <a:gd name="T110" fmla="*/ 1568 w 5722"/>
                <a:gd name="T111" fmla="*/ 1992 h 5034"/>
                <a:gd name="T112" fmla="*/ 2097 w 5722"/>
                <a:gd name="T113" fmla="*/ 404 h 5034"/>
                <a:gd name="T114" fmla="*/ 2280 w 5722"/>
                <a:gd name="T115" fmla="*/ 187 h 5034"/>
                <a:gd name="T116" fmla="*/ 2634 w 5722"/>
                <a:gd name="T117" fmla="*/ 20 h 5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22" h="5034">
                  <a:moveTo>
                    <a:pt x="2859" y="0"/>
                  </a:moveTo>
                  <a:lnTo>
                    <a:pt x="2943" y="6"/>
                  </a:lnTo>
                  <a:lnTo>
                    <a:pt x="3030" y="22"/>
                  </a:lnTo>
                  <a:lnTo>
                    <a:pt x="3122" y="46"/>
                  </a:lnTo>
                  <a:lnTo>
                    <a:pt x="4373" y="440"/>
                  </a:lnTo>
                  <a:lnTo>
                    <a:pt x="4403" y="454"/>
                  </a:lnTo>
                  <a:lnTo>
                    <a:pt x="4429" y="473"/>
                  </a:lnTo>
                  <a:lnTo>
                    <a:pt x="5683" y="1727"/>
                  </a:lnTo>
                  <a:lnTo>
                    <a:pt x="5704" y="1755"/>
                  </a:lnTo>
                  <a:lnTo>
                    <a:pt x="5716" y="1789"/>
                  </a:lnTo>
                  <a:lnTo>
                    <a:pt x="5722" y="1823"/>
                  </a:lnTo>
                  <a:lnTo>
                    <a:pt x="5716" y="1856"/>
                  </a:lnTo>
                  <a:lnTo>
                    <a:pt x="5704" y="1890"/>
                  </a:lnTo>
                  <a:lnTo>
                    <a:pt x="5683" y="1918"/>
                  </a:lnTo>
                  <a:lnTo>
                    <a:pt x="4817" y="2784"/>
                  </a:lnTo>
                  <a:lnTo>
                    <a:pt x="5028" y="2995"/>
                  </a:lnTo>
                  <a:lnTo>
                    <a:pt x="5066" y="3040"/>
                  </a:lnTo>
                  <a:lnTo>
                    <a:pt x="5098" y="3092"/>
                  </a:lnTo>
                  <a:lnTo>
                    <a:pt x="5119" y="3146"/>
                  </a:lnTo>
                  <a:lnTo>
                    <a:pt x="5133" y="3203"/>
                  </a:lnTo>
                  <a:lnTo>
                    <a:pt x="5139" y="3261"/>
                  </a:lnTo>
                  <a:lnTo>
                    <a:pt x="5137" y="3321"/>
                  </a:lnTo>
                  <a:lnTo>
                    <a:pt x="5127" y="3381"/>
                  </a:lnTo>
                  <a:lnTo>
                    <a:pt x="5108" y="3438"/>
                  </a:lnTo>
                  <a:lnTo>
                    <a:pt x="5082" y="3494"/>
                  </a:lnTo>
                  <a:lnTo>
                    <a:pt x="5046" y="3548"/>
                  </a:lnTo>
                  <a:lnTo>
                    <a:pt x="5004" y="3597"/>
                  </a:lnTo>
                  <a:lnTo>
                    <a:pt x="4950" y="3643"/>
                  </a:lnTo>
                  <a:lnTo>
                    <a:pt x="4893" y="3679"/>
                  </a:lnTo>
                  <a:lnTo>
                    <a:pt x="4831" y="3707"/>
                  </a:lnTo>
                  <a:lnTo>
                    <a:pt x="4769" y="3725"/>
                  </a:lnTo>
                  <a:lnTo>
                    <a:pt x="4706" y="3733"/>
                  </a:lnTo>
                  <a:lnTo>
                    <a:pt x="4696" y="3796"/>
                  </a:lnTo>
                  <a:lnTo>
                    <a:pt x="4680" y="3858"/>
                  </a:lnTo>
                  <a:lnTo>
                    <a:pt x="4652" y="3920"/>
                  </a:lnTo>
                  <a:lnTo>
                    <a:pt x="4616" y="3978"/>
                  </a:lnTo>
                  <a:lnTo>
                    <a:pt x="4570" y="4031"/>
                  </a:lnTo>
                  <a:lnTo>
                    <a:pt x="4517" y="4077"/>
                  </a:lnTo>
                  <a:lnTo>
                    <a:pt x="4459" y="4113"/>
                  </a:lnTo>
                  <a:lnTo>
                    <a:pt x="4397" y="4141"/>
                  </a:lnTo>
                  <a:lnTo>
                    <a:pt x="4336" y="4159"/>
                  </a:lnTo>
                  <a:lnTo>
                    <a:pt x="4272" y="4167"/>
                  </a:lnTo>
                  <a:lnTo>
                    <a:pt x="4264" y="4230"/>
                  </a:lnTo>
                  <a:lnTo>
                    <a:pt x="4246" y="4292"/>
                  </a:lnTo>
                  <a:lnTo>
                    <a:pt x="4218" y="4354"/>
                  </a:lnTo>
                  <a:lnTo>
                    <a:pt x="4182" y="4411"/>
                  </a:lnTo>
                  <a:lnTo>
                    <a:pt x="4137" y="4465"/>
                  </a:lnTo>
                  <a:lnTo>
                    <a:pt x="4083" y="4511"/>
                  </a:lnTo>
                  <a:lnTo>
                    <a:pt x="4025" y="4547"/>
                  </a:lnTo>
                  <a:lnTo>
                    <a:pt x="3963" y="4574"/>
                  </a:lnTo>
                  <a:lnTo>
                    <a:pt x="3902" y="4590"/>
                  </a:lnTo>
                  <a:lnTo>
                    <a:pt x="3838" y="4600"/>
                  </a:lnTo>
                  <a:lnTo>
                    <a:pt x="3830" y="4664"/>
                  </a:lnTo>
                  <a:lnTo>
                    <a:pt x="3812" y="4726"/>
                  </a:lnTo>
                  <a:lnTo>
                    <a:pt x="3784" y="4787"/>
                  </a:lnTo>
                  <a:lnTo>
                    <a:pt x="3749" y="4845"/>
                  </a:lnTo>
                  <a:lnTo>
                    <a:pt x="3703" y="4897"/>
                  </a:lnTo>
                  <a:lnTo>
                    <a:pt x="3653" y="4941"/>
                  </a:lnTo>
                  <a:lnTo>
                    <a:pt x="3599" y="4976"/>
                  </a:lnTo>
                  <a:lnTo>
                    <a:pt x="3544" y="5002"/>
                  </a:lnTo>
                  <a:lnTo>
                    <a:pt x="3486" y="5022"/>
                  </a:lnTo>
                  <a:lnTo>
                    <a:pt x="3426" y="5032"/>
                  </a:lnTo>
                  <a:lnTo>
                    <a:pt x="3367" y="5034"/>
                  </a:lnTo>
                  <a:lnTo>
                    <a:pt x="3309" y="5028"/>
                  </a:lnTo>
                  <a:lnTo>
                    <a:pt x="3251" y="5014"/>
                  </a:lnTo>
                  <a:lnTo>
                    <a:pt x="3197" y="4992"/>
                  </a:lnTo>
                  <a:lnTo>
                    <a:pt x="3146" y="4960"/>
                  </a:lnTo>
                  <a:lnTo>
                    <a:pt x="3100" y="4923"/>
                  </a:lnTo>
                  <a:lnTo>
                    <a:pt x="2601" y="4421"/>
                  </a:lnTo>
                  <a:lnTo>
                    <a:pt x="2346" y="4676"/>
                  </a:lnTo>
                  <a:lnTo>
                    <a:pt x="2308" y="4708"/>
                  </a:lnTo>
                  <a:lnTo>
                    <a:pt x="2264" y="4730"/>
                  </a:lnTo>
                  <a:lnTo>
                    <a:pt x="2219" y="4744"/>
                  </a:lnTo>
                  <a:lnTo>
                    <a:pt x="2171" y="4750"/>
                  </a:lnTo>
                  <a:lnTo>
                    <a:pt x="2121" y="4748"/>
                  </a:lnTo>
                  <a:lnTo>
                    <a:pt x="2071" y="4736"/>
                  </a:lnTo>
                  <a:lnTo>
                    <a:pt x="2024" y="4716"/>
                  </a:lnTo>
                  <a:lnTo>
                    <a:pt x="1978" y="4688"/>
                  </a:lnTo>
                  <a:lnTo>
                    <a:pt x="1936" y="4652"/>
                  </a:lnTo>
                  <a:lnTo>
                    <a:pt x="1900" y="4610"/>
                  </a:lnTo>
                  <a:lnTo>
                    <a:pt x="1872" y="4564"/>
                  </a:lnTo>
                  <a:lnTo>
                    <a:pt x="1852" y="4517"/>
                  </a:lnTo>
                  <a:lnTo>
                    <a:pt x="1842" y="4467"/>
                  </a:lnTo>
                  <a:lnTo>
                    <a:pt x="1838" y="4417"/>
                  </a:lnTo>
                  <a:lnTo>
                    <a:pt x="1844" y="4369"/>
                  </a:lnTo>
                  <a:lnTo>
                    <a:pt x="1858" y="4324"/>
                  </a:lnTo>
                  <a:lnTo>
                    <a:pt x="1880" y="4282"/>
                  </a:lnTo>
                  <a:lnTo>
                    <a:pt x="1912" y="4244"/>
                  </a:lnTo>
                  <a:lnTo>
                    <a:pt x="1874" y="4274"/>
                  </a:lnTo>
                  <a:lnTo>
                    <a:pt x="1833" y="4296"/>
                  </a:lnTo>
                  <a:lnTo>
                    <a:pt x="1785" y="4312"/>
                  </a:lnTo>
                  <a:lnTo>
                    <a:pt x="1737" y="4316"/>
                  </a:lnTo>
                  <a:lnTo>
                    <a:pt x="1687" y="4314"/>
                  </a:lnTo>
                  <a:lnTo>
                    <a:pt x="1640" y="4302"/>
                  </a:lnTo>
                  <a:lnTo>
                    <a:pt x="1590" y="4282"/>
                  </a:lnTo>
                  <a:lnTo>
                    <a:pt x="1544" y="4254"/>
                  </a:lnTo>
                  <a:lnTo>
                    <a:pt x="1502" y="4218"/>
                  </a:lnTo>
                  <a:lnTo>
                    <a:pt x="1466" y="4176"/>
                  </a:lnTo>
                  <a:lnTo>
                    <a:pt x="1439" y="4131"/>
                  </a:lnTo>
                  <a:lnTo>
                    <a:pt x="1421" y="4083"/>
                  </a:lnTo>
                  <a:lnTo>
                    <a:pt x="1409" y="4033"/>
                  </a:lnTo>
                  <a:lnTo>
                    <a:pt x="1405" y="3985"/>
                  </a:lnTo>
                  <a:lnTo>
                    <a:pt x="1411" y="3936"/>
                  </a:lnTo>
                  <a:lnTo>
                    <a:pt x="1425" y="3890"/>
                  </a:lnTo>
                  <a:lnTo>
                    <a:pt x="1448" y="3848"/>
                  </a:lnTo>
                  <a:lnTo>
                    <a:pt x="1478" y="3810"/>
                  </a:lnTo>
                  <a:lnTo>
                    <a:pt x="1441" y="3840"/>
                  </a:lnTo>
                  <a:lnTo>
                    <a:pt x="1399" y="3864"/>
                  </a:lnTo>
                  <a:lnTo>
                    <a:pt x="1351" y="3878"/>
                  </a:lnTo>
                  <a:lnTo>
                    <a:pt x="1303" y="3882"/>
                  </a:lnTo>
                  <a:lnTo>
                    <a:pt x="1254" y="3880"/>
                  </a:lnTo>
                  <a:lnTo>
                    <a:pt x="1206" y="3868"/>
                  </a:lnTo>
                  <a:lnTo>
                    <a:pt x="1156" y="3848"/>
                  </a:lnTo>
                  <a:lnTo>
                    <a:pt x="1112" y="3820"/>
                  </a:lnTo>
                  <a:lnTo>
                    <a:pt x="1068" y="3784"/>
                  </a:lnTo>
                  <a:lnTo>
                    <a:pt x="1033" y="3743"/>
                  </a:lnTo>
                  <a:lnTo>
                    <a:pt x="1005" y="3697"/>
                  </a:lnTo>
                  <a:lnTo>
                    <a:pt x="987" y="3649"/>
                  </a:lnTo>
                  <a:lnTo>
                    <a:pt x="975" y="3601"/>
                  </a:lnTo>
                  <a:lnTo>
                    <a:pt x="973" y="3552"/>
                  </a:lnTo>
                  <a:lnTo>
                    <a:pt x="977" y="3502"/>
                  </a:lnTo>
                  <a:lnTo>
                    <a:pt x="991" y="3456"/>
                  </a:lnTo>
                  <a:lnTo>
                    <a:pt x="1015" y="3414"/>
                  </a:lnTo>
                  <a:lnTo>
                    <a:pt x="1045" y="3377"/>
                  </a:lnTo>
                  <a:lnTo>
                    <a:pt x="1007" y="3406"/>
                  </a:lnTo>
                  <a:lnTo>
                    <a:pt x="965" y="3430"/>
                  </a:lnTo>
                  <a:lnTo>
                    <a:pt x="919" y="3444"/>
                  </a:lnTo>
                  <a:lnTo>
                    <a:pt x="869" y="3448"/>
                  </a:lnTo>
                  <a:lnTo>
                    <a:pt x="820" y="3446"/>
                  </a:lnTo>
                  <a:lnTo>
                    <a:pt x="772" y="3434"/>
                  </a:lnTo>
                  <a:lnTo>
                    <a:pt x="724" y="3416"/>
                  </a:lnTo>
                  <a:lnTo>
                    <a:pt x="678" y="3389"/>
                  </a:lnTo>
                  <a:lnTo>
                    <a:pt x="637" y="3353"/>
                  </a:lnTo>
                  <a:lnTo>
                    <a:pt x="601" y="3309"/>
                  </a:lnTo>
                  <a:lnTo>
                    <a:pt x="573" y="3263"/>
                  </a:lnTo>
                  <a:lnTo>
                    <a:pt x="553" y="3215"/>
                  </a:lnTo>
                  <a:lnTo>
                    <a:pt x="541" y="3168"/>
                  </a:lnTo>
                  <a:lnTo>
                    <a:pt x="539" y="3118"/>
                  </a:lnTo>
                  <a:lnTo>
                    <a:pt x="543" y="3070"/>
                  </a:lnTo>
                  <a:lnTo>
                    <a:pt x="557" y="3022"/>
                  </a:lnTo>
                  <a:lnTo>
                    <a:pt x="581" y="2981"/>
                  </a:lnTo>
                  <a:lnTo>
                    <a:pt x="611" y="2943"/>
                  </a:lnTo>
                  <a:lnTo>
                    <a:pt x="854" y="2702"/>
                  </a:lnTo>
                  <a:lnTo>
                    <a:pt x="40" y="1888"/>
                  </a:lnTo>
                  <a:lnTo>
                    <a:pt x="18" y="1860"/>
                  </a:lnTo>
                  <a:lnTo>
                    <a:pt x="4" y="1827"/>
                  </a:lnTo>
                  <a:lnTo>
                    <a:pt x="0" y="1793"/>
                  </a:lnTo>
                  <a:lnTo>
                    <a:pt x="4" y="1757"/>
                  </a:lnTo>
                  <a:lnTo>
                    <a:pt x="18" y="1725"/>
                  </a:lnTo>
                  <a:lnTo>
                    <a:pt x="40" y="1695"/>
                  </a:lnTo>
                  <a:lnTo>
                    <a:pt x="70" y="1673"/>
                  </a:lnTo>
                  <a:lnTo>
                    <a:pt x="101" y="1661"/>
                  </a:lnTo>
                  <a:lnTo>
                    <a:pt x="135" y="1655"/>
                  </a:lnTo>
                  <a:lnTo>
                    <a:pt x="171" y="1661"/>
                  </a:lnTo>
                  <a:lnTo>
                    <a:pt x="203" y="1673"/>
                  </a:lnTo>
                  <a:lnTo>
                    <a:pt x="233" y="1695"/>
                  </a:lnTo>
                  <a:lnTo>
                    <a:pt x="1047" y="2511"/>
                  </a:lnTo>
                  <a:lnTo>
                    <a:pt x="1090" y="2483"/>
                  </a:lnTo>
                  <a:lnTo>
                    <a:pt x="1138" y="2465"/>
                  </a:lnTo>
                  <a:lnTo>
                    <a:pt x="1188" y="2457"/>
                  </a:lnTo>
                  <a:lnTo>
                    <a:pt x="1240" y="2457"/>
                  </a:lnTo>
                  <a:lnTo>
                    <a:pt x="1291" y="2467"/>
                  </a:lnTo>
                  <a:lnTo>
                    <a:pt x="1343" y="2487"/>
                  </a:lnTo>
                  <a:lnTo>
                    <a:pt x="1391" y="2515"/>
                  </a:lnTo>
                  <a:lnTo>
                    <a:pt x="1435" y="2553"/>
                  </a:lnTo>
                  <a:lnTo>
                    <a:pt x="1470" y="2595"/>
                  </a:lnTo>
                  <a:lnTo>
                    <a:pt x="1498" y="2640"/>
                  </a:lnTo>
                  <a:lnTo>
                    <a:pt x="1518" y="2688"/>
                  </a:lnTo>
                  <a:lnTo>
                    <a:pt x="1528" y="2738"/>
                  </a:lnTo>
                  <a:lnTo>
                    <a:pt x="1532" y="2788"/>
                  </a:lnTo>
                  <a:lnTo>
                    <a:pt x="1526" y="2835"/>
                  </a:lnTo>
                  <a:lnTo>
                    <a:pt x="1512" y="2881"/>
                  </a:lnTo>
                  <a:lnTo>
                    <a:pt x="1490" y="2925"/>
                  </a:lnTo>
                  <a:lnTo>
                    <a:pt x="1458" y="2963"/>
                  </a:lnTo>
                  <a:lnTo>
                    <a:pt x="1496" y="2931"/>
                  </a:lnTo>
                  <a:lnTo>
                    <a:pt x="1540" y="2909"/>
                  </a:lnTo>
                  <a:lnTo>
                    <a:pt x="1586" y="2895"/>
                  </a:lnTo>
                  <a:lnTo>
                    <a:pt x="1634" y="2889"/>
                  </a:lnTo>
                  <a:lnTo>
                    <a:pt x="1683" y="2893"/>
                  </a:lnTo>
                  <a:lnTo>
                    <a:pt x="1733" y="2903"/>
                  </a:lnTo>
                  <a:lnTo>
                    <a:pt x="1781" y="2923"/>
                  </a:lnTo>
                  <a:lnTo>
                    <a:pt x="1827" y="2951"/>
                  </a:lnTo>
                  <a:lnTo>
                    <a:pt x="1868" y="2987"/>
                  </a:lnTo>
                  <a:lnTo>
                    <a:pt x="1904" y="3028"/>
                  </a:lnTo>
                  <a:lnTo>
                    <a:pt x="1932" y="3074"/>
                  </a:lnTo>
                  <a:lnTo>
                    <a:pt x="1952" y="3122"/>
                  </a:lnTo>
                  <a:lnTo>
                    <a:pt x="1962" y="3172"/>
                  </a:lnTo>
                  <a:lnTo>
                    <a:pt x="1966" y="3221"/>
                  </a:lnTo>
                  <a:lnTo>
                    <a:pt x="1960" y="3269"/>
                  </a:lnTo>
                  <a:lnTo>
                    <a:pt x="1946" y="3315"/>
                  </a:lnTo>
                  <a:lnTo>
                    <a:pt x="1924" y="3359"/>
                  </a:lnTo>
                  <a:lnTo>
                    <a:pt x="1892" y="3396"/>
                  </a:lnTo>
                  <a:lnTo>
                    <a:pt x="1930" y="3365"/>
                  </a:lnTo>
                  <a:lnTo>
                    <a:pt x="1974" y="3343"/>
                  </a:lnTo>
                  <a:lnTo>
                    <a:pt x="2020" y="3329"/>
                  </a:lnTo>
                  <a:lnTo>
                    <a:pt x="2067" y="3323"/>
                  </a:lnTo>
                  <a:lnTo>
                    <a:pt x="2117" y="3325"/>
                  </a:lnTo>
                  <a:lnTo>
                    <a:pt x="2167" y="3337"/>
                  </a:lnTo>
                  <a:lnTo>
                    <a:pt x="2215" y="3357"/>
                  </a:lnTo>
                  <a:lnTo>
                    <a:pt x="2260" y="3385"/>
                  </a:lnTo>
                  <a:lnTo>
                    <a:pt x="2302" y="3420"/>
                  </a:lnTo>
                  <a:lnTo>
                    <a:pt x="2338" y="3462"/>
                  </a:lnTo>
                  <a:lnTo>
                    <a:pt x="2366" y="3508"/>
                  </a:lnTo>
                  <a:lnTo>
                    <a:pt x="2386" y="3556"/>
                  </a:lnTo>
                  <a:lnTo>
                    <a:pt x="2396" y="3605"/>
                  </a:lnTo>
                  <a:lnTo>
                    <a:pt x="2400" y="3655"/>
                  </a:lnTo>
                  <a:lnTo>
                    <a:pt x="2394" y="3703"/>
                  </a:lnTo>
                  <a:lnTo>
                    <a:pt x="2380" y="3749"/>
                  </a:lnTo>
                  <a:lnTo>
                    <a:pt x="2358" y="3792"/>
                  </a:lnTo>
                  <a:lnTo>
                    <a:pt x="2326" y="3830"/>
                  </a:lnTo>
                  <a:lnTo>
                    <a:pt x="2364" y="3798"/>
                  </a:lnTo>
                  <a:lnTo>
                    <a:pt x="2406" y="3777"/>
                  </a:lnTo>
                  <a:lnTo>
                    <a:pt x="2453" y="3763"/>
                  </a:lnTo>
                  <a:lnTo>
                    <a:pt x="2501" y="3757"/>
                  </a:lnTo>
                  <a:lnTo>
                    <a:pt x="2551" y="3759"/>
                  </a:lnTo>
                  <a:lnTo>
                    <a:pt x="2601" y="3771"/>
                  </a:lnTo>
                  <a:lnTo>
                    <a:pt x="2648" y="3790"/>
                  </a:lnTo>
                  <a:lnTo>
                    <a:pt x="2694" y="3818"/>
                  </a:lnTo>
                  <a:lnTo>
                    <a:pt x="2736" y="3854"/>
                  </a:lnTo>
                  <a:lnTo>
                    <a:pt x="2772" y="3896"/>
                  </a:lnTo>
                  <a:lnTo>
                    <a:pt x="2799" y="3942"/>
                  </a:lnTo>
                  <a:lnTo>
                    <a:pt x="2817" y="3989"/>
                  </a:lnTo>
                  <a:lnTo>
                    <a:pt x="2829" y="4039"/>
                  </a:lnTo>
                  <a:lnTo>
                    <a:pt x="2831" y="4089"/>
                  </a:lnTo>
                  <a:lnTo>
                    <a:pt x="2827" y="4137"/>
                  </a:lnTo>
                  <a:lnTo>
                    <a:pt x="2811" y="4182"/>
                  </a:lnTo>
                  <a:lnTo>
                    <a:pt x="2790" y="4226"/>
                  </a:lnTo>
                  <a:lnTo>
                    <a:pt x="3293" y="4730"/>
                  </a:lnTo>
                  <a:lnTo>
                    <a:pt x="3317" y="4748"/>
                  </a:lnTo>
                  <a:lnTo>
                    <a:pt x="3347" y="4758"/>
                  </a:lnTo>
                  <a:lnTo>
                    <a:pt x="3379" y="4761"/>
                  </a:lnTo>
                  <a:lnTo>
                    <a:pt x="3412" y="4758"/>
                  </a:lnTo>
                  <a:lnTo>
                    <a:pt x="3446" y="4748"/>
                  </a:lnTo>
                  <a:lnTo>
                    <a:pt x="3480" y="4730"/>
                  </a:lnTo>
                  <a:lnTo>
                    <a:pt x="3510" y="4706"/>
                  </a:lnTo>
                  <a:lnTo>
                    <a:pt x="3534" y="4676"/>
                  </a:lnTo>
                  <a:lnTo>
                    <a:pt x="3552" y="4642"/>
                  </a:lnTo>
                  <a:lnTo>
                    <a:pt x="3564" y="4608"/>
                  </a:lnTo>
                  <a:lnTo>
                    <a:pt x="3568" y="4574"/>
                  </a:lnTo>
                  <a:lnTo>
                    <a:pt x="3564" y="4543"/>
                  </a:lnTo>
                  <a:lnTo>
                    <a:pt x="3552" y="4513"/>
                  </a:lnTo>
                  <a:lnTo>
                    <a:pt x="3534" y="4487"/>
                  </a:lnTo>
                  <a:lnTo>
                    <a:pt x="3120" y="4075"/>
                  </a:lnTo>
                  <a:lnTo>
                    <a:pt x="3098" y="4045"/>
                  </a:lnTo>
                  <a:lnTo>
                    <a:pt x="3084" y="4013"/>
                  </a:lnTo>
                  <a:lnTo>
                    <a:pt x="3080" y="3978"/>
                  </a:lnTo>
                  <a:lnTo>
                    <a:pt x="3084" y="3944"/>
                  </a:lnTo>
                  <a:lnTo>
                    <a:pt x="3098" y="3912"/>
                  </a:lnTo>
                  <a:lnTo>
                    <a:pt x="3120" y="3882"/>
                  </a:lnTo>
                  <a:lnTo>
                    <a:pt x="3150" y="3860"/>
                  </a:lnTo>
                  <a:lnTo>
                    <a:pt x="3182" y="3846"/>
                  </a:lnTo>
                  <a:lnTo>
                    <a:pt x="3217" y="3842"/>
                  </a:lnTo>
                  <a:lnTo>
                    <a:pt x="3251" y="3846"/>
                  </a:lnTo>
                  <a:lnTo>
                    <a:pt x="3283" y="3860"/>
                  </a:lnTo>
                  <a:lnTo>
                    <a:pt x="3313" y="3882"/>
                  </a:lnTo>
                  <a:lnTo>
                    <a:pt x="3727" y="4296"/>
                  </a:lnTo>
                  <a:lnTo>
                    <a:pt x="3751" y="4314"/>
                  </a:lnTo>
                  <a:lnTo>
                    <a:pt x="3780" y="4324"/>
                  </a:lnTo>
                  <a:lnTo>
                    <a:pt x="3812" y="4328"/>
                  </a:lnTo>
                  <a:lnTo>
                    <a:pt x="3846" y="4324"/>
                  </a:lnTo>
                  <a:lnTo>
                    <a:pt x="3880" y="4314"/>
                  </a:lnTo>
                  <a:lnTo>
                    <a:pt x="3914" y="4296"/>
                  </a:lnTo>
                  <a:lnTo>
                    <a:pt x="3944" y="4272"/>
                  </a:lnTo>
                  <a:lnTo>
                    <a:pt x="3967" y="4242"/>
                  </a:lnTo>
                  <a:lnTo>
                    <a:pt x="3985" y="4208"/>
                  </a:lnTo>
                  <a:lnTo>
                    <a:pt x="3997" y="4174"/>
                  </a:lnTo>
                  <a:lnTo>
                    <a:pt x="3999" y="4141"/>
                  </a:lnTo>
                  <a:lnTo>
                    <a:pt x="3997" y="4109"/>
                  </a:lnTo>
                  <a:lnTo>
                    <a:pt x="3985" y="4079"/>
                  </a:lnTo>
                  <a:lnTo>
                    <a:pt x="3967" y="4055"/>
                  </a:lnTo>
                  <a:lnTo>
                    <a:pt x="3554" y="3641"/>
                  </a:lnTo>
                  <a:lnTo>
                    <a:pt x="3532" y="3611"/>
                  </a:lnTo>
                  <a:lnTo>
                    <a:pt x="3518" y="3580"/>
                  </a:lnTo>
                  <a:lnTo>
                    <a:pt x="3514" y="3544"/>
                  </a:lnTo>
                  <a:lnTo>
                    <a:pt x="3518" y="3510"/>
                  </a:lnTo>
                  <a:lnTo>
                    <a:pt x="3532" y="3478"/>
                  </a:lnTo>
                  <a:lnTo>
                    <a:pt x="3554" y="3448"/>
                  </a:lnTo>
                  <a:lnTo>
                    <a:pt x="3583" y="3426"/>
                  </a:lnTo>
                  <a:lnTo>
                    <a:pt x="3615" y="3412"/>
                  </a:lnTo>
                  <a:lnTo>
                    <a:pt x="3651" y="3408"/>
                  </a:lnTo>
                  <a:lnTo>
                    <a:pt x="3685" y="3412"/>
                  </a:lnTo>
                  <a:lnTo>
                    <a:pt x="3717" y="3426"/>
                  </a:lnTo>
                  <a:lnTo>
                    <a:pt x="3747" y="3448"/>
                  </a:lnTo>
                  <a:lnTo>
                    <a:pt x="4160" y="3862"/>
                  </a:lnTo>
                  <a:lnTo>
                    <a:pt x="4184" y="3880"/>
                  </a:lnTo>
                  <a:lnTo>
                    <a:pt x="4214" y="3892"/>
                  </a:lnTo>
                  <a:lnTo>
                    <a:pt x="4246" y="3894"/>
                  </a:lnTo>
                  <a:lnTo>
                    <a:pt x="4280" y="3890"/>
                  </a:lnTo>
                  <a:lnTo>
                    <a:pt x="4314" y="3880"/>
                  </a:lnTo>
                  <a:lnTo>
                    <a:pt x="4347" y="3862"/>
                  </a:lnTo>
                  <a:lnTo>
                    <a:pt x="4377" y="3838"/>
                  </a:lnTo>
                  <a:lnTo>
                    <a:pt x="4401" y="3808"/>
                  </a:lnTo>
                  <a:lnTo>
                    <a:pt x="4419" y="3775"/>
                  </a:lnTo>
                  <a:lnTo>
                    <a:pt x="4431" y="3741"/>
                  </a:lnTo>
                  <a:lnTo>
                    <a:pt x="4433" y="3707"/>
                  </a:lnTo>
                  <a:lnTo>
                    <a:pt x="4431" y="3675"/>
                  </a:lnTo>
                  <a:lnTo>
                    <a:pt x="4419" y="3645"/>
                  </a:lnTo>
                  <a:lnTo>
                    <a:pt x="4401" y="3621"/>
                  </a:lnTo>
                  <a:lnTo>
                    <a:pt x="3987" y="3207"/>
                  </a:lnTo>
                  <a:lnTo>
                    <a:pt x="3965" y="3178"/>
                  </a:lnTo>
                  <a:lnTo>
                    <a:pt x="3952" y="3146"/>
                  </a:lnTo>
                  <a:lnTo>
                    <a:pt x="3948" y="3112"/>
                  </a:lnTo>
                  <a:lnTo>
                    <a:pt x="3952" y="3076"/>
                  </a:lnTo>
                  <a:lnTo>
                    <a:pt x="3965" y="3044"/>
                  </a:lnTo>
                  <a:lnTo>
                    <a:pt x="3987" y="3014"/>
                  </a:lnTo>
                  <a:lnTo>
                    <a:pt x="4017" y="2993"/>
                  </a:lnTo>
                  <a:lnTo>
                    <a:pt x="4049" y="2979"/>
                  </a:lnTo>
                  <a:lnTo>
                    <a:pt x="4083" y="2975"/>
                  </a:lnTo>
                  <a:lnTo>
                    <a:pt x="4119" y="2979"/>
                  </a:lnTo>
                  <a:lnTo>
                    <a:pt x="4151" y="2993"/>
                  </a:lnTo>
                  <a:lnTo>
                    <a:pt x="4180" y="3014"/>
                  </a:lnTo>
                  <a:lnTo>
                    <a:pt x="4594" y="3428"/>
                  </a:lnTo>
                  <a:lnTo>
                    <a:pt x="4618" y="3446"/>
                  </a:lnTo>
                  <a:lnTo>
                    <a:pt x="4648" y="3458"/>
                  </a:lnTo>
                  <a:lnTo>
                    <a:pt x="4680" y="3460"/>
                  </a:lnTo>
                  <a:lnTo>
                    <a:pt x="4714" y="3458"/>
                  </a:lnTo>
                  <a:lnTo>
                    <a:pt x="4747" y="3446"/>
                  </a:lnTo>
                  <a:lnTo>
                    <a:pt x="4781" y="3428"/>
                  </a:lnTo>
                  <a:lnTo>
                    <a:pt x="4811" y="3404"/>
                  </a:lnTo>
                  <a:lnTo>
                    <a:pt x="4835" y="3375"/>
                  </a:lnTo>
                  <a:lnTo>
                    <a:pt x="4853" y="3341"/>
                  </a:lnTo>
                  <a:lnTo>
                    <a:pt x="4863" y="3307"/>
                  </a:lnTo>
                  <a:lnTo>
                    <a:pt x="4867" y="3273"/>
                  </a:lnTo>
                  <a:lnTo>
                    <a:pt x="4865" y="3241"/>
                  </a:lnTo>
                  <a:lnTo>
                    <a:pt x="4853" y="3211"/>
                  </a:lnTo>
                  <a:lnTo>
                    <a:pt x="4835" y="3188"/>
                  </a:lnTo>
                  <a:lnTo>
                    <a:pt x="4831" y="3184"/>
                  </a:lnTo>
                  <a:lnTo>
                    <a:pt x="4819" y="3172"/>
                  </a:lnTo>
                  <a:lnTo>
                    <a:pt x="4801" y="3154"/>
                  </a:lnTo>
                  <a:lnTo>
                    <a:pt x="4777" y="3130"/>
                  </a:lnTo>
                  <a:lnTo>
                    <a:pt x="4747" y="3100"/>
                  </a:lnTo>
                  <a:lnTo>
                    <a:pt x="4712" y="3064"/>
                  </a:lnTo>
                  <a:lnTo>
                    <a:pt x="4670" y="3022"/>
                  </a:lnTo>
                  <a:lnTo>
                    <a:pt x="4624" y="2977"/>
                  </a:lnTo>
                  <a:lnTo>
                    <a:pt x="4574" y="2927"/>
                  </a:lnTo>
                  <a:lnTo>
                    <a:pt x="4521" y="2871"/>
                  </a:lnTo>
                  <a:lnTo>
                    <a:pt x="4463" y="2813"/>
                  </a:lnTo>
                  <a:lnTo>
                    <a:pt x="4401" y="2752"/>
                  </a:lnTo>
                  <a:lnTo>
                    <a:pt x="4338" y="2688"/>
                  </a:lnTo>
                  <a:lnTo>
                    <a:pt x="4272" y="2622"/>
                  </a:lnTo>
                  <a:lnTo>
                    <a:pt x="4204" y="2555"/>
                  </a:lnTo>
                  <a:lnTo>
                    <a:pt x="4135" y="2485"/>
                  </a:lnTo>
                  <a:lnTo>
                    <a:pt x="4063" y="2414"/>
                  </a:lnTo>
                  <a:lnTo>
                    <a:pt x="3991" y="2342"/>
                  </a:lnTo>
                  <a:lnTo>
                    <a:pt x="3920" y="2270"/>
                  </a:lnTo>
                  <a:lnTo>
                    <a:pt x="3848" y="2199"/>
                  </a:lnTo>
                  <a:lnTo>
                    <a:pt x="3778" y="2129"/>
                  </a:lnTo>
                  <a:lnTo>
                    <a:pt x="3707" y="2057"/>
                  </a:lnTo>
                  <a:lnTo>
                    <a:pt x="3639" y="1990"/>
                  </a:lnTo>
                  <a:lnTo>
                    <a:pt x="3572" y="1922"/>
                  </a:lnTo>
                  <a:lnTo>
                    <a:pt x="3506" y="1856"/>
                  </a:lnTo>
                  <a:lnTo>
                    <a:pt x="3444" y="1795"/>
                  </a:lnTo>
                  <a:lnTo>
                    <a:pt x="3384" y="1735"/>
                  </a:lnTo>
                  <a:lnTo>
                    <a:pt x="3327" y="1679"/>
                  </a:lnTo>
                  <a:lnTo>
                    <a:pt x="3275" y="1628"/>
                  </a:lnTo>
                  <a:lnTo>
                    <a:pt x="3227" y="1580"/>
                  </a:lnTo>
                  <a:lnTo>
                    <a:pt x="3184" y="1536"/>
                  </a:lnTo>
                  <a:lnTo>
                    <a:pt x="3144" y="1498"/>
                  </a:lnTo>
                  <a:lnTo>
                    <a:pt x="3110" y="1464"/>
                  </a:lnTo>
                  <a:lnTo>
                    <a:pt x="3082" y="1439"/>
                  </a:lnTo>
                  <a:lnTo>
                    <a:pt x="3072" y="1429"/>
                  </a:lnTo>
                  <a:lnTo>
                    <a:pt x="3060" y="1419"/>
                  </a:lnTo>
                  <a:lnTo>
                    <a:pt x="3044" y="1409"/>
                  </a:lnTo>
                  <a:lnTo>
                    <a:pt x="3028" y="1401"/>
                  </a:lnTo>
                  <a:lnTo>
                    <a:pt x="3006" y="1395"/>
                  </a:lnTo>
                  <a:lnTo>
                    <a:pt x="2983" y="1395"/>
                  </a:lnTo>
                  <a:lnTo>
                    <a:pt x="2957" y="1399"/>
                  </a:lnTo>
                  <a:lnTo>
                    <a:pt x="2927" y="1409"/>
                  </a:lnTo>
                  <a:lnTo>
                    <a:pt x="2891" y="1429"/>
                  </a:lnTo>
                  <a:lnTo>
                    <a:pt x="2853" y="1456"/>
                  </a:lnTo>
                  <a:lnTo>
                    <a:pt x="2811" y="1494"/>
                  </a:lnTo>
                  <a:lnTo>
                    <a:pt x="2766" y="1546"/>
                  </a:lnTo>
                  <a:lnTo>
                    <a:pt x="2724" y="1602"/>
                  </a:lnTo>
                  <a:lnTo>
                    <a:pt x="2690" y="1659"/>
                  </a:lnTo>
                  <a:lnTo>
                    <a:pt x="2501" y="2008"/>
                  </a:lnTo>
                  <a:lnTo>
                    <a:pt x="2479" y="2043"/>
                  </a:lnTo>
                  <a:lnTo>
                    <a:pt x="2449" y="2081"/>
                  </a:lnTo>
                  <a:lnTo>
                    <a:pt x="2415" y="2119"/>
                  </a:lnTo>
                  <a:lnTo>
                    <a:pt x="2354" y="2173"/>
                  </a:lnTo>
                  <a:lnTo>
                    <a:pt x="2286" y="2219"/>
                  </a:lnTo>
                  <a:lnTo>
                    <a:pt x="2217" y="2252"/>
                  </a:lnTo>
                  <a:lnTo>
                    <a:pt x="2145" y="2274"/>
                  </a:lnTo>
                  <a:lnTo>
                    <a:pt x="2071" y="2286"/>
                  </a:lnTo>
                  <a:lnTo>
                    <a:pt x="1998" y="2286"/>
                  </a:lnTo>
                  <a:lnTo>
                    <a:pt x="1922" y="2274"/>
                  </a:lnTo>
                  <a:lnTo>
                    <a:pt x="1858" y="2254"/>
                  </a:lnTo>
                  <a:lnTo>
                    <a:pt x="1797" y="2226"/>
                  </a:lnTo>
                  <a:lnTo>
                    <a:pt x="1741" y="2193"/>
                  </a:lnTo>
                  <a:lnTo>
                    <a:pt x="1689" y="2151"/>
                  </a:lnTo>
                  <a:lnTo>
                    <a:pt x="1641" y="2103"/>
                  </a:lnTo>
                  <a:lnTo>
                    <a:pt x="1602" y="2049"/>
                  </a:lnTo>
                  <a:lnTo>
                    <a:pt x="1568" y="1992"/>
                  </a:lnTo>
                  <a:lnTo>
                    <a:pt x="1546" y="1942"/>
                  </a:lnTo>
                  <a:lnTo>
                    <a:pt x="1530" y="1892"/>
                  </a:lnTo>
                  <a:lnTo>
                    <a:pt x="1522" y="1844"/>
                  </a:lnTo>
                  <a:lnTo>
                    <a:pt x="1520" y="1799"/>
                  </a:lnTo>
                  <a:lnTo>
                    <a:pt x="1526" y="1755"/>
                  </a:lnTo>
                  <a:lnTo>
                    <a:pt x="1538" y="1717"/>
                  </a:lnTo>
                  <a:lnTo>
                    <a:pt x="2097" y="404"/>
                  </a:lnTo>
                  <a:lnTo>
                    <a:pt x="2115" y="368"/>
                  </a:lnTo>
                  <a:lnTo>
                    <a:pt x="2141" y="330"/>
                  </a:lnTo>
                  <a:lnTo>
                    <a:pt x="2171" y="290"/>
                  </a:lnTo>
                  <a:lnTo>
                    <a:pt x="2207" y="251"/>
                  </a:lnTo>
                  <a:lnTo>
                    <a:pt x="2226" y="233"/>
                  </a:lnTo>
                  <a:lnTo>
                    <a:pt x="2250" y="211"/>
                  </a:lnTo>
                  <a:lnTo>
                    <a:pt x="2280" y="187"/>
                  </a:lnTo>
                  <a:lnTo>
                    <a:pt x="2316" y="161"/>
                  </a:lnTo>
                  <a:lnTo>
                    <a:pt x="2358" y="133"/>
                  </a:lnTo>
                  <a:lnTo>
                    <a:pt x="2404" y="107"/>
                  </a:lnTo>
                  <a:lnTo>
                    <a:pt x="2453" y="81"/>
                  </a:lnTo>
                  <a:lnTo>
                    <a:pt x="2509" y="58"/>
                  </a:lnTo>
                  <a:lnTo>
                    <a:pt x="2571" y="36"/>
                  </a:lnTo>
                  <a:lnTo>
                    <a:pt x="2634" y="20"/>
                  </a:lnTo>
                  <a:lnTo>
                    <a:pt x="2706" y="6"/>
                  </a:lnTo>
                  <a:lnTo>
                    <a:pt x="2780" y="0"/>
                  </a:lnTo>
                  <a:lnTo>
                    <a:pt x="28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8393113" y="908051"/>
              <a:ext cx="1611313" cy="1612900"/>
            </a:xfrm>
            <a:custGeom>
              <a:avLst/>
              <a:gdLst>
                <a:gd name="T0" fmla="*/ 1321 w 2029"/>
                <a:gd name="T1" fmla="*/ 1301 h 2032"/>
                <a:gd name="T2" fmla="*/ 1233 w 2029"/>
                <a:gd name="T3" fmla="*/ 1345 h 2032"/>
                <a:gd name="T4" fmla="*/ 1171 w 2029"/>
                <a:gd name="T5" fmla="*/ 1421 h 2032"/>
                <a:gd name="T6" fmla="*/ 1150 w 2029"/>
                <a:gd name="T7" fmla="*/ 1520 h 2032"/>
                <a:gd name="T8" fmla="*/ 1171 w 2029"/>
                <a:gd name="T9" fmla="*/ 1618 h 2032"/>
                <a:gd name="T10" fmla="*/ 1233 w 2029"/>
                <a:gd name="T11" fmla="*/ 1693 h 2032"/>
                <a:gd name="T12" fmla="*/ 1321 w 2029"/>
                <a:gd name="T13" fmla="*/ 1737 h 2032"/>
                <a:gd name="T14" fmla="*/ 1424 w 2029"/>
                <a:gd name="T15" fmla="*/ 1737 h 2032"/>
                <a:gd name="T16" fmla="*/ 1512 w 2029"/>
                <a:gd name="T17" fmla="*/ 1693 h 2032"/>
                <a:gd name="T18" fmla="*/ 1573 w 2029"/>
                <a:gd name="T19" fmla="*/ 1618 h 2032"/>
                <a:gd name="T20" fmla="*/ 1595 w 2029"/>
                <a:gd name="T21" fmla="*/ 1520 h 2032"/>
                <a:gd name="T22" fmla="*/ 1573 w 2029"/>
                <a:gd name="T23" fmla="*/ 1421 h 2032"/>
                <a:gd name="T24" fmla="*/ 1512 w 2029"/>
                <a:gd name="T25" fmla="*/ 1345 h 2032"/>
                <a:gd name="T26" fmla="*/ 1424 w 2029"/>
                <a:gd name="T27" fmla="*/ 1301 h 2032"/>
                <a:gd name="T28" fmla="*/ 632 w 2029"/>
                <a:gd name="T29" fmla="*/ 0 h 2032"/>
                <a:gd name="T30" fmla="*/ 726 w 2029"/>
                <a:gd name="T31" fmla="*/ 8 h 2032"/>
                <a:gd name="T32" fmla="*/ 811 w 2029"/>
                <a:gd name="T33" fmla="*/ 48 h 2032"/>
                <a:gd name="T34" fmla="*/ 1951 w 2029"/>
                <a:gd name="T35" fmla="*/ 1182 h 2032"/>
                <a:gd name="T36" fmla="*/ 2007 w 2029"/>
                <a:gd name="T37" fmla="*/ 1262 h 2032"/>
                <a:gd name="T38" fmla="*/ 2029 w 2029"/>
                <a:gd name="T39" fmla="*/ 1351 h 2032"/>
                <a:gd name="T40" fmla="*/ 2023 w 2029"/>
                <a:gd name="T41" fmla="*/ 1443 h 2032"/>
                <a:gd name="T42" fmla="*/ 1983 w 2029"/>
                <a:gd name="T43" fmla="*/ 1530 h 2032"/>
                <a:gd name="T44" fmla="*/ 1565 w 2029"/>
                <a:gd name="T45" fmla="*/ 1952 h 2032"/>
                <a:gd name="T46" fmla="*/ 1486 w 2029"/>
                <a:gd name="T47" fmla="*/ 2008 h 2032"/>
                <a:gd name="T48" fmla="*/ 1396 w 2029"/>
                <a:gd name="T49" fmla="*/ 2032 h 2032"/>
                <a:gd name="T50" fmla="*/ 1305 w 2029"/>
                <a:gd name="T51" fmla="*/ 2024 h 2032"/>
                <a:gd name="T52" fmla="*/ 1219 w 2029"/>
                <a:gd name="T53" fmla="*/ 1984 h 2032"/>
                <a:gd name="T54" fmla="*/ 77 w 2029"/>
                <a:gd name="T55" fmla="*/ 850 h 2032"/>
                <a:gd name="T56" fmla="*/ 23 w 2029"/>
                <a:gd name="T57" fmla="*/ 770 h 2032"/>
                <a:gd name="T58" fmla="*/ 0 w 2029"/>
                <a:gd name="T59" fmla="*/ 680 h 2032"/>
                <a:gd name="T60" fmla="*/ 8 w 2029"/>
                <a:gd name="T61" fmla="*/ 587 h 2032"/>
                <a:gd name="T62" fmla="*/ 45 w 2029"/>
                <a:gd name="T63" fmla="*/ 501 h 2032"/>
                <a:gd name="T64" fmla="*/ 463 w 2029"/>
                <a:gd name="T65" fmla="*/ 80 h 2032"/>
                <a:gd name="T66" fmla="*/ 543 w 2029"/>
                <a:gd name="T67" fmla="*/ 24 h 2032"/>
                <a:gd name="T68" fmla="*/ 632 w 2029"/>
                <a:gd name="T69" fmla="*/ 0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9" h="2032">
                  <a:moveTo>
                    <a:pt x="1372" y="1295"/>
                  </a:moveTo>
                  <a:lnTo>
                    <a:pt x="1321" y="1301"/>
                  </a:lnTo>
                  <a:lnTo>
                    <a:pt x="1275" y="1319"/>
                  </a:lnTo>
                  <a:lnTo>
                    <a:pt x="1233" y="1345"/>
                  </a:lnTo>
                  <a:lnTo>
                    <a:pt x="1197" y="1379"/>
                  </a:lnTo>
                  <a:lnTo>
                    <a:pt x="1171" y="1421"/>
                  </a:lnTo>
                  <a:lnTo>
                    <a:pt x="1156" y="1468"/>
                  </a:lnTo>
                  <a:lnTo>
                    <a:pt x="1150" y="1520"/>
                  </a:lnTo>
                  <a:lnTo>
                    <a:pt x="1156" y="1572"/>
                  </a:lnTo>
                  <a:lnTo>
                    <a:pt x="1171" y="1618"/>
                  </a:lnTo>
                  <a:lnTo>
                    <a:pt x="1197" y="1659"/>
                  </a:lnTo>
                  <a:lnTo>
                    <a:pt x="1233" y="1693"/>
                  </a:lnTo>
                  <a:lnTo>
                    <a:pt x="1275" y="1721"/>
                  </a:lnTo>
                  <a:lnTo>
                    <a:pt x="1321" y="1737"/>
                  </a:lnTo>
                  <a:lnTo>
                    <a:pt x="1372" y="1743"/>
                  </a:lnTo>
                  <a:lnTo>
                    <a:pt x="1424" y="1737"/>
                  </a:lnTo>
                  <a:lnTo>
                    <a:pt x="1470" y="1721"/>
                  </a:lnTo>
                  <a:lnTo>
                    <a:pt x="1512" y="1693"/>
                  </a:lnTo>
                  <a:lnTo>
                    <a:pt x="1548" y="1659"/>
                  </a:lnTo>
                  <a:lnTo>
                    <a:pt x="1573" y="1618"/>
                  </a:lnTo>
                  <a:lnTo>
                    <a:pt x="1591" y="1572"/>
                  </a:lnTo>
                  <a:lnTo>
                    <a:pt x="1595" y="1520"/>
                  </a:lnTo>
                  <a:lnTo>
                    <a:pt x="1591" y="1468"/>
                  </a:lnTo>
                  <a:lnTo>
                    <a:pt x="1573" y="1421"/>
                  </a:lnTo>
                  <a:lnTo>
                    <a:pt x="1548" y="1379"/>
                  </a:lnTo>
                  <a:lnTo>
                    <a:pt x="1512" y="1345"/>
                  </a:lnTo>
                  <a:lnTo>
                    <a:pt x="1472" y="1319"/>
                  </a:lnTo>
                  <a:lnTo>
                    <a:pt x="1424" y="1301"/>
                  </a:lnTo>
                  <a:lnTo>
                    <a:pt x="1372" y="1295"/>
                  </a:lnTo>
                  <a:close/>
                  <a:moveTo>
                    <a:pt x="632" y="0"/>
                  </a:moveTo>
                  <a:lnTo>
                    <a:pt x="680" y="0"/>
                  </a:lnTo>
                  <a:lnTo>
                    <a:pt x="726" y="8"/>
                  </a:lnTo>
                  <a:lnTo>
                    <a:pt x="770" y="24"/>
                  </a:lnTo>
                  <a:lnTo>
                    <a:pt x="811" y="48"/>
                  </a:lnTo>
                  <a:lnTo>
                    <a:pt x="849" y="80"/>
                  </a:lnTo>
                  <a:lnTo>
                    <a:pt x="1951" y="1182"/>
                  </a:lnTo>
                  <a:lnTo>
                    <a:pt x="1983" y="1220"/>
                  </a:lnTo>
                  <a:lnTo>
                    <a:pt x="2007" y="1262"/>
                  </a:lnTo>
                  <a:lnTo>
                    <a:pt x="2023" y="1305"/>
                  </a:lnTo>
                  <a:lnTo>
                    <a:pt x="2029" y="1351"/>
                  </a:lnTo>
                  <a:lnTo>
                    <a:pt x="2029" y="1397"/>
                  </a:lnTo>
                  <a:lnTo>
                    <a:pt x="2023" y="1443"/>
                  </a:lnTo>
                  <a:lnTo>
                    <a:pt x="2007" y="1488"/>
                  </a:lnTo>
                  <a:lnTo>
                    <a:pt x="1983" y="1530"/>
                  </a:lnTo>
                  <a:lnTo>
                    <a:pt x="1951" y="1568"/>
                  </a:lnTo>
                  <a:lnTo>
                    <a:pt x="1565" y="1952"/>
                  </a:lnTo>
                  <a:lnTo>
                    <a:pt x="1528" y="1984"/>
                  </a:lnTo>
                  <a:lnTo>
                    <a:pt x="1486" y="2008"/>
                  </a:lnTo>
                  <a:lnTo>
                    <a:pt x="1442" y="2024"/>
                  </a:lnTo>
                  <a:lnTo>
                    <a:pt x="1396" y="2032"/>
                  </a:lnTo>
                  <a:lnTo>
                    <a:pt x="1351" y="2032"/>
                  </a:lnTo>
                  <a:lnTo>
                    <a:pt x="1305" y="2024"/>
                  </a:lnTo>
                  <a:lnTo>
                    <a:pt x="1259" y="2008"/>
                  </a:lnTo>
                  <a:lnTo>
                    <a:pt x="1219" y="1984"/>
                  </a:lnTo>
                  <a:lnTo>
                    <a:pt x="1181" y="1952"/>
                  </a:lnTo>
                  <a:lnTo>
                    <a:pt x="77" y="850"/>
                  </a:lnTo>
                  <a:lnTo>
                    <a:pt x="45" y="812"/>
                  </a:lnTo>
                  <a:lnTo>
                    <a:pt x="23" y="770"/>
                  </a:lnTo>
                  <a:lnTo>
                    <a:pt x="8" y="726"/>
                  </a:lnTo>
                  <a:lnTo>
                    <a:pt x="0" y="680"/>
                  </a:lnTo>
                  <a:lnTo>
                    <a:pt x="0" y="633"/>
                  </a:lnTo>
                  <a:lnTo>
                    <a:pt x="8" y="587"/>
                  </a:lnTo>
                  <a:lnTo>
                    <a:pt x="23" y="543"/>
                  </a:lnTo>
                  <a:lnTo>
                    <a:pt x="45" y="501"/>
                  </a:lnTo>
                  <a:lnTo>
                    <a:pt x="77" y="464"/>
                  </a:lnTo>
                  <a:lnTo>
                    <a:pt x="463" y="80"/>
                  </a:lnTo>
                  <a:lnTo>
                    <a:pt x="501" y="48"/>
                  </a:lnTo>
                  <a:lnTo>
                    <a:pt x="543" y="24"/>
                  </a:lnTo>
                  <a:lnTo>
                    <a:pt x="587" y="8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60276" y="2369514"/>
            <a:ext cx="195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42484" y="2369514"/>
            <a:ext cx="195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Weaknesses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0276" y="4954537"/>
            <a:ext cx="195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42484" y="4954537"/>
            <a:ext cx="195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Threats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60276" y="2727396"/>
            <a:ext cx="1958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60276" y="5345905"/>
            <a:ext cx="1958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42484" y="2727396"/>
            <a:ext cx="1958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42484" y="5345905"/>
            <a:ext cx="1958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3810359" y="3822613"/>
            <a:ext cx="0" cy="8381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61319" y="2633774"/>
            <a:ext cx="0" cy="8381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455362" y="3822613"/>
            <a:ext cx="0" cy="8381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Timeline – 5 Year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70360" y="3668477"/>
            <a:ext cx="932049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74221" y="3482165"/>
            <a:ext cx="338823" cy="3388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39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10668862" y="3482165"/>
            <a:ext cx="338823" cy="3388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39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/>
          <p:cNvSpPr/>
          <p:nvPr/>
        </p:nvSpPr>
        <p:spPr>
          <a:xfrm>
            <a:off x="3652621" y="3482165"/>
            <a:ext cx="338823" cy="3388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5907801" y="3482165"/>
            <a:ext cx="338823" cy="3388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39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290823" y="3482165"/>
            <a:ext cx="338823" cy="3388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69161" y="2841235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28100" y="2841235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2021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94301" y="4045315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2022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42621" y="2841235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2023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7942" y="4045315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2024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0480" y="4048642"/>
            <a:ext cx="1344172" cy="42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Start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44018" y="2777090"/>
            <a:ext cx="134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Goal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553313" y="4965222"/>
            <a:ext cx="2537438" cy="1282365"/>
            <a:chOff x="8038628" y="1744785"/>
            <a:chExt cx="3456384" cy="1282365"/>
          </a:xfrm>
        </p:grpSpPr>
        <p:sp>
          <p:nvSpPr>
            <p:cNvPr id="77" name="Rectangle 76"/>
            <p:cNvSpPr/>
            <p:nvPr/>
          </p:nvSpPr>
          <p:spPr>
            <a:xfrm>
              <a:off x="8038629" y="2196153"/>
              <a:ext cx="34563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08243" y="1124744"/>
            <a:ext cx="2537438" cy="1282365"/>
            <a:chOff x="8038628" y="1744785"/>
            <a:chExt cx="3456384" cy="1282365"/>
          </a:xfrm>
        </p:grpSpPr>
        <p:sp>
          <p:nvSpPr>
            <p:cNvPr id="80" name="Rectangle 79"/>
            <p:cNvSpPr/>
            <p:nvPr/>
          </p:nvSpPr>
          <p:spPr>
            <a:xfrm>
              <a:off x="8038629" y="2196153"/>
              <a:ext cx="34563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207634" y="4965222"/>
            <a:ext cx="2537438" cy="1282365"/>
            <a:chOff x="8038628" y="1744785"/>
            <a:chExt cx="3456384" cy="1282365"/>
          </a:xfrm>
        </p:grpSpPr>
        <p:sp>
          <p:nvSpPr>
            <p:cNvPr id="83" name="Rectangle 82"/>
            <p:cNvSpPr/>
            <p:nvPr/>
          </p:nvSpPr>
          <p:spPr>
            <a:xfrm>
              <a:off x="8038629" y="2196153"/>
              <a:ext cx="34563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53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-10011"/>
            <a:ext cx="12182478" cy="68662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s-UY" sz="239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6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2397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97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8" y="4034526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en-US" sz="239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6" y="710491"/>
            <a:ext cx="4321168" cy="357604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2" y="5342419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4" y="4850540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 defTabSz="91412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761" indent="-169761" defTabSz="91412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761" indent="-169761" defTabSz="91412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8" cy="675397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86" y="1842320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s-UY" sz="2397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2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230" y="2004907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852">
              <a:defRPr/>
            </a:pPr>
            <a:r>
              <a:rPr lang="en-US" sz="3197" b="1" kern="0" dirty="0">
                <a:solidFill>
                  <a:prstClr val="white"/>
                </a:solidFill>
              </a:rPr>
              <a:t>FREEBUNDLE15</a:t>
            </a:r>
            <a:endParaRPr lang="es-UY" sz="239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743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5802" y="876139"/>
            <a:ext cx="3943423" cy="231177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en-US" sz="11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82BE3E-AA4F-4981-82E1-2B52EB596045}"/>
              </a:ext>
            </a:extLst>
          </p:cNvPr>
          <p:cNvGrpSpPr/>
          <p:nvPr/>
        </p:nvGrpSpPr>
        <p:grpSpPr>
          <a:xfrm>
            <a:off x="1858771" y="974878"/>
            <a:ext cx="2072858" cy="2114449"/>
            <a:chOff x="1207675" y="1387446"/>
            <a:chExt cx="5089216" cy="48073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8F39AF-87DC-47C1-8D01-E076DDE25DA0}"/>
                </a:ext>
              </a:extLst>
            </p:cNvPr>
            <p:cNvSpPr/>
            <p:nvPr/>
          </p:nvSpPr>
          <p:spPr>
            <a:xfrm>
              <a:off x="2833926" y="2793456"/>
              <a:ext cx="1028283" cy="102828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2871C4F-33E7-439A-97F5-02C1B4068716}"/>
                </a:ext>
              </a:extLst>
            </p:cNvPr>
            <p:cNvSpPr/>
            <p:nvPr/>
          </p:nvSpPr>
          <p:spPr>
            <a:xfrm>
              <a:off x="3852549" y="2793456"/>
              <a:ext cx="1028283" cy="102828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471AC2-EF17-4370-93B9-EB798CBD7404}"/>
                </a:ext>
              </a:extLst>
            </p:cNvPr>
            <p:cNvSpPr/>
            <p:nvPr/>
          </p:nvSpPr>
          <p:spPr>
            <a:xfrm>
              <a:off x="2833926" y="3835387"/>
              <a:ext cx="1028283" cy="102828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128B1B-1563-4795-93E5-D7A65C542E3B}"/>
                </a:ext>
              </a:extLst>
            </p:cNvPr>
            <p:cNvSpPr/>
            <p:nvPr/>
          </p:nvSpPr>
          <p:spPr>
            <a:xfrm>
              <a:off x="3852549" y="3835387"/>
              <a:ext cx="1028283" cy="102828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1B631EBE-7B21-4124-B73F-FE1EB1A01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675" y="1387446"/>
              <a:ext cx="1758482" cy="1694207"/>
            </a:xfrm>
            <a:custGeom>
              <a:avLst/>
              <a:gdLst>
                <a:gd name="T0" fmla="*/ 2134 w 2134"/>
                <a:gd name="T1" fmla="*/ 0 h 2056"/>
                <a:gd name="T2" fmla="*/ 2081 w 2134"/>
                <a:gd name="T3" fmla="*/ 2056 h 2056"/>
                <a:gd name="T4" fmla="*/ 0 w 2134"/>
                <a:gd name="T5" fmla="*/ 2056 h 2056"/>
                <a:gd name="T6" fmla="*/ 141 w 2134"/>
                <a:gd name="T7" fmla="*/ 217 h 2056"/>
                <a:gd name="T8" fmla="*/ 2134 w 2134"/>
                <a:gd name="T9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4" h="2056">
                  <a:moveTo>
                    <a:pt x="2134" y="0"/>
                  </a:moveTo>
                  <a:lnTo>
                    <a:pt x="2081" y="2056"/>
                  </a:lnTo>
                  <a:lnTo>
                    <a:pt x="0" y="2056"/>
                  </a:lnTo>
                  <a:lnTo>
                    <a:pt x="141" y="217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6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CEE68656-FF7E-46A9-9A6E-0E9AE8460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484" y="1387446"/>
              <a:ext cx="580942" cy="2113639"/>
            </a:xfrm>
            <a:custGeom>
              <a:avLst/>
              <a:gdLst>
                <a:gd name="T0" fmla="*/ 53 w 705"/>
                <a:gd name="T1" fmla="*/ 0 h 2565"/>
                <a:gd name="T2" fmla="*/ 705 w 705"/>
                <a:gd name="T3" fmla="*/ 2099 h 2565"/>
                <a:gd name="T4" fmla="*/ 705 w 705"/>
                <a:gd name="T5" fmla="*/ 2565 h 2565"/>
                <a:gd name="T6" fmla="*/ 0 w 705"/>
                <a:gd name="T7" fmla="*/ 2056 h 2565"/>
                <a:gd name="T8" fmla="*/ 53 w 705"/>
                <a:gd name="T9" fmla="*/ 0 h 2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565">
                  <a:moveTo>
                    <a:pt x="53" y="0"/>
                  </a:moveTo>
                  <a:lnTo>
                    <a:pt x="705" y="2099"/>
                  </a:lnTo>
                  <a:lnTo>
                    <a:pt x="705" y="2565"/>
                  </a:lnTo>
                  <a:lnTo>
                    <a:pt x="0" y="205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E00CD6EC-AF34-41B4-9C6D-51EC6FB19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675" y="3081653"/>
              <a:ext cx="2295751" cy="419432"/>
            </a:xfrm>
            <a:custGeom>
              <a:avLst/>
              <a:gdLst>
                <a:gd name="T0" fmla="*/ 0 w 2786"/>
                <a:gd name="T1" fmla="*/ 0 h 509"/>
                <a:gd name="T2" fmla="*/ 2081 w 2786"/>
                <a:gd name="T3" fmla="*/ 0 h 509"/>
                <a:gd name="T4" fmla="*/ 2786 w 2786"/>
                <a:gd name="T5" fmla="*/ 509 h 509"/>
                <a:gd name="T6" fmla="*/ 2433 w 2786"/>
                <a:gd name="T7" fmla="*/ 509 h 509"/>
                <a:gd name="T8" fmla="*/ 0 w 2786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6" h="509">
                  <a:moveTo>
                    <a:pt x="0" y="0"/>
                  </a:moveTo>
                  <a:lnTo>
                    <a:pt x="2081" y="0"/>
                  </a:lnTo>
                  <a:lnTo>
                    <a:pt x="2786" y="509"/>
                  </a:lnTo>
                  <a:lnTo>
                    <a:pt x="2433" y="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D749BC0E-A484-44D2-A0EE-8836B840A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717" y="1851375"/>
              <a:ext cx="1142107" cy="1105849"/>
            </a:xfrm>
            <a:custGeom>
              <a:avLst/>
              <a:gdLst>
                <a:gd name="T0" fmla="*/ 0 w 1386"/>
                <a:gd name="T1" fmla="*/ 0 h 1342"/>
                <a:gd name="T2" fmla="*/ 1311 w 1386"/>
                <a:gd name="T3" fmla="*/ 109 h 1342"/>
                <a:gd name="T4" fmla="*/ 1386 w 1386"/>
                <a:gd name="T5" fmla="*/ 1342 h 1342"/>
                <a:gd name="T6" fmla="*/ 0 w 1386"/>
                <a:gd name="T7" fmla="*/ 1342 h 1342"/>
                <a:gd name="T8" fmla="*/ 0 w 1386"/>
                <a:gd name="T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1342">
                  <a:moveTo>
                    <a:pt x="0" y="0"/>
                  </a:moveTo>
                  <a:lnTo>
                    <a:pt x="1311" y="109"/>
                  </a:lnTo>
                  <a:lnTo>
                    <a:pt x="1386" y="1342"/>
                  </a:lnTo>
                  <a:lnTo>
                    <a:pt x="0" y="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4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46F35440-6871-42A5-8C5D-D68619C9A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844" y="1851375"/>
              <a:ext cx="660873" cy="1649709"/>
            </a:xfrm>
            <a:custGeom>
              <a:avLst/>
              <a:gdLst>
                <a:gd name="T0" fmla="*/ 802 w 802"/>
                <a:gd name="T1" fmla="*/ 0 h 2002"/>
                <a:gd name="T2" fmla="*/ 802 w 802"/>
                <a:gd name="T3" fmla="*/ 1342 h 2002"/>
                <a:gd name="T4" fmla="*/ 0 w 802"/>
                <a:gd name="T5" fmla="*/ 2002 h 2002"/>
                <a:gd name="T6" fmla="*/ 0 w 802"/>
                <a:gd name="T7" fmla="*/ 1634 h 2002"/>
                <a:gd name="T8" fmla="*/ 802 w 802"/>
                <a:gd name="T9" fmla="*/ 0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2002">
                  <a:moveTo>
                    <a:pt x="802" y="0"/>
                  </a:moveTo>
                  <a:lnTo>
                    <a:pt x="802" y="1342"/>
                  </a:lnTo>
                  <a:lnTo>
                    <a:pt x="0" y="2002"/>
                  </a:lnTo>
                  <a:lnTo>
                    <a:pt x="0" y="1634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97D0292-D5DE-4BCB-839B-BA8769CB3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844" y="2957224"/>
              <a:ext cx="1802980" cy="543860"/>
            </a:xfrm>
            <a:custGeom>
              <a:avLst/>
              <a:gdLst>
                <a:gd name="T0" fmla="*/ 802 w 2188"/>
                <a:gd name="T1" fmla="*/ 0 h 660"/>
                <a:gd name="T2" fmla="*/ 2188 w 2188"/>
                <a:gd name="T3" fmla="*/ 0 h 660"/>
                <a:gd name="T4" fmla="*/ 358 w 2188"/>
                <a:gd name="T5" fmla="*/ 660 h 660"/>
                <a:gd name="T6" fmla="*/ 0 w 2188"/>
                <a:gd name="T7" fmla="*/ 660 h 660"/>
                <a:gd name="T8" fmla="*/ 802 w 2188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8" h="660">
                  <a:moveTo>
                    <a:pt x="802" y="0"/>
                  </a:moveTo>
                  <a:lnTo>
                    <a:pt x="2188" y="0"/>
                  </a:lnTo>
                  <a:lnTo>
                    <a:pt x="358" y="660"/>
                  </a:lnTo>
                  <a:lnTo>
                    <a:pt x="0" y="66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804AAB72-4E98-4B95-AAC5-1E7FD7EFA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616" y="4410814"/>
              <a:ext cx="927859" cy="881713"/>
            </a:xfrm>
            <a:custGeom>
              <a:avLst/>
              <a:gdLst>
                <a:gd name="T0" fmla="*/ 0 w 1126"/>
                <a:gd name="T1" fmla="*/ 0 h 1070"/>
                <a:gd name="T2" fmla="*/ 1126 w 1126"/>
                <a:gd name="T3" fmla="*/ 0 h 1070"/>
                <a:gd name="T4" fmla="*/ 1126 w 1126"/>
                <a:gd name="T5" fmla="*/ 1070 h 1070"/>
                <a:gd name="T6" fmla="*/ 0 w 1126"/>
                <a:gd name="T7" fmla="*/ 1027 h 1070"/>
                <a:gd name="T8" fmla="*/ 0 w 1126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1070">
                  <a:moveTo>
                    <a:pt x="0" y="0"/>
                  </a:moveTo>
                  <a:lnTo>
                    <a:pt x="1126" y="0"/>
                  </a:lnTo>
                  <a:lnTo>
                    <a:pt x="1126" y="1070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4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1D795E9-73FB-4978-906B-62E3D9EC4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75" y="4178437"/>
              <a:ext cx="402951" cy="1114089"/>
            </a:xfrm>
            <a:custGeom>
              <a:avLst/>
              <a:gdLst>
                <a:gd name="T0" fmla="*/ 489 w 489"/>
                <a:gd name="T1" fmla="*/ 0 h 1352"/>
                <a:gd name="T2" fmla="*/ 489 w 489"/>
                <a:gd name="T3" fmla="*/ 380 h 1352"/>
                <a:gd name="T4" fmla="*/ 0 w 489"/>
                <a:gd name="T5" fmla="*/ 1352 h 1352"/>
                <a:gd name="T6" fmla="*/ 0 w 489"/>
                <a:gd name="T7" fmla="*/ 282 h 1352"/>
                <a:gd name="T8" fmla="*/ 489 w 489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352">
                  <a:moveTo>
                    <a:pt x="489" y="0"/>
                  </a:moveTo>
                  <a:lnTo>
                    <a:pt x="489" y="380"/>
                  </a:lnTo>
                  <a:lnTo>
                    <a:pt x="0" y="1352"/>
                  </a:lnTo>
                  <a:lnTo>
                    <a:pt x="0" y="282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F09EC083-5BDE-4DB3-A207-776F4F68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616" y="4178437"/>
              <a:ext cx="1330810" cy="232377"/>
            </a:xfrm>
            <a:custGeom>
              <a:avLst/>
              <a:gdLst>
                <a:gd name="T0" fmla="*/ 1214 w 1615"/>
                <a:gd name="T1" fmla="*/ 0 h 282"/>
                <a:gd name="T2" fmla="*/ 1615 w 1615"/>
                <a:gd name="T3" fmla="*/ 0 h 282"/>
                <a:gd name="T4" fmla="*/ 1126 w 1615"/>
                <a:gd name="T5" fmla="*/ 282 h 282"/>
                <a:gd name="T6" fmla="*/ 0 w 1615"/>
                <a:gd name="T7" fmla="*/ 282 h 282"/>
                <a:gd name="T8" fmla="*/ 1214 w 1615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282">
                  <a:moveTo>
                    <a:pt x="1214" y="0"/>
                  </a:moveTo>
                  <a:lnTo>
                    <a:pt x="1615" y="0"/>
                  </a:lnTo>
                  <a:lnTo>
                    <a:pt x="1126" y="282"/>
                  </a:lnTo>
                  <a:lnTo>
                    <a:pt x="0" y="28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8B5BB44-C69A-4AEC-A27F-7A717B7E1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280" y="4472616"/>
              <a:ext cx="1776611" cy="1722224"/>
            </a:xfrm>
            <a:custGeom>
              <a:avLst/>
              <a:gdLst>
                <a:gd name="T0" fmla="*/ 2156 w 2156"/>
                <a:gd name="T1" fmla="*/ 0 h 2090"/>
                <a:gd name="T2" fmla="*/ 1973 w 2156"/>
                <a:gd name="T3" fmla="*/ 1851 h 2090"/>
                <a:gd name="T4" fmla="*/ 0 w 2156"/>
                <a:gd name="T5" fmla="*/ 2090 h 2090"/>
                <a:gd name="T6" fmla="*/ 0 w 2156"/>
                <a:gd name="T7" fmla="*/ 54 h 2090"/>
                <a:gd name="T8" fmla="*/ 2156 w 2156"/>
                <a:gd name="T9" fmla="*/ 0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6" h="2090">
                  <a:moveTo>
                    <a:pt x="2156" y="0"/>
                  </a:moveTo>
                  <a:lnTo>
                    <a:pt x="1973" y="1851"/>
                  </a:lnTo>
                  <a:lnTo>
                    <a:pt x="0" y="2090"/>
                  </a:lnTo>
                  <a:lnTo>
                    <a:pt x="0" y="5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6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CB531B5-831E-4461-9DDA-7EA49BBC5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281" y="4178437"/>
              <a:ext cx="2160610" cy="338677"/>
            </a:xfrm>
            <a:custGeom>
              <a:avLst/>
              <a:gdLst>
                <a:gd name="T0" fmla="*/ 0 w 2622"/>
                <a:gd name="T1" fmla="*/ 0 h 411"/>
                <a:gd name="T2" fmla="*/ 564 w 2622"/>
                <a:gd name="T3" fmla="*/ 0 h 411"/>
                <a:gd name="T4" fmla="*/ 2622 w 2622"/>
                <a:gd name="T5" fmla="*/ 357 h 411"/>
                <a:gd name="T6" fmla="*/ 466 w 2622"/>
                <a:gd name="T7" fmla="*/ 411 h 411"/>
                <a:gd name="T8" fmla="*/ 0 w 2622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2" h="411">
                  <a:moveTo>
                    <a:pt x="0" y="0"/>
                  </a:moveTo>
                  <a:lnTo>
                    <a:pt x="564" y="0"/>
                  </a:lnTo>
                  <a:lnTo>
                    <a:pt x="2622" y="357"/>
                  </a:lnTo>
                  <a:lnTo>
                    <a:pt x="466" y="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3A0151F7-8EDD-4733-8E6C-953277DF9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281" y="4178437"/>
              <a:ext cx="383998" cy="2016403"/>
            </a:xfrm>
            <a:custGeom>
              <a:avLst/>
              <a:gdLst>
                <a:gd name="T0" fmla="*/ 0 w 466"/>
                <a:gd name="T1" fmla="*/ 0 h 2447"/>
                <a:gd name="T2" fmla="*/ 466 w 466"/>
                <a:gd name="T3" fmla="*/ 411 h 2447"/>
                <a:gd name="T4" fmla="*/ 466 w 466"/>
                <a:gd name="T5" fmla="*/ 2447 h 2447"/>
                <a:gd name="T6" fmla="*/ 0 w 466"/>
                <a:gd name="T7" fmla="*/ 357 h 2447"/>
                <a:gd name="T8" fmla="*/ 0 w 466"/>
                <a:gd name="T9" fmla="*/ 0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2447">
                  <a:moveTo>
                    <a:pt x="0" y="0"/>
                  </a:moveTo>
                  <a:lnTo>
                    <a:pt x="466" y="411"/>
                  </a:lnTo>
                  <a:lnTo>
                    <a:pt x="466" y="2447"/>
                  </a:lnTo>
                  <a:lnTo>
                    <a:pt x="0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6594</TotalTime>
  <Words>365</Words>
  <Application>Microsoft Office PowerPoint</Application>
  <PresentationFormat>Custom</PresentationFormat>
  <Paragraphs>69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Office Theme</vt:lpstr>
      <vt:lpstr>Marketing Perspectives</vt:lpstr>
      <vt:lpstr>Marketing Strategy Diagram</vt:lpstr>
      <vt:lpstr>SWOT Analysis</vt:lpstr>
      <vt:lpstr>Timeline – 5 Year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201</cp:revision>
  <dcterms:created xsi:type="dcterms:W3CDTF">2013-09-12T13:05:01Z</dcterms:created>
  <dcterms:modified xsi:type="dcterms:W3CDTF">2017-09-29T15:43:06Z</dcterms:modified>
</cp:coreProperties>
</file>