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6" r:id="rId3"/>
    <p:sldId id="277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552" autoAdjust="0"/>
  </p:normalViewPr>
  <p:slideViewPr>
    <p:cSldViewPr>
      <p:cViewPr varScale="1">
        <p:scale>
          <a:sx n="64" d="100"/>
          <a:sy n="64" d="100"/>
        </p:scale>
        <p:origin x="78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25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37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71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5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0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5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0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2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5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3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Step Comparison Slide for PowerPoint</a:t>
            </a:r>
          </a:p>
        </p:txBody>
      </p:sp>
      <p:sp>
        <p:nvSpPr>
          <p:cNvPr id="40" name="TextBox 121"/>
          <p:cNvSpPr txBox="1"/>
          <p:nvPr/>
        </p:nvSpPr>
        <p:spPr>
          <a:xfrm>
            <a:off x="9597201" y="5250135"/>
            <a:ext cx="1907199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3" name="TextBox 121"/>
          <p:cNvSpPr txBox="1"/>
          <p:nvPr/>
        </p:nvSpPr>
        <p:spPr>
          <a:xfrm>
            <a:off x="684424" y="5250135"/>
            <a:ext cx="1907199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1" name="TextBox 121"/>
          <p:cNvSpPr txBox="1"/>
          <p:nvPr/>
        </p:nvSpPr>
        <p:spPr>
          <a:xfrm>
            <a:off x="10022871" y="3190126"/>
            <a:ext cx="133964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4" name="TextBox 121"/>
          <p:cNvSpPr txBox="1"/>
          <p:nvPr/>
        </p:nvSpPr>
        <p:spPr>
          <a:xfrm>
            <a:off x="826314" y="3190126"/>
            <a:ext cx="133964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2" name="TextBox 121"/>
          <p:cNvSpPr txBox="1"/>
          <p:nvPr/>
        </p:nvSpPr>
        <p:spPr>
          <a:xfrm>
            <a:off x="9597201" y="1561004"/>
            <a:ext cx="190719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5" name="TextBox 121"/>
          <p:cNvSpPr txBox="1"/>
          <p:nvPr/>
        </p:nvSpPr>
        <p:spPr>
          <a:xfrm>
            <a:off x="684424" y="1561004"/>
            <a:ext cx="190719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7413889" y="1188393"/>
            <a:ext cx="1887778" cy="1896343"/>
          </a:xfrm>
          <a:custGeom>
            <a:avLst/>
            <a:gdLst>
              <a:gd name="T0" fmla="*/ 1165 w 1631"/>
              <a:gd name="T1" fmla="*/ 0 h 1662"/>
              <a:gd name="T2" fmla="*/ 1169 w 1631"/>
              <a:gd name="T3" fmla="*/ 6 h 1662"/>
              <a:gd name="T4" fmla="*/ 1560 w 1631"/>
              <a:gd name="T5" fmla="*/ 856 h 1662"/>
              <a:gd name="T6" fmla="*/ 1631 w 1631"/>
              <a:gd name="T7" fmla="*/ 1008 h 1662"/>
              <a:gd name="T8" fmla="*/ 1627 w 1631"/>
              <a:gd name="T9" fmla="*/ 1011 h 1662"/>
              <a:gd name="T10" fmla="*/ 1614 w 1631"/>
              <a:gd name="T11" fmla="*/ 1021 h 1662"/>
              <a:gd name="T12" fmla="*/ 1595 w 1631"/>
              <a:gd name="T13" fmla="*/ 1035 h 1662"/>
              <a:gd name="T14" fmla="*/ 1570 w 1631"/>
              <a:gd name="T15" fmla="*/ 1056 h 1662"/>
              <a:gd name="T16" fmla="*/ 1537 w 1631"/>
              <a:gd name="T17" fmla="*/ 1082 h 1662"/>
              <a:gd name="T18" fmla="*/ 1501 w 1631"/>
              <a:gd name="T19" fmla="*/ 1113 h 1662"/>
              <a:gd name="T20" fmla="*/ 1460 w 1631"/>
              <a:gd name="T21" fmla="*/ 1148 h 1662"/>
              <a:gd name="T22" fmla="*/ 1416 w 1631"/>
              <a:gd name="T23" fmla="*/ 1188 h 1662"/>
              <a:gd name="T24" fmla="*/ 1370 w 1631"/>
              <a:gd name="T25" fmla="*/ 1234 h 1662"/>
              <a:gd name="T26" fmla="*/ 1416 w 1631"/>
              <a:gd name="T27" fmla="*/ 1405 h 1662"/>
              <a:gd name="T28" fmla="*/ 1238 w 1631"/>
              <a:gd name="T29" fmla="*/ 1378 h 1662"/>
              <a:gd name="T30" fmla="*/ 1167 w 1631"/>
              <a:gd name="T31" fmla="*/ 1466 h 1662"/>
              <a:gd name="T32" fmla="*/ 1102 w 1631"/>
              <a:gd name="T33" fmla="*/ 1562 h 1662"/>
              <a:gd name="T34" fmla="*/ 1042 w 1631"/>
              <a:gd name="T35" fmla="*/ 1662 h 1662"/>
              <a:gd name="T36" fmla="*/ 891 w 1631"/>
              <a:gd name="T37" fmla="*/ 1606 h 1662"/>
              <a:gd name="T38" fmla="*/ 0 w 1631"/>
              <a:gd name="T39" fmla="*/ 1280 h 1662"/>
              <a:gd name="T40" fmla="*/ 21 w 1631"/>
              <a:gd name="T41" fmla="*/ 1207 h 1662"/>
              <a:gd name="T42" fmla="*/ 252 w 1631"/>
              <a:gd name="T43" fmla="*/ 382 h 1662"/>
              <a:gd name="T44" fmla="*/ 1165 w 1631"/>
              <a:gd name="T45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1" h="1662">
                <a:moveTo>
                  <a:pt x="1165" y="0"/>
                </a:moveTo>
                <a:lnTo>
                  <a:pt x="1169" y="6"/>
                </a:lnTo>
                <a:lnTo>
                  <a:pt x="1560" y="856"/>
                </a:lnTo>
                <a:lnTo>
                  <a:pt x="1631" y="1008"/>
                </a:lnTo>
                <a:lnTo>
                  <a:pt x="1627" y="1011"/>
                </a:lnTo>
                <a:lnTo>
                  <a:pt x="1614" y="1021"/>
                </a:lnTo>
                <a:lnTo>
                  <a:pt x="1595" y="1035"/>
                </a:lnTo>
                <a:lnTo>
                  <a:pt x="1570" y="1056"/>
                </a:lnTo>
                <a:lnTo>
                  <a:pt x="1537" y="1082"/>
                </a:lnTo>
                <a:lnTo>
                  <a:pt x="1501" y="1113"/>
                </a:lnTo>
                <a:lnTo>
                  <a:pt x="1460" y="1148"/>
                </a:lnTo>
                <a:lnTo>
                  <a:pt x="1416" y="1188"/>
                </a:lnTo>
                <a:lnTo>
                  <a:pt x="1370" y="1234"/>
                </a:lnTo>
                <a:lnTo>
                  <a:pt x="1416" y="1405"/>
                </a:lnTo>
                <a:lnTo>
                  <a:pt x="1238" y="1378"/>
                </a:lnTo>
                <a:lnTo>
                  <a:pt x="1167" y="1466"/>
                </a:lnTo>
                <a:lnTo>
                  <a:pt x="1102" y="1562"/>
                </a:lnTo>
                <a:lnTo>
                  <a:pt x="1042" y="1662"/>
                </a:lnTo>
                <a:lnTo>
                  <a:pt x="891" y="1606"/>
                </a:lnTo>
                <a:lnTo>
                  <a:pt x="0" y="1280"/>
                </a:lnTo>
                <a:lnTo>
                  <a:pt x="21" y="1207"/>
                </a:lnTo>
                <a:lnTo>
                  <a:pt x="252" y="382"/>
                </a:lnTo>
                <a:lnTo>
                  <a:pt x="116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H="1">
            <a:off x="7496067" y="1195239"/>
            <a:ext cx="1805600" cy="1825600"/>
          </a:xfrm>
          <a:custGeom>
            <a:avLst/>
            <a:gdLst>
              <a:gd name="T0" fmla="*/ 1169 w 1560"/>
              <a:gd name="T1" fmla="*/ 0 h 1600"/>
              <a:gd name="T2" fmla="*/ 1560 w 1560"/>
              <a:gd name="T3" fmla="*/ 850 h 1600"/>
              <a:gd name="T4" fmla="*/ 1524 w 1560"/>
              <a:gd name="T5" fmla="*/ 875 h 1600"/>
              <a:gd name="T6" fmla="*/ 1480 w 1560"/>
              <a:gd name="T7" fmla="*/ 908 h 1600"/>
              <a:gd name="T8" fmla="*/ 1430 w 1560"/>
              <a:gd name="T9" fmla="*/ 946 h 1600"/>
              <a:gd name="T10" fmla="*/ 1376 w 1560"/>
              <a:gd name="T11" fmla="*/ 992 h 1600"/>
              <a:gd name="T12" fmla="*/ 1317 w 1560"/>
              <a:gd name="T13" fmla="*/ 1044 h 1600"/>
              <a:gd name="T14" fmla="*/ 1255 w 1560"/>
              <a:gd name="T15" fmla="*/ 1103 h 1600"/>
              <a:gd name="T16" fmla="*/ 1194 w 1560"/>
              <a:gd name="T17" fmla="*/ 1169 h 1600"/>
              <a:gd name="T18" fmla="*/ 1130 w 1560"/>
              <a:gd name="T19" fmla="*/ 1242 h 1600"/>
              <a:gd name="T20" fmla="*/ 1067 w 1560"/>
              <a:gd name="T21" fmla="*/ 1320 h 1600"/>
              <a:gd name="T22" fmla="*/ 1006 w 1560"/>
              <a:gd name="T23" fmla="*/ 1407 h 1600"/>
              <a:gd name="T24" fmla="*/ 946 w 1560"/>
              <a:gd name="T25" fmla="*/ 1501 h 1600"/>
              <a:gd name="T26" fmla="*/ 891 w 1560"/>
              <a:gd name="T27" fmla="*/ 1600 h 1600"/>
              <a:gd name="T28" fmla="*/ 0 w 1560"/>
              <a:gd name="T29" fmla="*/ 1274 h 1600"/>
              <a:gd name="T30" fmla="*/ 21 w 1560"/>
              <a:gd name="T31" fmla="*/ 1201 h 1600"/>
              <a:gd name="T32" fmla="*/ 67 w 1560"/>
              <a:gd name="T33" fmla="*/ 1080 h 1600"/>
              <a:gd name="T34" fmla="*/ 119 w 1560"/>
              <a:gd name="T35" fmla="*/ 967 h 1600"/>
              <a:gd name="T36" fmla="*/ 177 w 1560"/>
              <a:gd name="T37" fmla="*/ 862 h 1600"/>
              <a:gd name="T38" fmla="*/ 238 w 1560"/>
              <a:gd name="T39" fmla="*/ 764 h 1600"/>
              <a:gd name="T40" fmla="*/ 302 w 1560"/>
              <a:gd name="T41" fmla="*/ 672 h 1600"/>
              <a:gd name="T42" fmla="*/ 369 w 1560"/>
              <a:gd name="T43" fmla="*/ 587 h 1600"/>
              <a:gd name="T44" fmla="*/ 438 w 1560"/>
              <a:gd name="T45" fmla="*/ 508 h 1600"/>
              <a:gd name="T46" fmla="*/ 507 w 1560"/>
              <a:gd name="T47" fmla="*/ 437 h 1600"/>
              <a:gd name="T48" fmla="*/ 578 w 1560"/>
              <a:gd name="T49" fmla="*/ 370 h 1600"/>
              <a:gd name="T50" fmla="*/ 647 w 1560"/>
              <a:gd name="T51" fmla="*/ 311 h 1600"/>
              <a:gd name="T52" fmla="*/ 716 w 1560"/>
              <a:gd name="T53" fmla="*/ 257 h 1600"/>
              <a:gd name="T54" fmla="*/ 783 w 1560"/>
              <a:gd name="T55" fmla="*/ 209 h 1600"/>
              <a:gd name="T56" fmla="*/ 848 w 1560"/>
              <a:gd name="T57" fmla="*/ 167 h 1600"/>
              <a:gd name="T58" fmla="*/ 910 w 1560"/>
              <a:gd name="T59" fmla="*/ 128 h 1600"/>
              <a:gd name="T60" fmla="*/ 965 w 1560"/>
              <a:gd name="T61" fmla="*/ 96 h 1600"/>
              <a:gd name="T62" fmla="*/ 1019 w 1560"/>
              <a:gd name="T63" fmla="*/ 69 h 1600"/>
              <a:gd name="T64" fmla="*/ 1065 w 1560"/>
              <a:gd name="T65" fmla="*/ 44 h 1600"/>
              <a:gd name="T66" fmla="*/ 1107 w 1560"/>
              <a:gd name="T67" fmla="*/ 27 h 1600"/>
              <a:gd name="T68" fmla="*/ 1142 w 1560"/>
              <a:gd name="T69" fmla="*/ 11 h 1600"/>
              <a:gd name="T70" fmla="*/ 1169 w 1560"/>
              <a:gd name="T71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0" h="1600">
                <a:moveTo>
                  <a:pt x="1169" y="0"/>
                </a:moveTo>
                <a:lnTo>
                  <a:pt x="1560" y="850"/>
                </a:lnTo>
                <a:lnTo>
                  <a:pt x="1524" y="875"/>
                </a:lnTo>
                <a:lnTo>
                  <a:pt x="1480" y="908"/>
                </a:lnTo>
                <a:lnTo>
                  <a:pt x="1430" y="946"/>
                </a:lnTo>
                <a:lnTo>
                  <a:pt x="1376" y="992"/>
                </a:lnTo>
                <a:lnTo>
                  <a:pt x="1317" y="1044"/>
                </a:lnTo>
                <a:lnTo>
                  <a:pt x="1255" y="1103"/>
                </a:lnTo>
                <a:lnTo>
                  <a:pt x="1194" y="1169"/>
                </a:lnTo>
                <a:lnTo>
                  <a:pt x="1130" y="1242"/>
                </a:lnTo>
                <a:lnTo>
                  <a:pt x="1067" y="1320"/>
                </a:lnTo>
                <a:lnTo>
                  <a:pt x="1006" y="1407"/>
                </a:lnTo>
                <a:lnTo>
                  <a:pt x="946" y="1501"/>
                </a:lnTo>
                <a:lnTo>
                  <a:pt x="891" y="1600"/>
                </a:lnTo>
                <a:lnTo>
                  <a:pt x="0" y="1274"/>
                </a:lnTo>
                <a:lnTo>
                  <a:pt x="21" y="1201"/>
                </a:lnTo>
                <a:lnTo>
                  <a:pt x="67" y="1080"/>
                </a:lnTo>
                <a:lnTo>
                  <a:pt x="119" y="967"/>
                </a:lnTo>
                <a:lnTo>
                  <a:pt x="177" y="862"/>
                </a:lnTo>
                <a:lnTo>
                  <a:pt x="238" y="764"/>
                </a:lnTo>
                <a:lnTo>
                  <a:pt x="302" y="672"/>
                </a:lnTo>
                <a:lnTo>
                  <a:pt x="369" y="587"/>
                </a:lnTo>
                <a:lnTo>
                  <a:pt x="438" y="508"/>
                </a:lnTo>
                <a:lnTo>
                  <a:pt x="507" y="437"/>
                </a:lnTo>
                <a:lnTo>
                  <a:pt x="578" y="370"/>
                </a:lnTo>
                <a:lnTo>
                  <a:pt x="647" y="311"/>
                </a:lnTo>
                <a:lnTo>
                  <a:pt x="716" y="257"/>
                </a:lnTo>
                <a:lnTo>
                  <a:pt x="783" y="209"/>
                </a:lnTo>
                <a:lnTo>
                  <a:pt x="848" y="167"/>
                </a:lnTo>
                <a:lnTo>
                  <a:pt x="910" y="128"/>
                </a:lnTo>
                <a:lnTo>
                  <a:pt x="965" y="96"/>
                </a:lnTo>
                <a:lnTo>
                  <a:pt x="1019" y="69"/>
                </a:lnTo>
                <a:lnTo>
                  <a:pt x="1065" y="44"/>
                </a:lnTo>
                <a:lnTo>
                  <a:pt x="1107" y="27"/>
                </a:lnTo>
                <a:lnTo>
                  <a:pt x="1142" y="11"/>
                </a:lnTo>
                <a:lnTo>
                  <a:pt x="1169" y="0"/>
                </a:lnTo>
                <a:close/>
              </a:path>
            </a:pathLst>
          </a:custGeom>
          <a:solidFill>
            <a:srgbClr val="86ED00">
              <a:alpha val="3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>
            <a:off x="7968301" y="2736730"/>
            <a:ext cx="1790554" cy="1972790"/>
          </a:xfrm>
          <a:custGeom>
            <a:avLst/>
            <a:gdLst>
              <a:gd name="T0" fmla="*/ 382 w 1547"/>
              <a:gd name="T1" fmla="*/ 0 h 1729"/>
              <a:gd name="T2" fmla="*/ 390 w 1547"/>
              <a:gd name="T3" fmla="*/ 2 h 1729"/>
              <a:gd name="T4" fmla="*/ 1264 w 1547"/>
              <a:gd name="T5" fmla="*/ 332 h 1729"/>
              <a:gd name="T6" fmla="*/ 1422 w 1547"/>
              <a:gd name="T7" fmla="*/ 390 h 1729"/>
              <a:gd name="T8" fmla="*/ 1420 w 1547"/>
              <a:gd name="T9" fmla="*/ 395 h 1729"/>
              <a:gd name="T10" fmla="*/ 1418 w 1547"/>
              <a:gd name="T11" fmla="*/ 411 h 1729"/>
              <a:gd name="T12" fmla="*/ 1414 w 1547"/>
              <a:gd name="T13" fmla="*/ 436 h 1729"/>
              <a:gd name="T14" fmla="*/ 1410 w 1547"/>
              <a:gd name="T15" fmla="*/ 468 h 1729"/>
              <a:gd name="T16" fmla="*/ 1406 w 1547"/>
              <a:gd name="T17" fmla="*/ 508 h 1729"/>
              <a:gd name="T18" fmla="*/ 1403 w 1547"/>
              <a:gd name="T19" fmla="*/ 556 h 1729"/>
              <a:gd name="T20" fmla="*/ 1399 w 1547"/>
              <a:gd name="T21" fmla="*/ 610 h 1729"/>
              <a:gd name="T22" fmla="*/ 1395 w 1547"/>
              <a:gd name="T23" fmla="*/ 670 h 1729"/>
              <a:gd name="T24" fmla="*/ 1395 w 1547"/>
              <a:gd name="T25" fmla="*/ 733 h 1729"/>
              <a:gd name="T26" fmla="*/ 1547 w 1547"/>
              <a:gd name="T27" fmla="*/ 823 h 1729"/>
              <a:gd name="T28" fmla="*/ 1401 w 1547"/>
              <a:gd name="T29" fmla="*/ 931 h 1729"/>
              <a:gd name="T30" fmla="*/ 1412 w 1547"/>
              <a:gd name="T31" fmla="*/ 1044 h 1729"/>
              <a:gd name="T32" fmla="*/ 1431 w 1547"/>
              <a:gd name="T33" fmla="*/ 1157 h 1729"/>
              <a:gd name="T34" fmla="*/ 1460 w 1547"/>
              <a:gd name="T35" fmla="*/ 1270 h 1729"/>
              <a:gd name="T36" fmla="*/ 1314 w 1547"/>
              <a:gd name="T37" fmla="*/ 1338 h 1729"/>
              <a:gd name="T38" fmla="*/ 451 w 1547"/>
              <a:gd name="T39" fmla="*/ 1729 h 1729"/>
              <a:gd name="T40" fmla="*/ 414 w 1547"/>
              <a:gd name="T41" fmla="*/ 1664 h 1729"/>
              <a:gd name="T42" fmla="*/ 0 w 1547"/>
              <a:gd name="T43" fmla="*/ 913 h 1729"/>
              <a:gd name="T44" fmla="*/ 382 w 1547"/>
              <a:gd name="T45" fmla="*/ 0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7" h="1729">
                <a:moveTo>
                  <a:pt x="382" y="0"/>
                </a:moveTo>
                <a:lnTo>
                  <a:pt x="390" y="2"/>
                </a:lnTo>
                <a:lnTo>
                  <a:pt x="1264" y="332"/>
                </a:lnTo>
                <a:lnTo>
                  <a:pt x="1422" y="390"/>
                </a:lnTo>
                <a:lnTo>
                  <a:pt x="1420" y="395"/>
                </a:lnTo>
                <a:lnTo>
                  <a:pt x="1418" y="411"/>
                </a:lnTo>
                <a:lnTo>
                  <a:pt x="1414" y="436"/>
                </a:lnTo>
                <a:lnTo>
                  <a:pt x="1410" y="468"/>
                </a:lnTo>
                <a:lnTo>
                  <a:pt x="1406" y="508"/>
                </a:lnTo>
                <a:lnTo>
                  <a:pt x="1403" y="556"/>
                </a:lnTo>
                <a:lnTo>
                  <a:pt x="1399" y="610"/>
                </a:lnTo>
                <a:lnTo>
                  <a:pt x="1395" y="670"/>
                </a:lnTo>
                <a:lnTo>
                  <a:pt x="1395" y="733"/>
                </a:lnTo>
                <a:lnTo>
                  <a:pt x="1547" y="823"/>
                </a:lnTo>
                <a:lnTo>
                  <a:pt x="1401" y="931"/>
                </a:lnTo>
                <a:lnTo>
                  <a:pt x="1412" y="1044"/>
                </a:lnTo>
                <a:lnTo>
                  <a:pt x="1431" y="1157"/>
                </a:lnTo>
                <a:lnTo>
                  <a:pt x="1460" y="1270"/>
                </a:lnTo>
                <a:lnTo>
                  <a:pt x="1314" y="1338"/>
                </a:lnTo>
                <a:lnTo>
                  <a:pt x="451" y="1729"/>
                </a:lnTo>
                <a:lnTo>
                  <a:pt x="414" y="1664"/>
                </a:lnTo>
                <a:lnTo>
                  <a:pt x="0" y="913"/>
                </a:lnTo>
                <a:lnTo>
                  <a:pt x="38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H="1">
            <a:off x="8237985" y="2739012"/>
            <a:ext cx="1261605" cy="1970508"/>
          </a:xfrm>
          <a:custGeom>
            <a:avLst/>
            <a:gdLst>
              <a:gd name="T0" fmla="*/ 166 w 1090"/>
              <a:gd name="T1" fmla="*/ 0 h 1727"/>
              <a:gd name="T2" fmla="*/ 1040 w 1090"/>
              <a:gd name="T3" fmla="*/ 330 h 1727"/>
              <a:gd name="T4" fmla="*/ 1031 w 1090"/>
              <a:gd name="T5" fmla="*/ 378 h 1727"/>
              <a:gd name="T6" fmla="*/ 1021 w 1090"/>
              <a:gd name="T7" fmla="*/ 437 h 1727"/>
              <a:gd name="T8" fmla="*/ 1014 w 1090"/>
              <a:gd name="T9" fmla="*/ 508 h 1727"/>
              <a:gd name="T10" fmla="*/ 1006 w 1090"/>
              <a:gd name="T11" fmla="*/ 589 h 1727"/>
              <a:gd name="T12" fmla="*/ 1002 w 1090"/>
              <a:gd name="T13" fmla="*/ 677 h 1727"/>
              <a:gd name="T14" fmla="*/ 1002 w 1090"/>
              <a:gd name="T15" fmla="*/ 773 h 1727"/>
              <a:gd name="T16" fmla="*/ 1006 w 1090"/>
              <a:gd name="T17" fmla="*/ 875 h 1727"/>
              <a:gd name="T18" fmla="*/ 1016 w 1090"/>
              <a:gd name="T19" fmla="*/ 984 h 1727"/>
              <a:gd name="T20" fmla="*/ 1033 w 1090"/>
              <a:gd name="T21" fmla="*/ 1098 h 1727"/>
              <a:gd name="T22" fmla="*/ 1058 w 1090"/>
              <a:gd name="T23" fmla="*/ 1215 h 1727"/>
              <a:gd name="T24" fmla="*/ 1090 w 1090"/>
              <a:gd name="T25" fmla="*/ 1336 h 1727"/>
              <a:gd name="T26" fmla="*/ 227 w 1090"/>
              <a:gd name="T27" fmla="*/ 1727 h 1727"/>
              <a:gd name="T28" fmla="*/ 190 w 1090"/>
              <a:gd name="T29" fmla="*/ 1662 h 1727"/>
              <a:gd name="T30" fmla="*/ 135 w 1090"/>
              <a:gd name="T31" fmla="*/ 1529 h 1727"/>
              <a:gd name="T32" fmla="*/ 89 w 1090"/>
              <a:gd name="T33" fmla="*/ 1399 h 1727"/>
              <a:gd name="T34" fmla="*/ 54 w 1090"/>
              <a:gd name="T35" fmla="*/ 1272 h 1727"/>
              <a:gd name="T36" fmla="*/ 29 w 1090"/>
              <a:gd name="T37" fmla="*/ 1147 h 1727"/>
              <a:gd name="T38" fmla="*/ 12 w 1090"/>
              <a:gd name="T39" fmla="*/ 1027 h 1727"/>
              <a:gd name="T40" fmla="*/ 2 w 1090"/>
              <a:gd name="T41" fmla="*/ 910 h 1727"/>
              <a:gd name="T42" fmla="*/ 0 w 1090"/>
              <a:gd name="T43" fmla="*/ 796 h 1727"/>
              <a:gd name="T44" fmla="*/ 2 w 1090"/>
              <a:gd name="T45" fmla="*/ 689 h 1727"/>
              <a:gd name="T46" fmla="*/ 12 w 1090"/>
              <a:gd name="T47" fmla="*/ 587 h 1727"/>
              <a:gd name="T48" fmla="*/ 24 w 1090"/>
              <a:gd name="T49" fmla="*/ 491 h 1727"/>
              <a:gd name="T50" fmla="*/ 41 w 1090"/>
              <a:gd name="T51" fmla="*/ 401 h 1727"/>
              <a:gd name="T52" fmla="*/ 58 w 1090"/>
              <a:gd name="T53" fmla="*/ 320 h 1727"/>
              <a:gd name="T54" fmla="*/ 77 w 1090"/>
              <a:gd name="T55" fmla="*/ 245 h 1727"/>
              <a:gd name="T56" fmla="*/ 98 w 1090"/>
              <a:gd name="T57" fmla="*/ 178 h 1727"/>
              <a:gd name="T58" fmla="*/ 118 w 1090"/>
              <a:gd name="T59" fmla="*/ 119 h 1727"/>
              <a:gd name="T60" fmla="*/ 135 w 1090"/>
              <a:gd name="T61" fmla="*/ 71 h 1727"/>
              <a:gd name="T62" fmla="*/ 152 w 1090"/>
              <a:gd name="T63" fmla="*/ 31 h 1727"/>
              <a:gd name="T64" fmla="*/ 166 w 1090"/>
              <a:gd name="T65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0" h="1727">
                <a:moveTo>
                  <a:pt x="166" y="0"/>
                </a:moveTo>
                <a:lnTo>
                  <a:pt x="1040" y="330"/>
                </a:lnTo>
                <a:lnTo>
                  <a:pt x="1031" y="378"/>
                </a:lnTo>
                <a:lnTo>
                  <a:pt x="1021" y="437"/>
                </a:lnTo>
                <a:lnTo>
                  <a:pt x="1014" y="508"/>
                </a:lnTo>
                <a:lnTo>
                  <a:pt x="1006" y="589"/>
                </a:lnTo>
                <a:lnTo>
                  <a:pt x="1002" y="677"/>
                </a:lnTo>
                <a:lnTo>
                  <a:pt x="1002" y="773"/>
                </a:lnTo>
                <a:lnTo>
                  <a:pt x="1006" y="875"/>
                </a:lnTo>
                <a:lnTo>
                  <a:pt x="1016" y="984"/>
                </a:lnTo>
                <a:lnTo>
                  <a:pt x="1033" y="1098"/>
                </a:lnTo>
                <a:lnTo>
                  <a:pt x="1058" y="1215"/>
                </a:lnTo>
                <a:lnTo>
                  <a:pt x="1090" y="1336"/>
                </a:lnTo>
                <a:lnTo>
                  <a:pt x="227" y="1727"/>
                </a:lnTo>
                <a:lnTo>
                  <a:pt x="190" y="1662"/>
                </a:lnTo>
                <a:lnTo>
                  <a:pt x="135" y="1529"/>
                </a:lnTo>
                <a:lnTo>
                  <a:pt x="89" y="1399"/>
                </a:lnTo>
                <a:lnTo>
                  <a:pt x="54" y="1272"/>
                </a:lnTo>
                <a:lnTo>
                  <a:pt x="29" y="1147"/>
                </a:lnTo>
                <a:lnTo>
                  <a:pt x="12" y="1027"/>
                </a:lnTo>
                <a:lnTo>
                  <a:pt x="2" y="910"/>
                </a:lnTo>
                <a:lnTo>
                  <a:pt x="0" y="796"/>
                </a:lnTo>
                <a:lnTo>
                  <a:pt x="2" y="689"/>
                </a:lnTo>
                <a:lnTo>
                  <a:pt x="12" y="587"/>
                </a:lnTo>
                <a:lnTo>
                  <a:pt x="24" y="491"/>
                </a:lnTo>
                <a:lnTo>
                  <a:pt x="41" y="401"/>
                </a:lnTo>
                <a:lnTo>
                  <a:pt x="58" y="320"/>
                </a:lnTo>
                <a:lnTo>
                  <a:pt x="77" y="245"/>
                </a:lnTo>
                <a:lnTo>
                  <a:pt x="98" y="178"/>
                </a:lnTo>
                <a:lnTo>
                  <a:pt x="118" y="119"/>
                </a:lnTo>
                <a:lnTo>
                  <a:pt x="135" y="71"/>
                </a:lnTo>
                <a:lnTo>
                  <a:pt x="152" y="31"/>
                </a:lnTo>
                <a:lnTo>
                  <a:pt x="166" y="0"/>
                </a:lnTo>
                <a:close/>
              </a:path>
            </a:pathLst>
          </a:custGeom>
          <a:solidFill>
            <a:srgbClr val="FFC840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7251848" y="4261107"/>
            <a:ext cx="1922502" cy="1858690"/>
          </a:xfrm>
          <a:custGeom>
            <a:avLst/>
            <a:gdLst>
              <a:gd name="T0" fmla="*/ 1003 w 1661"/>
              <a:gd name="T1" fmla="*/ 0 h 1629"/>
              <a:gd name="T2" fmla="*/ 1007 w 1661"/>
              <a:gd name="T3" fmla="*/ 3 h 1629"/>
              <a:gd name="T4" fmla="*/ 1015 w 1661"/>
              <a:gd name="T5" fmla="*/ 17 h 1629"/>
              <a:gd name="T6" fmla="*/ 1030 w 1661"/>
              <a:gd name="T7" fmla="*/ 36 h 1629"/>
              <a:gd name="T8" fmla="*/ 1051 w 1661"/>
              <a:gd name="T9" fmla="*/ 61 h 1629"/>
              <a:gd name="T10" fmla="*/ 1078 w 1661"/>
              <a:gd name="T11" fmla="*/ 94 h 1629"/>
              <a:gd name="T12" fmla="*/ 1109 w 1661"/>
              <a:gd name="T13" fmla="*/ 130 h 1629"/>
              <a:gd name="T14" fmla="*/ 1145 w 1661"/>
              <a:gd name="T15" fmla="*/ 169 h 1629"/>
              <a:gd name="T16" fmla="*/ 1185 w 1661"/>
              <a:gd name="T17" fmla="*/ 213 h 1629"/>
              <a:gd name="T18" fmla="*/ 1230 w 1661"/>
              <a:gd name="T19" fmla="*/ 259 h 1629"/>
              <a:gd name="T20" fmla="*/ 1400 w 1661"/>
              <a:gd name="T21" fmla="*/ 213 h 1629"/>
              <a:gd name="T22" fmla="*/ 1377 w 1661"/>
              <a:gd name="T23" fmla="*/ 391 h 1629"/>
              <a:gd name="T24" fmla="*/ 1466 w 1661"/>
              <a:gd name="T25" fmla="*/ 460 h 1629"/>
              <a:gd name="T26" fmla="*/ 1562 w 1661"/>
              <a:gd name="T27" fmla="*/ 525 h 1629"/>
              <a:gd name="T28" fmla="*/ 1661 w 1661"/>
              <a:gd name="T29" fmla="*/ 585 h 1629"/>
              <a:gd name="T30" fmla="*/ 1608 w 1661"/>
              <a:gd name="T31" fmla="*/ 735 h 1629"/>
              <a:gd name="T32" fmla="*/ 1289 w 1661"/>
              <a:gd name="T33" fmla="*/ 1629 h 1629"/>
              <a:gd name="T34" fmla="*/ 1216 w 1661"/>
              <a:gd name="T35" fmla="*/ 1608 h 1629"/>
              <a:gd name="T36" fmla="*/ 387 w 1661"/>
              <a:gd name="T37" fmla="*/ 1383 h 1629"/>
              <a:gd name="T38" fmla="*/ 0 w 1661"/>
              <a:gd name="T39" fmla="*/ 474 h 1629"/>
              <a:gd name="T40" fmla="*/ 5 w 1661"/>
              <a:gd name="T41" fmla="*/ 472 h 1629"/>
              <a:gd name="T42" fmla="*/ 852 w 1661"/>
              <a:gd name="T43" fmla="*/ 71 h 1629"/>
              <a:gd name="T44" fmla="*/ 1003 w 1661"/>
              <a:gd name="T45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61" h="1629">
                <a:moveTo>
                  <a:pt x="1003" y="0"/>
                </a:moveTo>
                <a:lnTo>
                  <a:pt x="1007" y="3"/>
                </a:lnTo>
                <a:lnTo>
                  <a:pt x="1015" y="17"/>
                </a:lnTo>
                <a:lnTo>
                  <a:pt x="1030" y="36"/>
                </a:lnTo>
                <a:lnTo>
                  <a:pt x="1051" y="61"/>
                </a:lnTo>
                <a:lnTo>
                  <a:pt x="1078" y="94"/>
                </a:lnTo>
                <a:lnTo>
                  <a:pt x="1109" y="130"/>
                </a:lnTo>
                <a:lnTo>
                  <a:pt x="1145" y="169"/>
                </a:lnTo>
                <a:lnTo>
                  <a:pt x="1185" y="213"/>
                </a:lnTo>
                <a:lnTo>
                  <a:pt x="1230" y="259"/>
                </a:lnTo>
                <a:lnTo>
                  <a:pt x="1400" y="213"/>
                </a:lnTo>
                <a:lnTo>
                  <a:pt x="1377" y="391"/>
                </a:lnTo>
                <a:lnTo>
                  <a:pt x="1466" y="460"/>
                </a:lnTo>
                <a:lnTo>
                  <a:pt x="1562" y="525"/>
                </a:lnTo>
                <a:lnTo>
                  <a:pt x="1661" y="585"/>
                </a:lnTo>
                <a:lnTo>
                  <a:pt x="1608" y="735"/>
                </a:lnTo>
                <a:lnTo>
                  <a:pt x="1289" y="1629"/>
                </a:lnTo>
                <a:lnTo>
                  <a:pt x="1216" y="1608"/>
                </a:lnTo>
                <a:lnTo>
                  <a:pt x="387" y="1383"/>
                </a:lnTo>
                <a:lnTo>
                  <a:pt x="0" y="474"/>
                </a:lnTo>
                <a:lnTo>
                  <a:pt x="5" y="472"/>
                </a:lnTo>
                <a:lnTo>
                  <a:pt x="852" y="71"/>
                </a:lnTo>
                <a:lnTo>
                  <a:pt x="100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H="1">
            <a:off x="7313193" y="4342118"/>
            <a:ext cx="1855370" cy="1777678"/>
          </a:xfrm>
          <a:custGeom>
            <a:avLst/>
            <a:gdLst>
              <a:gd name="T0" fmla="*/ 847 w 1603"/>
              <a:gd name="T1" fmla="*/ 0 h 1558"/>
              <a:gd name="T2" fmla="*/ 872 w 1603"/>
              <a:gd name="T3" fmla="*/ 38 h 1558"/>
              <a:gd name="T4" fmla="*/ 904 w 1603"/>
              <a:gd name="T5" fmla="*/ 80 h 1558"/>
              <a:gd name="T6" fmla="*/ 944 w 1603"/>
              <a:gd name="T7" fmla="*/ 130 h 1558"/>
              <a:gd name="T8" fmla="*/ 990 w 1603"/>
              <a:gd name="T9" fmla="*/ 184 h 1558"/>
              <a:gd name="T10" fmla="*/ 1042 w 1603"/>
              <a:gd name="T11" fmla="*/ 243 h 1558"/>
              <a:gd name="T12" fmla="*/ 1102 w 1603"/>
              <a:gd name="T13" fmla="*/ 303 h 1558"/>
              <a:gd name="T14" fmla="*/ 1169 w 1603"/>
              <a:gd name="T15" fmla="*/ 366 h 1558"/>
              <a:gd name="T16" fmla="*/ 1242 w 1603"/>
              <a:gd name="T17" fmla="*/ 428 h 1558"/>
              <a:gd name="T18" fmla="*/ 1322 w 1603"/>
              <a:gd name="T19" fmla="*/ 491 h 1558"/>
              <a:gd name="T20" fmla="*/ 1409 w 1603"/>
              <a:gd name="T21" fmla="*/ 552 h 1558"/>
              <a:gd name="T22" fmla="*/ 1503 w 1603"/>
              <a:gd name="T23" fmla="*/ 610 h 1558"/>
              <a:gd name="T24" fmla="*/ 1603 w 1603"/>
              <a:gd name="T25" fmla="*/ 664 h 1558"/>
              <a:gd name="T26" fmla="*/ 1284 w 1603"/>
              <a:gd name="T27" fmla="*/ 1558 h 1558"/>
              <a:gd name="T28" fmla="*/ 1211 w 1603"/>
              <a:gd name="T29" fmla="*/ 1537 h 1558"/>
              <a:gd name="T30" fmla="*/ 1090 w 1603"/>
              <a:gd name="T31" fmla="*/ 1493 h 1558"/>
              <a:gd name="T32" fmla="*/ 975 w 1603"/>
              <a:gd name="T33" fmla="*/ 1441 h 1558"/>
              <a:gd name="T34" fmla="*/ 870 w 1603"/>
              <a:gd name="T35" fmla="*/ 1385 h 1558"/>
              <a:gd name="T36" fmla="*/ 770 w 1603"/>
              <a:gd name="T37" fmla="*/ 1324 h 1558"/>
              <a:gd name="T38" fmla="*/ 678 w 1603"/>
              <a:gd name="T39" fmla="*/ 1261 h 1558"/>
              <a:gd name="T40" fmla="*/ 593 w 1603"/>
              <a:gd name="T41" fmla="*/ 1195 h 1558"/>
              <a:gd name="T42" fmla="*/ 515 w 1603"/>
              <a:gd name="T43" fmla="*/ 1126 h 1558"/>
              <a:gd name="T44" fmla="*/ 442 w 1603"/>
              <a:gd name="T45" fmla="*/ 1057 h 1558"/>
              <a:gd name="T46" fmla="*/ 375 w 1603"/>
              <a:gd name="T47" fmla="*/ 988 h 1558"/>
              <a:gd name="T48" fmla="*/ 315 w 1603"/>
              <a:gd name="T49" fmla="*/ 919 h 1558"/>
              <a:gd name="T50" fmla="*/ 261 w 1603"/>
              <a:gd name="T51" fmla="*/ 850 h 1558"/>
              <a:gd name="T52" fmla="*/ 211 w 1603"/>
              <a:gd name="T53" fmla="*/ 783 h 1558"/>
              <a:gd name="T54" fmla="*/ 169 w 1603"/>
              <a:gd name="T55" fmla="*/ 719 h 1558"/>
              <a:gd name="T56" fmla="*/ 131 w 1603"/>
              <a:gd name="T57" fmla="*/ 658 h 1558"/>
              <a:gd name="T58" fmla="*/ 98 w 1603"/>
              <a:gd name="T59" fmla="*/ 602 h 1558"/>
              <a:gd name="T60" fmla="*/ 69 w 1603"/>
              <a:gd name="T61" fmla="*/ 549 h 1558"/>
              <a:gd name="T62" fmla="*/ 46 w 1603"/>
              <a:gd name="T63" fmla="*/ 502 h 1558"/>
              <a:gd name="T64" fmla="*/ 27 w 1603"/>
              <a:gd name="T65" fmla="*/ 460 h 1558"/>
              <a:gd name="T66" fmla="*/ 12 w 1603"/>
              <a:gd name="T67" fmla="*/ 428 h 1558"/>
              <a:gd name="T68" fmla="*/ 0 w 1603"/>
              <a:gd name="T69" fmla="*/ 401 h 1558"/>
              <a:gd name="T70" fmla="*/ 847 w 1603"/>
              <a:gd name="T71" fmla="*/ 0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3" h="1558">
                <a:moveTo>
                  <a:pt x="847" y="0"/>
                </a:moveTo>
                <a:lnTo>
                  <a:pt x="872" y="38"/>
                </a:lnTo>
                <a:lnTo>
                  <a:pt x="904" y="80"/>
                </a:lnTo>
                <a:lnTo>
                  <a:pt x="944" y="130"/>
                </a:lnTo>
                <a:lnTo>
                  <a:pt x="990" y="184"/>
                </a:lnTo>
                <a:lnTo>
                  <a:pt x="1042" y="243"/>
                </a:lnTo>
                <a:lnTo>
                  <a:pt x="1102" y="303"/>
                </a:lnTo>
                <a:lnTo>
                  <a:pt x="1169" y="366"/>
                </a:lnTo>
                <a:lnTo>
                  <a:pt x="1242" y="428"/>
                </a:lnTo>
                <a:lnTo>
                  <a:pt x="1322" y="491"/>
                </a:lnTo>
                <a:lnTo>
                  <a:pt x="1409" y="552"/>
                </a:lnTo>
                <a:lnTo>
                  <a:pt x="1503" y="610"/>
                </a:lnTo>
                <a:lnTo>
                  <a:pt x="1603" y="664"/>
                </a:lnTo>
                <a:lnTo>
                  <a:pt x="1284" y="1558"/>
                </a:lnTo>
                <a:lnTo>
                  <a:pt x="1211" y="1537"/>
                </a:lnTo>
                <a:lnTo>
                  <a:pt x="1090" y="1493"/>
                </a:lnTo>
                <a:lnTo>
                  <a:pt x="975" y="1441"/>
                </a:lnTo>
                <a:lnTo>
                  <a:pt x="870" y="1385"/>
                </a:lnTo>
                <a:lnTo>
                  <a:pt x="770" y="1324"/>
                </a:lnTo>
                <a:lnTo>
                  <a:pt x="678" y="1261"/>
                </a:lnTo>
                <a:lnTo>
                  <a:pt x="593" y="1195"/>
                </a:lnTo>
                <a:lnTo>
                  <a:pt x="515" y="1126"/>
                </a:lnTo>
                <a:lnTo>
                  <a:pt x="442" y="1057"/>
                </a:lnTo>
                <a:lnTo>
                  <a:pt x="375" y="988"/>
                </a:lnTo>
                <a:lnTo>
                  <a:pt x="315" y="919"/>
                </a:lnTo>
                <a:lnTo>
                  <a:pt x="261" y="850"/>
                </a:lnTo>
                <a:lnTo>
                  <a:pt x="211" y="783"/>
                </a:lnTo>
                <a:lnTo>
                  <a:pt x="169" y="719"/>
                </a:lnTo>
                <a:lnTo>
                  <a:pt x="131" y="658"/>
                </a:lnTo>
                <a:lnTo>
                  <a:pt x="98" y="602"/>
                </a:lnTo>
                <a:lnTo>
                  <a:pt x="69" y="549"/>
                </a:lnTo>
                <a:lnTo>
                  <a:pt x="46" y="502"/>
                </a:lnTo>
                <a:lnTo>
                  <a:pt x="27" y="460"/>
                </a:lnTo>
                <a:lnTo>
                  <a:pt x="12" y="428"/>
                </a:lnTo>
                <a:lnTo>
                  <a:pt x="0" y="401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flipH="1">
            <a:off x="2887157" y="1188393"/>
            <a:ext cx="1887778" cy="1896343"/>
          </a:xfrm>
          <a:custGeom>
            <a:avLst/>
            <a:gdLst>
              <a:gd name="T0" fmla="*/ 466 w 1631"/>
              <a:gd name="T1" fmla="*/ 0 h 1662"/>
              <a:gd name="T2" fmla="*/ 1377 w 1631"/>
              <a:gd name="T3" fmla="*/ 382 h 1662"/>
              <a:gd name="T4" fmla="*/ 1610 w 1631"/>
              <a:gd name="T5" fmla="*/ 1207 h 1662"/>
              <a:gd name="T6" fmla="*/ 1631 w 1631"/>
              <a:gd name="T7" fmla="*/ 1280 h 1662"/>
              <a:gd name="T8" fmla="*/ 740 w 1631"/>
              <a:gd name="T9" fmla="*/ 1606 h 1662"/>
              <a:gd name="T10" fmla="*/ 589 w 1631"/>
              <a:gd name="T11" fmla="*/ 1662 h 1662"/>
              <a:gd name="T12" fmla="*/ 529 w 1631"/>
              <a:gd name="T13" fmla="*/ 1562 h 1662"/>
              <a:gd name="T14" fmla="*/ 464 w 1631"/>
              <a:gd name="T15" fmla="*/ 1466 h 1662"/>
              <a:gd name="T16" fmla="*/ 393 w 1631"/>
              <a:gd name="T17" fmla="*/ 1378 h 1662"/>
              <a:gd name="T18" fmla="*/ 215 w 1631"/>
              <a:gd name="T19" fmla="*/ 1405 h 1662"/>
              <a:gd name="T20" fmla="*/ 259 w 1631"/>
              <a:gd name="T21" fmla="*/ 1234 h 1662"/>
              <a:gd name="T22" fmla="*/ 213 w 1631"/>
              <a:gd name="T23" fmla="*/ 1188 h 1662"/>
              <a:gd name="T24" fmla="*/ 171 w 1631"/>
              <a:gd name="T25" fmla="*/ 1148 h 1662"/>
              <a:gd name="T26" fmla="*/ 130 w 1631"/>
              <a:gd name="T27" fmla="*/ 1113 h 1662"/>
              <a:gd name="T28" fmla="*/ 94 w 1631"/>
              <a:gd name="T29" fmla="*/ 1082 h 1662"/>
              <a:gd name="T30" fmla="*/ 61 w 1631"/>
              <a:gd name="T31" fmla="*/ 1056 h 1662"/>
              <a:gd name="T32" fmla="*/ 36 w 1631"/>
              <a:gd name="T33" fmla="*/ 1035 h 1662"/>
              <a:gd name="T34" fmla="*/ 15 w 1631"/>
              <a:gd name="T35" fmla="*/ 1021 h 1662"/>
              <a:gd name="T36" fmla="*/ 4 w 1631"/>
              <a:gd name="T37" fmla="*/ 1011 h 1662"/>
              <a:gd name="T38" fmla="*/ 0 w 1631"/>
              <a:gd name="T39" fmla="*/ 1008 h 1662"/>
              <a:gd name="T40" fmla="*/ 69 w 1631"/>
              <a:gd name="T41" fmla="*/ 856 h 1662"/>
              <a:gd name="T42" fmla="*/ 462 w 1631"/>
              <a:gd name="T43" fmla="*/ 6 h 1662"/>
              <a:gd name="T44" fmla="*/ 466 w 1631"/>
              <a:gd name="T45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1" h="1662">
                <a:moveTo>
                  <a:pt x="466" y="0"/>
                </a:moveTo>
                <a:lnTo>
                  <a:pt x="1377" y="382"/>
                </a:lnTo>
                <a:lnTo>
                  <a:pt x="1610" y="1207"/>
                </a:lnTo>
                <a:lnTo>
                  <a:pt x="1631" y="1280"/>
                </a:lnTo>
                <a:lnTo>
                  <a:pt x="740" y="1606"/>
                </a:lnTo>
                <a:lnTo>
                  <a:pt x="589" y="1662"/>
                </a:lnTo>
                <a:lnTo>
                  <a:pt x="529" y="1562"/>
                </a:lnTo>
                <a:lnTo>
                  <a:pt x="464" y="1466"/>
                </a:lnTo>
                <a:lnTo>
                  <a:pt x="393" y="1378"/>
                </a:lnTo>
                <a:lnTo>
                  <a:pt x="215" y="1405"/>
                </a:lnTo>
                <a:lnTo>
                  <a:pt x="259" y="1234"/>
                </a:lnTo>
                <a:lnTo>
                  <a:pt x="213" y="1188"/>
                </a:lnTo>
                <a:lnTo>
                  <a:pt x="171" y="1148"/>
                </a:lnTo>
                <a:lnTo>
                  <a:pt x="130" y="1113"/>
                </a:lnTo>
                <a:lnTo>
                  <a:pt x="94" y="1082"/>
                </a:lnTo>
                <a:lnTo>
                  <a:pt x="61" y="1056"/>
                </a:lnTo>
                <a:lnTo>
                  <a:pt x="36" y="1035"/>
                </a:lnTo>
                <a:lnTo>
                  <a:pt x="15" y="1021"/>
                </a:lnTo>
                <a:lnTo>
                  <a:pt x="4" y="1011"/>
                </a:lnTo>
                <a:lnTo>
                  <a:pt x="0" y="1008"/>
                </a:lnTo>
                <a:lnTo>
                  <a:pt x="69" y="856"/>
                </a:lnTo>
                <a:lnTo>
                  <a:pt x="462" y="6"/>
                </a:lnTo>
                <a:lnTo>
                  <a:pt x="46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 flipH="1">
            <a:off x="2887156" y="1195239"/>
            <a:ext cx="1807915" cy="1825600"/>
          </a:xfrm>
          <a:custGeom>
            <a:avLst/>
            <a:gdLst>
              <a:gd name="T0" fmla="*/ 393 w 1562"/>
              <a:gd name="T1" fmla="*/ 0 h 1600"/>
              <a:gd name="T2" fmla="*/ 420 w 1562"/>
              <a:gd name="T3" fmla="*/ 11 h 1600"/>
              <a:gd name="T4" fmla="*/ 455 w 1562"/>
              <a:gd name="T5" fmla="*/ 27 h 1600"/>
              <a:gd name="T6" fmla="*/ 495 w 1562"/>
              <a:gd name="T7" fmla="*/ 44 h 1600"/>
              <a:gd name="T8" fmla="*/ 543 w 1562"/>
              <a:gd name="T9" fmla="*/ 69 h 1600"/>
              <a:gd name="T10" fmla="*/ 595 w 1562"/>
              <a:gd name="T11" fmla="*/ 96 h 1600"/>
              <a:gd name="T12" fmla="*/ 652 w 1562"/>
              <a:gd name="T13" fmla="*/ 128 h 1600"/>
              <a:gd name="T14" fmla="*/ 714 w 1562"/>
              <a:gd name="T15" fmla="*/ 167 h 1600"/>
              <a:gd name="T16" fmla="*/ 779 w 1562"/>
              <a:gd name="T17" fmla="*/ 209 h 1600"/>
              <a:gd name="T18" fmla="*/ 846 w 1562"/>
              <a:gd name="T19" fmla="*/ 257 h 1600"/>
              <a:gd name="T20" fmla="*/ 915 w 1562"/>
              <a:gd name="T21" fmla="*/ 311 h 1600"/>
              <a:gd name="T22" fmla="*/ 984 w 1562"/>
              <a:gd name="T23" fmla="*/ 370 h 1600"/>
              <a:gd name="T24" fmla="*/ 1053 w 1562"/>
              <a:gd name="T25" fmla="*/ 437 h 1600"/>
              <a:gd name="T26" fmla="*/ 1124 w 1562"/>
              <a:gd name="T27" fmla="*/ 508 h 1600"/>
              <a:gd name="T28" fmla="*/ 1193 w 1562"/>
              <a:gd name="T29" fmla="*/ 587 h 1600"/>
              <a:gd name="T30" fmla="*/ 1259 w 1562"/>
              <a:gd name="T31" fmla="*/ 672 h 1600"/>
              <a:gd name="T32" fmla="*/ 1324 w 1562"/>
              <a:gd name="T33" fmla="*/ 764 h 1600"/>
              <a:gd name="T34" fmla="*/ 1385 w 1562"/>
              <a:gd name="T35" fmla="*/ 862 h 1600"/>
              <a:gd name="T36" fmla="*/ 1441 w 1562"/>
              <a:gd name="T37" fmla="*/ 967 h 1600"/>
              <a:gd name="T38" fmla="*/ 1493 w 1562"/>
              <a:gd name="T39" fmla="*/ 1080 h 1600"/>
              <a:gd name="T40" fmla="*/ 1541 w 1562"/>
              <a:gd name="T41" fmla="*/ 1201 h 1600"/>
              <a:gd name="T42" fmla="*/ 1562 w 1562"/>
              <a:gd name="T43" fmla="*/ 1274 h 1600"/>
              <a:gd name="T44" fmla="*/ 671 w 1562"/>
              <a:gd name="T45" fmla="*/ 1600 h 1600"/>
              <a:gd name="T46" fmla="*/ 616 w 1562"/>
              <a:gd name="T47" fmla="*/ 1501 h 1600"/>
              <a:gd name="T48" fmla="*/ 556 w 1562"/>
              <a:gd name="T49" fmla="*/ 1407 h 1600"/>
              <a:gd name="T50" fmla="*/ 495 w 1562"/>
              <a:gd name="T51" fmla="*/ 1320 h 1600"/>
              <a:gd name="T52" fmla="*/ 432 w 1562"/>
              <a:gd name="T53" fmla="*/ 1242 h 1600"/>
              <a:gd name="T54" fmla="*/ 368 w 1562"/>
              <a:gd name="T55" fmla="*/ 1169 h 1600"/>
              <a:gd name="T56" fmla="*/ 305 w 1562"/>
              <a:gd name="T57" fmla="*/ 1103 h 1600"/>
              <a:gd name="T58" fmla="*/ 244 w 1562"/>
              <a:gd name="T59" fmla="*/ 1044 h 1600"/>
              <a:gd name="T60" fmla="*/ 186 w 1562"/>
              <a:gd name="T61" fmla="*/ 992 h 1600"/>
              <a:gd name="T62" fmla="*/ 130 w 1562"/>
              <a:gd name="T63" fmla="*/ 946 h 1600"/>
              <a:gd name="T64" fmla="*/ 80 w 1562"/>
              <a:gd name="T65" fmla="*/ 908 h 1600"/>
              <a:gd name="T66" fmla="*/ 38 w 1562"/>
              <a:gd name="T67" fmla="*/ 875 h 1600"/>
              <a:gd name="T68" fmla="*/ 0 w 1562"/>
              <a:gd name="T69" fmla="*/ 850 h 1600"/>
              <a:gd name="T70" fmla="*/ 393 w 1562"/>
              <a:gd name="T71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2" h="1600">
                <a:moveTo>
                  <a:pt x="393" y="0"/>
                </a:moveTo>
                <a:lnTo>
                  <a:pt x="420" y="11"/>
                </a:lnTo>
                <a:lnTo>
                  <a:pt x="455" y="27"/>
                </a:lnTo>
                <a:lnTo>
                  <a:pt x="495" y="44"/>
                </a:lnTo>
                <a:lnTo>
                  <a:pt x="543" y="69"/>
                </a:lnTo>
                <a:lnTo>
                  <a:pt x="595" y="96"/>
                </a:lnTo>
                <a:lnTo>
                  <a:pt x="652" y="128"/>
                </a:lnTo>
                <a:lnTo>
                  <a:pt x="714" y="167"/>
                </a:lnTo>
                <a:lnTo>
                  <a:pt x="779" y="209"/>
                </a:lnTo>
                <a:lnTo>
                  <a:pt x="846" y="257"/>
                </a:lnTo>
                <a:lnTo>
                  <a:pt x="915" y="311"/>
                </a:lnTo>
                <a:lnTo>
                  <a:pt x="984" y="370"/>
                </a:lnTo>
                <a:lnTo>
                  <a:pt x="1053" y="437"/>
                </a:lnTo>
                <a:lnTo>
                  <a:pt x="1124" y="508"/>
                </a:lnTo>
                <a:lnTo>
                  <a:pt x="1193" y="587"/>
                </a:lnTo>
                <a:lnTo>
                  <a:pt x="1259" y="672"/>
                </a:lnTo>
                <a:lnTo>
                  <a:pt x="1324" y="764"/>
                </a:lnTo>
                <a:lnTo>
                  <a:pt x="1385" y="862"/>
                </a:lnTo>
                <a:lnTo>
                  <a:pt x="1441" y="967"/>
                </a:lnTo>
                <a:lnTo>
                  <a:pt x="1493" y="1080"/>
                </a:lnTo>
                <a:lnTo>
                  <a:pt x="1541" y="1201"/>
                </a:lnTo>
                <a:lnTo>
                  <a:pt x="1562" y="1274"/>
                </a:lnTo>
                <a:lnTo>
                  <a:pt x="671" y="1600"/>
                </a:lnTo>
                <a:lnTo>
                  <a:pt x="616" y="1501"/>
                </a:lnTo>
                <a:lnTo>
                  <a:pt x="556" y="1407"/>
                </a:lnTo>
                <a:lnTo>
                  <a:pt x="495" y="1320"/>
                </a:lnTo>
                <a:lnTo>
                  <a:pt x="432" y="1242"/>
                </a:lnTo>
                <a:lnTo>
                  <a:pt x="368" y="1169"/>
                </a:lnTo>
                <a:lnTo>
                  <a:pt x="305" y="1103"/>
                </a:lnTo>
                <a:lnTo>
                  <a:pt x="244" y="1044"/>
                </a:lnTo>
                <a:lnTo>
                  <a:pt x="186" y="992"/>
                </a:lnTo>
                <a:lnTo>
                  <a:pt x="130" y="946"/>
                </a:lnTo>
                <a:lnTo>
                  <a:pt x="80" y="908"/>
                </a:lnTo>
                <a:lnTo>
                  <a:pt x="38" y="875"/>
                </a:lnTo>
                <a:lnTo>
                  <a:pt x="0" y="850"/>
                </a:lnTo>
                <a:lnTo>
                  <a:pt x="393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flipH="1">
            <a:off x="2429969" y="2736730"/>
            <a:ext cx="1790554" cy="1972790"/>
          </a:xfrm>
          <a:custGeom>
            <a:avLst/>
            <a:gdLst>
              <a:gd name="T0" fmla="*/ 1163 w 1547"/>
              <a:gd name="T1" fmla="*/ 0 h 1729"/>
              <a:gd name="T2" fmla="*/ 1547 w 1547"/>
              <a:gd name="T3" fmla="*/ 913 h 1729"/>
              <a:gd name="T4" fmla="*/ 1133 w 1547"/>
              <a:gd name="T5" fmla="*/ 1664 h 1729"/>
              <a:gd name="T6" fmla="*/ 1094 w 1547"/>
              <a:gd name="T7" fmla="*/ 1729 h 1729"/>
              <a:gd name="T8" fmla="*/ 233 w 1547"/>
              <a:gd name="T9" fmla="*/ 1338 h 1729"/>
              <a:gd name="T10" fmla="*/ 85 w 1547"/>
              <a:gd name="T11" fmla="*/ 1270 h 1729"/>
              <a:gd name="T12" fmla="*/ 114 w 1547"/>
              <a:gd name="T13" fmla="*/ 1157 h 1729"/>
              <a:gd name="T14" fmla="*/ 135 w 1547"/>
              <a:gd name="T15" fmla="*/ 1044 h 1729"/>
              <a:gd name="T16" fmla="*/ 146 w 1547"/>
              <a:gd name="T17" fmla="*/ 931 h 1729"/>
              <a:gd name="T18" fmla="*/ 0 w 1547"/>
              <a:gd name="T19" fmla="*/ 823 h 1729"/>
              <a:gd name="T20" fmla="*/ 152 w 1547"/>
              <a:gd name="T21" fmla="*/ 733 h 1729"/>
              <a:gd name="T22" fmla="*/ 150 w 1547"/>
              <a:gd name="T23" fmla="*/ 670 h 1729"/>
              <a:gd name="T24" fmla="*/ 148 w 1547"/>
              <a:gd name="T25" fmla="*/ 610 h 1729"/>
              <a:gd name="T26" fmla="*/ 144 w 1547"/>
              <a:gd name="T27" fmla="*/ 556 h 1729"/>
              <a:gd name="T28" fmla="*/ 141 w 1547"/>
              <a:gd name="T29" fmla="*/ 508 h 1729"/>
              <a:gd name="T30" fmla="*/ 135 w 1547"/>
              <a:gd name="T31" fmla="*/ 468 h 1729"/>
              <a:gd name="T32" fmla="*/ 131 w 1547"/>
              <a:gd name="T33" fmla="*/ 436 h 1729"/>
              <a:gd name="T34" fmla="*/ 129 w 1547"/>
              <a:gd name="T35" fmla="*/ 411 h 1729"/>
              <a:gd name="T36" fmla="*/ 125 w 1547"/>
              <a:gd name="T37" fmla="*/ 395 h 1729"/>
              <a:gd name="T38" fmla="*/ 125 w 1547"/>
              <a:gd name="T39" fmla="*/ 390 h 1729"/>
              <a:gd name="T40" fmla="*/ 283 w 1547"/>
              <a:gd name="T41" fmla="*/ 332 h 1729"/>
              <a:gd name="T42" fmla="*/ 1157 w 1547"/>
              <a:gd name="T43" fmla="*/ 2 h 1729"/>
              <a:gd name="T44" fmla="*/ 1163 w 1547"/>
              <a:gd name="T45" fmla="*/ 0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7" h="1729">
                <a:moveTo>
                  <a:pt x="1163" y="0"/>
                </a:moveTo>
                <a:lnTo>
                  <a:pt x="1547" y="913"/>
                </a:lnTo>
                <a:lnTo>
                  <a:pt x="1133" y="1664"/>
                </a:lnTo>
                <a:lnTo>
                  <a:pt x="1094" y="1729"/>
                </a:lnTo>
                <a:lnTo>
                  <a:pt x="233" y="1338"/>
                </a:lnTo>
                <a:lnTo>
                  <a:pt x="85" y="1270"/>
                </a:lnTo>
                <a:lnTo>
                  <a:pt x="114" y="1157"/>
                </a:lnTo>
                <a:lnTo>
                  <a:pt x="135" y="1044"/>
                </a:lnTo>
                <a:lnTo>
                  <a:pt x="146" y="931"/>
                </a:lnTo>
                <a:lnTo>
                  <a:pt x="0" y="823"/>
                </a:lnTo>
                <a:lnTo>
                  <a:pt x="152" y="733"/>
                </a:lnTo>
                <a:lnTo>
                  <a:pt x="150" y="670"/>
                </a:lnTo>
                <a:lnTo>
                  <a:pt x="148" y="610"/>
                </a:lnTo>
                <a:lnTo>
                  <a:pt x="144" y="556"/>
                </a:lnTo>
                <a:lnTo>
                  <a:pt x="141" y="508"/>
                </a:lnTo>
                <a:lnTo>
                  <a:pt x="135" y="468"/>
                </a:lnTo>
                <a:lnTo>
                  <a:pt x="131" y="436"/>
                </a:lnTo>
                <a:lnTo>
                  <a:pt x="129" y="411"/>
                </a:lnTo>
                <a:lnTo>
                  <a:pt x="125" y="395"/>
                </a:lnTo>
                <a:lnTo>
                  <a:pt x="125" y="390"/>
                </a:lnTo>
                <a:lnTo>
                  <a:pt x="283" y="332"/>
                </a:lnTo>
                <a:lnTo>
                  <a:pt x="1157" y="2"/>
                </a:lnTo>
                <a:lnTo>
                  <a:pt x="116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flipH="1">
            <a:off x="2689235" y="2739012"/>
            <a:ext cx="1261605" cy="1970508"/>
          </a:xfrm>
          <a:custGeom>
            <a:avLst/>
            <a:gdLst>
              <a:gd name="T0" fmla="*/ 924 w 1090"/>
              <a:gd name="T1" fmla="*/ 0 h 1727"/>
              <a:gd name="T2" fmla="*/ 938 w 1090"/>
              <a:gd name="T3" fmla="*/ 31 h 1727"/>
              <a:gd name="T4" fmla="*/ 953 w 1090"/>
              <a:gd name="T5" fmla="*/ 71 h 1727"/>
              <a:gd name="T6" fmla="*/ 972 w 1090"/>
              <a:gd name="T7" fmla="*/ 119 h 1727"/>
              <a:gd name="T8" fmla="*/ 992 w 1090"/>
              <a:gd name="T9" fmla="*/ 178 h 1727"/>
              <a:gd name="T10" fmla="*/ 1011 w 1090"/>
              <a:gd name="T11" fmla="*/ 245 h 1727"/>
              <a:gd name="T12" fmla="*/ 1032 w 1090"/>
              <a:gd name="T13" fmla="*/ 320 h 1727"/>
              <a:gd name="T14" fmla="*/ 1049 w 1090"/>
              <a:gd name="T15" fmla="*/ 401 h 1727"/>
              <a:gd name="T16" fmla="*/ 1065 w 1090"/>
              <a:gd name="T17" fmla="*/ 491 h 1727"/>
              <a:gd name="T18" fmla="*/ 1078 w 1090"/>
              <a:gd name="T19" fmla="*/ 587 h 1727"/>
              <a:gd name="T20" fmla="*/ 1086 w 1090"/>
              <a:gd name="T21" fmla="*/ 689 h 1727"/>
              <a:gd name="T22" fmla="*/ 1090 w 1090"/>
              <a:gd name="T23" fmla="*/ 796 h 1727"/>
              <a:gd name="T24" fmla="*/ 1088 w 1090"/>
              <a:gd name="T25" fmla="*/ 910 h 1727"/>
              <a:gd name="T26" fmla="*/ 1078 w 1090"/>
              <a:gd name="T27" fmla="*/ 1027 h 1727"/>
              <a:gd name="T28" fmla="*/ 1061 w 1090"/>
              <a:gd name="T29" fmla="*/ 1147 h 1727"/>
              <a:gd name="T30" fmla="*/ 1036 w 1090"/>
              <a:gd name="T31" fmla="*/ 1272 h 1727"/>
              <a:gd name="T32" fmla="*/ 1001 w 1090"/>
              <a:gd name="T33" fmla="*/ 1399 h 1727"/>
              <a:gd name="T34" fmla="*/ 955 w 1090"/>
              <a:gd name="T35" fmla="*/ 1529 h 1727"/>
              <a:gd name="T36" fmla="*/ 900 w 1090"/>
              <a:gd name="T37" fmla="*/ 1662 h 1727"/>
              <a:gd name="T38" fmla="*/ 861 w 1090"/>
              <a:gd name="T39" fmla="*/ 1727 h 1727"/>
              <a:gd name="T40" fmla="*/ 0 w 1090"/>
              <a:gd name="T41" fmla="*/ 1336 h 1727"/>
              <a:gd name="T42" fmla="*/ 32 w 1090"/>
              <a:gd name="T43" fmla="*/ 1215 h 1727"/>
              <a:gd name="T44" fmla="*/ 57 w 1090"/>
              <a:gd name="T45" fmla="*/ 1098 h 1727"/>
              <a:gd name="T46" fmla="*/ 74 w 1090"/>
              <a:gd name="T47" fmla="*/ 984 h 1727"/>
              <a:gd name="T48" fmla="*/ 84 w 1090"/>
              <a:gd name="T49" fmla="*/ 875 h 1727"/>
              <a:gd name="T50" fmla="*/ 88 w 1090"/>
              <a:gd name="T51" fmla="*/ 773 h 1727"/>
              <a:gd name="T52" fmla="*/ 88 w 1090"/>
              <a:gd name="T53" fmla="*/ 677 h 1727"/>
              <a:gd name="T54" fmla="*/ 84 w 1090"/>
              <a:gd name="T55" fmla="*/ 589 h 1727"/>
              <a:gd name="T56" fmla="*/ 76 w 1090"/>
              <a:gd name="T57" fmla="*/ 508 h 1727"/>
              <a:gd name="T58" fmla="*/ 67 w 1090"/>
              <a:gd name="T59" fmla="*/ 437 h 1727"/>
              <a:gd name="T60" fmla="*/ 57 w 1090"/>
              <a:gd name="T61" fmla="*/ 378 h 1727"/>
              <a:gd name="T62" fmla="*/ 50 w 1090"/>
              <a:gd name="T63" fmla="*/ 330 h 1727"/>
              <a:gd name="T64" fmla="*/ 924 w 1090"/>
              <a:gd name="T65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0" h="1727">
                <a:moveTo>
                  <a:pt x="924" y="0"/>
                </a:moveTo>
                <a:lnTo>
                  <a:pt x="938" y="31"/>
                </a:lnTo>
                <a:lnTo>
                  <a:pt x="953" y="71"/>
                </a:lnTo>
                <a:lnTo>
                  <a:pt x="972" y="119"/>
                </a:lnTo>
                <a:lnTo>
                  <a:pt x="992" y="178"/>
                </a:lnTo>
                <a:lnTo>
                  <a:pt x="1011" y="245"/>
                </a:lnTo>
                <a:lnTo>
                  <a:pt x="1032" y="320"/>
                </a:lnTo>
                <a:lnTo>
                  <a:pt x="1049" y="401"/>
                </a:lnTo>
                <a:lnTo>
                  <a:pt x="1065" y="491"/>
                </a:lnTo>
                <a:lnTo>
                  <a:pt x="1078" y="587"/>
                </a:lnTo>
                <a:lnTo>
                  <a:pt x="1086" y="689"/>
                </a:lnTo>
                <a:lnTo>
                  <a:pt x="1090" y="796"/>
                </a:lnTo>
                <a:lnTo>
                  <a:pt x="1088" y="910"/>
                </a:lnTo>
                <a:lnTo>
                  <a:pt x="1078" y="1027"/>
                </a:lnTo>
                <a:lnTo>
                  <a:pt x="1061" y="1147"/>
                </a:lnTo>
                <a:lnTo>
                  <a:pt x="1036" y="1272"/>
                </a:lnTo>
                <a:lnTo>
                  <a:pt x="1001" y="1399"/>
                </a:lnTo>
                <a:lnTo>
                  <a:pt x="955" y="1529"/>
                </a:lnTo>
                <a:lnTo>
                  <a:pt x="900" y="1662"/>
                </a:lnTo>
                <a:lnTo>
                  <a:pt x="861" y="1727"/>
                </a:lnTo>
                <a:lnTo>
                  <a:pt x="0" y="1336"/>
                </a:lnTo>
                <a:lnTo>
                  <a:pt x="32" y="1215"/>
                </a:lnTo>
                <a:lnTo>
                  <a:pt x="57" y="1098"/>
                </a:lnTo>
                <a:lnTo>
                  <a:pt x="74" y="984"/>
                </a:lnTo>
                <a:lnTo>
                  <a:pt x="84" y="875"/>
                </a:lnTo>
                <a:lnTo>
                  <a:pt x="88" y="773"/>
                </a:lnTo>
                <a:lnTo>
                  <a:pt x="88" y="677"/>
                </a:lnTo>
                <a:lnTo>
                  <a:pt x="84" y="589"/>
                </a:lnTo>
                <a:lnTo>
                  <a:pt x="76" y="508"/>
                </a:lnTo>
                <a:lnTo>
                  <a:pt x="67" y="437"/>
                </a:lnTo>
                <a:lnTo>
                  <a:pt x="57" y="378"/>
                </a:lnTo>
                <a:lnTo>
                  <a:pt x="50" y="330"/>
                </a:lnTo>
                <a:lnTo>
                  <a:pt x="92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flipH="1">
            <a:off x="3014474" y="4261107"/>
            <a:ext cx="1924816" cy="1858690"/>
          </a:xfrm>
          <a:custGeom>
            <a:avLst/>
            <a:gdLst>
              <a:gd name="T0" fmla="*/ 660 w 1663"/>
              <a:gd name="T1" fmla="*/ 0 h 1629"/>
              <a:gd name="T2" fmla="*/ 811 w 1663"/>
              <a:gd name="T3" fmla="*/ 71 h 1629"/>
              <a:gd name="T4" fmla="*/ 1658 w 1663"/>
              <a:gd name="T5" fmla="*/ 472 h 1629"/>
              <a:gd name="T6" fmla="*/ 1663 w 1663"/>
              <a:gd name="T7" fmla="*/ 474 h 1629"/>
              <a:gd name="T8" fmla="*/ 1274 w 1663"/>
              <a:gd name="T9" fmla="*/ 1383 h 1629"/>
              <a:gd name="T10" fmla="*/ 447 w 1663"/>
              <a:gd name="T11" fmla="*/ 1608 h 1629"/>
              <a:gd name="T12" fmla="*/ 374 w 1663"/>
              <a:gd name="T13" fmla="*/ 1629 h 1629"/>
              <a:gd name="T14" fmla="*/ 55 w 1663"/>
              <a:gd name="T15" fmla="*/ 735 h 1629"/>
              <a:gd name="T16" fmla="*/ 0 w 1663"/>
              <a:gd name="T17" fmla="*/ 585 h 1629"/>
              <a:gd name="T18" fmla="*/ 101 w 1663"/>
              <a:gd name="T19" fmla="*/ 525 h 1629"/>
              <a:gd name="T20" fmla="*/ 197 w 1663"/>
              <a:gd name="T21" fmla="*/ 460 h 1629"/>
              <a:gd name="T22" fmla="*/ 286 w 1663"/>
              <a:gd name="T23" fmla="*/ 391 h 1629"/>
              <a:gd name="T24" fmla="*/ 261 w 1663"/>
              <a:gd name="T25" fmla="*/ 213 h 1629"/>
              <a:gd name="T26" fmla="*/ 431 w 1663"/>
              <a:gd name="T27" fmla="*/ 259 h 1629"/>
              <a:gd name="T28" fmla="*/ 478 w 1663"/>
              <a:gd name="T29" fmla="*/ 213 h 1629"/>
              <a:gd name="T30" fmla="*/ 518 w 1663"/>
              <a:gd name="T31" fmla="*/ 169 h 1629"/>
              <a:gd name="T32" fmla="*/ 554 w 1663"/>
              <a:gd name="T33" fmla="*/ 130 h 1629"/>
              <a:gd name="T34" fmla="*/ 585 w 1663"/>
              <a:gd name="T35" fmla="*/ 94 h 1629"/>
              <a:gd name="T36" fmla="*/ 612 w 1663"/>
              <a:gd name="T37" fmla="*/ 61 h 1629"/>
              <a:gd name="T38" fmla="*/ 631 w 1663"/>
              <a:gd name="T39" fmla="*/ 36 h 1629"/>
              <a:gd name="T40" fmla="*/ 646 w 1663"/>
              <a:gd name="T41" fmla="*/ 17 h 1629"/>
              <a:gd name="T42" fmla="*/ 656 w 1663"/>
              <a:gd name="T43" fmla="*/ 3 h 1629"/>
              <a:gd name="T44" fmla="*/ 660 w 1663"/>
              <a:gd name="T45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63" h="1629">
                <a:moveTo>
                  <a:pt x="660" y="0"/>
                </a:moveTo>
                <a:lnTo>
                  <a:pt x="811" y="71"/>
                </a:lnTo>
                <a:lnTo>
                  <a:pt x="1658" y="472"/>
                </a:lnTo>
                <a:lnTo>
                  <a:pt x="1663" y="474"/>
                </a:lnTo>
                <a:lnTo>
                  <a:pt x="1274" y="1383"/>
                </a:lnTo>
                <a:lnTo>
                  <a:pt x="447" y="1608"/>
                </a:lnTo>
                <a:lnTo>
                  <a:pt x="374" y="1629"/>
                </a:lnTo>
                <a:lnTo>
                  <a:pt x="55" y="735"/>
                </a:lnTo>
                <a:lnTo>
                  <a:pt x="0" y="585"/>
                </a:lnTo>
                <a:lnTo>
                  <a:pt x="101" y="525"/>
                </a:lnTo>
                <a:lnTo>
                  <a:pt x="197" y="460"/>
                </a:lnTo>
                <a:lnTo>
                  <a:pt x="286" y="391"/>
                </a:lnTo>
                <a:lnTo>
                  <a:pt x="261" y="213"/>
                </a:lnTo>
                <a:lnTo>
                  <a:pt x="431" y="259"/>
                </a:lnTo>
                <a:lnTo>
                  <a:pt x="478" y="213"/>
                </a:lnTo>
                <a:lnTo>
                  <a:pt x="518" y="169"/>
                </a:lnTo>
                <a:lnTo>
                  <a:pt x="554" y="130"/>
                </a:lnTo>
                <a:lnTo>
                  <a:pt x="585" y="94"/>
                </a:lnTo>
                <a:lnTo>
                  <a:pt x="612" y="61"/>
                </a:lnTo>
                <a:lnTo>
                  <a:pt x="631" y="36"/>
                </a:lnTo>
                <a:lnTo>
                  <a:pt x="646" y="17"/>
                </a:lnTo>
                <a:lnTo>
                  <a:pt x="656" y="3"/>
                </a:lnTo>
                <a:lnTo>
                  <a:pt x="66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 flipH="1">
            <a:off x="3020261" y="4342118"/>
            <a:ext cx="1855370" cy="1777678"/>
          </a:xfrm>
          <a:custGeom>
            <a:avLst/>
            <a:gdLst>
              <a:gd name="T0" fmla="*/ 756 w 1603"/>
              <a:gd name="T1" fmla="*/ 0 h 1558"/>
              <a:gd name="T2" fmla="*/ 1603 w 1603"/>
              <a:gd name="T3" fmla="*/ 401 h 1558"/>
              <a:gd name="T4" fmla="*/ 1591 w 1603"/>
              <a:gd name="T5" fmla="*/ 428 h 1558"/>
              <a:gd name="T6" fmla="*/ 1576 w 1603"/>
              <a:gd name="T7" fmla="*/ 460 h 1558"/>
              <a:gd name="T8" fmla="*/ 1557 w 1603"/>
              <a:gd name="T9" fmla="*/ 502 h 1558"/>
              <a:gd name="T10" fmla="*/ 1534 w 1603"/>
              <a:gd name="T11" fmla="*/ 549 h 1558"/>
              <a:gd name="T12" fmla="*/ 1505 w 1603"/>
              <a:gd name="T13" fmla="*/ 602 h 1558"/>
              <a:gd name="T14" fmla="*/ 1472 w 1603"/>
              <a:gd name="T15" fmla="*/ 658 h 1558"/>
              <a:gd name="T16" fmla="*/ 1434 w 1603"/>
              <a:gd name="T17" fmla="*/ 719 h 1558"/>
              <a:gd name="T18" fmla="*/ 1390 w 1603"/>
              <a:gd name="T19" fmla="*/ 783 h 1558"/>
              <a:gd name="T20" fmla="*/ 1342 w 1603"/>
              <a:gd name="T21" fmla="*/ 850 h 1558"/>
              <a:gd name="T22" fmla="*/ 1288 w 1603"/>
              <a:gd name="T23" fmla="*/ 919 h 1558"/>
              <a:gd name="T24" fmla="*/ 1227 w 1603"/>
              <a:gd name="T25" fmla="*/ 988 h 1558"/>
              <a:gd name="T26" fmla="*/ 1161 w 1603"/>
              <a:gd name="T27" fmla="*/ 1057 h 1558"/>
              <a:gd name="T28" fmla="*/ 1088 w 1603"/>
              <a:gd name="T29" fmla="*/ 1126 h 1558"/>
              <a:gd name="T30" fmla="*/ 1010 w 1603"/>
              <a:gd name="T31" fmla="*/ 1195 h 1558"/>
              <a:gd name="T32" fmla="*/ 923 w 1603"/>
              <a:gd name="T33" fmla="*/ 1261 h 1558"/>
              <a:gd name="T34" fmla="*/ 831 w 1603"/>
              <a:gd name="T35" fmla="*/ 1324 h 1558"/>
              <a:gd name="T36" fmla="*/ 733 w 1603"/>
              <a:gd name="T37" fmla="*/ 1385 h 1558"/>
              <a:gd name="T38" fmla="*/ 626 w 1603"/>
              <a:gd name="T39" fmla="*/ 1441 h 1558"/>
              <a:gd name="T40" fmla="*/ 513 w 1603"/>
              <a:gd name="T41" fmla="*/ 1493 h 1558"/>
              <a:gd name="T42" fmla="*/ 392 w 1603"/>
              <a:gd name="T43" fmla="*/ 1537 h 1558"/>
              <a:gd name="T44" fmla="*/ 319 w 1603"/>
              <a:gd name="T45" fmla="*/ 1558 h 1558"/>
              <a:gd name="T46" fmla="*/ 0 w 1603"/>
              <a:gd name="T47" fmla="*/ 664 h 1558"/>
              <a:gd name="T48" fmla="*/ 100 w 1603"/>
              <a:gd name="T49" fmla="*/ 610 h 1558"/>
              <a:gd name="T50" fmla="*/ 194 w 1603"/>
              <a:gd name="T51" fmla="*/ 552 h 1558"/>
              <a:gd name="T52" fmla="*/ 281 w 1603"/>
              <a:gd name="T53" fmla="*/ 491 h 1558"/>
              <a:gd name="T54" fmla="*/ 361 w 1603"/>
              <a:gd name="T55" fmla="*/ 428 h 1558"/>
              <a:gd name="T56" fmla="*/ 434 w 1603"/>
              <a:gd name="T57" fmla="*/ 366 h 1558"/>
              <a:gd name="T58" fmla="*/ 499 w 1603"/>
              <a:gd name="T59" fmla="*/ 303 h 1558"/>
              <a:gd name="T60" fmla="*/ 559 w 1603"/>
              <a:gd name="T61" fmla="*/ 243 h 1558"/>
              <a:gd name="T62" fmla="*/ 613 w 1603"/>
              <a:gd name="T63" fmla="*/ 184 h 1558"/>
              <a:gd name="T64" fmla="*/ 659 w 1603"/>
              <a:gd name="T65" fmla="*/ 130 h 1558"/>
              <a:gd name="T66" fmla="*/ 697 w 1603"/>
              <a:gd name="T67" fmla="*/ 80 h 1558"/>
              <a:gd name="T68" fmla="*/ 730 w 1603"/>
              <a:gd name="T69" fmla="*/ 38 h 1558"/>
              <a:gd name="T70" fmla="*/ 756 w 1603"/>
              <a:gd name="T71" fmla="*/ 0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3" h="1558">
                <a:moveTo>
                  <a:pt x="756" y="0"/>
                </a:moveTo>
                <a:lnTo>
                  <a:pt x="1603" y="401"/>
                </a:lnTo>
                <a:lnTo>
                  <a:pt x="1591" y="428"/>
                </a:lnTo>
                <a:lnTo>
                  <a:pt x="1576" y="460"/>
                </a:lnTo>
                <a:lnTo>
                  <a:pt x="1557" y="502"/>
                </a:lnTo>
                <a:lnTo>
                  <a:pt x="1534" y="549"/>
                </a:lnTo>
                <a:lnTo>
                  <a:pt x="1505" y="602"/>
                </a:lnTo>
                <a:lnTo>
                  <a:pt x="1472" y="658"/>
                </a:lnTo>
                <a:lnTo>
                  <a:pt x="1434" y="719"/>
                </a:lnTo>
                <a:lnTo>
                  <a:pt x="1390" y="783"/>
                </a:lnTo>
                <a:lnTo>
                  <a:pt x="1342" y="850"/>
                </a:lnTo>
                <a:lnTo>
                  <a:pt x="1288" y="919"/>
                </a:lnTo>
                <a:lnTo>
                  <a:pt x="1227" y="988"/>
                </a:lnTo>
                <a:lnTo>
                  <a:pt x="1161" y="1057"/>
                </a:lnTo>
                <a:lnTo>
                  <a:pt x="1088" y="1126"/>
                </a:lnTo>
                <a:lnTo>
                  <a:pt x="1010" y="1195"/>
                </a:lnTo>
                <a:lnTo>
                  <a:pt x="923" y="1261"/>
                </a:lnTo>
                <a:lnTo>
                  <a:pt x="831" y="1324"/>
                </a:lnTo>
                <a:lnTo>
                  <a:pt x="733" y="1385"/>
                </a:lnTo>
                <a:lnTo>
                  <a:pt x="626" y="1441"/>
                </a:lnTo>
                <a:lnTo>
                  <a:pt x="513" y="1493"/>
                </a:lnTo>
                <a:lnTo>
                  <a:pt x="392" y="1537"/>
                </a:lnTo>
                <a:lnTo>
                  <a:pt x="319" y="1558"/>
                </a:lnTo>
                <a:lnTo>
                  <a:pt x="0" y="664"/>
                </a:lnTo>
                <a:lnTo>
                  <a:pt x="100" y="610"/>
                </a:lnTo>
                <a:lnTo>
                  <a:pt x="194" y="552"/>
                </a:lnTo>
                <a:lnTo>
                  <a:pt x="281" y="491"/>
                </a:lnTo>
                <a:lnTo>
                  <a:pt x="361" y="428"/>
                </a:lnTo>
                <a:lnTo>
                  <a:pt x="434" y="366"/>
                </a:lnTo>
                <a:lnTo>
                  <a:pt x="499" y="303"/>
                </a:lnTo>
                <a:lnTo>
                  <a:pt x="559" y="243"/>
                </a:lnTo>
                <a:lnTo>
                  <a:pt x="613" y="184"/>
                </a:lnTo>
                <a:lnTo>
                  <a:pt x="659" y="130"/>
                </a:lnTo>
                <a:lnTo>
                  <a:pt x="697" y="80"/>
                </a:lnTo>
                <a:lnTo>
                  <a:pt x="730" y="38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TextBox 121"/>
          <p:cNvSpPr txBox="1"/>
          <p:nvPr/>
        </p:nvSpPr>
        <p:spPr>
          <a:xfrm>
            <a:off x="5049470" y="5186963"/>
            <a:ext cx="2089885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915461" y="2312933"/>
            <a:ext cx="2357903" cy="2357901"/>
            <a:chOff x="14519275" y="-16298863"/>
            <a:chExt cx="34758313" cy="34758313"/>
          </a:xfrm>
        </p:grpSpPr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14519275" y="-16298863"/>
              <a:ext cx="26447750" cy="26447750"/>
            </a:xfrm>
            <a:custGeom>
              <a:avLst/>
              <a:gdLst>
                <a:gd name="T0" fmla="*/ 8997 w 16660"/>
                <a:gd name="T1" fmla="*/ 13 h 16660"/>
                <a:gd name="T2" fmla="*/ 9382 w 16660"/>
                <a:gd name="T3" fmla="*/ 219 h 16660"/>
                <a:gd name="T4" fmla="*/ 9587 w 16660"/>
                <a:gd name="T5" fmla="*/ 610 h 16660"/>
                <a:gd name="T6" fmla="*/ 10875 w 16660"/>
                <a:gd name="T7" fmla="*/ 2833 h 16660"/>
                <a:gd name="T8" fmla="*/ 13031 w 16660"/>
                <a:gd name="T9" fmla="*/ 1911 h 16660"/>
                <a:gd name="T10" fmla="*/ 13469 w 16660"/>
                <a:gd name="T11" fmla="*/ 1871 h 16660"/>
                <a:gd name="T12" fmla="*/ 13854 w 16660"/>
                <a:gd name="T13" fmla="*/ 2077 h 16660"/>
                <a:gd name="T14" fmla="*/ 14749 w 16660"/>
                <a:gd name="T15" fmla="*/ 3052 h 16660"/>
                <a:gd name="T16" fmla="*/ 14789 w 16660"/>
                <a:gd name="T17" fmla="*/ 3483 h 16660"/>
                <a:gd name="T18" fmla="*/ 13608 w 16660"/>
                <a:gd name="T19" fmla="*/ 5361 h 16660"/>
                <a:gd name="T20" fmla="*/ 14165 w 16660"/>
                <a:gd name="T21" fmla="*/ 6695 h 16660"/>
                <a:gd name="T22" fmla="*/ 16328 w 16660"/>
                <a:gd name="T23" fmla="*/ 7186 h 16660"/>
                <a:gd name="T24" fmla="*/ 16600 w 16660"/>
                <a:gd name="T25" fmla="*/ 7524 h 16660"/>
                <a:gd name="T26" fmla="*/ 16660 w 16660"/>
                <a:gd name="T27" fmla="*/ 8844 h 16660"/>
                <a:gd name="T28" fmla="*/ 16534 w 16660"/>
                <a:gd name="T29" fmla="*/ 9269 h 16660"/>
                <a:gd name="T30" fmla="*/ 16196 w 16660"/>
                <a:gd name="T31" fmla="*/ 9541 h 16660"/>
                <a:gd name="T32" fmla="*/ 14013 w 16660"/>
                <a:gd name="T33" fmla="*/ 10430 h 16660"/>
                <a:gd name="T34" fmla="*/ 14676 w 16660"/>
                <a:gd name="T35" fmla="*/ 12898 h 16660"/>
                <a:gd name="T36" fmla="*/ 14802 w 16660"/>
                <a:gd name="T37" fmla="*/ 13323 h 16660"/>
                <a:gd name="T38" fmla="*/ 14683 w 16660"/>
                <a:gd name="T39" fmla="*/ 13741 h 16660"/>
                <a:gd name="T40" fmla="*/ 13741 w 16660"/>
                <a:gd name="T41" fmla="*/ 14683 h 16660"/>
                <a:gd name="T42" fmla="*/ 13323 w 16660"/>
                <a:gd name="T43" fmla="*/ 14802 h 16660"/>
                <a:gd name="T44" fmla="*/ 12898 w 16660"/>
                <a:gd name="T45" fmla="*/ 14676 h 16660"/>
                <a:gd name="T46" fmla="*/ 10423 w 16660"/>
                <a:gd name="T47" fmla="*/ 14013 h 16660"/>
                <a:gd name="T48" fmla="*/ 9541 w 16660"/>
                <a:gd name="T49" fmla="*/ 16196 h 16660"/>
                <a:gd name="T50" fmla="*/ 9269 w 16660"/>
                <a:gd name="T51" fmla="*/ 16534 h 16660"/>
                <a:gd name="T52" fmla="*/ 8844 w 16660"/>
                <a:gd name="T53" fmla="*/ 16660 h 16660"/>
                <a:gd name="T54" fmla="*/ 7524 w 16660"/>
                <a:gd name="T55" fmla="*/ 16600 h 16660"/>
                <a:gd name="T56" fmla="*/ 7186 w 16660"/>
                <a:gd name="T57" fmla="*/ 16328 h 16660"/>
                <a:gd name="T58" fmla="*/ 6695 w 16660"/>
                <a:gd name="T59" fmla="*/ 14165 h 16660"/>
                <a:gd name="T60" fmla="*/ 5361 w 16660"/>
                <a:gd name="T61" fmla="*/ 13608 h 16660"/>
                <a:gd name="T62" fmla="*/ 3483 w 16660"/>
                <a:gd name="T63" fmla="*/ 14789 h 16660"/>
                <a:gd name="T64" fmla="*/ 3052 w 16660"/>
                <a:gd name="T65" fmla="*/ 14749 h 16660"/>
                <a:gd name="T66" fmla="*/ 2077 w 16660"/>
                <a:gd name="T67" fmla="*/ 13854 h 16660"/>
                <a:gd name="T68" fmla="*/ 1871 w 16660"/>
                <a:gd name="T69" fmla="*/ 13469 h 16660"/>
                <a:gd name="T70" fmla="*/ 1911 w 16660"/>
                <a:gd name="T71" fmla="*/ 13031 h 16660"/>
                <a:gd name="T72" fmla="*/ 2833 w 16660"/>
                <a:gd name="T73" fmla="*/ 10875 h 16660"/>
                <a:gd name="T74" fmla="*/ 610 w 16660"/>
                <a:gd name="T75" fmla="*/ 9587 h 16660"/>
                <a:gd name="T76" fmla="*/ 219 w 16660"/>
                <a:gd name="T77" fmla="*/ 9382 h 16660"/>
                <a:gd name="T78" fmla="*/ 13 w 16660"/>
                <a:gd name="T79" fmla="*/ 8997 h 16660"/>
                <a:gd name="T80" fmla="*/ 13 w 16660"/>
                <a:gd name="T81" fmla="*/ 7663 h 16660"/>
                <a:gd name="T82" fmla="*/ 219 w 16660"/>
                <a:gd name="T83" fmla="*/ 7278 h 16660"/>
                <a:gd name="T84" fmla="*/ 610 w 16660"/>
                <a:gd name="T85" fmla="*/ 7073 h 16660"/>
                <a:gd name="T86" fmla="*/ 2833 w 16660"/>
                <a:gd name="T87" fmla="*/ 5786 h 16660"/>
                <a:gd name="T88" fmla="*/ 1911 w 16660"/>
                <a:gd name="T89" fmla="*/ 3623 h 16660"/>
                <a:gd name="T90" fmla="*/ 1871 w 16660"/>
                <a:gd name="T91" fmla="*/ 3191 h 16660"/>
                <a:gd name="T92" fmla="*/ 2077 w 16660"/>
                <a:gd name="T93" fmla="*/ 2807 h 16660"/>
                <a:gd name="T94" fmla="*/ 3052 w 16660"/>
                <a:gd name="T95" fmla="*/ 1911 h 16660"/>
                <a:gd name="T96" fmla="*/ 3483 w 16660"/>
                <a:gd name="T97" fmla="*/ 1864 h 16660"/>
                <a:gd name="T98" fmla="*/ 5361 w 16660"/>
                <a:gd name="T99" fmla="*/ 3052 h 16660"/>
                <a:gd name="T100" fmla="*/ 6695 w 16660"/>
                <a:gd name="T101" fmla="*/ 2495 h 16660"/>
                <a:gd name="T102" fmla="*/ 7186 w 16660"/>
                <a:gd name="T103" fmla="*/ 332 h 16660"/>
                <a:gd name="T104" fmla="*/ 7524 w 16660"/>
                <a:gd name="T105" fmla="*/ 60 h 16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660" h="16660">
                  <a:moveTo>
                    <a:pt x="7816" y="0"/>
                  </a:moveTo>
                  <a:lnTo>
                    <a:pt x="8844" y="0"/>
                  </a:lnTo>
                  <a:lnTo>
                    <a:pt x="8997" y="13"/>
                  </a:lnTo>
                  <a:lnTo>
                    <a:pt x="9136" y="60"/>
                  </a:lnTo>
                  <a:lnTo>
                    <a:pt x="9269" y="126"/>
                  </a:lnTo>
                  <a:lnTo>
                    <a:pt x="9382" y="219"/>
                  </a:lnTo>
                  <a:lnTo>
                    <a:pt x="9475" y="332"/>
                  </a:lnTo>
                  <a:lnTo>
                    <a:pt x="9541" y="464"/>
                  </a:lnTo>
                  <a:lnTo>
                    <a:pt x="9587" y="610"/>
                  </a:lnTo>
                  <a:lnTo>
                    <a:pt x="9966" y="2495"/>
                  </a:lnTo>
                  <a:lnTo>
                    <a:pt x="10430" y="2647"/>
                  </a:lnTo>
                  <a:lnTo>
                    <a:pt x="10875" y="2833"/>
                  </a:lnTo>
                  <a:lnTo>
                    <a:pt x="11299" y="3052"/>
                  </a:lnTo>
                  <a:lnTo>
                    <a:pt x="12898" y="1984"/>
                  </a:lnTo>
                  <a:lnTo>
                    <a:pt x="13031" y="1911"/>
                  </a:lnTo>
                  <a:lnTo>
                    <a:pt x="13177" y="1864"/>
                  </a:lnTo>
                  <a:lnTo>
                    <a:pt x="13323" y="1851"/>
                  </a:lnTo>
                  <a:lnTo>
                    <a:pt x="13469" y="1871"/>
                  </a:lnTo>
                  <a:lnTo>
                    <a:pt x="13608" y="1911"/>
                  </a:lnTo>
                  <a:lnTo>
                    <a:pt x="13741" y="1977"/>
                  </a:lnTo>
                  <a:lnTo>
                    <a:pt x="13854" y="2077"/>
                  </a:lnTo>
                  <a:lnTo>
                    <a:pt x="14583" y="2807"/>
                  </a:lnTo>
                  <a:lnTo>
                    <a:pt x="14683" y="2919"/>
                  </a:lnTo>
                  <a:lnTo>
                    <a:pt x="14749" y="3052"/>
                  </a:lnTo>
                  <a:lnTo>
                    <a:pt x="14789" y="3191"/>
                  </a:lnTo>
                  <a:lnTo>
                    <a:pt x="14802" y="3337"/>
                  </a:lnTo>
                  <a:lnTo>
                    <a:pt x="14789" y="3483"/>
                  </a:lnTo>
                  <a:lnTo>
                    <a:pt x="14749" y="3623"/>
                  </a:lnTo>
                  <a:lnTo>
                    <a:pt x="14676" y="3762"/>
                  </a:lnTo>
                  <a:lnTo>
                    <a:pt x="13608" y="5361"/>
                  </a:lnTo>
                  <a:lnTo>
                    <a:pt x="13827" y="5786"/>
                  </a:lnTo>
                  <a:lnTo>
                    <a:pt x="14013" y="6230"/>
                  </a:lnTo>
                  <a:lnTo>
                    <a:pt x="14165" y="6695"/>
                  </a:lnTo>
                  <a:lnTo>
                    <a:pt x="16050" y="7073"/>
                  </a:lnTo>
                  <a:lnTo>
                    <a:pt x="16196" y="7119"/>
                  </a:lnTo>
                  <a:lnTo>
                    <a:pt x="16328" y="7186"/>
                  </a:lnTo>
                  <a:lnTo>
                    <a:pt x="16441" y="7278"/>
                  </a:lnTo>
                  <a:lnTo>
                    <a:pt x="16534" y="7391"/>
                  </a:lnTo>
                  <a:lnTo>
                    <a:pt x="16600" y="7524"/>
                  </a:lnTo>
                  <a:lnTo>
                    <a:pt x="16647" y="7663"/>
                  </a:lnTo>
                  <a:lnTo>
                    <a:pt x="16660" y="7816"/>
                  </a:lnTo>
                  <a:lnTo>
                    <a:pt x="16660" y="8844"/>
                  </a:lnTo>
                  <a:lnTo>
                    <a:pt x="16647" y="8997"/>
                  </a:lnTo>
                  <a:lnTo>
                    <a:pt x="16600" y="9136"/>
                  </a:lnTo>
                  <a:lnTo>
                    <a:pt x="16534" y="9269"/>
                  </a:lnTo>
                  <a:lnTo>
                    <a:pt x="16441" y="9382"/>
                  </a:lnTo>
                  <a:lnTo>
                    <a:pt x="16328" y="9475"/>
                  </a:lnTo>
                  <a:lnTo>
                    <a:pt x="16196" y="9541"/>
                  </a:lnTo>
                  <a:lnTo>
                    <a:pt x="16050" y="9587"/>
                  </a:lnTo>
                  <a:lnTo>
                    <a:pt x="14165" y="9966"/>
                  </a:lnTo>
                  <a:lnTo>
                    <a:pt x="14013" y="10430"/>
                  </a:lnTo>
                  <a:lnTo>
                    <a:pt x="13827" y="10875"/>
                  </a:lnTo>
                  <a:lnTo>
                    <a:pt x="13608" y="11299"/>
                  </a:lnTo>
                  <a:lnTo>
                    <a:pt x="14676" y="12898"/>
                  </a:lnTo>
                  <a:lnTo>
                    <a:pt x="14749" y="13031"/>
                  </a:lnTo>
                  <a:lnTo>
                    <a:pt x="14789" y="13177"/>
                  </a:lnTo>
                  <a:lnTo>
                    <a:pt x="14802" y="13323"/>
                  </a:lnTo>
                  <a:lnTo>
                    <a:pt x="14789" y="13469"/>
                  </a:lnTo>
                  <a:lnTo>
                    <a:pt x="14749" y="13608"/>
                  </a:lnTo>
                  <a:lnTo>
                    <a:pt x="14683" y="13741"/>
                  </a:lnTo>
                  <a:lnTo>
                    <a:pt x="14583" y="13854"/>
                  </a:lnTo>
                  <a:lnTo>
                    <a:pt x="13854" y="14583"/>
                  </a:lnTo>
                  <a:lnTo>
                    <a:pt x="13741" y="14683"/>
                  </a:lnTo>
                  <a:lnTo>
                    <a:pt x="13608" y="14749"/>
                  </a:lnTo>
                  <a:lnTo>
                    <a:pt x="13469" y="14789"/>
                  </a:lnTo>
                  <a:lnTo>
                    <a:pt x="13323" y="14802"/>
                  </a:lnTo>
                  <a:lnTo>
                    <a:pt x="13177" y="14789"/>
                  </a:lnTo>
                  <a:lnTo>
                    <a:pt x="13031" y="14749"/>
                  </a:lnTo>
                  <a:lnTo>
                    <a:pt x="12898" y="14676"/>
                  </a:lnTo>
                  <a:lnTo>
                    <a:pt x="11299" y="13608"/>
                  </a:lnTo>
                  <a:lnTo>
                    <a:pt x="10875" y="13827"/>
                  </a:lnTo>
                  <a:lnTo>
                    <a:pt x="10423" y="14013"/>
                  </a:lnTo>
                  <a:lnTo>
                    <a:pt x="9966" y="14165"/>
                  </a:lnTo>
                  <a:lnTo>
                    <a:pt x="9587" y="16050"/>
                  </a:lnTo>
                  <a:lnTo>
                    <a:pt x="9541" y="16196"/>
                  </a:lnTo>
                  <a:lnTo>
                    <a:pt x="9475" y="16328"/>
                  </a:lnTo>
                  <a:lnTo>
                    <a:pt x="9382" y="16441"/>
                  </a:lnTo>
                  <a:lnTo>
                    <a:pt x="9269" y="16534"/>
                  </a:lnTo>
                  <a:lnTo>
                    <a:pt x="9136" y="16600"/>
                  </a:lnTo>
                  <a:lnTo>
                    <a:pt x="8997" y="16647"/>
                  </a:lnTo>
                  <a:lnTo>
                    <a:pt x="8844" y="16660"/>
                  </a:lnTo>
                  <a:lnTo>
                    <a:pt x="7816" y="16660"/>
                  </a:lnTo>
                  <a:lnTo>
                    <a:pt x="7663" y="16647"/>
                  </a:lnTo>
                  <a:lnTo>
                    <a:pt x="7524" y="16600"/>
                  </a:lnTo>
                  <a:lnTo>
                    <a:pt x="7391" y="16534"/>
                  </a:lnTo>
                  <a:lnTo>
                    <a:pt x="7278" y="16441"/>
                  </a:lnTo>
                  <a:lnTo>
                    <a:pt x="7186" y="16328"/>
                  </a:lnTo>
                  <a:lnTo>
                    <a:pt x="7119" y="16196"/>
                  </a:lnTo>
                  <a:lnTo>
                    <a:pt x="7073" y="16050"/>
                  </a:lnTo>
                  <a:lnTo>
                    <a:pt x="6695" y="14165"/>
                  </a:lnTo>
                  <a:lnTo>
                    <a:pt x="6230" y="14013"/>
                  </a:lnTo>
                  <a:lnTo>
                    <a:pt x="5786" y="13827"/>
                  </a:lnTo>
                  <a:lnTo>
                    <a:pt x="5361" y="13608"/>
                  </a:lnTo>
                  <a:lnTo>
                    <a:pt x="3762" y="14676"/>
                  </a:lnTo>
                  <a:lnTo>
                    <a:pt x="3623" y="14749"/>
                  </a:lnTo>
                  <a:lnTo>
                    <a:pt x="3483" y="14789"/>
                  </a:lnTo>
                  <a:lnTo>
                    <a:pt x="3337" y="14802"/>
                  </a:lnTo>
                  <a:lnTo>
                    <a:pt x="3191" y="14789"/>
                  </a:lnTo>
                  <a:lnTo>
                    <a:pt x="3052" y="14749"/>
                  </a:lnTo>
                  <a:lnTo>
                    <a:pt x="2919" y="14683"/>
                  </a:lnTo>
                  <a:lnTo>
                    <a:pt x="2807" y="14583"/>
                  </a:lnTo>
                  <a:lnTo>
                    <a:pt x="2077" y="13854"/>
                  </a:lnTo>
                  <a:lnTo>
                    <a:pt x="1977" y="13741"/>
                  </a:lnTo>
                  <a:lnTo>
                    <a:pt x="1911" y="13608"/>
                  </a:lnTo>
                  <a:lnTo>
                    <a:pt x="1871" y="13469"/>
                  </a:lnTo>
                  <a:lnTo>
                    <a:pt x="1851" y="13323"/>
                  </a:lnTo>
                  <a:lnTo>
                    <a:pt x="1864" y="13177"/>
                  </a:lnTo>
                  <a:lnTo>
                    <a:pt x="1911" y="13031"/>
                  </a:lnTo>
                  <a:lnTo>
                    <a:pt x="1984" y="12898"/>
                  </a:lnTo>
                  <a:lnTo>
                    <a:pt x="3052" y="11299"/>
                  </a:lnTo>
                  <a:lnTo>
                    <a:pt x="2833" y="10875"/>
                  </a:lnTo>
                  <a:lnTo>
                    <a:pt x="2647" y="10430"/>
                  </a:lnTo>
                  <a:lnTo>
                    <a:pt x="2495" y="9966"/>
                  </a:lnTo>
                  <a:lnTo>
                    <a:pt x="610" y="9587"/>
                  </a:lnTo>
                  <a:lnTo>
                    <a:pt x="464" y="9541"/>
                  </a:lnTo>
                  <a:lnTo>
                    <a:pt x="332" y="9475"/>
                  </a:lnTo>
                  <a:lnTo>
                    <a:pt x="219" y="9382"/>
                  </a:lnTo>
                  <a:lnTo>
                    <a:pt x="126" y="9269"/>
                  </a:lnTo>
                  <a:lnTo>
                    <a:pt x="60" y="9136"/>
                  </a:lnTo>
                  <a:lnTo>
                    <a:pt x="13" y="8997"/>
                  </a:lnTo>
                  <a:lnTo>
                    <a:pt x="0" y="8844"/>
                  </a:lnTo>
                  <a:lnTo>
                    <a:pt x="0" y="7816"/>
                  </a:lnTo>
                  <a:lnTo>
                    <a:pt x="13" y="7663"/>
                  </a:lnTo>
                  <a:lnTo>
                    <a:pt x="60" y="7524"/>
                  </a:lnTo>
                  <a:lnTo>
                    <a:pt x="126" y="7391"/>
                  </a:lnTo>
                  <a:lnTo>
                    <a:pt x="219" y="7278"/>
                  </a:lnTo>
                  <a:lnTo>
                    <a:pt x="332" y="7186"/>
                  </a:lnTo>
                  <a:lnTo>
                    <a:pt x="464" y="7119"/>
                  </a:lnTo>
                  <a:lnTo>
                    <a:pt x="610" y="7073"/>
                  </a:lnTo>
                  <a:lnTo>
                    <a:pt x="2495" y="6695"/>
                  </a:lnTo>
                  <a:lnTo>
                    <a:pt x="2647" y="6230"/>
                  </a:lnTo>
                  <a:lnTo>
                    <a:pt x="2833" y="5786"/>
                  </a:lnTo>
                  <a:lnTo>
                    <a:pt x="3052" y="5361"/>
                  </a:lnTo>
                  <a:lnTo>
                    <a:pt x="1984" y="3762"/>
                  </a:lnTo>
                  <a:lnTo>
                    <a:pt x="1911" y="3623"/>
                  </a:lnTo>
                  <a:lnTo>
                    <a:pt x="1864" y="3483"/>
                  </a:lnTo>
                  <a:lnTo>
                    <a:pt x="1851" y="3337"/>
                  </a:lnTo>
                  <a:lnTo>
                    <a:pt x="1871" y="3191"/>
                  </a:lnTo>
                  <a:lnTo>
                    <a:pt x="1911" y="3052"/>
                  </a:lnTo>
                  <a:lnTo>
                    <a:pt x="1977" y="2919"/>
                  </a:lnTo>
                  <a:lnTo>
                    <a:pt x="2077" y="2807"/>
                  </a:lnTo>
                  <a:lnTo>
                    <a:pt x="2807" y="2077"/>
                  </a:lnTo>
                  <a:lnTo>
                    <a:pt x="2919" y="1977"/>
                  </a:lnTo>
                  <a:lnTo>
                    <a:pt x="3052" y="1911"/>
                  </a:lnTo>
                  <a:lnTo>
                    <a:pt x="3191" y="1871"/>
                  </a:lnTo>
                  <a:lnTo>
                    <a:pt x="3337" y="1851"/>
                  </a:lnTo>
                  <a:lnTo>
                    <a:pt x="3483" y="1864"/>
                  </a:lnTo>
                  <a:lnTo>
                    <a:pt x="3623" y="1911"/>
                  </a:lnTo>
                  <a:lnTo>
                    <a:pt x="3762" y="1984"/>
                  </a:lnTo>
                  <a:lnTo>
                    <a:pt x="5361" y="3052"/>
                  </a:lnTo>
                  <a:lnTo>
                    <a:pt x="5786" y="2833"/>
                  </a:lnTo>
                  <a:lnTo>
                    <a:pt x="6230" y="2647"/>
                  </a:lnTo>
                  <a:lnTo>
                    <a:pt x="6695" y="2495"/>
                  </a:lnTo>
                  <a:lnTo>
                    <a:pt x="7073" y="610"/>
                  </a:lnTo>
                  <a:lnTo>
                    <a:pt x="7119" y="464"/>
                  </a:lnTo>
                  <a:lnTo>
                    <a:pt x="7186" y="332"/>
                  </a:lnTo>
                  <a:lnTo>
                    <a:pt x="7278" y="219"/>
                  </a:lnTo>
                  <a:lnTo>
                    <a:pt x="7391" y="126"/>
                  </a:lnTo>
                  <a:lnTo>
                    <a:pt x="7524" y="60"/>
                  </a:lnTo>
                  <a:lnTo>
                    <a:pt x="7663" y="13"/>
                  </a:lnTo>
                  <a:lnTo>
                    <a:pt x="781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21934488" y="-8883650"/>
              <a:ext cx="11607800" cy="11607800"/>
            </a:xfrm>
            <a:custGeom>
              <a:avLst/>
              <a:gdLst>
                <a:gd name="T0" fmla="*/ 4034 w 7312"/>
                <a:gd name="T1" fmla="*/ 20 h 7312"/>
                <a:gd name="T2" fmla="*/ 4744 w 7312"/>
                <a:gd name="T3" fmla="*/ 166 h 7312"/>
                <a:gd name="T4" fmla="*/ 5401 w 7312"/>
                <a:gd name="T5" fmla="*/ 444 h 7312"/>
                <a:gd name="T6" fmla="*/ 5985 w 7312"/>
                <a:gd name="T7" fmla="*/ 836 h 7312"/>
                <a:gd name="T8" fmla="*/ 6482 w 7312"/>
                <a:gd name="T9" fmla="*/ 1334 h 7312"/>
                <a:gd name="T10" fmla="*/ 6874 w 7312"/>
                <a:gd name="T11" fmla="*/ 1917 h 7312"/>
                <a:gd name="T12" fmla="*/ 7152 w 7312"/>
                <a:gd name="T13" fmla="*/ 2574 h 7312"/>
                <a:gd name="T14" fmla="*/ 7298 w 7312"/>
                <a:gd name="T15" fmla="*/ 3284 h 7312"/>
                <a:gd name="T16" fmla="*/ 7298 w 7312"/>
                <a:gd name="T17" fmla="*/ 4034 h 7312"/>
                <a:gd name="T18" fmla="*/ 7152 w 7312"/>
                <a:gd name="T19" fmla="*/ 4744 h 7312"/>
                <a:gd name="T20" fmla="*/ 6874 w 7312"/>
                <a:gd name="T21" fmla="*/ 5401 h 7312"/>
                <a:gd name="T22" fmla="*/ 6482 w 7312"/>
                <a:gd name="T23" fmla="*/ 5985 h 7312"/>
                <a:gd name="T24" fmla="*/ 5985 w 7312"/>
                <a:gd name="T25" fmla="*/ 6482 h 7312"/>
                <a:gd name="T26" fmla="*/ 5401 w 7312"/>
                <a:gd name="T27" fmla="*/ 6874 h 7312"/>
                <a:gd name="T28" fmla="*/ 4744 w 7312"/>
                <a:gd name="T29" fmla="*/ 7152 h 7312"/>
                <a:gd name="T30" fmla="*/ 4034 w 7312"/>
                <a:gd name="T31" fmla="*/ 7298 h 7312"/>
                <a:gd name="T32" fmla="*/ 3284 w 7312"/>
                <a:gd name="T33" fmla="*/ 7298 h 7312"/>
                <a:gd name="T34" fmla="*/ 2574 w 7312"/>
                <a:gd name="T35" fmla="*/ 7152 h 7312"/>
                <a:gd name="T36" fmla="*/ 1917 w 7312"/>
                <a:gd name="T37" fmla="*/ 6874 h 7312"/>
                <a:gd name="T38" fmla="*/ 1334 w 7312"/>
                <a:gd name="T39" fmla="*/ 6482 h 7312"/>
                <a:gd name="T40" fmla="*/ 836 w 7312"/>
                <a:gd name="T41" fmla="*/ 5985 h 7312"/>
                <a:gd name="T42" fmla="*/ 444 w 7312"/>
                <a:gd name="T43" fmla="*/ 5401 h 7312"/>
                <a:gd name="T44" fmla="*/ 166 w 7312"/>
                <a:gd name="T45" fmla="*/ 4744 h 7312"/>
                <a:gd name="T46" fmla="*/ 20 w 7312"/>
                <a:gd name="T47" fmla="*/ 4034 h 7312"/>
                <a:gd name="T48" fmla="*/ 20 w 7312"/>
                <a:gd name="T49" fmla="*/ 3284 h 7312"/>
                <a:gd name="T50" fmla="*/ 166 w 7312"/>
                <a:gd name="T51" fmla="*/ 2574 h 7312"/>
                <a:gd name="T52" fmla="*/ 444 w 7312"/>
                <a:gd name="T53" fmla="*/ 1917 h 7312"/>
                <a:gd name="T54" fmla="*/ 836 w 7312"/>
                <a:gd name="T55" fmla="*/ 1334 h 7312"/>
                <a:gd name="T56" fmla="*/ 1334 w 7312"/>
                <a:gd name="T57" fmla="*/ 836 h 7312"/>
                <a:gd name="T58" fmla="*/ 1917 w 7312"/>
                <a:gd name="T59" fmla="*/ 444 h 7312"/>
                <a:gd name="T60" fmla="*/ 2574 w 7312"/>
                <a:gd name="T61" fmla="*/ 166 h 7312"/>
                <a:gd name="T62" fmla="*/ 3284 w 7312"/>
                <a:gd name="T63" fmla="*/ 20 h 7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2" h="7312">
                  <a:moveTo>
                    <a:pt x="3656" y="0"/>
                  </a:moveTo>
                  <a:lnTo>
                    <a:pt x="4034" y="20"/>
                  </a:lnTo>
                  <a:lnTo>
                    <a:pt x="4392" y="80"/>
                  </a:lnTo>
                  <a:lnTo>
                    <a:pt x="4744" y="166"/>
                  </a:lnTo>
                  <a:lnTo>
                    <a:pt x="5082" y="292"/>
                  </a:lnTo>
                  <a:lnTo>
                    <a:pt x="5401" y="444"/>
                  </a:lnTo>
                  <a:lnTo>
                    <a:pt x="5706" y="630"/>
                  </a:lnTo>
                  <a:lnTo>
                    <a:pt x="5985" y="836"/>
                  </a:lnTo>
                  <a:lnTo>
                    <a:pt x="6243" y="1075"/>
                  </a:lnTo>
                  <a:lnTo>
                    <a:pt x="6482" y="1334"/>
                  </a:lnTo>
                  <a:lnTo>
                    <a:pt x="6688" y="1612"/>
                  </a:lnTo>
                  <a:lnTo>
                    <a:pt x="6874" y="1917"/>
                  </a:lnTo>
                  <a:lnTo>
                    <a:pt x="7026" y="2236"/>
                  </a:lnTo>
                  <a:lnTo>
                    <a:pt x="7152" y="2574"/>
                  </a:lnTo>
                  <a:lnTo>
                    <a:pt x="7239" y="2919"/>
                  </a:lnTo>
                  <a:lnTo>
                    <a:pt x="7298" y="3284"/>
                  </a:lnTo>
                  <a:lnTo>
                    <a:pt x="7312" y="3656"/>
                  </a:lnTo>
                  <a:lnTo>
                    <a:pt x="7298" y="4034"/>
                  </a:lnTo>
                  <a:lnTo>
                    <a:pt x="7239" y="4392"/>
                  </a:lnTo>
                  <a:lnTo>
                    <a:pt x="7152" y="4744"/>
                  </a:lnTo>
                  <a:lnTo>
                    <a:pt x="7026" y="5082"/>
                  </a:lnTo>
                  <a:lnTo>
                    <a:pt x="6874" y="5401"/>
                  </a:lnTo>
                  <a:lnTo>
                    <a:pt x="6688" y="5706"/>
                  </a:lnTo>
                  <a:lnTo>
                    <a:pt x="6482" y="5985"/>
                  </a:lnTo>
                  <a:lnTo>
                    <a:pt x="6243" y="6243"/>
                  </a:lnTo>
                  <a:lnTo>
                    <a:pt x="5985" y="6482"/>
                  </a:lnTo>
                  <a:lnTo>
                    <a:pt x="5706" y="6688"/>
                  </a:lnTo>
                  <a:lnTo>
                    <a:pt x="5401" y="6874"/>
                  </a:lnTo>
                  <a:lnTo>
                    <a:pt x="5082" y="7026"/>
                  </a:lnTo>
                  <a:lnTo>
                    <a:pt x="4744" y="7152"/>
                  </a:lnTo>
                  <a:lnTo>
                    <a:pt x="4392" y="7239"/>
                  </a:lnTo>
                  <a:lnTo>
                    <a:pt x="4034" y="7298"/>
                  </a:lnTo>
                  <a:lnTo>
                    <a:pt x="3656" y="7312"/>
                  </a:lnTo>
                  <a:lnTo>
                    <a:pt x="3284" y="7298"/>
                  </a:lnTo>
                  <a:lnTo>
                    <a:pt x="2919" y="7239"/>
                  </a:lnTo>
                  <a:lnTo>
                    <a:pt x="2574" y="7152"/>
                  </a:lnTo>
                  <a:lnTo>
                    <a:pt x="2236" y="7026"/>
                  </a:lnTo>
                  <a:lnTo>
                    <a:pt x="1917" y="6874"/>
                  </a:lnTo>
                  <a:lnTo>
                    <a:pt x="1612" y="6688"/>
                  </a:lnTo>
                  <a:lnTo>
                    <a:pt x="1334" y="6482"/>
                  </a:lnTo>
                  <a:lnTo>
                    <a:pt x="1075" y="6243"/>
                  </a:lnTo>
                  <a:lnTo>
                    <a:pt x="836" y="5985"/>
                  </a:lnTo>
                  <a:lnTo>
                    <a:pt x="630" y="5706"/>
                  </a:lnTo>
                  <a:lnTo>
                    <a:pt x="444" y="5401"/>
                  </a:lnTo>
                  <a:lnTo>
                    <a:pt x="292" y="5082"/>
                  </a:lnTo>
                  <a:lnTo>
                    <a:pt x="166" y="4744"/>
                  </a:lnTo>
                  <a:lnTo>
                    <a:pt x="80" y="4392"/>
                  </a:lnTo>
                  <a:lnTo>
                    <a:pt x="20" y="4034"/>
                  </a:lnTo>
                  <a:lnTo>
                    <a:pt x="0" y="3656"/>
                  </a:lnTo>
                  <a:lnTo>
                    <a:pt x="20" y="3284"/>
                  </a:lnTo>
                  <a:lnTo>
                    <a:pt x="80" y="2919"/>
                  </a:lnTo>
                  <a:lnTo>
                    <a:pt x="166" y="2574"/>
                  </a:lnTo>
                  <a:lnTo>
                    <a:pt x="292" y="2236"/>
                  </a:lnTo>
                  <a:lnTo>
                    <a:pt x="444" y="1917"/>
                  </a:lnTo>
                  <a:lnTo>
                    <a:pt x="630" y="1612"/>
                  </a:lnTo>
                  <a:lnTo>
                    <a:pt x="836" y="1334"/>
                  </a:lnTo>
                  <a:lnTo>
                    <a:pt x="1075" y="1075"/>
                  </a:lnTo>
                  <a:lnTo>
                    <a:pt x="1334" y="836"/>
                  </a:lnTo>
                  <a:lnTo>
                    <a:pt x="1612" y="630"/>
                  </a:lnTo>
                  <a:lnTo>
                    <a:pt x="1917" y="444"/>
                  </a:lnTo>
                  <a:lnTo>
                    <a:pt x="2236" y="292"/>
                  </a:lnTo>
                  <a:lnTo>
                    <a:pt x="2574" y="166"/>
                  </a:lnTo>
                  <a:lnTo>
                    <a:pt x="2919" y="80"/>
                  </a:lnTo>
                  <a:lnTo>
                    <a:pt x="3284" y="20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24852313" y="-5965825"/>
              <a:ext cx="5772150" cy="5772150"/>
            </a:xfrm>
            <a:custGeom>
              <a:avLst/>
              <a:gdLst>
                <a:gd name="T0" fmla="*/ 1818 w 3636"/>
                <a:gd name="T1" fmla="*/ 0 h 3636"/>
                <a:gd name="T2" fmla="*/ 2090 w 3636"/>
                <a:gd name="T3" fmla="*/ 20 h 3636"/>
                <a:gd name="T4" fmla="*/ 2349 w 3636"/>
                <a:gd name="T5" fmla="*/ 79 h 3636"/>
                <a:gd name="T6" fmla="*/ 2587 w 3636"/>
                <a:gd name="T7" fmla="*/ 172 h 3636"/>
                <a:gd name="T8" fmla="*/ 2813 w 3636"/>
                <a:gd name="T9" fmla="*/ 298 h 3636"/>
                <a:gd name="T10" fmla="*/ 3012 w 3636"/>
                <a:gd name="T11" fmla="*/ 451 h 3636"/>
                <a:gd name="T12" fmla="*/ 3191 w 3636"/>
                <a:gd name="T13" fmla="*/ 630 h 3636"/>
                <a:gd name="T14" fmla="*/ 3344 w 3636"/>
                <a:gd name="T15" fmla="*/ 829 h 3636"/>
                <a:gd name="T16" fmla="*/ 3470 w 3636"/>
                <a:gd name="T17" fmla="*/ 1055 h 3636"/>
                <a:gd name="T18" fmla="*/ 3563 w 3636"/>
                <a:gd name="T19" fmla="*/ 1294 h 3636"/>
                <a:gd name="T20" fmla="*/ 3616 w 3636"/>
                <a:gd name="T21" fmla="*/ 1552 h 3636"/>
                <a:gd name="T22" fmla="*/ 3636 w 3636"/>
                <a:gd name="T23" fmla="*/ 1818 h 3636"/>
                <a:gd name="T24" fmla="*/ 3616 w 3636"/>
                <a:gd name="T25" fmla="*/ 2090 h 3636"/>
                <a:gd name="T26" fmla="*/ 3563 w 3636"/>
                <a:gd name="T27" fmla="*/ 2349 h 3636"/>
                <a:gd name="T28" fmla="*/ 3470 w 3636"/>
                <a:gd name="T29" fmla="*/ 2587 h 3636"/>
                <a:gd name="T30" fmla="*/ 3344 w 3636"/>
                <a:gd name="T31" fmla="*/ 2813 h 3636"/>
                <a:gd name="T32" fmla="*/ 3191 w 3636"/>
                <a:gd name="T33" fmla="*/ 3012 h 3636"/>
                <a:gd name="T34" fmla="*/ 3012 w 3636"/>
                <a:gd name="T35" fmla="*/ 3191 h 3636"/>
                <a:gd name="T36" fmla="*/ 2813 w 3636"/>
                <a:gd name="T37" fmla="*/ 3344 h 3636"/>
                <a:gd name="T38" fmla="*/ 2587 w 3636"/>
                <a:gd name="T39" fmla="*/ 3470 h 3636"/>
                <a:gd name="T40" fmla="*/ 2349 w 3636"/>
                <a:gd name="T41" fmla="*/ 3563 h 3636"/>
                <a:gd name="T42" fmla="*/ 2090 w 3636"/>
                <a:gd name="T43" fmla="*/ 3616 h 3636"/>
                <a:gd name="T44" fmla="*/ 1818 w 3636"/>
                <a:gd name="T45" fmla="*/ 3636 h 3636"/>
                <a:gd name="T46" fmla="*/ 1552 w 3636"/>
                <a:gd name="T47" fmla="*/ 3616 h 3636"/>
                <a:gd name="T48" fmla="*/ 1294 w 3636"/>
                <a:gd name="T49" fmla="*/ 3563 h 3636"/>
                <a:gd name="T50" fmla="*/ 1055 w 3636"/>
                <a:gd name="T51" fmla="*/ 3470 h 3636"/>
                <a:gd name="T52" fmla="*/ 829 w 3636"/>
                <a:gd name="T53" fmla="*/ 3344 h 3636"/>
                <a:gd name="T54" fmla="*/ 630 w 3636"/>
                <a:gd name="T55" fmla="*/ 3191 h 3636"/>
                <a:gd name="T56" fmla="*/ 451 w 3636"/>
                <a:gd name="T57" fmla="*/ 3012 h 3636"/>
                <a:gd name="T58" fmla="*/ 298 w 3636"/>
                <a:gd name="T59" fmla="*/ 2813 h 3636"/>
                <a:gd name="T60" fmla="*/ 172 w 3636"/>
                <a:gd name="T61" fmla="*/ 2587 h 3636"/>
                <a:gd name="T62" fmla="*/ 79 w 3636"/>
                <a:gd name="T63" fmla="*/ 2349 h 3636"/>
                <a:gd name="T64" fmla="*/ 20 w 3636"/>
                <a:gd name="T65" fmla="*/ 2090 h 3636"/>
                <a:gd name="T66" fmla="*/ 0 w 3636"/>
                <a:gd name="T67" fmla="*/ 1818 h 3636"/>
                <a:gd name="T68" fmla="*/ 20 w 3636"/>
                <a:gd name="T69" fmla="*/ 1552 h 3636"/>
                <a:gd name="T70" fmla="*/ 79 w 3636"/>
                <a:gd name="T71" fmla="*/ 1294 h 3636"/>
                <a:gd name="T72" fmla="*/ 172 w 3636"/>
                <a:gd name="T73" fmla="*/ 1055 h 3636"/>
                <a:gd name="T74" fmla="*/ 298 w 3636"/>
                <a:gd name="T75" fmla="*/ 829 h 3636"/>
                <a:gd name="T76" fmla="*/ 451 w 3636"/>
                <a:gd name="T77" fmla="*/ 630 h 3636"/>
                <a:gd name="T78" fmla="*/ 630 w 3636"/>
                <a:gd name="T79" fmla="*/ 451 h 3636"/>
                <a:gd name="T80" fmla="*/ 829 w 3636"/>
                <a:gd name="T81" fmla="*/ 298 h 3636"/>
                <a:gd name="T82" fmla="*/ 1055 w 3636"/>
                <a:gd name="T83" fmla="*/ 172 h 3636"/>
                <a:gd name="T84" fmla="*/ 1294 w 3636"/>
                <a:gd name="T85" fmla="*/ 79 h 3636"/>
                <a:gd name="T86" fmla="*/ 1552 w 3636"/>
                <a:gd name="T87" fmla="*/ 20 h 3636"/>
                <a:gd name="T88" fmla="*/ 1818 w 3636"/>
                <a:gd name="T89" fmla="*/ 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36" h="3636">
                  <a:moveTo>
                    <a:pt x="1818" y="0"/>
                  </a:moveTo>
                  <a:lnTo>
                    <a:pt x="2090" y="20"/>
                  </a:lnTo>
                  <a:lnTo>
                    <a:pt x="2349" y="79"/>
                  </a:lnTo>
                  <a:lnTo>
                    <a:pt x="2587" y="172"/>
                  </a:lnTo>
                  <a:lnTo>
                    <a:pt x="2813" y="298"/>
                  </a:lnTo>
                  <a:lnTo>
                    <a:pt x="3012" y="451"/>
                  </a:lnTo>
                  <a:lnTo>
                    <a:pt x="3191" y="630"/>
                  </a:lnTo>
                  <a:lnTo>
                    <a:pt x="3344" y="829"/>
                  </a:lnTo>
                  <a:lnTo>
                    <a:pt x="3470" y="1055"/>
                  </a:lnTo>
                  <a:lnTo>
                    <a:pt x="3563" y="1294"/>
                  </a:lnTo>
                  <a:lnTo>
                    <a:pt x="3616" y="1552"/>
                  </a:lnTo>
                  <a:lnTo>
                    <a:pt x="3636" y="1818"/>
                  </a:lnTo>
                  <a:lnTo>
                    <a:pt x="3616" y="2090"/>
                  </a:lnTo>
                  <a:lnTo>
                    <a:pt x="3563" y="2349"/>
                  </a:lnTo>
                  <a:lnTo>
                    <a:pt x="3470" y="2587"/>
                  </a:lnTo>
                  <a:lnTo>
                    <a:pt x="3344" y="2813"/>
                  </a:lnTo>
                  <a:lnTo>
                    <a:pt x="3191" y="3012"/>
                  </a:lnTo>
                  <a:lnTo>
                    <a:pt x="3012" y="3191"/>
                  </a:lnTo>
                  <a:lnTo>
                    <a:pt x="2813" y="3344"/>
                  </a:lnTo>
                  <a:lnTo>
                    <a:pt x="2587" y="3470"/>
                  </a:lnTo>
                  <a:lnTo>
                    <a:pt x="2349" y="3563"/>
                  </a:lnTo>
                  <a:lnTo>
                    <a:pt x="2090" y="3616"/>
                  </a:lnTo>
                  <a:lnTo>
                    <a:pt x="1818" y="3636"/>
                  </a:lnTo>
                  <a:lnTo>
                    <a:pt x="1552" y="3616"/>
                  </a:lnTo>
                  <a:lnTo>
                    <a:pt x="1294" y="3563"/>
                  </a:lnTo>
                  <a:lnTo>
                    <a:pt x="1055" y="3470"/>
                  </a:lnTo>
                  <a:lnTo>
                    <a:pt x="829" y="3344"/>
                  </a:lnTo>
                  <a:lnTo>
                    <a:pt x="630" y="3191"/>
                  </a:lnTo>
                  <a:lnTo>
                    <a:pt x="451" y="3012"/>
                  </a:lnTo>
                  <a:lnTo>
                    <a:pt x="298" y="2813"/>
                  </a:lnTo>
                  <a:lnTo>
                    <a:pt x="172" y="2587"/>
                  </a:lnTo>
                  <a:lnTo>
                    <a:pt x="79" y="2349"/>
                  </a:lnTo>
                  <a:lnTo>
                    <a:pt x="20" y="2090"/>
                  </a:lnTo>
                  <a:lnTo>
                    <a:pt x="0" y="1818"/>
                  </a:lnTo>
                  <a:lnTo>
                    <a:pt x="20" y="1552"/>
                  </a:lnTo>
                  <a:lnTo>
                    <a:pt x="79" y="1294"/>
                  </a:lnTo>
                  <a:lnTo>
                    <a:pt x="172" y="1055"/>
                  </a:lnTo>
                  <a:lnTo>
                    <a:pt x="298" y="829"/>
                  </a:lnTo>
                  <a:lnTo>
                    <a:pt x="451" y="630"/>
                  </a:lnTo>
                  <a:lnTo>
                    <a:pt x="630" y="451"/>
                  </a:lnTo>
                  <a:lnTo>
                    <a:pt x="829" y="298"/>
                  </a:lnTo>
                  <a:lnTo>
                    <a:pt x="1055" y="172"/>
                  </a:lnTo>
                  <a:lnTo>
                    <a:pt x="1294" y="79"/>
                  </a:lnTo>
                  <a:lnTo>
                    <a:pt x="1552" y="20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4787424" y="-5829305"/>
              <a:ext cx="4022731" cy="5508624"/>
            </a:xfrm>
            <a:custGeom>
              <a:avLst/>
              <a:gdLst>
                <a:gd name="T0" fmla="*/ 1267 w 2534"/>
                <a:gd name="T1" fmla="*/ 0 h 3470"/>
                <a:gd name="T2" fmla="*/ 1506 w 2534"/>
                <a:gd name="T3" fmla="*/ 100 h 3470"/>
                <a:gd name="T4" fmla="*/ 1725 w 2534"/>
                <a:gd name="T5" fmla="*/ 219 h 3470"/>
                <a:gd name="T6" fmla="*/ 1924 w 2534"/>
                <a:gd name="T7" fmla="*/ 372 h 3470"/>
                <a:gd name="T8" fmla="*/ 2096 w 2534"/>
                <a:gd name="T9" fmla="*/ 551 h 3470"/>
                <a:gd name="T10" fmla="*/ 2249 w 2534"/>
                <a:gd name="T11" fmla="*/ 756 h 3470"/>
                <a:gd name="T12" fmla="*/ 2368 w 2534"/>
                <a:gd name="T13" fmla="*/ 975 h 3470"/>
                <a:gd name="T14" fmla="*/ 2461 w 2534"/>
                <a:gd name="T15" fmla="*/ 1214 h 3470"/>
                <a:gd name="T16" fmla="*/ 2514 w 2534"/>
                <a:gd name="T17" fmla="*/ 1466 h 3470"/>
                <a:gd name="T18" fmla="*/ 2534 w 2534"/>
                <a:gd name="T19" fmla="*/ 1732 h 3470"/>
                <a:gd name="T20" fmla="*/ 2514 w 2534"/>
                <a:gd name="T21" fmla="*/ 1997 h 3470"/>
                <a:gd name="T22" fmla="*/ 2461 w 2534"/>
                <a:gd name="T23" fmla="*/ 2256 h 3470"/>
                <a:gd name="T24" fmla="*/ 2368 w 2534"/>
                <a:gd name="T25" fmla="*/ 2495 h 3470"/>
                <a:gd name="T26" fmla="*/ 2249 w 2534"/>
                <a:gd name="T27" fmla="*/ 2714 h 3470"/>
                <a:gd name="T28" fmla="*/ 2096 w 2534"/>
                <a:gd name="T29" fmla="*/ 2913 h 3470"/>
                <a:gd name="T30" fmla="*/ 1924 w 2534"/>
                <a:gd name="T31" fmla="*/ 3092 h 3470"/>
                <a:gd name="T32" fmla="*/ 1725 w 2534"/>
                <a:gd name="T33" fmla="*/ 3244 h 3470"/>
                <a:gd name="T34" fmla="*/ 1506 w 2534"/>
                <a:gd name="T35" fmla="*/ 3371 h 3470"/>
                <a:gd name="T36" fmla="*/ 1267 w 2534"/>
                <a:gd name="T37" fmla="*/ 3470 h 3470"/>
                <a:gd name="T38" fmla="*/ 1035 w 2534"/>
                <a:gd name="T39" fmla="*/ 3371 h 3470"/>
                <a:gd name="T40" fmla="*/ 816 w 2534"/>
                <a:gd name="T41" fmla="*/ 3244 h 3470"/>
                <a:gd name="T42" fmla="*/ 617 w 2534"/>
                <a:gd name="T43" fmla="*/ 3092 h 3470"/>
                <a:gd name="T44" fmla="*/ 438 w 2534"/>
                <a:gd name="T45" fmla="*/ 2913 h 3470"/>
                <a:gd name="T46" fmla="*/ 292 w 2534"/>
                <a:gd name="T47" fmla="*/ 2714 h 3470"/>
                <a:gd name="T48" fmla="*/ 166 w 2534"/>
                <a:gd name="T49" fmla="*/ 2495 h 3470"/>
                <a:gd name="T50" fmla="*/ 79 w 2534"/>
                <a:gd name="T51" fmla="*/ 2256 h 3470"/>
                <a:gd name="T52" fmla="*/ 20 w 2534"/>
                <a:gd name="T53" fmla="*/ 1997 h 3470"/>
                <a:gd name="T54" fmla="*/ 0 w 2534"/>
                <a:gd name="T55" fmla="*/ 1732 h 3470"/>
                <a:gd name="T56" fmla="*/ 20 w 2534"/>
                <a:gd name="T57" fmla="*/ 1466 h 3470"/>
                <a:gd name="T58" fmla="*/ 79 w 2534"/>
                <a:gd name="T59" fmla="*/ 1214 h 3470"/>
                <a:gd name="T60" fmla="*/ 166 w 2534"/>
                <a:gd name="T61" fmla="*/ 975 h 3470"/>
                <a:gd name="T62" fmla="*/ 292 w 2534"/>
                <a:gd name="T63" fmla="*/ 756 h 3470"/>
                <a:gd name="T64" fmla="*/ 438 w 2534"/>
                <a:gd name="T65" fmla="*/ 551 h 3470"/>
                <a:gd name="T66" fmla="*/ 617 w 2534"/>
                <a:gd name="T67" fmla="*/ 372 h 3470"/>
                <a:gd name="T68" fmla="*/ 816 w 2534"/>
                <a:gd name="T69" fmla="*/ 219 h 3470"/>
                <a:gd name="T70" fmla="*/ 1035 w 2534"/>
                <a:gd name="T71" fmla="*/ 100 h 3470"/>
                <a:gd name="T72" fmla="*/ 1267 w 2534"/>
                <a:gd name="T73" fmla="*/ 0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4" h="3470">
                  <a:moveTo>
                    <a:pt x="1267" y="0"/>
                  </a:moveTo>
                  <a:lnTo>
                    <a:pt x="1506" y="100"/>
                  </a:lnTo>
                  <a:lnTo>
                    <a:pt x="1725" y="219"/>
                  </a:lnTo>
                  <a:lnTo>
                    <a:pt x="1924" y="372"/>
                  </a:lnTo>
                  <a:lnTo>
                    <a:pt x="2096" y="551"/>
                  </a:lnTo>
                  <a:lnTo>
                    <a:pt x="2249" y="756"/>
                  </a:lnTo>
                  <a:lnTo>
                    <a:pt x="2368" y="975"/>
                  </a:lnTo>
                  <a:lnTo>
                    <a:pt x="2461" y="1214"/>
                  </a:lnTo>
                  <a:lnTo>
                    <a:pt x="2514" y="1466"/>
                  </a:lnTo>
                  <a:lnTo>
                    <a:pt x="2534" y="1732"/>
                  </a:lnTo>
                  <a:lnTo>
                    <a:pt x="2514" y="1997"/>
                  </a:lnTo>
                  <a:lnTo>
                    <a:pt x="2461" y="2256"/>
                  </a:lnTo>
                  <a:lnTo>
                    <a:pt x="2368" y="2495"/>
                  </a:lnTo>
                  <a:lnTo>
                    <a:pt x="2249" y="2714"/>
                  </a:lnTo>
                  <a:lnTo>
                    <a:pt x="2096" y="2913"/>
                  </a:lnTo>
                  <a:lnTo>
                    <a:pt x="1924" y="3092"/>
                  </a:lnTo>
                  <a:lnTo>
                    <a:pt x="1725" y="3244"/>
                  </a:lnTo>
                  <a:lnTo>
                    <a:pt x="1506" y="3371"/>
                  </a:lnTo>
                  <a:lnTo>
                    <a:pt x="1267" y="3470"/>
                  </a:lnTo>
                  <a:lnTo>
                    <a:pt x="1035" y="3371"/>
                  </a:lnTo>
                  <a:lnTo>
                    <a:pt x="816" y="3244"/>
                  </a:lnTo>
                  <a:lnTo>
                    <a:pt x="617" y="3092"/>
                  </a:lnTo>
                  <a:lnTo>
                    <a:pt x="438" y="2913"/>
                  </a:lnTo>
                  <a:lnTo>
                    <a:pt x="292" y="2714"/>
                  </a:lnTo>
                  <a:lnTo>
                    <a:pt x="166" y="2495"/>
                  </a:lnTo>
                  <a:lnTo>
                    <a:pt x="79" y="2256"/>
                  </a:lnTo>
                  <a:lnTo>
                    <a:pt x="20" y="1997"/>
                  </a:lnTo>
                  <a:lnTo>
                    <a:pt x="0" y="1732"/>
                  </a:lnTo>
                  <a:lnTo>
                    <a:pt x="20" y="1466"/>
                  </a:lnTo>
                  <a:lnTo>
                    <a:pt x="79" y="1214"/>
                  </a:lnTo>
                  <a:lnTo>
                    <a:pt x="166" y="975"/>
                  </a:lnTo>
                  <a:lnTo>
                    <a:pt x="292" y="756"/>
                  </a:lnTo>
                  <a:lnTo>
                    <a:pt x="438" y="551"/>
                  </a:lnTo>
                  <a:lnTo>
                    <a:pt x="617" y="372"/>
                  </a:lnTo>
                  <a:lnTo>
                    <a:pt x="816" y="219"/>
                  </a:lnTo>
                  <a:lnTo>
                    <a:pt x="1035" y="100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31888113" y="1069975"/>
              <a:ext cx="17389475" cy="17389475"/>
            </a:xfrm>
            <a:custGeom>
              <a:avLst/>
              <a:gdLst>
                <a:gd name="T0" fmla="*/ 5931 w 10954"/>
                <a:gd name="T1" fmla="*/ 20 h 10954"/>
                <a:gd name="T2" fmla="*/ 6210 w 10954"/>
                <a:gd name="T3" fmla="*/ 199 h 10954"/>
                <a:gd name="T4" fmla="*/ 6555 w 10954"/>
                <a:gd name="T5" fmla="*/ 1645 h 10954"/>
                <a:gd name="T6" fmla="*/ 7431 w 10954"/>
                <a:gd name="T7" fmla="*/ 2010 h 10954"/>
                <a:gd name="T8" fmla="*/ 8698 w 10954"/>
                <a:gd name="T9" fmla="*/ 1227 h 10954"/>
                <a:gd name="T10" fmla="*/ 9023 w 10954"/>
                <a:gd name="T11" fmla="*/ 1300 h 10954"/>
                <a:gd name="T12" fmla="*/ 9660 w 10954"/>
                <a:gd name="T13" fmla="*/ 1937 h 10954"/>
                <a:gd name="T14" fmla="*/ 9733 w 10954"/>
                <a:gd name="T15" fmla="*/ 2262 h 10954"/>
                <a:gd name="T16" fmla="*/ 8950 w 10954"/>
                <a:gd name="T17" fmla="*/ 3530 h 10954"/>
                <a:gd name="T18" fmla="*/ 9315 w 10954"/>
                <a:gd name="T19" fmla="*/ 4405 h 10954"/>
                <a:gd name="T20" fmla="*/ 10762 w 10954"/>
                <a:gd name="T21" fmla="*/ 4750 h 10954"/>
                <a:gd name="T22" fmla="*/ 10941 w 10954"/>
                <a:gd name="T23" fmla="*/ 5029 h 10954"/>
                <a:gd name="T24" fmla="*/ 10941 w 10954"/>
                <a:gd name="T25" fmla="*/ 5931 h 10954"/>
                <a:gd name="T26" fmla="*/ 10762 w 10954"/>
                <a:gd name="T27" fmla="*/ 6210 h 10954"/>
                <a:gd name="T28" fmla="*/ 9315 w 10954"/>
                <a:gd name="T29" fmla="*/ 6555 h 10954"/>
                <a:gd name="T30" fmla="*/ 8950 w 10954"/>
                <a:gd name="T31" fmla="*/ 7431 h 10954"/>
                <a:gd name="T32" fmla="*/ 9733 w 10954"/>
                <a:gd name="T33" fmla="*/ 8698 h 10954"/>
                <a:gd name="T34" fmla="*/ 9660 w 10954"/>
                <a:gd name="T35" fmla="*/ 9023 h 10954"/>
                <a:gd name="T36" fmla="*/ 9023 w 10954"/>
                <a:gd name="T37" fmla="*/ 9660 h 10954"/>
                <a:gd name="T38" fmla="*/ 8698 w 10954"/>
                <a:gd name="T39" fmla="*/ 9733 h 10954"/>
                <a:gd name="T40" fmla="*/ 7431 w 10954"/>
                <a:gd name="T41" fmla="*/ 8950 h 10954"/>
                <a:gd name="T42" fmla="*/ 6555 w 10954"/>
                <a:gd name="T43" fmla="*/ 9315 h 10954"/>
                <a:gd name="T44" fmla="*/ 6210 w 10954"/>
                <a:gd name="T45" fmla="*/ 10762 h 10954"/>
                <a:gd name="T46" fmla="*/ 5931 w 10954"/>
                <a:gd name="T47" fmla="*/ 10941 h 10954"/>
                <a:gd name="T48" fmla="*/ 5029 w 10954"/>
                <a:gd name="T49" fmla="*/ 10941 h 10954"/>
                <a:gd name="T50" fmla="*/ 4750 w 10954"/>
                <a:gd name="T51" fmla="*/ 10762 h 10954"/>
                <a:gd name="T52" fmla="*/ 4405 w 10954"/>
                <a:gd name="T53" fmla="*/ 9315 h 10954"/>
                <a:gd name="T54" fmla="*/ 3530 w 10954"/>
                <a:gd name="T55" fmla="*/ 8950 h 10954"/>
                <a:gd name="T56" fmla="*/ 2262 w 10954"/>
                <a:gd name="T57" fmla="*/ 9733 h 10954"/>
                <a:gd name="T58" fmla="*/ 1937 w 10954"/>
                <a:gd name="T59" fmla="*/ 9660 h 10954"/>
                <a:gd name="T60" fmla="*/ 1300 w 10954"/>
                <a:gd name="T61" fmla="*/ 9023 h 10954"/>
                <a:gd name="T62" fmla="*/ 1227 w 10954"/>
                <a:gd name="T63" fmla="*/ 8698 h 10954"/>
                <a:gd name="T64" fmla="*/ 2010 w 10954"/>
                <a:gd name="T65" fmla="*/ 7431 h 10954"/>
                <a:gd name="T66" fmla="*/ 1645 w 10954"/>
                <a:gd name="T67" fmla="*/ 6555 h 10954"/>
                <a:gd name="T68" fmla="*/ 199 w 10954"/>
                <a:gd name="T69" fmla="*/ 6210 h 10954"/>
                <a:gd name="T70" fmla="*/ 20 w 10954"/>
                <a:gd name="T71" fmla="*/ 5931 h 10954"/>
                <a:gd name="T72" fmla="*/ 20 w 10954"/>
                <a:gd name="T73" fmla="*/ 5029 h 10954"/>
                <a:gd name="T74" fmla="*/ 199 w 10954"/>
                <a:gd name="T75" fmla="*/ 4750 h 10954"/>
                <a:gd name="T76" fmla="*/ 1645 w 10954"/>
                <a:gd name="T77" fmla="*/ 4405 h 10954"/>
                <a:gd name="T78" fmla="*/ 2010 w 10954"/>
                <a:gd name="T79" fmla="*/ 3530 h 10954"/>
                <a:gd name="T80" fmla="*/ 1227 w 10954"/>
                <a:gd name="T81" fmla="*/ 2262 h 10954"/>
                <a:gd name="T82" fmla="*/ 1300 w 10954"/>
                <a:gd name="T83" fmla="*/ 1937 h 10954"/>
                <a:gd name="T84" fmla="*/ 1937 w 10954"/>
                <a:gd name="T85" fmla="*/ 1300 h 10954"/>
                <a:gd name="T86" fmla="*/ 2262 w 10954"/>
                <a:gd name="T87" fmla="*/ 1227 h 10954"/>
                <a:gd name="T88" fmla="*/ 3530 w 10954"/>
                <a:gd name="T89" fmla="*/ 2010 h 10954"/>
                <a:gd name="T90" fmla="*/ 4405 w 10954"/>
                <a:gd name="T91" fmla="*/ 1645 h 10954"/>
                <a:gd name="T92" fmla="*/ 4750 w 10954"/>
                <a:gd name="T93" fmla="*/ 199 h 10954"/>
                <a:gd name="T94" fmla="*/ 5029 w 10954"/>
                <a:gd name="T95" fmla="*/ 20 h 10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54" h="10954">
                  <a:moveTo>
                    <a:pt x="5142" y="0"/>
                  </a:moveTo>
                  <a:lnTo>
                    <a:pt x="5819" y="0"/>
                  </a:lnTo>
                  <a:lnTo>
                    <a:pt x="5931" y="20"/>
                  </a:lnTo>
                  <a:lnTo>
                    <a:pt x="6038" y="60"/>
                  </a:lnTo>
                  <a:lnTo>
                    <a:pt x="6137" y="119"/>
                  </a:lnTo>
                  <a:lnTo>
                    <a:pt x="6210" y="199"/>
                  </a:lnTo>
                  <a:lnTo>
                    <a:pt x="6270" y="298"/>
                  </a:lnTo>
                  <a:lnTo>
                    <a:pt x="6310" y="405"/>
                  </a:lnTo>
                  <a:lnTo>
                    <a:pt x="6555" y="1645"/>
                  </a:lnTo>
                  <a:lnTo>
                    <a:pt x="6860" y="1745"/>
                  </a:lnTo>
                  <a:lnTo>
                    <a:pt x="7152" y="1864"/>
                  </a:lnTo>
                  <a:lnTo>
                    <a:pt x="7431" y="2010"/>
                  </a:lnTo>
                  <a:lnTo>
                    <a:pt x="8486" y="1307"/>
                  </a:lnTo>
                  <a:lnTo>
                    <a:pt x="8585" y="1254"/>
                  </a:lnTo>
                  <a:lnTo>
                    <a:pt x="8698" y="1227"/>
                  </a:lnTo>
                  <a:lnTo>
                    <a:pt x="8811" y="1227"/>
                  </a:lnTo>
                  <a:lnTo>
                    <a:pt x="8917" y="1247"/>
                  </a:lnTo>
                  <a:lnTo>
                    <a:pt x="9023" y="1300"/>
                  </a:lnTo>
                  <a:lnTo>
                    <a:pt x="9110" y="1373"/>
                  </a:lnTo>
                  <a:lnTo>
                    <a:pt x="9587" y="1851"/>
                  </a:lnTo>
                  <a:lnTo>
                    <a:pt x="9660" y="1937"/>
                  </a:lnTo>
                  <a:lnTo>
                    <a:pt x="9713" y="2043"/>
                  </a:lnTo>
                  <a:lnTo>
                    <a:pt x="9733" y="2150"/>
                  </a:lnTo>
                  <a:lnTo>
                    <a:pt x="9733" y="2262"/>
                  </a:lnTo>
                  <a:lnTo>
                    <a:pt x="9707" y="2375"/>
                  </a:lnTo>
                  <a:lnTo>
                    <a:pt x="9654" y="2475"/>
                  </a:lnTo>
                  <a:lnTo>
                    <a:pt x="8950" y="3530"/>
                  </a:lnTo>
                  <a:lnTo>
                    <a:pt x="9096" y="3808"/>
                  </a:lnTo>
                  <a:lnTo>
                    <a:pt x="9216" y="4100"/>
                  </a:lnTo>
                  <a:lnTo>
                    <a:pt x="9315" y="4405"/>
                  </a:lnTo>
                  <a:lnTo>
                    <a:pt x="10556" y="4651"/>
                  </a:lnTo>
                  <a:lnTo>
                    <a:pt x="10662" y="4691"/>
                  </a:lnTo>
                  <a:lnTo>
                    <a:pt x="10762" y="4750"/>
                  </a:lnTo>
                  <a:lnTo>
                    <a:pt x="10841" y="4823"/>
                  </a:lnTo>
                  <a:lnTo>
                    <a:pt x="10901" y="4923"/>
                  </a:lnTo>
                  <a:lnTo>
                    <a:pt x="10941" y="5029"/>
                  </a:lnTo>
                  <a:lnTo>
                    <a:pt x="10954" y="5142"/>
                  </a:lnTo>
                  <a:lnTo>
                    <a:pt x="10954" y="5819"/>
                  </a:lnTo>
                  <a:lnTo>
                    <a:pt x="10941" y="5931"/>
                  </a:lnTo>
                  <a:lnTo>
                    <a:pt x="10901" y="6038"/>
                  </a:lnTo>
                  <a:lnTo>
                    <a:pt x="10841" y="6137"/>
                  </a:lnTo>
                  <a:lnTo>
                    <a:pt x="10762" y="6210"/>
                  </a:lnTo>
                  <a:lnTo>
                    <a:pt x="10662" y="6270"/>
                  </a:lnTo>
                  <a:lnTo>
                    <a:pt x="10556" y="6310"/>
                  </a:lnTo>
                  <a:lnTo>
                    <a:pt x="9315" y="6555"/>
                  </a:lnTo>
                  <a:lnTo>
                    <a:pt x="9216" y="6860"/>
                  </a:lnTo>
                  <a:lnTo>
                    <a:pt x="9096" y="7152"/>
                  </a:lnTo>
                  <a:lnTo>
                    <a:pt x="8950" y="7431"/>
                  </a:lnTo>
                  <a:lnTo>
                    <a:pt x="9654" y="8486"/>
                  </a:lnTo>
                  <a:lnTo>
                    <a:pt x="9707" y="8585"/>
                  </a:lnTo>
                  <a:lnTo>
                    <a:pt x="9733" y="8698"/>
                  </a:lnTo>
                  <a:lnTo>
                    <a:pt x="9733" y="8811"/>
                  </a:lnTo>
                  <a:lnTo>
                    <a:pt x="9713" y="8917"/>
                  </a:lnTo>
                  <a:lnTo>
                    <a:pt x="9660" y="9023"/>
                  </a:lnTo>
                  <a:lnTo>
                    <a:pt x="9587" y="9110"/>
                  </a:lnTo>
                  <a:lnTo>
                    <a:pt x="9110" y="9587"/>
                  </a:lnTo>
                  <a:lnTo>
                    <a:pt x="9023" y="9660"/>
                  </a:lnTo>
                  <a:lnTo>
                    <a:pt x="8917" y="9713"/>
                  </a:lnTo>
                  <a:lnTo>
                    <a:pt x="8811" y="9733"/>
                  </a:lnTo>
                  <a:lnTo>
                    <a:pt x="8698" y="9733"/>
                  </a:lnTo>
                  <a:lnTo>
                    <a:pt x="8585" y="9707"/>
                  </a:lnTo>
                  <a:lnTo>
                    <a:pt x="8486" y="9654"/>
                  </a:lnTo>
                  <a:lnTo>
                    <a:pt x="7431" y="8950"/>
                  </a:lnTo>
                  <a:lnTo>
                    <a:pt x="7152" y="9096"/>
                  </a:lnTo>
                  <a:lnTo>
                    <a:pt x="6860" y="9216"/>
                  </a:lnTo>
                  <a:lnTo>
                    <a:pt x="6555" y="9315"/>
                  </a:lnTo>
                  <a:lnTo>
                    <a:pt x="6310" y="10556"/>
                  </a:lnTo>
                  <a:lnTo>
                    <a:pt x="6270" y="10662"/>
                  </a:lnTo>
                  <a:lnTo>
                    <a:pt x="6210" y="10762"/>
                  </a:lnTo>
                  <a:lnTo>
                    <a:pt x="6137" y="10841"/>
                  </a:lnTo>
                  <a:lnTo>
                    <a:pt x="6038" y="10901"/>
                  </a:lnTo>
                  <a:lnTo>
                    <a:pt x="5931" y="10941"/>
                  </a:lnTo>
                  <a:lnTo>
                    <a:pt x="5819" y="10954"/>
                  </a:lnTo>
                  <a:lnTo>
                    <a:pt x="5142" y="10954"/>
                  </a:lnTo>
                  <a:lnTo>
                    <a:pt x="5029" y="10941"/>
                  </a:lnTo>
                  <a:lnTo>
                    <a:pt x="4923" y="10901"/>
                  </a:lnTo>
                  <a:lnTo>
                    <a:pt x="4823" y="10841"/>
                  </a:lnTo>
                  <a:lnTo>
                    <a:pt x="4750" y="10762"/>
                  </a:lnTo>
                  <a:lnTo>
                    <a:pt x="4691" y="10662"/>
                  </a:lnTo>
                  <a:lnTo>
                    <a:pt x="4651" y="10556"/>
                  </a:lnTo>
                  <a:lnTo>
                    <a:pt x="4405" y="9315"/>
                  </a:lnTo>
                  <a:lnTo>
                    <a:pt x="4100" y="9216"/>
                  </a:lnTo>
                  <a:lnTo>
                    <a:pt x="3808" y="9096"/>
                  </a:lnTo>
                  <a:lnTo>
                    <a:pt x="3530" y="8950"/>
                  </a:lnTo>
                  <a:lnTo>
                    <a:pt x="2475" y="9654"/>
                  </a:lnTo>
                  <a:lnTo>
                    <a:pt x="2375" y="9707"/>
                  </a:lnTo>
                  <a:lnTo>
                    <a:pt x="2262" y="9733"/>
                  </a:lnTo>
                  <a:lnTo>
                    <a:pt x="2150" y="9733"/>
                  </a:lnTo>
                  <a:lnTo>
                    <a:pt x="2043" y="9713"/>
                  </a:lnTo>
                  <a:lnTo>
                    <a:pt x="1937" y="9660"/>
                  </a:lnTo>
                  <a:lnTo>
                    <a:pt x="1851" y="9587"/>
                  </a:lnTo>
                  <a:lnTo>
                    <a:pt x="1373" y="9110"/>
                  </a:lnTo>
                  <a:lnTo>
                    <a:pt x="1300" y="9023"/>
                  </a:lnTo>
                  <a:lnTo>
                    <a:pt x="1247" y="8917"/>
                  </a:lnTo>
                  <a:lnTo>
                    <a:pt x="1227" y="8811"/>
                  </a:lnTo>
                  <a:lnTo>
                    <a:pt x="1227" y="8698"/>
                  </a:lnTo>
                  <a:lnTo>
                    <a:pt x="1254" y="8585"/>
                  </a:lnTo>
                  <a:lnTo>
                    <a:pt x="1307" y="8486"/>
                  </a:lnTo>
                  <a:lnTo>
                    <a:pt x="2010" y="7431"/>
                  </a:lnTo>
                  <a:lnTo>
                    <a:pt x="1864" y="7152"/>
                  </a:lnTo>
                  <a:lnTo>
                    <a:pt x="1745" y="6860"/>
                  </a:lnTo>
                  <a:lnTo>
                    <a:pt x="1645" y="6555"/>
                  </a:lnTo>
                  <a:lnTo>
                    <a:pt x="405" y="6310"/>
                  </a:lnTo>
                  <a:lnTo>
                    <a:pt x="298" y="6270"/>
                  </a:lnTo>
                  <a:lnTo>
                    <a:pt x="199" y="6210"/>
                  </a:lnTo>
                  <a:lnTo>
                    <a:pt x="119" y="6137"/>
                  </a:lnTo>
                  <a:lnTo>
                    <a:pt x="60" y="6038"/>
                  </a:lnTo>
                  <a:lnTo>
                    <a:pt x="20" y="5931"/>
                  </a:lnTo>
                  <a:lnTo>
                    <a:pt x="0" y="5819"/>
                  </a:lnTo>
                  <a:lnTo>
                    <a:pt x="0" y="5142"/>
                  </a:lnTo>
                  <a:lnTo>
                    <a:pt x="20" y="5029"/>
                  </a:lnTo>
                  <a:lnTo>
                    <a:pt x="60" y="4923"/>
                  </a:lnTo>
                  <a:lnTo>
                    <a:pt x="119" y="4823"/>
                  </a:lnTo>
                  <a:lnTo>
                    <a:pt x="199" y="4750"/>
                  </a:lnTo>
                  <a:lnTo>
                    <a:pt x="298" y="4691"/>
                  </a:lnTo>
                  <a:lnTo>
                    <a:pt x="405" y="4651"/>
                  </a:lnTo>
                  <a:lnTo>
                    <a:pt x="1645" y="4405"/>
                  </a:lnTo>
                  <a:lnTo>
                    <a:pt x="1745" y="4100"/>
                  </a:lnTo>
                  <a:lnTo>
                    <a:pt x="1864" y="3808"/>
                  </a:lnTo>
                  <a:lnTo>
                    <a:pt x="2010" y="3530"/>
                  </a:lnTo>
                  <a:lnTo>
                    <a:pt x="1307" y="2475"/>
                  </a:lnTo>
                  <a:lnTo>
                    <a:pt x="1254" y="2375"/>
                  </a:lnTo>
                  <a:lnTo>
                    <a:pt x="1227" y="2262"/>
                  </a:lnTo>
                  <a:lnTo>
                    <a:pt x="1227" y="2150"/>
                  </a:lnTo>
                  <a:lnTo>
                    <a:pt x="1247" y="2043"/>
                  </a:lnTo>
                  <a:lnTo>
                    <a:pt x="1300" y="1937"/>
                  </a:lnTo>
                  <a:lnTo>
                    <a:pt x="1373" y="1851"/>
                  </a:lnTo>
                  <a:lnTo>
                    <a:pt x="1851" y="1373"/>
                  </a:lnTo>
                  <a:lnTo>
                    <a:pt x="1937" y="1300"/>
                  </a:lnTo>
                  <a:lnTo>
                    <a:pt x="2043" y="1247"/>
                  </a:lnTo>
                  <a:lnTo>
                    <a:pt x="2150" y="1227"/>
                  </a:lnTo>
                  <a:lnTo>
                    <a:pt x="2262" y="1227"/>
                  </a:lnTo>
                  <a:lnTo>
                    <a:pt x="2375" y="1254"/>
                  </a:lnTo>
                  <a:lnTo>
                    <a:pt x="2475" y="1307"/>
                  </a:lnTo>
                  <a:lnTo>
                    <a:pt x="3530" y="2010"/>
                  </a:lnTo>
                  <a:lnTo>
                    <a:pt x="3808" y="1864"/>
                  </a:lnTo>
                  <a:lnTo>
                    <a:pt x="4100" y="1745"/>
                  </a:lnTo>
                  <a:lnTo>
                    <a:pt x="4405" y="1645"/>
                  </a:lnTo>
                  <a:lnTo>
                    <a:pt x="4651" y="405"/>
                  </a:lnTo>
                  <a:lnTo>
                    <a:pt x="4691" y="298"/>
                  </a:lnTo>
                  <a:lnTo>
                    <a:pt x="4750" y="199"/>
                  </a:lnTo>
                  <a:lnTo>
                    <a:pt x="4823" y="119"/>
                  </a:lnTo>
                  <a:lnTo>
                    <a:pt x="4923" y="60"/>
                  </a:lnTo>
                  <a:lnTo>
                    <a:pt x="5029" y="20"/>
                  </a:lnTo>
                  <a:lnTo>
                    <a:pt x="5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36248975" y="5430837"/>
              <a:ext cx="8688388" cy="8688388"/>
            </a:xfrm>
            <a:custGeom>
              <a:avLst/>
              <a:gdLst>
                <a:gd name="T0" fmla="*/ 2733 w 5473"/>
                <a:gd name="T1" fmla="*/ 0 h 5473"/>
                <a:gd name="T2" fmla="*/ 3052 w 5473"/>
                <a:gd name="T3" fmla="*/ 13 h 5473"/>
                <a:gd name="T4" fmla="*/ 3364 w 5473"/>
                <a:gd name="T5" fmla="*/ 66 h 5473"/>
                <a:gd name="T6" fmla="*/ 3655 w 5473"/>
                <a:gd name="T7" fmla="*/ 159 h 5473"/>
                <a:gd name="T8" fmla="*/ 3934 w 5473"/>
                <a:gd name="T9" fmla="*/ 272 h 5473"/>
                <a:gd name="T10" fmla="*/ 4200 w 5473"/>
                <a:gd name="T11" fmla="*/ 424 h 5473"/>
                <a:gd name="T12" fmla="*/ 4445 w 5473"/>
                <a:gd name="T13" fmla="*/ 597 h 5473"/>
                <a:gd name="T14" fmla="*/ 4671 w 5473"/>
                <a:gd name="T15" fmla="*/ 796 h 5473"/>
                <a:gd name="T16" fmla="*/ 4870 w 5473"/>
                <a:gd name="T17" fmla="*/ 1021 h 5473"/>
                <a:gd name="T18" fmla="*/ 5042 w 5473"/>
                <a:gd name="T19" fmla="*/ 1267 h 5473"/>
                <a:gd name="T20" fmla="*/ 5195 w 5473"/>
                <a:gd name="T21" fmla="*/ 1532 h 5473"/>
                <a:gd name="T22" fmla="*/ 5308 w 5473"/>
                <a:gd name="T23" fmla="*/ 1811 h 5473"/>
                <a:gd name="T24" fmla="*/ 5400 w 5473"/>
                <a:gd name="T25" fmla="*/ 2103 h 5473"/>
                <a:gd name="T26" fmla="*/ 5454 w 5473"/>
                <a:gd name="T27" fmla="*/ 2415 h 5473"/>
                <a:gd name="T28" fmla="*/ 5473 w 5473"/>
                <a:gd name="T29" fmla="*/ 2733 h 5473"/>
                <a:gd name="T30" fmla="*/ 5454 w 5473"/>
                <a:gd name="T31" fmla="*/ 3052 h 5473"/>
                <a:gd name="T32" fmla="*/ 5400 w 5473"/>
                <a:gd name="T33" fmla="*/ 3364 h 5473"/>
                <a:gd name="T34" fmla="*/ 5308 w 5473"/>
                <a:gd name="T35" fmla="*/ 3655 h 5473"/>
                <a:gd name="T36" fmla="*/ 5195 w 5473"/>
                <a:gd name="T37" fmla="*/ 3934 h 5473"/>
                <a:gd name="T38" fmla="*/ 5042 w 5473"/>
                <a:gd name="T39" fmla="*/ 4200 h 5473"/>
                <a:gd name="T40" fmla="*/ 4870 w 5473"/>
                <a:gd name="T41" fmla="*/ 4445 h 5473"/>
                <a:gd name="T42" fmla="*/ 4671 w 5473"/>
                <a:gd name="T43" fmla="*/ 4671 h 5473"/>
                <a:gd name="T44" fmla="*/ 4445 w 5473"/>
                <a:gd name="T45" fmla="*/ 4870 h 5473"/>
                <a:gd name="T46" fmla="*/ 4200 w 5473"/>
                <a:gd name="T47" fmla="*/ 5042 h 5473"/>
                <a:gd name="T48" fmla="*/ 3934 w 5473"/>
                <a:gd name="T49" fmla="*/ 5195 h 5473"/>
                <a:gd name="T50" fmla="*/ 3655 w 5473"/>
                <a:gd name="T51" fmla="*/ 5308 h 5473"/>
                <a:gd name="T52" fmla="*/ 3364 w 5473"/>
                <a:gd name="T53" fmla="*/ 5400 h 5473"/>
                <a:gd name="T54" fmla="*/ 3052 w 5473"/>
                <a:gd name="T55" fmla="*/ 5454 h 5473"/>
                <a:gd name="T56" fmla="*/ 2733 w 5473"/>
                <a:gd name="T57" fmla="*/ 5473 h 5473"/>
                <a:gd name="T58" fmla="*/ 2415 w 5473"/>
                <a:gd name="T59" fmla="*/ 5454 h 5473"/>
                <a:gd name="T60" fmla="*/ 2103 w 5473"/>
                <a:gd name="T61" fmla="*/ 5400 h 5473"/>
                <a:gd name="T62" fmla="*/ 1811 w 5473"/>
                <a:gd name="T63" fmla="*/ 5308 h 5473"/>
                <a:gd name="T64" fmla="*/ 1532 w 5473"/>
                <a:gd name="T65" fmla="*/ 5195 h 5473"/>
                <a:gd name="T66" fmla="*/ 1267 w 5473"/>
                <a:gd name="T67" fmla="*/ 5042 h 5473"/>
                <a:gd name="T68" fmla="*/ 1021 w 5473"/>
                <a:gd name="T69" fmla="*/ 4870 h 5473"/>
                <a:gd name="T70" fmla="*/ 796 w 5473"/>
                <a:gd name="T71" fmla="*/ 4671 h 5473"/>
                <a:gd name="T72" fmla="*/ 597 w 5473"/>
                <a:gd name="T73" fmla="*/ 4445 h 5473"/>
                <a:gd name="T74" fmla="*/ 424 w 5473"/>
                <a:gd name="T75" fmla="*/ 4200 h 5473"/>
                <a:gd name="T76" fmla="*/ 272 w 5473"/>
                <a:gd name="T77" fmla="*/ 3934 h 5473"/>
                <a:gd name="T78" fmla="*/ 159 w 5473"/>
                <a:gd name="T79" fmla="*/ 3655 h 5473"/>
                <a:gd name="T80" fmla="*/ 66 w 5473"/>
                <a:gd name="T81" fmla="*/ 3364 h 5473"/>
                <a:gd name="T82" fmla="*/ 13 w 5473"/>
                <a:gd name="T83" fmla="*/ 3052 h 5473"/>
                <a:gd name="T84" fmla="*/ 0 w 5473"/>
                <a:gd name="T85" fmla="*/ 2733 h 5473"/>
                <a:gd name="T86" fmla="*/ 13 w 5473"/>
                <a:gd name="T87" fmla="*/ 2415 h 5473"/>
                <a:gd name="T88" fmla="*/ 66 w 5473"/>
                <a:gd name="T89" fmla="*/ 2103 h 5473"/>
                <a:gd name="T90" fmla="*/ 159 w 5473"/>
                <a:gd name="T91" fmla="*/ 1811 h 5473"/>
                <a:gd name="T92" fmla="*/ 272 w 5473"/>
                <a:gd name="T93" fmla="*/ 1532 h 5473"/>
                <a:gd name="T94" fmla="*/ 424 w 5473"/>
                <a:gd name="T95" fmla="*/ 1267 h 5473"/>
                <a:gd name="T96" fmla="*/ 597 w 5473"/>
                <a:gd name="T97" fmla="*/ 1021 h 5473"/>
                <a:gd name="T98" fmla="*/ 796 w 5473"/>
                <a:gd name="T99" fmla="*/ 796 h 5473"/>
                <a:gd name="T100" fmla="*/ 1021 w 5473"/>
                <a:gd name="T101" fmla="*/ 597 h 5473"/>
                <a:gd name="T102" fmla="*/ 1267 w 5473"/>
                <a:gd name="T103" fmla="*/ 424 h 5473"/>
                <a:gd name="T104" fmla="*/ 1532 w 5473"/>
                <a:gd name="T105" fmla="*/ 272 h 5473"/>
                <a:gd name="T106" fmla="*/ 1811 w 5473"/>
                <a:gd name="T107" fmla="*/ 159 h 5473"/>
                <a:gd name="T108" fmla="*/ 2103 w 5473"/>
                <a:gd name="T109" fmla="*/ 66 h 5473"/>
                <a:gd name="T110" fmla="*/ 2415 w 5473"/>
                <a:gd name="T111" fmla="*/ 13 h 5473"/>
                <a:gd name="T112" fmla="*/ 2733 w 5473"/>
                <a:gd name="T113" fmla="*/ 0 h 5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73" h="5473">
                  <a:moveTo>
                    <a:pt x="2733" y="0"/>
                  </a:moveTo>
                  <a:lnTo>
                    <a:pt x="3052" y="13"/>
                  </a:lnTo>
                  <a:lnTo>
                    <a:pt x="3364" y="66"/>
                  </a:lnTo>
                  <a:lnTo>
                    <a:pt x="3655" y="159"/>
                  </a:lnTo>
                  <a:lnTo>
                    <a:pt x="3934" y="272"/>
                  </a:lnTo>
                  <a:lnTo>
                    <a:pt x="4200" y="424"/>
                  </a:lnTo>
                  <a:lnTo>
                    <a:pt x="4445" y="597"/>
                  </a:lnTo>
                  <a:lnTo>
                    <a:pt x="4671" y="796"/>
                  </a:lnTo>
                  <a:lnTo>
                    <a:pt x="4870" y="1021"/>
                  </a:lnTo>
                  <a:lnTo>
                    <a:pt x="5042" y="1267"/>
                  </a:lnTo>
                  <a:lnTo>
                    <a:pt x="5195" y="1532"/>
                  </a:lnTo>
                  <a:lnTo>
                    <a:pt x="5308" y="1811"/>
                  </a:lnTo>
                  <a:lnTo>
                    <a:pt x="5400" y="2103"/>
                  </a:lnTo>
                  <a:lnTo>
                    <a:pt x="5454" y="2415"/>
                  </a:lnTo>
                  <a:lnTo>
                    <a:pt x="5473" y="2733"/>
                  </a:lnTo>
                  <a:lnTo>
                    <a:pt x="5454" y="3052"/>
                  </a:lnTo>
                  <a:lnTo>
                    <a:pt x="5400" y="3364"/>
                  </a:lnTo>
                  <a:lnTo>
                    <a:pt x="5308" y="3655"/>
                  </a:lnTo>
                  <a:lnTo>
                    <a:pt x="5195" y="3934"/>
                  </a:lnTo>
                  <a:lnTo>
                    <a:pt x="5042" y="4200"/>
                  </a:lnTo>
                  <a:lnTo>
                    <a:pt x="4870" y="4445"/>
                  </a:lnTo>
                  <a:lnTo>
                    <a:pt x="4671" y="4671"/>
                  </a:lnTo>
                  <a:lnTo>
                    <a:pt x="4445" y="4870"/>
                  </a:lnTo>
                  <a:lnTo>
                    <a:pt x="4200" y="5042"/>
                  </a:lnTo>
                  <a:lnTo>
                    <a:pt x="3934" y="5195"/>
                  </a:lnTo>
                  <a:lnTo>
                    <a:pt x="3655" y="5308"/>
                  </a:lnTo>
                  <a:lnTo>
                    <a:pt x="3364" y="5400"/>
                  </a:lnTo>
                  <a:lnTo>
                    <a:pt x="3052" y="5454"/>
                  </a:lnTo>
                  <a:lnTo>
                    <a:pt x="2733" y="5473"/>
                  </a:lnTo>
                  <a:lnTo>
                    <a:pt x="2415" y="5454"/>
                  </a:lnTo>
                  <a:lnTo>
                    <a:pt x="2103" y="5400"/>
                  </a:lnTo>
                  <a:lnTo>
                    <a:pt x="1811" y="5308"/>
                  </a:lnTo>
                  <a:lnTo>
                    <a:pt x="1532" y="5195"/>
                  </a:lnTo>
                  <a:lnTo>
                    <a:pt x="1267" y="5042"/>
                  </a:lnTo>
                  <a:lnTo>
                    <a:pt x="1021" y="4870"/>
                  </a:lnTo>
                  <a:lnTo>
                    <a:pt x="796" y="4671"/>
                  </a:lnTo>
                  <a:lnTo>
                    <a:pt x="597" y="4445"/>
                  </a:lnTo>
                  <a:lnTo>
                    <a:pt x="424" y="4200"/>
                  </a:lnTo>
                  <a:lnTo>
                    <a:pt x="272" y="3934"/>
                  </a:lnTo>
                  <a:lnTo>
                    <a:pt x="159" y="3655"/>
                  </a:lnTo>
                  <a:lnTo>
                    <a:pt x="66" y="3364"/>
                  </a:lnTo>
                  <a:lnTo>
                    <a:pt x="13" y="3052"/>
                  </a:lnTo>
                  <a:lnTo>
                    <a:pt x="0" y="2733"/>
                  </a:lnTo>
                  <a:lnTo>
                    <a:pt x="13" y="2415"/>
                  </a:lnTo>
                  <a:lnTo>
                    <a:pt x="66" y="2103"/>
                  </a:lnTo>
                  <a:lnTo>
                    <a:pt x="159" y="1811"/>
                  </a:lnTo>
                  <a:lnTo>
                    <a:pt x="272" y="1532"/>
                  </a:lnTo>
                  <a:lnTo>
                    <a:pt x="424" y="1267"/>
                  </a:lnTo>
                  <a:lnTo>
                    <a:pt x="597" y="1021"/>
                  </a:lnTo>
                  <a:lnTo>
                    <a:pt x="796" y="796"/>
                  </a:lnTo>
                  <a:lnTo>
                    <a:pt x="1021" y="597"/>
                  </a:lnTo>
                  <a:lnTo>
                    <a:pt x="1267" y="424"/>
                  </a:lnTo>
                  <a:lnTo>
                    <a:pt x="1532" y="272"/>
                  </a:lnTo>
                  <a:lnTo>
                    <a:pt x="1811" y="159"/>
                  </a:lnTo>
                  <a:lnTo>
                    <a:pt x="2103" y="66"/>
                  </a:lnTo>
                  <a:lnTo>
                    <a:pt x="2415" y="13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37985700" y="7167562"/>
              <a:ext cx="5214938" cy="5214938"/>
            </a:xfrm>
            <a:custGeom>
              <a:avLst/>
              <a:gdLst>
                <a:gd name="T0" fmla="*/ 1639 w 3285"/>
                <a:gd name="T1" fmla="*/ 0 h 3285"/>
                <a:gd name="T2" fmla="*/ 1885 w 3285"/>
                <a:gd name="T3" fmla="*/ 14 h 3285"/>
                <a:gd name="T4" fmla="*/ 2110 w 3285"/>
                <a:gd name="T5" fmla="*/ 67 h 3285"/>
                <a:gd name="T6" fmla="*/ 2329 w 3285"/>
                <a:gd name="T7" fmla="*/ 153 h 3285"/>
                <a:gd name="T8" fmla="*/ 2535 w 3285"/>
                <a:gd name="T9" fmla="*/ 259 h 3285"/>
                <a:gd name="T10" fmla="*/ 2714 w 3285"/>
                <a:gd name="T11" fmla="*/ 399 h 3285"/>
                <a:gd name="T12" fmla="*/ 2880 w 3285"/>
                <a:gd name="T13" fmla="*/ 564 h 3285"/>
                <a:gd name="T14" fmla="*/ 3019 w 3285"/>
                <a:gd name="T15" fmla="*/ 744 h 3285"/>
                <a:gd name="T16" fmla="*/ 3125 w 3285"/>
                <a:gd name="T17" fmla="*/ 949 h 3285"/>
                <a:gd name="T18" fmla="*/ 3212 w 3285"/>
                <a:gd name="T19" fmla="*/ 1168 h 3285"/>
                <a:gd name="T20" fmla="*/ 3265 w 3285"/>
                <a:gd name="T21" fmla="*/ 1394 h 3285"/>
                <a:gd name="T22" fmla="*/ 3285 w 3285"/>
                <a:gd name="T23" fmla="*/ 1639 h 3285"/>
                <a:gd name="T24" fmla="*/ 3265 w 3285"/>
                <a:gd name="T25" fmla="*/ 1885 h 3285"/>
                <a:gd name="T26" fmla="*/ 3212 w 3285"/>
                <a:gd name="T27" fmla="*/ 2110 h 3285"/>
                <a:gd name="T28" fmla="*/ 3125 w 3285"/>
                <a:gd name="T29" fmla="*/ 2329 h 3285"/>
                <a:gd name="T30" fmla="*/ 3019 w 3285"/>
                <a:gd name="T31" fmla="*/ 2535 h 3285"/>
                <a:gd name="T32" fmla="*/ 2880 w 3285"/>
                <a:gd name="T33" fmla="*/ 2714 h 3285"/>
                <a:gd name="T34" fmla="*/ 2714 w 3285"/>
                <a:gd name="T35" fmla="*/ 2880 h 3285"/>
                <a:gd name="T36" fmla="*/ 2535 w 3285"/>
                <a:gd name="T37" fmla="*/ 3019 h 3285"/>
                <a:gd name="T38" fmla="*/ 2329 w 3285"/>
                <a:gd name="T39" fmla="*/ 3125 h 3285"/>
                <a:gd name="T40" fmla="*/ 2110 w 3285"/>
                <a:gd name="T41" fmla="*/ 3212 h 3285"/>
                <a:gd name="T42" fmla="*/ 1885 w 3285"/>
                <a:gd name="T43" fmla="*/ 3265 h 3285"/>
                <a:gd name="T44" fmla="*/ 1639 w 3285"/>
                <a:gd name="T45" fmla="*/ 3285 h 3285"/>
                <a:gd name="T46" fmla="*/ 1394 w 3285"/>
                <a:gd name="T47" fmla="*/ 3265 h 3285"/>
                <a:gd name="T48" fmla="*/ 1168 w 3285"/>
                <a:gd name="T49" fmla="*/ 3212 h 3285"/>
                <a:gd name="T50" fmla="*/ 949 w 3285"/>
                <a:gd name="T51" fmla="*/ 3125 h 3285"/>
                <a:gd name="T52" fmla="*/ 744 w 3285"/>
                <a:gd name="T53" fmla="*/ 3019 h 3285"/>
                <a:gd name="T54" fmla="*/ 564 w 3285"/>
                <a:gd name="T55" fmla="*/ 2880 h 3285"/>
                <a:gd name="T56" fmla="*/ 399 w 3285"/>
                <a:gd name="T57" fmla="*/ 2714 h 3285"/>
                <a:gd name="T58" fmla="*/ 259 w 3285"/>
                <a:gd name="T59" fmla="*/ 2535 h 3285"/>
                <a:gd name="T60" fmla="*/ 153 w 3285"/>
                <a:gd name="T61" fmla="*/ 2329 h 3285"/>
                <a:gd name="T62" fmla="*/ 67 w 3285"/>
                <a:gd name="T63" fmla="*/ 2110 h 3285"/>
                <a:gd name="T64" fmla="*/ 14 w 3285"/>
                <a:gd name="T65" fmla="*/ 1885 h 3285"/>
                <a:gd name="T66" fmla="*/ 0 w 3285"/>
                <a:gd name="T67" fmla="*/ 1639 h 3285"/>
                <a:gd name="T68" fmla="*/ 14 w 3285"/>
                <a:gd name="T69" fmla="*/ 1394 h 3285"/>
                <a:gd name="T70" fmla="*/ 67 w 3285"/>
                <a:gd name="T71" fmla="*/ 1168 h 3285"/>
                <a:gd name="T72" fmla="*/ 153 w 3285"/>
                <a:gd name="T73" fmla="*/ 949 h 3285"/>
                <a:gd name="T74" fmla="*/ 259 w 3285"/>
                <a:gd name="T75" fmla="*/ 744 h 3285"/>
                <a:gd name="T76" fmla="*/ 399 w 3285"/>
                <a:gd name="T77" fmla="*/ 564 h 3285"/>
                <a:gd name="T78" fmla="*/ 564 w 3285"/>
                <a:gd name="T79" fmla="*/ 399 h 3285"/>
                <a:gd name="T80" fmla="*/ 744 w 3285"/>
                <a:gd name="T81" fmla="*/ 259 h 3285"/>
                <a:gd name="T82" fmla="*/ 949 w 3285"/>
                <a:gd name="T83" fmla="*/ 153 h 3285"/>
                <a:gd name="T84" fmla="*/ 1168 w 3285"/>
                <a:gd name="T85" fmla="*/ 67 h 3285"/>
                <a:gd name="T86" fmla="*/ 1394 w 3285"/>
                <a:gd name="T87" fmla="*/ 14 h 3285"/>
                <a:gd name="T88" fmla="*/ 1639 w 3285"/>
                <a:gd name="T89" fmla="*/ 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85" h="3285">
                  <a:moveTo>
                    <a:pt x="1639" y="0"/>
                  </a:moveTo>
                  <a:lnTo>
                    <a:pt x="1885" y="14"/>
                  </a:lnTo>
                  <a:lnTo>
                    <a:pt x="2110" y="67"/>
                  </a:lnTo>
                  <a:lnTo>
                    <a:pt x="2329" y="153"/>
                  </a:lnTo>
                  <a:lnTo>
                    <a:pt x="2535" y="259"/>
                  </a:lnTo>
                  <a:lnTo>
                    <a:pt x="2714" y="399"/>
                  </a:lnTo>
                  <a:lnTo>
                    <a:pt x="2880" y="564"/>
                  </a:lnTo>
                  <a:lnTo>
                    <a:pt x="3019" y="744"/>
                  </a:lnTo>
                  <a:lnTo>
                    <a:pt x="3125" y="949"/>
                  </a:lnTo>
                  <a:lnTo>
                    <a:pt x="3212" y="1168"/>
                  </a:lnTo>
                  <a:lnTo>
                    <a:pt x="3265" y="1394"/>
                  </a:lnTo>
                  <a:lnTo>
                    <a:pt x="3285" y="1639"/>
                  </a:lnTo>
                  <a:lnTo>
                    <a:pt x="3265" y="1885"/>
                  </a:lnTo>
                  <a:lnTo>
                    <a:pt x="3212" y="2110"/>
                  </a:lnTo>
                  <a:lnTo>
                    <a:pt x="3125" y="2329"/>
                  </a:lnTo>
                  <a:lnTo>
                    <a:pt x="3019" y="2535"/>
                  </a:lnTo>
                  <a:lnTo>
                    <a:pt x="2880" y="2714"/>
                  </a:lnTo>
                  <a:lnTo>
                    <a:pt x="2714" y="2880"/>
                  </a:lnTo>
                  <a:lnTo>
                    <a:pt x="2535" y="3019"/>
                  </a:lnTo>
                  <a:lnTo>
                    <a:pt x="2329" y="3125"/>
                  </a:lnTo>
                  <a:lnTo>
                    <a:pt x="2110" y="3212"/>
                  </a:lnTo>
                  <a:lnTo>
                    <a:pt x="1885" y="3265"/>
                  </a:lnTo>
                  <a:lnTo>
                    <a:pt x="1639" y="3285"/>
                  </a:lnTo>
                  <a:lnTo>
                    <a:pt x="1394" y="3265"/>
                  </a:lnTo>
                  <a:lnTo>
                    <a:pt x="1168" y="3212"/>
                  </a:lnTo>
                  <a:lnTo>
                    <a:pt x="949" y="3125"/>
                  </a:lnTo>
                  <a:lnTo>
                    <a:pt x="744" y="3019"/>
                  </a:lnTo>
                  <a:lnTo>
                    <a:pt x="564" y="2880"/>
                  </a:lnTo>
                  <a:lnTo>
                    <a:pt x="399" y="2714"/>
                  </a:lnTo>
                  <a:lnTo>
                    <a:pt x="259" y="2535"/>
                  </a:lnTo>
                  <a:lnTo>
                    <a:pt x="153" y="2329"/>
                  </a:lnTo>
                  <a:lnTo>
                    <a:pt x="67" y="2110"/>
                  </a:lnTo>
                  <a:lnTo>
                    <a:pt x="14" y="1885"/>
                  </a:lnTo>
                  <a:lnTo>
                    <a:pt x="0" y="1639"/>
                  </a:lnTo>
                  <a:lnTo>
                    <a:pt x="14" y="1394"/>
                  </a:lnTo>
                  <a:lnTo>
                    <a:pt x="67" y="1168"/>
                  </a:lnTo>
                  <a:lnTo>
                    <a:pt x="153" y="949"/>
                  </a:lnTo>
                  <a:lnTo>
                    <a:pt x="259" y="744"/>
                  </a:lnTo>
                  <a:lnTo>
                    <a:pt x="399" y="564"/>
                  </a:lnTo>
                  <a:lnTo>
                    <a:pt x="564" y="399"/>
                  </a:lnTo>
                  <a:lnTo>
                    <a:pt x="744" y="259"/>
                  </a:lnTo>
                  <a:lnTo>
                    <a:pt x="949" y="153"/>
                  </a:lnTo>
                  <a:lnTo>
                    <a:pt x="1168" y="67"/>
                  </a:lnTo>
                  <a:lnTo>
                    <a:pt x="1394" y="1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37985700" y="7315200"/>
              <a:ext cx="3465513" cy="4908550"/>
            </a:xfrm>
            <a:custGeom>
              <a:avLst/>
              <a:gdLst>
                <a:gd name="T0" fmla="*/ 1095 w 2183"/>
                <a:gd name="T1" fmla="*/ 0 h 3092"/>
                <a:gd name="T2" fmla="*/ 1321 w 2183"/>
                <a:gd name="T3" fmla="*/ 100 h 3092"/>
                <a:gd name="T4" fmla="*/ 1533 w 2183"/>
                <a:gd name="T5" fmla="*/ 233 h 3092"/>
                <a:gd name="T6" fmla="*/ 1719 w 2183"/>
                <a:gd name="T7" fmla="*/ 398 h 3092"/>
                <a:gd name="T8" fmla="*/ 1878 w 2183"/>
                <a:gd name="T9" fmla="*/ 591 h 3092"/>
                <a:gd name="T10" fmla="*/ 2011 w 2183"/>
                <a:gd name="T11" fmla="*/ 803 h 3092"/>
                <a:gd name="T12" fmla="*/ 2104 w 2183"/>
                <a:gd name="T13" fmla="*/ 1035 h 3092"/>
                <a:gd name="T14" fmla="*/ 2163 w 2183"/>
                <a:gd name="T15" fmla="*/ 1281 h 3092"/>
                <a:gd name="T16" fmla="*/ 2183 w 2183"/>
                <a:gd name="T17" fmla="*/ 1546 h 3092"/>
                <a:gd name="T18" fmla="*/ 2163 w 2183"/>
                <a:gd name="T19" fmla="*/ 1812 h 3092"/>
                <a:gd name="T20" fmla="*/ 2104 w 2183"/>
                <a:gd name="T21" fmla="*/ 2057 h 3092"/>
                <a:gd name="T22" fmla="*/ 2011 w 2183"/>
                <a:gd name="T23" fmla="*/ 2289 h 3092"/>
                <a:gd name="T24" fmla="*/ 1878 w 2183"/>
                <a:gd name="T25" fmla="*/ 2502 h 3092"/>
                <a:gd name="T26" fmla="*/ 1719 w 2183"/>
                <a:gd name="T27" fmla="*/ 2694 h 3092"/>
                <a:gd name="T28" fmla="*/ 1533 w 2183"/>
                <a:gd name="T29" fmla="*/ 2860 h 3092"/>
                <a:gd name="T30" fmla="*/ 1321 w 2183"/>
                <a:gd name="T31" fmla="*/ 2993 h 3092"/>
                <a:gd name="T32" fmla="*/ 1095 w 2183"/>
                <a:gd name="T33" fmla="*/ 3092 h 3092"/>
                <a:gd name="T34" fmla="*/ 863 w 2183"/>
                <a:gd name="T35" fmla="*/ 2993 h 3092"/>
                <a:gd name="T36" fmla="*/ 651 w 2183"/>
                <a:gd name="T37" fmla="*/ 2860 h 3092"/>
                <a:gd name="T38" fmla="*/ 465 w 2183"/>
                <a:gd name="T39" fmla="*/ 2694 h 3092"/>
                <a:gd name="T40" fmla="*/ 306 w 2183"/>
                <a:gd name="T41" fmla="*/ 2502 h 3092"/>
                <a:gd name="T42" fmla="*/ 173 w 2183"/>
                <a:gd name="T43" fmla="*/ 2289 h 3092"/>
                <a:gd name="T44" fmla="*/ 80 w 2183"/>
                <a:gd name="T45" fmla="*/ 2057 h 3092"/>
                <a:gd name="T46" fmla="*/ 20 w 2183"/>
                <a:gd name="T47" fmla="*/ 1812 h 3092"/>
                <a:gd name="T48" fmla="*/ 0 w 2183"/>
                <a:gd name="T49" fmla="*/ 1546 h 3092"/>
                <a:gd name="T50" fmla="*/ 20 w 2183"/>
                <a:gd name="T51" fmla="*/ 1281 h 3092"/>
                <a:gd name="T52" fmla="*/ 80 w 2183"/>
                <a:gd name="T53" fmla="*/ 1035 h 3092"/>
                <a:gd name="T54" fmla="*/ 173 w 2183"/>
                <a:gd name="T55" fmla="*/ 803 h 3092"/>
                <a:gd name="T56" fmla="*/ 306 w 2183"/>
                <a:gd name="T57" fmla="*/ 591 h 3092"/>
                <a:gd name="T58" fmla="*/ 465 w 2183"/>
                <a:gd name="T59" fmla="*/ 398 h 3092"/>
                <a:gd name="T60" fmla="*/ 651 w 2183"/>
                <a:gd name="T61" fmla="*/ 233 h 3092"/>
                <a:gd name="T62" fmla="*/ 863 w 2183"/>
                <a:gd name="T63" fmla="*/ 100 h 3092"/>
                <a:gd name="T64" fmla="*/ 1095 w 2183"/>
                <a:gd name="T65" fmla="*/ 0 h 3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3" h="3092">
                  <a:moveTo>
                    <a:pt x="1095" y="0"/>
                  </a:moveTo>
                  <a:lnTo>
                    <a:pt x="1321" y="100"/>
                  </a:lnTo>
                  <a:lnTo>
                    <a:pt x="1533" y="233"/>
                  </a:lnTo>
                  <a:lnTo>
                    <a:pt x="1719" y="398"/>
                  </a:lnTo>
                  <a:lnTo>
                    <a:pt x="1878" y="591"/>
                  </a:lnTo>
                  <a:lnTo>
                    <a:pt x="2011" y="803"/>
                  </a:lnTo>
                  <a:lnTo>
                    <a:pt x="2104" y="1035"/>
                  </a:lnTo>
                  <a:lnTo>
                    <a:pt x="2163" y="1281"/>
                  </a:lnTo>
                  <a:lnTo>
                    <a:pt x="2183" y="1546"/>
                  </a:lnTo>
                  <a:lnTo>
                    <a:pt x="2163" y="1812"/>
                  </a:lnTo>
                  <a:lnTo>
                    <a:pt x="2104" y="2057"/>
                  </a:lnTo>
                  <a:lnTo>
                    <a:pt x="2011" y="2289"/>
                  </a:lnTo>
                  <a:lnTo>
                    <a:pt x="1878" y="2502"/>
                  </a:lnTo>
                  <a:lnTo>
                    <a:pt x="1719" y="2694"/>
                  </a:lnTo>
                  <a:lnTo>
                    <a:pt x="1533" y="2860"/>
                  </a:lnTo>
                  <a:lnTo>
                    <a:pt x="1321" y="2993"/>
                  </a:lnTo>
                  <a:lnTo>
                    <a:pt x="1095" y="3092"/>
                  </a:lnTo>
                  <a:lnTo>
                    <a:pt x="863" y="2993"/>
                  </a:lnTo>
                  <a:lnTo>
                    <a:pt x="651" y="2860"/>
                  </a:lnTo>
                  <a:lnTo>
                    <a:pt x="465" y="2694"/>
                  </a:lnTo>
                  <a:lnTo>
                    <a:pt x="306" y="2502"/>
                  </a:lnTo>
                  <a:lnTo>
                    <a:pt x="173" y="2289"/>
                  </a:lnTo>
                  <a:lnTo>
                    <a:pt x="80" y="2057"/>
                  </a:lnTo>
                  <a:lnTo>
                    <a:pt x="20" y="1812"/>
                  </a:lnTo>
                  <a:lnTo>
                    <a:pt x="0" y="1546"/>
                  </a:lnTo>
                  <a:lnTo>
                    <a:pt x="20" y="1281"/>
                  </a:lnTo>
                  <a:lnTo>
                    <a:pt x="80" y="1035"/>
                  </a:lnTo>
                  <a:lnTo>
                    <a:pt x="173" y="803"/>
                  </a:lnTo>
                  <a:lnTo>
                    <a:pt x="306" y="591"/>
                  </a:lnTo>
                  <a:lnTo>
                    <a:pt x="465" y="398"/>
                  </a:lnTo>
                  <a:lnTo>
                    <a:pt x="651" y="233"/>
                  </a:lnTo>
                  <a:lnTo>
                    <a:pt x="863" y="100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Oval 37"/>
          <p:cNvSpPr/>
          <p:nvPr/>
        </p:nvSpPr>
        <p:spPr>
          <a:xfrm>
            <a:off x="5108662" y="4604030"/>
            <a:ext cx="1971500" cy="2202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58610" y="1658473"/>
            <a:ext cx="1206048" cy="984885"/>
            <a:chOff x="3158610" y="1658473"/>
            <a:chExt cx="1206048" cy="984885"/>
          </a:xfrm>
        </p:grpSpPr>
        <p:sp>
          <p:nvSpPr>
            <p:cNvPr id="49" name="TextBox 48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50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675134" y="3235021"/>
            <a:ext cx="1206048" cy="984885"/>
            <a:chOff x="3158610" y="1658473"/>
            <a:chExt cx="1206048" cy="984885"/>
          </a:xfrm>
        </p:grpSpPr>
        <p:sp>
          <p:nvSpPr>
            <p:cNvPr id="55" name="TextBox 54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56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89837" y="4659173"/>
            <a:ext cx="1206048" cy="984885"/>
            <a:chOff x="3158610" y="1658473"/>
            <a:chExt cx="1206048" cy="984885"/>
          </a:xfrm>
        </p:grpSpPr>
        <p:sp>
          <p:nvSpPr>
            <p:cNvPr id="59" name="TextBox 58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60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730610" y="1658473"/>
            <a:ext cx="1206048" cy="984885"/>
            <a:chOff x="3158610" y="1658473"/>
            <a:chExt cx="1206048" cy="984885"/>
          </a:xfrm>
        </p:grpSpPr>
        <p:sp>
          <p:nvSpPr>
            <p:cNvPr id="63" name="TextBox 62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  <p:sp>
          <p:nvSpPr>
            <p:cNvPr id="64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8287657" y="3235021"/>
            <a:ext cx="1206048" cy="984885"/>
            <a:chOff x="3158610" y="1658473"/>
            <a:chExt cx="1206048" cy="984885"/>
          </a:xfrm>
        </p:grpSpPr>
        <p:sp>
          <p:nvSpPr>
            <p:cNvPr id="67" name="TextBox 66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  <p:sp>
          <p:nvSpPr>
            <p:cNvPr id="68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530920" y="4659173"/>
            <a:ext cx="1206048" cy="984885"/>
            <a:chOff x="3158610" y="1658473"/>
            <a:chExt cx="1206048" cy="984885"/>
          </a:xfrm>
        </p:grpSpPr>
        <p:sp>
          <p:nvSpPr>
            <p:cNvPr id="71" name="TextBox 70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</a:p>
          </p:txBody>
        </p:sp>
        <p:sp>
          <p:nvSpPr>
            <p:cNvPr id="72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6 Step Comparison Slide for PowerPoint</a:t>
            </a:r>
          </a:p>
        </p:txBody>
      </p:sp>
      <p:sp>
        <p:nvSpPr>
          <p:cNvPr id="40" name="TextBox 121"/>
          <p:cNvSpPr txBox="1"/>
          <p:nvPr/>
        </p:nvSpPr>
        <p:spPr>
          <a:xfrm>
            <a:off x="9597201" y="5250135"/>
            <a:ext cx="1907199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3" name="TextBox 121"/>
          <p:cNvSpPr txBox="1"/>
          <p:nvPr/>
        </p:nvSpPr>
        <p:spPr>
          <a:xfrm>
            <a:off x="684424" y="5250135"/>
            <a:ext cx="1907199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1" name="TextBox 121"/>
          <p:cNvSpPr txBox="1"/>
          <p:nvPr/>
        </p:nvSpPr>
        <p:spPr>
          <a:xfrm>
            <a:off x="10022871" y="3190126"/>
            <a:ext cx="133964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4" name="TextBox 121"/>
          <p:cNvSpPr txBox="1"/>
          <p:nvPr/>
        </p:nvSpPr>
        <p:spPr>
          <a:xfrm>
            <a:off x="826314" y="3190126"/>
            <a:ext cx="133964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2" name="TextBox 121"/>
          <p:cNvSpPr txBox="1"/>
          <p:nvPr/>
        </p:nvSpPr>
        <p:spPr>
          <a:xfrm>
            <a:off x="9597201" y="1561004"/>
            <a:ext cx="190719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45" name="TextBox 121"/>
          <p:cNvSpPr txBox="1"/>
          <p:nvPr/>
        </p:nvSpPr>
        <p:spPr>
          <a:xfrm>
            <a:off x="684424" y="1561004"/>
            <a:ext cx="190719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7413889" y="1188393"/>
            <a:ext cx="1887778" cy="1896343"/>
          </a:xfrm>
          <a:custGeom>
            <a:avLst/>
            <a:gdLst>
              <a:gd name="T0" fmla="*/ 1165 w 1631"/>
              <a:gd name="T1" fmla="*/ 0 h 1662"/>
              <a:gd name="T2" fmla="*/ 1169 w 1631"/>
              <a:gd name="T3" fmla="*/ 6 h 1662"/>
              <a:gd name="T4" fmla="*/ 1560 w 1631"/>
              <a:gd name="T5" fmla="*/ 856 h 1662"/>
              <a:gd name="T6" fmla="*/ 1631 w 1631"/>
              <a:gd name="T7" fmla="*/ 1008 h 1662"/>
              <a:gd name="T8" fmla="*/ 1627 w 1631"/>
              <a:gd name="T9" fmla="*/ 1011 h 1662"/>
              <a:gd name="T10" fmla="*/ 1614 w 1631"/>
              <a:gd name="T11" fmla="*/ 1021 h 1662"/>
              <a:gd name="T12" fmla="*/ 1595 w 1631"/>
              <a:gd name="T13" fmla="*/ 1035 h 1662"/>
              <a:gd name="T14" fmla="*/ 1570 w 1631"/>
              <a:gd name="T15" fmla="*/ 1056 h 1662"/>
              <a:gd name="T16" fmla="*/ 1537 w 1631"/>
              <a:gd name="T17" fmla="*/ 1082 h 1662"/>
              <a:gd name="T18" fmla="*/ 1501 w 1631"/>
              <a:gd name="T19" fmla="*/ 1113 h 1662"/>
              <a:gd name="T20" fmla="*/ 1460 w 1631"/>
              <a:gd name="T21" fmla="*/ 1148 h 1662"/>
              <a:gd name="T22" fmla="*/ 1416 w 1631"/>
              <a:gd name="T23" fmla="*/ 1188 h 1662"/>
              <a:gd name="T24" fmla="*/ 1370 w 1631"/>
              <a:gd name="T25" fmla="*/ 1234 h 1662"/>
              <a:gd name="T26" fmla="*/ 1416 w 1631"/>
              <a:gd name="T27" fmla="*/ 1405 h 1662"/>
              <a:gd name="T28" fmla="*/ 1238 w 1631"/>
              <a:gd name="T29" fmla="*/ 1378 h 1662"/>
              <a:gd name="T30" fmla="*/ 1167 w 1631"/>
              <a:gd name="T31" fmla="*/ 1466 h 1662"/>
              <a:gd name="T32" fmla="*/ 1102 w 1631"/>
              <a:gd name="T33" fmla="*/ 1562 h 1662"/>
              <a:gd name="T34" fmla="*/ 1042 w 1631"/>
              <a:gd name="T35" fmla="*/ 1662 h 1662"/>
              <a:gd name="T36" fmla="*/ 891 w 1631"/>
              <a:gd name="T37" fmla="*/ 1606 h 1662"/>
              <a:gd name="T38" fmla="*/ 0 w 1631"/>
              <a:gd name="T39" fmla="*/ 1280 h 1662"/>
              <a:gd name="T40" fmla="*/ 21 w 1631"/>
              <a:gd name="T41" fmla="*/ 1207 h 1662"/>
              <a:gd name="T42" fmla="*/ 252 w 1631"/>
              <a:gd name="T43" fmla="*/ 382 h 1662"/>
              <a:gd name="T44" fmla="*/ 1165 w 1631"/>
              <a:gd name="T45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1" h="1662">
                <a:moveTo>
                  <a:pt x="1165" y="0"/>
                </a:moveTo>
                <a:lnTo>
                  <a:pt x="1169" y="6"/>
                </a:lnTo>
                <a:lnTo>
                  <a:pt x="1560" y="856"/>
                </a:lnTo>
                <a:lnTo>
                  <a:pt x="1631" y="1008"/>
                </a:lnTo>
                <a:lnTo>
                  <a:pt x="1627" y="1011"/>
                </a:lnTo>
                <a:lnTo>
                  <a:pt x="1614" y="1021"/>
                </a:lnTo>
                <a:lnTo>
                  <a:pt x="1595" y="1035"/>
                </a:lnTo>
                <a:lnTo>
                  <a:pt x="1570" y="1056"/>
                </a:lnTo>
                <a:lnTo>
                  <a:pt x="1537" y="1082"/>
                </a:lnTo>
                <a:lnTo>
                  <a:pt x="1501" y="1113"/>
                </a:lnTo>
                <a:lnTo>
                  <a:pt x="1460" y="1148"/>
                </a:lnTo>
                <a:lnTo>
                  <a:pt x="1416" y="1188"/>
                </a:lnTo>
                <a:lnTo>
                  <a:pt x="1370" y="1234"/>
                </a:lnTo>
                <a:lnTo>
                  <a:pt x="1416" y="1405"/>
                </a:lnTo>
                <a:lnTo>
                  <a:pt x="1238" y="1378"/>
                </a:lnTo>
                <a:lnTo>
                  <a:pt x="1167" y="1466"/>
                </a:lnTo>
                <a:lnTo>
                  <a:pt x="1102" y="1562"/>
                </a:lnTo>
                <a:lnTo>
                  <a:pt x="1042" y="1662"/>
                </a:lnTo>
                <a:lnTo>
                  <a:pt x="891" y="1606"/>
                </a:lnTo>
                <a:lnTo>
                  <a:pt x="0" y="1280"/>
                </a:lnTo>
                <a:lnTo>
                  <a:pt x="21" y="1207"/>
                </a:lnTo>
                <a:lnTo>
                  <a:pt x="252" y="382"/>
                </a:lnTo>
                <a:lnTo>
                  <a:pt x="116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H="1">
            <a:off x="7496067" y="1195239"/>
            <a:ext cx="1805600" cy="1825600"/>
          </a:xfrm>
          <a:custGeom>
            <a:avLst/>
            <a:gdLst>
              <a:gd name="T0" fmla="*/ 1169 w 1560"/>
              <a:gd name="T1" fmla="*/ 0 h 1600"/>
              <a:gd name="T2" fmla="*/ 1560 w 1560"/>
              <a:gd name="T3" fmla="*/ 850 h 1600"/>
              <a:gd name="T4" fmla="*/ 1524 w 1560"/>
              <a:gd name="T5" fmla="*/ 875 h 1600"/>
              <a:gd name="T6" fmla="*/ 1480 w 1560"/>
              <a:gd name="T7" fmla="*/ 908 h 1600"/>
              <a:gd name="T8" fmla="*/ 1430 w 1560"/>
              <a:gd name="T9" fmla="*/ 946 h 1600"/>
              <a:gd name="T10" fmla="*/ 1376 w 1560"/>
              <a:gd name="T11" fmla="*/ 992 h 1600"/>
              <a:gd name="T12" fmla="*/ 1317 w 1560"/>
              <a:gd name="T13" fmla="*/ 1044 h 1600"/>
              <a:gd name="T14" fmla="*/ 1255 w 1560"/>
              <a:gd name="T15" fmla="*/ 1103 h 1600"/>
              <a:gd name="T16" fmla="*/ 1194 w 1560"/>
              <a:gd name="T17" fmla="*/ 1169 h 1600"/>
              <a:gd name="T18" fmla="*/ 1130 w 1560"/>
              <a:gd name="T19" fmla="*/ 1242 h 1600"/>
              <a:gd name="T20" fmla="*/ 1067 w 1560"/>
              <a:gd name="T21" fmla="*/ 1320 h 1600"/>
              <a:gd name="T22" fmla="*/ 1006 w 1560"/>
              <a:gd name="T23" fmla="*/ 1407 h 1600"/>
              <a:gd name="T24" fmla="*/ 946 w 1560"/>
              <a:gd name="T25" fmla="*/ 1501 h 1600"/>
              <a:gd name="T26" fmla="*/ 891 w 1560"/>
              <a:gd name="T27" fmla="*/ 1600 h 1600"/>
              <a:gd name="T28" fmla="*/ 0 w 1560"/>
              <a:gd name="T29" fmla="*/ 1274 h 1600"/>
              <a:gd name="T30" fmla="*/ 21 w 1560"/>
              <a:gd name="T31" fmla="*/ 1201 h 1600"/>
              <a:gd name="T32" fmla="*/ 67 w 1560"/>
              <a:gd name="T33" fmla="*/ 1080 h 1600"/>
              <a:gd name="T34" fmla="*/ 119 w 1560"/>
              <a:gd name="T35" fmla="*/ 967 h 1600"/>
              <a:gd name="T36" fmla="*/ 177 w 1560"/>
              <a:gd name="T37" fmla="*/ 862 h 1600"/>
              <a:gd name="T38" fmla="*/ 238 w 1560"/>
              <a:gd name="T39" fmla="*/ 764 h 1600"/>
              <a:gd name="T40" fmla="*/ 302 w 1560"/>
              <a:gd name="T41" fmla="*/ 672 h 1600"/>
              <a:gd name="T42" fmla="*/ 369 w 1560"/>
              <a:gd name="T43" fmla="*/ 587 h 1600"/>
              <a:gd name="T44" fmla="*/ 438 w 1560"/>
              <a:gd name="T45" fmla="*/ 508 h 1600"/>
              <a:gd name="T46" fmla="*/ 507 w 1560"/>
              <a:gd name="T47" fmla="*/ 437 h 1600"/>
              <a:gd name="T48" fmla="*/ 578 w 1560"/>
              <a:gd name="T49" fmla="*/ 370 h 1600"/>
              <a:gd name="T50" fmla="*/ 647 w 1560"/>
              <a:gd name="T51" fmla="*/ 311 h 1600"/>
              <a:gd name="T52" fmla="*/ 716 w 1560"/>
              <a:gd name="T53" fmla="*/ 257 h 1600"/>
              <a:gd name="T54" fmla="*/ 783 w 1560"/>
              <a:gd name="T55" fmla="*/ 209 h 1600"/>
              <a:gd name="T56" fmla="*/ 848 w 1560"/>
              <a:gd name="T57" fmla="*/ 167 h 1600"/>
              <a:gd name="T58" fmla="*/ 910 w 1560"/>
              <a:gd name="T59" fmla="*/ 128 h 1600"/>
              <a:gd name="T60" fmla="*/ 965 w 1560"/>
              <a:gd name="T61" fmla="*/ 96 h 1600"/>
              <a:gd name="T62" fmla="*/ 1019 w 1560"/>
              <a:gd name="T63" fmla="*/ 69 h 1600"/>
              <a:gd name="T64" fmla="*/ 1065 w 1560"/>
              <a:gd name="T65" fmla="*/ 44 h 1600"/>
              <a:gd name="T66" fmla="*/ 1107 w 1560"/>
              <a:gd name="T67" fmla="*/ 27 h 1600"/>
              <a:gd name="T68" fmla="*/ 1142 w 1560"/>
              <a:gd name="T69" fmla="*/ 11 h 1600"/>
              <a:gd name="T70" fmla="*/ 1169 w 1560"/>
              <a:gd name="T71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0" h="1600">
                <a:moveTo>
                  <a:pt x="1169" y="0"/>
                </a:moveTo>
                <a:lnTo>
                  <a:pt x="1560" y="850"/>
                </a:lnTo>
                <a:lnTo>
                  <a:pt x="1524" y="875"/>
                </a:lnTo>
                <a:lnTo>
                  <a:pt x="1480" y="908"/>
                </a:lnTo>
                <a:lnTo>
                  <a:pt x="1430" y="946"/>
                </a:lnTo>
                <a:lnTo>
                  <a:pt x="1376" y="992"/>
                </a:lnTo>
                <a:lnTo>
                  <a:pt x="1317" y="1044"/>
                </a:lnTo>
                <a:lnTo>
                  <a:pt x="1255" y="1103"/>
                </a:lnTo>
                <a:lnTo>
                  <a:pt x="1194" y="1169"/>
                </a:lnTo>
                <a:lnTo>
                  <a:pt x="1130" y="1242"/>
                </a:lnTo>
                <a:lnTo>
                  <a:pt x="1067" y="1320"/>
                </a:lnTo>
                <a:lnTo>
                  <a:pt x="1006" y="1407"/>
                </a:lnTo>
                <a:lnTo>
                  <a:pt x="946" y="1501"/>
                </a:lnTo>
                <a:lnTo>
                  <a:pt x="891" y="1600"/>
                </a:lnTo>
                <a:lnTo>
                  <a:pt x="0" y="1274"/>
                </a:lnTo>
                <a:lnTo>
                  <a:pt x="21" y="1201"/>
                </a:lnTo>
                <a:lnTo>
                  <a:pt x="67" y="1080"/>
                </a:lnTo>
                <a:lnTo>
                  <a:pt x="119" y="967"/>
                </a:lnTo>
                <a:lnTo>
                  <a:pt x="177" y="862"/>
                </a:lnTo>
                <a:lnTo>
                  <a:pt x="238" y="764"/>
                </a:lnTo>
                <a:lnTo>
                  <a:pt x="302" y="672"/>
                </a:lnTo>
                <a:lnTo>
                  <a:pt x="369" y="587"/>
                </a:lnTo>
                <a:lnTo>
                  <a:pt x="438" y="508"/>
                </a:lnTo>
                <a:lnTo>
                  <a:pt x="507" y="437"/>
                </a:lnTo>
                <a:lnTo>
                  <a:pt x="578" y="370"/>
                </a:lnTo>
                <a:lnTo>
                  <a:pt x="647" y="311"/>
                </a:lnTo>
                <a:lnTo>
                  <a:pt x="716" y="257"/>
                </a:lnTo>
                <a:lnTo>
                  <a:pt x="783" y="209"/>
                </a:lnTo>
                <a:lnTo>
                  <a:pt x="848" y="167"/>
                </a:lnTo>
                <a:lnTo>
                  <a:pt x="910" y="128"/>
                </a:lnTo>
                <a:lnTo>
                  <a:pt x="965" y="96"/>
                </a:lnTo>
                <a:lnTo>
                  <a:pt x="1019" y="69"/>
                </a:lnTo>
                <a:lnTo>
                  <a:pt x="1065" y="44"/>
                </a:lnTo>
                <a:lnTo>
                  <a:pt x="1107" y="27"/>
                </a:lnTo>
                <a:lnTo>
                  <a:pt x="1142" y="11"/>
                </a:lnTo>
                <a:lnTo>
                  <a:pt x="1169" y="0"/>
                </a:lnTo>
                <a:close/>
              </a:path>
            </a:pathLst>
          </a:custGeom>
          <a:solidFill>
            <a:srgbClr val="86ED00">
              <a:alpha val="3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>
            <a:off x="7968301" y="2736730"/>
            <a:ext cx="1790554" cy="1972790"/>
          </a:xfrm>
          <a:custGeom>
            <a:avLst/>
            <a:gdLst>
              <a:gd name="T0" fmla="*/ 382 w 1547"/>
              <a:gd name="T1" fmla="*/ 0 h 1729"/>
              <a:gd name="T2" fmla="*/ 390 w 1547"/>
              <a:gd name="T3" fmla="*/ 2 h 1729"/>
              <a:gd name="T4" fmla="*/ 1264 w 1547"/>
              <a:gd name="T5" fmla="*/ 332 h 1729"/>
              <a:gd name="T6" fmla="*/ 1422 w 1547"/>
              <a:gd name="T7" fmla="*/ 390 h 1729"/>
              <a:gd name="T8" fmla="*/ 1420 w 1547"/>
              <a:gd name="T9" fmla="*/ 395 h 1729"/>
              <a:gd name="T10" fmla="*/ 1418 w 1547"/>
              <a:gd name="T11" fmla="*/ 411 h 1729"/>
              <a:gd name="T12" fmla="*/ 1414 w 1547"/>
              <a:gd name="T13" fmla="*/ 436 h 1729"/>
              <a:gd name="T14" fmla="*/ 1410 w 1547"/>
              <a:gd name="T15" fmla="*/ 468 h 1729"/>
              <a:gd name="T16" fmla="*/ 1406 w 1547"/>
              <a:gd name="T17" fmla="*/ 508 h 1729"/>
              <a:gd name="T18" fmla="*/ 1403 w 1547"/>
              <a:gd name="T19" fmla="*/ 556 h 1729"/>
              <a:gd name="T20" fmla="*/ 1399 w 1547"/>
              <a:gd name="T21" fmla="*/ 610 h 1729"/>
              <a:gd name="T22" fmla="*/ 1395 w 1547"/>
              <a:gd name="T23" fmla="*/ 670 h 1729"/>
              <a:gd name="T24" fmla="*/ 1395 w 1547"/>
              <a:gd name="T25" fmla="*/ 733 h 1729"/>
              <a:gd name="T26" fmla="*/ 1547 w 1547"/>
              <a:gd name="T27" fmla="*/ 823 h 1729"/>
              <a:gd name="T28" fmla="*/ 1401 w 1547"/>
              <a:gd name="T29" fmla="*/ 931 h 1729"/>
              <a:gd name="T30" fmla="*/ 1412 w 1547"/>
              <a:gd name="T31" fmla="*/ 1044 h 1729"/>
              <a:gd name="T32" fmla="*/ 1431 w 1547"/>
              <a:gd name="T33" fmla="*/ 1157 h 1729"/>
              <a:gd name="T34" fmla="*/ 1460 w 1547"/>
              <a:gd name="T35" fmla="*/ 1270 h 1729"/>
              <a:gd name="T36" fmla="*/ 1314 w 1547"/>
              <a:gd name="T37" fmla="*/ 1338 h 1729"/>
              <a:gd name="T38" fmla="*/ 451 w 1547"/>
              <a:gd name="T39" fmla="*/ 1729 h 1729"/>
              <a:gd name="T40" fmla="*/ 414 w 1547"/>
              <a:gd name="T41" fmla="*/ 1664 h 1729"/>
              <a:gd name="T42" fmla="*/ 0 w 1547"/>
              <a:gd name="T43" fmla="*/ 913 h 1729"/>
              <a:gd name="T44" fmla="*/ 382 w 1547"/>
              <a:gd name="T45" fmla="*/ 0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7" h="1729">
                <a:moveTo>
                  <a:pt x="382" y="0"/>
                </a:moveTo>
                <a:lnTo>
                  <a:pt x="390" y="2"/>
                </a:lnTo>
                <a:lnTo>
                  <a:pt x="1264" y="332"/>
                </a:lnTo>
                <a:lnTo>
                  <a:pt x="1422" y="390"/>
                </a:lnTo>
                <a:lnTo>
                  <a:pt x="1420" y="395"/>
                </a:lnTo>
                <a:lnTo>
                  <a:pt x="1418" y="411"/>
                </a:lnTo>
                <a:lnTo>
                  <a:pt x="1414" y="436"/>
                </a:lnTo>
                <a:lnTo>
                  <a:pt x="1410" y="468"/>
                </a:lnTo>
                <a:lnTo>
                  <a:pt x="1406" y="508"/>
                </a:lnTo>
                <a:lnTo>
                  <a:pt x="1403" y="556"/>
                </a:lnTo>
                <a:lnTo>
                  <a:pt x="1399" y="610"/>
                </a:lnTo>
                <a:lnTo>
                  <a:pt x="1395" y="670"/>
                </a:lnTo>
                <a:lnTo>
                  <a:pt x="1395" y="733"/>
                </a:lnTo>
                <a:lnTo>
                  <a:pt x="1547" y="823"/>
                </a:lnTo>
                <a:lnTo>
                  <a:pt x="1401" y="931"/>
                </a:lnTo>
                <a:lnTo>
                  <a:pt x="1412" y="1044"/>
                </a:lnTo>
                <a:lnTo>
                  <a:pt x="1431" y="1157"/>
                </a:lnTo>
                <a:lnTo>
                  <a:pt x="1460" y="1270"/>
                </a:lnTo>
                <a:lnTo>
                  <a:pt x="1314" y="1338"/>
                </a:lnTo>
                <a:lnTo>
                  <a:pt x="451" y="1729"/>
                </a:lnTo>
                <a:lnTo>
                  <a:pt x="414" y="1664"/>
                </a:lnTo>
                <a:lnTo>
                  <a:pt x="0" y="913"/>
                </a:lnTo>
                <a:lnTo>
                  <a:pt x="38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H="1">
            <a:off x="8237985" y="2739012"/>
            <a:ext cx="1261605" cy="1970508"/>
          </a:xfrm>
          <a:custGeom>
            <a:avLst/>
            <a:gdLst>
              <a:gd name="T0" fmla="*/ 166 w 1090"/>
              <a:gd name="T1" fmla="*/ 0 h 1727"/>
              <a:gd name="T2" fmla="*/ 1040 w 1090"/>
              <a:gd name="T3" fmla="*/ 330 h 1727"/>
              <a:gd name="T4" fmla="*/ 1031 w 1090"/>
              <a:gd name="T5" fmla="*/ 378 h 1727"/>
              <a:gd name="T6" fmla="*/ 1021 w 1090"/>
              <a:gd name="T7" fmla="*/ 437 h 1727"/>
              <a:gd name="T8" fmla="*/ 1014 w 1090"/>
              <a:gd name="T9" fmla="*/ 508 h 1727"/>
              <a:gd name="T10" fmla="*/ 1006 w 1090"/>
              <a:gd name="T11" fmla="*/ 589 h 1727"/>
              <a:gd name="T12" fmla="*/ 1002 w 1090"/>
              <a:gd name="T13" fmla="*/ 677 h 1727"/>
              <a:gd name="T14" fmla="*/ 1002 w 1090"/>
              <a:gd name="T15" fmla="*/ 773 h 1727"/>
              <a:gd name="T16" fmla="*/ 1006 w 1090"/>
              <a:gd name="T17" fmla="*/ 875 h 1727"/>
              <a:gd name="T18" fmla="*/ 1016 w 1090"/>
              <a:gd name="T19" fmla="*/ 984 h 1727"/>
              <a:gd name="T20" fmla="*/ 1033 w 1090"/>
              <a:gd name="T21" fmla="*/ 1098 h 1727"/>
              <a:gd name="T22" fmla="*/ 1058 w 1090"/>
              <a:gd name="T23" fmla="*/ 1215 h 1727"/>
              <a:gd name="T24" fmla="*/ 1090 w 1090"/>
              <a:gd name="T25" fmla="*/ 1336 h 1727"/>
              <a:gd name="T26" fmla="*/ 227 w 1090"/>
              <a:gd name="T27" fmla="*/ 1727 h 1727"/>
              <a:gd name="T28" fmla="*/ 190 w 1090"/>
              <a:gd name="T29" fmla="*/ 1662 h 1727"/>
              <a:gd name="T30" fmla="*/ 135 w 1090"/>
              <a:gd name="T31" fmla="*/ 1529 h 1727"/>
              <a:gd name="T32" fmla="*/ 89 w 1090"/>
              <a:gd name="T33" fmla="*/ 1399 h 1727"/>
              <a:gd name="T34" fmla="*/ 54 w 1090"/>
              <a:gd name="T35" fmla="*/ 1272 h 1727"/>
              <a:gd name="T36" fmla="*/ 29 w 1090"/>
              <a:gd name="T37" fmla="*/ 1147 h 1727"/>
              <a:gd name="T38" fmla="*/ 12 w 1090"/>
              <a:gd name="T39" fmla="*/ 1027 h 1727"/>
              <a:gd name="T40" fmla="*/ 2 w 1090"/>
              <a:gd name="T41" fmla="*/ 910 h 1727"/>
              <a:gd name="T42" fmla="*/ 0 w 1090"/>
              <a:gd name="T43" fmla="*/ 796 h 1727"/>
              <a:gd name="T44" fmla="*/ 2 w 1090"/>
              <a:gd name="T45" fmla="*/ 689 h 1727"/>
              <a:gd name="T46" fmla="*/ 12 w 1090"/>
              <a:gd name="T47" fmla="*/ 587 h 1727"/>
              <a:gd name="T48" fmla="*/ 24 w 1090"/>
              <a:gd name="T49" fmla="*/ 491 h 1727"/>
              <a:gd name="T50" fmla="*/ 41 w 1090"/>
              <a:gd name="T51" fmla="*/ 401 h 1727"/>
              <a:gd name="T52" fmla="*/ 58 w 1090"/>
              <a:gd name="T53" fmla="*/ 320 h 1727"/>
              <a:gd name="T54" fmla="*/ 77 w 1090"/>
              <a:gd name="T55" fmla="*/ 245 h 1727"/>
              <a:gd name="T56" fmla="*/ 98 w 1090"/>
              <a:gd name="T57" fmla="*/ 178 h 1727"/>
              <a:gd name="T58" fmla="*/ 118 w 1090"/>
              <a:gd name="T59" fmla="*/ 119 h 1727"/>
              <a:gd name="T60" fmla="*/ 135 w 1090"/>
              <a:gd name="T61" fmla="*/ 71 h 1727"/>
              <a:gd name="T62" fmla="*/ 152 w 1090"/>
              <a:gd name="T63" fmla="*/ 31 h 1727"/>
              <a:gd name="T64" fmla="*/ 166 w 1090"/>
              <a:gd name="T65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0" h="1727">
                <a:moveTo>
                  <a:pt x="166" y="0"/>
                </a:moveTo>
                <a:lnTo>
                  <a:pt x="1040" y="330"/>
                </a:lnTo>
                <a:lnTo>
                  <a:pt x="1031" y="378"/>
                </a:lnTo>
                <a:lnTo>
                  <a:pt x="1021" y="437"/>
                </a:lnTo>
                <a:lnTo>
                  <a:pt x="1014" y="508"/>
                </a:lnTo>
                <a:lnTo>
                  <a:pt x="1006" y="589"/>
                </a:lnTo>
                <a:lnTo>
                  <a:pt x="1002" y="677"/>
                </a:lnTo>
                <a:lnTo>
                  <a:pt x="1002" y="773"/>
                </a:lnTo>
                <a:lnTo>
                  <a:pt x="1006" y="875"/>
                </a:lnTo>
                <a:lnTo>
                  <a:pt x="1016" y="984"/>
                </a:lnTo>
                <a:lnTo>
                  <a:pt x="1033" y="1098"/>
                </a:lnTo>
                <a:lnTo>
                  <a:pt x="1058" y="1215"/>
                </a:lnTo>
                <a:lnTo>
                  <a:pt x="1090" y="1336"/>
                </a:lnTo>
                <a:lnTo>
                  <a:pt x="227" y="1727"/>
                </a:lnTo>
                <a:lnTo>
                  <a:pt x="190" y="1662"/>
                </a:lnTo>
                <a:lnTo>
                  <a:pt x="135" y="1529"/>
                </a:lnTo>
                <a:lnTo>
                  <a:pt x="89" y="1399"/>
                </a:lnTo>
                <a:lnTo>
                  <a:pt x="54" y="1272"/>
                </a:lnTo>
                <a:lnTo>
                  <a:pt x="29" y="1147"/>
                </a:lnTo>
                <a:lnTo>
                  <a:pt x="12" y="1027"/>
                </a:lnTo>
                <a:lnTo>
                  <a:pt x="2" y="910"/>
                </a:lnTo>
                <a:lnTo>
                  <a:pt x="0" y="796"/>
                </a:lnTo>
                <a:lnTo>
                  <a:pt x="2" y="689"/>
                </a:lnTo>
                <a:lnTo>
                  <a:pt x="12" y="587"/>
                </a:lnTo>
                <a:lnTo>
                  <a:pt x="24" y="491"/>
                </a:lnTo>
                <a:lnTo>
                  <a:pt x="41" y="401"/>
                </a:lnTo>
                <a:lnTo>
                  <a:pt x="58" y="320"/>
                </a:lnTo>
                <a:lnTo>
                  <a:pt x="77" y="245"/>
                </a:lnTo>
                <a:lnTo>
                  <a:pt x="98" y="178"/>
                </a:lnTo>
                <a:lnTo>
                  <a:pt x="118" y="119"/>
                </a:lnTo>
                <a:lnTo>
                  <a:pt x="135" y="71"/>
                </a:lnTo>
                <a:lnTo>
                  <a:pt x="152" y="31"/>
                </a:lnTo>
                <a:lnTo>
                  <a:pt x="166" y="0"/>
                </a:lnTo>
                <a:close/>
              </a:path>
            </a:pathLst>
          </a:custGeom>
          <a:solidFill>
            <a:srgbClr val="FFC840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7251848" y="4261107"/>
            <a:ext cx="1922502" cy="1858690"/>
          </a:xfrm>
          <a:custGeom>
            <a:avLst/>
            <a:gdLst>
              <a:gd name="T0" fmla="*/ 1003 w 1661"/>
              <a:gd name="T1" fmla="*/ 0 h 1629"/>
              <a:gd name="T2" fmla="*/ 1007 w 1661"/>
              <a:gd name="T3" fmla="*/ 3 h 1629"/>
              <a:gd name="T4" fmla="*/ 1015 w 1661"/>
              <a:gd name="T5" fmla="*/ 17 h 1629"/>
              <a:gd name="T6" fmla="*/ 1030 w 1661"/>
              <a:gd name="T7" fmla="*/ 36 h 1629"/>
              <a:gd name="T8" fmla="*/ 1051 w 1661"/>
              <a:gd name="T9" fmla="*/ 61 h 1629"/>
              <a:gd name="T10" fmla="*/ 1078 w 1661"/>
              <a:gd name="T11" fmla="*/ 94 h 1629"/>
              <a:gd name="T12" fmla="*/ 1109 w 1661"/>
              <a:gd name="T13" fmla="*/ 130 h 1629"/>
              <a:gd name="T14" fmla="*/ 1145 w 1661"/>
              <a:gd name="T15" fmla="*/ 169 h 1629"/>
              <a:gd name="T16" fmla="*/ 1185 w 1661"/>
              <a:gd name="T17" fmla="*/ 213 h 1629"/>
              <a:gd name="T18" fmla="*/ 1230 w 1661"/>
              <a:gd name="T19" fmla="*/ 259 h 1629"/>
              <a:gd name="T20" fmla="*/ 1400 w 1661"/>
              <a:gd name="T21" fmla="*/ 213 h 1629"/>
              <a:gd name="T22" fmla="*/ 1377 w 1661"/>
              <a:gd name="T23" fmla="*/ 391 h 1629"/>
              <a:gd name="T24" fmla="*/ 1466 w 1661"/>
              <a:gd name="T25" fmla="*/ 460 h 1629"/>
              <a:gd name="T26" fmla="*/ 1562 w 1661"/>
              <a:gd name="T27" fmla="*/ 525 h 1629"/>
              <a:gd name="T28" fmla="*/ 1661 w 1661"/>
              <a:gd name="T29" fmla="*/ 585 h 1629"/>
              <a:gd name="T30" fmla="*/ 1608 w 1661"/>
              <a:gd name="T31" fmla="*/ 735 h 1629"/>
              <a:gd name="T32" fmla="*/ 1289 w 1661"/>
              <a:gd name="T33" fmla="*/ 1629 h 1629"/>
              <a:gd name="T34" fmla="*/ 1216 w 1661"/>
              <a:gd name="T35" fmla="*/ 1608 h 1629"/>
              <a:gd name="T36" fmla="*/ 387 w 1661"/>
              <a:gd name="T37" fmla="*/ 1383 h 1629"/>
              <a:gd name="T38" fmla="*/ 0 w 1661"/>
              <a:gd name="T39" fmla="*/ 474 h 1629"/>
              <a:gd name="T40" fmla="*/ 5 w 1661"/>
              <a:gd name="T41" fmla="*/ 472 h 1629"/>
              <a:gd name="T42" fmla="*/ 852 w 1661"/>
              <a:gd name="T43" fmla="*/ 71 h 1629"/>
              <a:gd name="T44" fmla="*/ 1003 w 1661"/>
              <a:gd name="T45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61" h="1629">
                <a:moveTo>
                  <a:pt x="1003" y="0"/>
                </a:moveTo>
                <a:lnTo>
                  <a:pt x="1007" y="3"/>
                </a:lnTo>
                <a:lnTo>
                  <a:pt x="1015" y="17"/>
                </a:lnTo>
                <a:lnTo>
                  <a:pt x="1030" y="36"/>
                </a:lnTo>
                <a:lnTo>
                  <a:pt x="1051" y="61"/>
                </a:lnTo>
                <a:lnTo>
                  <a:pt x="1078" y="94"/>
                </a:lnTo>
                <a:lnTo>
                  <a:pt x="1109" y="130"/>
                </a:lnTo>
                <a:lnTo>
                  <a:pt x="1145" y="169"/>
                </a:lnTo>
                <a:lnTo>
                  <a:pt x="1185" y="213"/>
                </a:lnTo>
                <a:lnTo>
                  <a:pt x="1230" y="259"/>
                </a:lnTo>
                <a:lnTo>
                  <a:pt x="1400" y="213"/>
                </a:lnTo>
                <a:lnTo>
                  <a:pt x="1377" y="391"/>
                </a:lnTo>
                <a:lnTo>
                  <a:pt x="1466" y="460"/>
                </a:lnTo>
                <a:lnTo>
                  <a:pt x="1562" y="525"/>
                </a:lnTo>
                <a:lnTo>
                  <a:pt x="1661" y="585"/>
                </a:lnTo>
                <a:lnTo>
                  <a:pt x="1608" y="735"/>
                </a:lnTo>
                <a:lnTo>
                  <a:pt x="1289" y="1629"/>
                </a:lnTo>
                <a:lnTo>
                  <a:pt x="1216" y="1608"/>
                </a:lnTo>
                <a:lnTo>
                  <a:pt x="387" y="1383"/>
                </a:lnTo>
                <a:lnTo>
                  <a:pt x="0" y="474"/>
                </a:lnTo>
                <a:lnTo>
                  <a:pt x="5" y="472"/>
                </a:lnTo>
                <a:lnTo>
                  <a:pt x="852" y="71"/>
                </a:lnTo>
                <a:lnTo>
                  <a:pt x="100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H="1">
            <a:off x="7313193" y="4342118"/>
            <a:ext cx="1855370" cy="1777678"/>
          </a:xfrm>
          <a:custGeom>
            <a:avLst/>
            <a:gdLst>
              <a:gd name="T0" fmla="*/ 847 w 1603"/>
              <a:gd name="T1" fmla="*/ 0 h 1558"/>
              <a:gd name="T2" fmla="*/ 872 w 1603"/>
              <a:gd name="T3" fmla="*/ 38 h 1558"/>
              <a:gd name="T4" fmla="*/ 904 w 1603"/>
              <a:gd name="T5" fmla="*/ 80 h 1558"/>
              <a:gd name="T6" fmla="*/ 944 w 1603"/>
              <a:gd name="T7" fmla="*/ 130 h 1558"/>
              <a:gd name="T8" fmla="*/ 990 w 1603"/>
              <a:gd name="T9" fmla="*/ 184 h 1558"/>
              <a:gd name="T10" fmla="*/ 1042 w 1603"/>
              <a:gd name="T11" fmla="*/ 243 h 1558"/>
              <a:gd name="T12" fmla="*/ 1102 w 1603"/>
              <a:gd name="T13" fmla="*/ 303 h 1558"/>
              <a:gd name="T14" fmla="*/ 1169 w 1603"/>
              <a:gd name="T15" fmla="*/ 366 h 1558"/>
              <a:gd name="T16" fmla="*/ 1242 w 1603"/>
              <a:gd name="T17" fmla="*/ 428 h 1558"/>
              <a:gd name="T18" fmla="*/ 1322 w 1603"/>
              <a:gd name="T19" fmla="*/ 491 h 1558"/>
              <a:gd name="T20" fmla="*/ 1409 w 1603"/>
              <a:gd name="T21" fmla="*/ 552 h 1558"/>
              <a:gd name="T22" fmla="*/ 1503 w 1603"/>
              <a:gd name="T23" fmla="*/ 610 h 1558"/>
              <a:gd name="T24" fmla="*/ 1603 w 1603"/>
              <a:gd name="T25" fmla="*/ 664 h 1558"/>
              <a:gd name="T26" fmla="*/ 1284 w 1603"/>
              <a:gd name="T27" fmla="*/ 1558 h 1558"/>
              <a:gd name="T28" fmla="*/ 1211 w 1603"/>
              <a:gd name="T29" fmla="*/ 1537 h 1558"/>
              <a:gd name="T30" fmla="*/ 1090 w 1603"/>
              <a:gd name="T31" fmla="*/ 1493 h 1558"/>
              <a:gd name="T32" fmla="*/ 975 w 1603"/>
              <a:gd name="T33" fmla="*/ 1441 h 1558"/>
              <a:gd name="T34" fmla="*/ 870 w 1603"/>
              <a:gd name="T35" fmla="*/ 1385 h 1558"/>
              <a:gd name="T36" fmla="*/ 770 w 1603"/>
              <a:gd name="T37" fmla="*/ 1324 h 1558"/>
              <a:gd name="T38" fmla="*/ 678 w 1603"/>
              <a:gd name="T39" fmla="*/ 1261 h 1558"/>
              <a:gd name="T40" fmla="*/ 593 w 1603"/>
              <a:gd name="T41" fmla="*/ 1195 h 1558"/>
              <a:gd name="T42" fmla="*/ 515 w 1603"/>
              <a:gd name="T43" fmla="*/ 1126 h 1558"/>
              <a:gd name="T44" fmla="*/ 442 w 1603"/>
              <a:gd name="T45" fmla="*/ 1057 h 1558"/>
              <a:gd name="T46" fmla="*/ 375 w 1603"/>
              <a:gd name="T47" fmla="*/ 988 h 1558"/>
              <a:gd name="T48" fmla="*/ 315 w 1603"/>
              <a:gd name="T49" fmla="*/ 919 h 1558"/>
              <a:gd name="T50" fmla="*/ 261 w 1603"/>
              <a:gd name="T51" fmla="*/ 850 h 1558"/>
              <a:gd name="T52" fmla="*/ 211 w 1603"/>
              <a:gd name="T53" fmla="*/ 783 h 1558"/>
              <a:gd name="T54" fmla="*/ 169 w 1603"/>
              <a:gd name="T55" fmla="*/ 719 h 1558"/>
              <a:gd name="T56" fmla="*/ 131 w 1603"/>
              <a:gd name="T57" fmla="*/ 658 h 1558"/>
              <a:gd name="T58" fmla="*/ 98 w 1603"/>
              <a:gd name="T59" fmla="*/ 602 h 1558"/>
              <a:gd name="T60" fmla="*/ 69 w 1603"/>
              <a:gd name="T61" fmla="*/ 549 h 1558"/>
              <a:gd name="T62" fmla="*/ 46 w 1603"/>
              <a:gd name="T63" fmla="*/ 502 h 1558"/>
              <a:gd name="T64" fmla="*/ 27 w 1603"/>
              <a:gd name="T65" fmla="*/ 460 h 1558"/>
              <a:gd name="T66" fmla="*/ 12 w 1603"/>
              <a:gd name="T67" fmla="*/ 428 h 1558"/>
              <a:gd name="T68" fmla="*/ 0 w 1603"/>
              <a:gd name="T69" fmla="*/ 401 h 1558"/>
              <a:gd name="T70" fmla="*/ 847 w 1603"/>
              <a:gd name="T71" fmla="*/ 0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3" h="1558">
                <a:moveTo>
                  <a:pt x="847" y="0"/>
                </a:moveTo>
                <a:lnTo>
                  <a:pt x="872" y="38"/>
                </a:lnTo>
                <a:lnTo>
                  <a:pt x="904" y="80"/>
                </a:lnTo>
                <a:lnTo>
                  <a:pt x="944" y="130"/>
                </a:lnTo>
                <a:lnTo>
                  <a:pt x="990" y="184"/>
                </a:lnTo>
                <a:lnTo>
                  <a:pt x="1042" y="243"/>
                </a:lnTo>
                <a:lnTo>
                  <a:pt x="1102" y="303"/>
                </a:lnTo>
                <a:lnTo>
                  <a:pt x="1169" y="366"/>
                </a:lnTo>
                <a:lnTo>
                  <a:pt x="1242" y="428"/>
                </a:lnTo>
                <a:lnTo>
                  <a:pt x="1322" y="491"/>
                </a:lnTo>
                <a:lnTo>
                  <a:pt x="1409" y="552"/>
                </a:lnTo>
                <a:lnTo>
                  <a:pt x="1503" y="610"/>
                </a:lnTo>
                <a:lnTo>
                  <a:pt x="1603" y="664"/>
                </a:lnTo>
                <a:lnTo>
                  <a:pt x="1284" y="1558"/>
                </a:lnTo>
                <a:lnTo>
                  <a:pt x="1211" y="1537"/>
                </a:lnTo>
                <a:lnTo>
                  <a:pt x="1090" y="1493"/>
                </a:lnTo>
                <a:lnTo>
                  <a:pt x="975" y="1441"/>
                </a:lnTo>
                <a:lnTo>
                  <a:pt x="870" y="1385"/>
                </a:lnTo>
                <a:lnTo>
                  <a:pt x="770" y="1324"/>
                </a:lnTo>
                <a:lnTo>
                  <a:pt x="678" y="1261"/>
                </a:lnTo>
                <a:lnTo>
                  <a:pt x="593" y="1195"/>
                </a:lnTo>
                <a:lnTo>
                  <a:pt x="515" y="1126"/>
                </a:lnTo>
                <a:lnTo>
                  <a:pt x="442" y="1057"/>
                </a:lnTo>
                <a:lnTo>
                  <a:pt x="375" y="988"/>
                </a:lnTo>
                <a:lnTo>
                  <a:pt x="315" y="919"/>
                </a:lnTo>
                <a:lnTo>
                  <a:pt x="261" y="850"/>
                </a:lnTo>
                <a:lnTo>
                  <a:pt x="211" y="783"/>
                </a:lnTo>
                <a:lnTo>
                  <a:pt x="169" y="719"/>
                </a:lnTo>
                <a:lnTo>
                  <a:pt x="131" y="658"/>
                </a:lnTo>
                <a:lnTo>
                  <a:pt x="98" y="602"/>
                </a:lnTo>
                <a:lnTo>
                  <a:pt x="69" y="549"/>
                </a:lnTo>
                <a:lnTo>
                  <a:pt x="46" y="502"/>
                </a:lnTo>
                <a:lnTo>
                  <a:pt x="27" y="460"/>
                </a:lnTo>
                <a:lnTo>
                  <a:pt x="12" y="428"/>
                </a:lnTo>
                <a:lnTo>
                  <a:pt x="0" y="401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flipH="1">
            <a:off x="2887157" y="1188393"/>
            <a:ext cx="1887778" cy="1896343"/>
          </a:xfrm>
          <a:custGeom>
            <a:avLst/>
            <a:gdLst>
              <a:gd name="T0" fmla="*/ 466 w 1631"/>
              <a:gd name="T1" fmla="*/ 0 h 1662"/>
              <a:gd name="T2" fmla="*/ 1377 w 1631"/>
              <a:gd name="T3" fmla="*/ 382 h 1662"/>
              <a:gd name="T4" fmla="*/ 1610 w 1631"/>
              <a:gd name="T5" fmla="*/ 1207 h 1662"/>
              <a:gd name="T6" fmla="*/ 1631 w 1631"/>
              <a:gd name="T7" fmla="*/ 1280 h 1662"/>
              <a:gd name="T8" fmla="*/ 740 w 1631"/>
              <a:gd name="T9" fmla="*/ 1606 h 1662"/>
              <a:gd name="T10" fmla="*/ 589 w 1631"/>
              <a:gd name="T11" fmla="*/ 1662 h 1662"/>
              <a:gd name="T12" fmla="*/ 529 w 1631"/>
              <a:gd name="T13" fmla="*/ 1562 h 1662"/>
              <a:gd name="T14" fmla="*/ 464 w 1631"/>
              <a:gd name="T15" fmla="*/ 1466 h 1662"/>
              <a:gd name="T16" fmla="*/ 393 w 1631"/>
              <a:gd name="T17" fmla="*/ 1378 h 1662"/>
              <a:gd name="T18" fmla="*/ 215 w 1631"/>
              <a:gd name="T19" fmla="*/ 1405 h 1662"/>
              <a:gd name="T20" fmla="*/ 259 w 1631"/>
              <a:gd name="T21" fmla="*/ 1234 h 1662"/>
              <a:gd name="T22" fmla="*/ 213 w 1631"/>
              <a:gd name="T23" fmla="*/ 1188 h 1662"/>
              <a:gd name="T24" fmla="*/ 171 w 1631"/>
              <a:gd name="T25" fmla="*/ 1148 h 1662"/>
              <a:gd name="T26" fmla="*/ 130 w 1631"/>
              <a:gd name="T27" fmla="*/ 1113 h 1662"/>
              <a:gd name="T28" fmla="*/ 94 w 1631"/>
              <a:gd name="T29" fmla="*/ 1082 h 1662"/>
              <a:gd name="T30" fmla="*/ 61 w 1631"/>
              <a:gd name="T31" fmla="*/ 1056 h 1662"/>
              <a:gd name="T32" fmla="*/ 36 w 1631"/>
              <a:gd name="T33" fmla="*/ 1035 h 1662"/>
              <a:gd name="T34" fmla="*/ 15 w 1631"/>
              <a:gd name="T35" fmla="*/ 1021 h 1662"/>
              <a:gd name="T36" fmla="*/ 4 w 1631"/>
              <a:gd name="T37" fmla="*/ 1011 h 1662"/>
              <a:gd name="T38" fmla="*/ 0 w 1631"/>
              <a:gd name="T39" fmla="*/ 1008 h 1662"/>
              <a:gd name="T40" fmla="*/ 69 w 1631"/>
              <a:gd name="T41" fmla="*/ 856 h 1662"/>
              <a:gd name="T42" fmla="*/ 462 w 1631"/>
              <a:gd name="T43" fmla="*/ 6 h 1662"/>
              <a:gd name="T44" fmla="*/ 466 w 1631"/>
              <a:gd name="T45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1" h="1662">
                <a:moveTo>
                  <a:pt x="466" y="0"/>
                </a:moveTo>
                <a:lnTo>
                  <a:pt x="1377" y="382"/>
                </a:lnTo>
                <a:lnTo>
                  <a:pt x="1610" y="1207"/>
                </a:lnTo>
                <a:lnTo>
                  <a:pt x="1631" y="1280"/>
                </a:lnTo>
                <a:lnTo>
                  <a:pt x="740" y="1606"/>
                </a:lnTo>
                <a:lnTo>
                  <a:pt x="589" y="1662"/>
                </a:lnTo>
                <a:lnTo>
                  <a:pt x="529" y="1562"/>
                </a:lnTo>
                <a:lnTo>
                  <a:pt x="464" y="1466"/>
                </a:lnTo>
                <a:lnTo>
                  <a:pt x="393" y="1378"/>
                </a:lnTo>
                <a:lnTo>
                  <a:pt x="215" y="1405"/>
                </a:lnTo>
                <a:lnTo>
                  <a:pt x="259" y="1234"/>
                </a:lnTo>
                <a:lnTo>
                  <a:pt x="213" y="1188"/>
                </a:lnTo>
                <a:lnTo>
                  <a:pt x="171" y="1148"/>
                </a:lnTo>
                <a:lnTo>
                  <a:pt x="130" y="1113"/>
                </a:lnTo>
                <a:lnTo>
                  <a:pt x="94" y="1082"/>
                </a:lnTo>
                <a:lnTo>
                  <a:pt x="61" y="1056"/>
                </a:lnTo>
                <a:lnTo>
                  <a:pt x="36" y="1035"/>
                </a:lnTo>
                <a:lnTo>
                  <a:pt x="15" y="1021"/>
                </a:lnTo>
                <a:lnTo>
                  <a:pt x="4" y="1011"/>
                </a:lnTo>
                <a:lnTo>
                  <a:pt x="0" y="1008"/>
                </a:lnTo>
                <a:lnTo>
                  <a:pt x="69" y="856"/>
                </a:lnTo>
                <a:lnTo>
                  <a:pt x="462" y="6"/>
                </a:lnTo>
                <a:lnTo>
                  <a:pt x="46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 flipH="1">
            <a:off x="2887156" y="1195239"/>
            <a:ext cx="1807915" cy="1825600"/>
          </a:xfrm>
          <a:custGeom>
            <a:avLst/>
            <a:gdLst>
              <a:gd name="T0" fmla="*/ 393 w 1562"/>
              <a:gd name="T1" fmla="*/ 0 h 1600"/>
              <a:gd name="T2" fmla="*/ 420 w 1562"/>
              <a:gd name="T3" fmla="*/ 11 h 1600"/>
              <a:gd name="T4" fmla="*/ 455 w 1562"/>
              <a:gd name="T5" fmla="*/ 27 h 1600"/>
              <a:gd name="T6" fmla="*/ 495 w 1562"/>
              <a:gd name="T7" fmla="*/ 44 h 1600"/>
              <a:gd name="T8" fmla="*/ 543 w 1562"/>
              <a:gd name="T9" fmla="*/ 69 h 1600"/>
              <a:gd name="T10" fmla="*/ 595 w 1562"/>
              <a:gd name="T11" fmla="*/ 96 h 1600"/>
              <a:gd name="T12" fmla="*/ 652 w 1562"/>
              <a:gd name="T13" fmla="*/ 128 h 1600"/>
              <a:gd name="T14" fmla="*/ 714 w 1562"/>
              <a:gd name="T15" fmla="*/ 167 h 1600"/>
              <a:gd name="T16" fmla="*/ 779 w 1562"/>
              <a:gd name="T17" fmla="*/ 209 h 1600"/>
              <a:gd name="T18" fmla="*/ 846 w 1562"/>
              <a:gd name="T19" fmla="*/ 257 h 1600"/>
              <a:gd name="T20" fmla="*/ 915 w 1562"/>
              <a:gd name="T21" fmla="*/ 311 h 1600"/>
              <a:gd name="T22" fmla="*/ 984 w 1562"/>
              <a:gd name="T23" fmla="*/ 370 h 1600"/>
              <a:gd name="T24" fmla="*/ 1053 w 1562"/>
              <a:gd name="T25" fmla="*/ 437 h 1600"/>
              <a:gd name="T26" fmla="*/ 1124 w 1562"/>
              <a:gd name="T27" fmla="*/ 508 h 1600"/>
              <a:gd name="T28" fmla="*/ 1193 w 1562"/>
              <a:gd name="T29" fmla="*/ 587 h 1600"/>
              <a:gd name="T30" fmla="*/ 1259 w 1562"/>
              <a:gd name="T31" fmla="*/ 672 h 1600"/>
              <a:gd name="T32" fmla="*/ 1324 w 1562"/>
              <a:gd name="T33" fmla="*/ 764 h 1600"/>
              <a:gd name="T34" fmla="*/ 1385 w 1562"/>
              <a:gd name="T35" fmla="*/ 862 h 1600"/>
              <a:gd name="T36" fmla="*/ 1441 w 1562"/>
              <a:gd name="T37" fmla="*/ 967 h 1600"/>
              <a:gd name="T38" fmla="*/ 1493 w 1562"/>
              <a:gd name="T39" fmla="*/ 1080 h 1600"/>
              <a:gd name="T40" fmla="*/ 1541 w 1562"/>
              <a:gd name="T41" fmla="*/ 1201 h 1600"/>
              <a:gd name="T42" fmla="*/ 1562 w 1562"/>
              <a:gd name="T43" fmla="*/ 1274 h 1600"/>
              <a:gd name="T44" fmla="*/ 671 w 1562"/>
              <a:gd name="T45" fmla="*/ 1600 h 1600"/>
              <a:gd name="T46" fmla="*/ 616 w 1562"/>
              <a:gd name="T47" fmla="*/ 1501 h 1600"/>
              <a:gd name="T48" fmla="*/ 556 w 1562"/>
              <a:gd name="T49" fmla="*/ 1407 h 1600"/>
              <a:gd name="T50" fmla="*/ 495 w 1562"/>
              <a:gd name="T51" fmla="*/ 1320 h 1600"/>
              <a:gd name="T52" fmla="*/ 432 w 1562"/>
              <a:gd name="T53" fmla="*/ 1242 h 1600"/>
              <a:gd name="T54" fmla="*/ 368 w 1562"/>
              <a:gd name="T55" fmla="*/ 1169 h 1600"/>
              <a:gd name="T56" fmla="*/ 305 w 1562"/>
              <a:gd name="T57" fmla="*/ 1103 h 1600"/>
              <a:gd name="T58" fmla="*/ 244 w 1562"/>
              <a:gd name="T59" fmla="*/ 1044 h 1600"/>
              <a:gd name="T60" fmla="*/ 186 w 1562"/>
              <a:gd name="T61" fmla="*/ 992 h 1600"/>
              <a:gd name="T62" fmla="*/ 130 w 1562"/>
              <a:gd name="T63" fmla="*/ 946 h 1600"/>
              <a:gd name="T64" fmla="*/ 80 w 1562"/>
              <a:gd name="T65" fmla="*/ 908 h 1600"/>
              <a:gd name="T66" fmla="*/ 38 w 1562"/>
              <a:gd name="T67" fmla="*/ 875 h 1600"/>
              <a:gd name="T68" fmla="*/ 0 w 1562"/>
              <a:gd name="T69" fmla="*/ 850 h 1600"/>
              <a:gd name="T70" fmla="*/ 393 w 1562"/>
              <a:gd name="T71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2" h="1600">
                <a:moveTo>
                  <a:pt x="393" y="0"/>
                </a:moveTo>
                <a:lnTo>
                  <a:pt x="420" y="11"/>
                </a:lnTo>
                <a:lnTo>
                  <a:pt x="455" y="27"/>
                </a:lnTo>
                <a:lnTo>
                  <a:pt x="495" y="44"/>
                </a:lnTo>
                <a:lnTo>
                  <a:pt x="543" y="69"/>
                </a:lnTo>
                <a:lnTo>
                  <a:pt x="595" y="96"/>
                </a:lnTo>
                <a:lnTo>
                  <a:pt x="652" y="128"/>
                </a:lnTo>
                <a:lnTo>
                  <a:pt x="714" y="167"/>
                </a:lnTo>
                <a:lnTo>
                  <a:pt x="779" y="209"/>
                </a:lnTo>
                <a:lnTo>
                  <a:pt x="846" y="257"/>
                </a:lnTo>
                <a:lnTo>
                  <a:pt x="915" y="311"/>
                </a:lnTo>
                <a:lnTo>
                  <a:pt x="984" y="370"/>
                </a:lnTo>
                <a:lnTo>
                  <a:pt x="1053" y="437"/>
                </a:lnTo>
                <a:lnTo>
                  <a:pt x="1124" y="508"/>
                </a:lnTo>
                <a:lnTo>
                  <a:pt x="1193" y="587"/>
                </a:lnTo>
                <a:lnTo>
                  <a:pt x="1259" y="672"/>
                </a:lnTo>
                <a:lnTo>
                  <a:pt x="1324" y="764"/>
                </a:lnTo>
                <a:lnTo>
                  <a:pt x="1385" y="862"/>
                </a:lnTo>
                <a:lnTo>
                  <a:pt x="1441" y="967"/>
                </a:lnTo>
                <a:lnTo>
                  <a:pt x="1493" y="1080"/>
                </a:lnTo>
                <a:lnTo>
                  <a:pt x="1541" y="1201"/>
                </a:lnTo>
                <a:lnTo>
                  <a:pt x="1562" y="1274"/>
                </a:lnTo>
                <a:lnTo>
                  <a:pt x="671" y="1600"/>
                </a:lnTo>
                <a:lnTo>
                  <a:pt x="616" y="1501"/>
                </a:lnTo>
                <a:lnTo>
                  <a:pt x="556" y="1407"/>
                </a:lnTo>
                <a:lnTo>
                  <a:pt x="495" y="1320"/>
                </a:lnTo>
                <a:lnTo>
                  <a:pt x="432" y="1242"/>
                </a:lnTo>
                <a:lnTo>
                  <a:pt x="368" y="1169"/>
                </a:lnTo>
                <a:lnTo>
                  <a:pt x="305" y="1103"/>
                </a:lnTo>
                <a:lnTo>
                  <a:pt x="244" y="1044"/>
                </a:lnTo>
                <a:lnTo>
                  <a:pt x="186" y="992"/>
                </a:lnTo>
                <a:lnTo>
                  <a:pt x="130" y="946"/>
                </a:lnTo>
                <a:lnTo>
                  <a:pt x="80" y="908"/>
                </a:lnTo>
                <a:lnTo>
                  <a:pt x="38" y="875"/>
                </a:lnTo>
                <a:lnTo>
                  <a:pt x="0" y="850"/>
                </a:lnTo>
                <a:lnTo>
                  <a:pt x="393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flipH="1">
            <a:off x="2429969" y="2736730"/>
            <a:ext cx="1790554" cy="1972790"/>
          </a:xfrm>
          <a:custGeom>
            <a:avLst/>
            <a:gdLst>
              <a:gd name="T0" fmla="*/ 1163 w 1547"/>
              <a:gd name="T1" fmla="*/ 0 h 1729"/>
              <a:gd name="T2" fmla="*/ 1547 w 1547"/>
              <a:gd name="T3" fmla="*/ 913 h 1729"/>
              <a:gd name="T4" fmla="*/ 1133 w 1547"/>
              <a:gd name="T5" fmla="*/ 1664 h 1729"/>
              <a:gd name="T6" fmla="*/ 1094 w 1547"/>
              <a:gd name="T7" fmla="*/ 1729 h 1729"/>
              <a:gd name="T8" fmla="*/ 233 w 1547"/>
              <a:gd name="T9" fmla="*/ 1338 h 1729"/>
              <a:gd name="T10" fmla="*/ 85 w 1547"/>
              <a:gd name="T11" fmla="*/ 1270 h 1729"/>
              <a:gd name="T12" fmla="*/ 114 w 1547"/>
              <a:gd name="T13" fmla="*/ 1157 h 1729"/>
              <a:gd name="T14" fmla="*/ 135 w 1547"/>
              <a:gd name="T15" fmla="*/ 1044 h 1729"/>
              <a:gd name="T16" fmla="*/ 146 w 1547"/>
              <a:gd name="T17" fmla="*/ 931 h 1729"/>
              <a:gd name="T18" fmla="*/ 0 w 1547"/>
              <a:gd name="T19" fmla="*/ 823 h 1729"/>
              <a:gd name="T20" fmla="*/ 152 w 1547"/>
              <a:gd name="T21" fmla="*/ 733 h 1729"/>
              <a:gd name="T22" fmla="*/ 150 w 1547"/>
              <a:gd name="T23" fmla="*/ 670 h 1729"/>
              <a:gd name="T24" fmla="*/ 148 w 1547"/>
              <a:gd name="T25" fmla="*/ 610 h 1729"/>
              <a:gd name="T26" fmla="*/ 144 w 1547"/>
              <a:gd name="T27" fmla="*/ 556 h 1729"/>
              <a:gd name="T28" fmla="*/ 141 w 1547"/>
              <a:gd name="T29" fmla="*/ 508 h 1729"/>
              <a:gd name="T30" fmla="*/ 135 w 1547"/>
              <a:gd name="T31" fmla="*/ 468 h 1729"/>
              <a:gd name="T32" fmla="*/ 131 w 1547"/>
              <a:gd name="T33" fmla="*/ 436 h 1729"/>
              <a:gd name="T34" fmla="*/ 129 w 1547"/>
              <a:gd name="T35" fmla="*/ 411 h 1729"/>
              <a:gd name="T36" fmla="*/ 125 w 1547"/>
              <a:gd name="T37" fmla="*/ 395 h 1729"/>
              <a:gd name="T38" fmla="*/ 125 w 1547"/>
              <a:gd name="T39" fmla="*/ 390 h 1729"/>
              <a:gd name="T40" fmla="*/ 283 w 1547"/>
              <a:gd name="T41" fmla="*/ 332 h 1729"/>
              <a:gd name="T42" fmla="*/ 1157 w 1547"/>
              <a:gd name="T43" fmla="*/ 2 h 1729"/>
              <a:gd name="T44" fmla="*/ 1163 w 1547"/>
              <a:gd name="T45" fmla="*/ 0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7" h="1729">
                <a:moveTo>
                  <a:pt x="1163" y="0"/>
                </a:moveTo>
                <a:lnTo>
                  <a:pt x="1547" y="913"/>
                </a:lnTo>
                <a:lnTo>
                  <a:pt x="1133" y="1664"/>
                </a:lnTo>
                <a:lnTo>
                  <a:pt x="1094" y="1729"/>
                </a:lnTo>
                <a:lnTo>
                  <a:pt x="233" y="1338"/>
                </a:lnTo>
                <a:lnTo>
                  <a:pt x="85" y="1270"/>
                </a:lnTo>
                <a:lnTo>
                  <a:pt x="114" y="1157"/>
                </a:lnTo>
                <a:lnTo>
                  <a:pt x="135" y="1044"/>
                </a:lnTo>
                <a:lnTo>
                  <a:pt x="146" y="931"/>
                </a:lnTo>
                <a:lnTo>
                  <a:pt x="0" y="823"/>
                </a:lnTo>
                <a:lnTo>
                  <a:pt x="152" y="733"/>
                </a:lnTo>
                <a:lnTo>
                  <a:pt x="150" y="670"/>
                </a:lnTo>
                <a:lnTo>
                  <a:pt x="148" y="610"/>
                </a:lnTo>
                <a:lnTo>
                  <a:pt x="144" y="556"/>
                </a:lnTo>
                <a:lnTo>
                  <a:pt x="141" y="508"/>
                </a:lnTo>
                <a:lnTo>
                  <a:pt x="135" y="468"/>
                </a:lnTo>
                <a:lnTo>
                  <a:pt x="131" y="436"/>
                </a:lnTo>
                <a:lnTo>
                  <a:pt x="129" y="411"/>
                </a:lnTo>
                <a:lnTo>
                  <a:pt x="125" y="395"/>
                </a:lnTo>
                <a:lnTo>
                  <a:pt x="125" y="390"/>
                </a:lnTo>
                <a:lnTo>
                  <a:pt x="283" y="332"/>
                </a:lnTo>
                <a:lnTo>
                  <a:pt x="1157" y="2"/>
                </a:lnTo>
                <a:lnTo>
                  <a:pt x="116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flipH="1">
            <a:off x="2689235" y="2739012"/>
            <a:ext cx="1261605" cy="1970508"/>
          </a:xfrm>
          <a:custGeom>
            <a:avLst/>
            <a:gdLst>
              <a:gd name="T0" fmla="*/ 924 w 1090"/>
              <a:gd name="T1" fmla="*/ 0 h 1727"/>
              <a:gd name="T2" fmla="*/ 938 w 1090"/>
              <a:gd name="T3" fmla="*/ 31 h 1727"/>
              <a:gd name="T4" fmla="*/ 953 w 1090"/>
              <a:gd name="T5" fmla="*/ 71 h 1727"/>
              <a:gd name="T6" fmla="*/ 972 w 1090"/>
              <a:gd name="T7" fmla="*/ 119 h 1727"/>
              <a:gd name="T8" fmla="*/ 992 w 1090"/>
              <a:gd name="T9" fmla="*/ 178 h 1727"/>
              <a:gd name="T10" fmla="*/ 1011 w 1090"/>
              <a:gd name="T11" fmla="*/ 245 h 1727"/>
              <a:gd name="T12" fmla="*/ 1032 w 1090"/>
              <a:gd name="T13" fmla="*/ 320 h 1727"/>
              <a:gd name="T14" fmla="*/ 1049 w 1090"/>
              <a:gd name="T15" fmla="*/ 401 h 1727"/>
              <a:gd name="T16" fmla="*/ 1065 w 1090"/>
              <a:gd name="T17" fmla="*/ 491 h 1727"/>
              <a:gd name="T18" fmla="*/ 1078 w 1090"/>
              <a:gd name="T19" fmla="*/ 587 h 1727"/>
              <a:gd name="T20" fmla="*/ 1086 w 1090"/>
              <a:gd name="T21" fmla="*/ 689 h 1727"/>
              <a:gd name="T22" fmla="*/ 1090 w 1090"/>
              <a:gd name="T23" fmla="*/ 796 h 1727"/>
              <a:gd name="T24" fmla="*/ 1088 w 1090"/>
              <a:gd name="T25" fmla="*/ 910 h 1727"/>
              <a:gd name="T26" fmla="*/ 1078 w 1090"/>
              <a:gd name="T27" fmla="*/ 1027 h 1727"/>
              <a:gd name="T28" fmla="*/ 1061 w 1090"/>
              <a:gd name="T29" fmla="*/ 1147 h 1727"/>
              <a:gd name="T30" fmla="*/ 1036 w 1090"/>
              <a:gd name="T31" fmla="*/ 1272 h 1727"/>
              <a:gd name="T32" fmla="*/ 1001 w 1090"/>
              <a:gd name="T33" fmla="*/ 1399 h 1727"/>
              <a:gd name="T34" fmla="*/ 955 w 1090"/>
              <a:gd name="T35" fmla="*/ 1529 h 1727"/>
              <a:gd name="T36" fmla="*/ 900 w 1090"/>
              <a:gd name="T37" fmla="*/ 1662 h 1727"/>
              <a:gd name="T38" fmla="*/ 861 w 1090"/>
              <a:gd name="T39" fmla="*/ 1727 h 1727"/>
              <a:gd name="T40" fmla="*/ 0 w 1090"/>
              <a:gd name="T41" fmla="*/ 1336 h 1727"/>
              <a:gd name="T42" fmla="*/ 32 w 1090"/>
              <a:gd name="T43" fmla="*/ 1215 h 1727"/>
              <a:gd name="T44" fmla="*/ 57 w 1090"/>
              <a:gd name="T45" fmla="*/ 1098 h 1727"/>
              <a:gd name="T46" fmla="*/ 74 w 1090"/>
              <a:gd name="T47" fmla="*/ 984 h 1727"/>
              <a:gd name="T48" fmla="*/ 84 w 1090"/>
              <a:gd name="T49" fmla="*/ 875 h 1727"/>
              <a:gd name="T50" fmla="*/ 88 w 1090"/>
              <a:gd name="T51" fmla="*/ 773 h 1727"/>
              <a:gd name="T52" fmla="*/ 88 w 1090"/>
              <a:gd name="T53" fmla="*/ 677 h 1727"/>
              <a:gd name="T54" fmla="*/ 84 w 1090"/>
              <a:gd name="T55" fmla="*/ 589 h 1727"/>
              <a:gd name="T56" fmla="*/ 76 w 1090"/>
              <a:gd name="T57" fmla="*/ 508 h 1727"/>
              <a:gd name="T58" fmla="*/ 67 w 1090"/>
              <a:gd name="T59" fmla="*/ 437 h 1727"/>
              <a:gd name="T60" fmla="*/ 57 w 1090"/>
              <a:gd name="T61" fmla="*/ 378 h 1727"/>
              <a:gd name="T62" fmla="*/ 50 w 1090"/>
              <a:gd name="T63" fmla="*/ 330 h 1727"/>
              <a:gd name="T64" fmla="*/ 924 w 1090"/>
              <a:gd name="T65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0" h="1727">
                <a:moveTo>
                  <a:pt x="924" y="0"/>
                </a:moveTo>
                <a:lnTo>
                  <a:pt x="938" y="31"/>
                </a:lnTo>
                <a:lnTo>
                  <a:pt x="953" y="71"/>
                </a:lnTo>
                <a:lnTo>
                  <a:pt x="972" y="119"/>
                </a:lnTo>
                <a:lnTo>
                  <a:pt x="992" y="178"/>
                </a:lnTo>
                <a:lnTo>
                  <a:pt x="1011" y="245"/>
                </a:lnTo>
                <a:lnTo>
                  <a:pt x="1032" y="320"/>
                </a:lnTo>
                <a:lnTo>
                  <a:pt x="1049" y="401"/>
                </a:lnTo>
                <a:lnTo>
                  <a:pt x="1065" y="491"/>
                </a:lnTo>
                <a:lnTo>
                  <a:pt x="1078" y="587"/>
                </a:lnTo>
                <a:lnTo>
                  <a:pt x="1086" y="689"/>
                </a:lnTo>
                <a:lnTo>
                  <a:pt x="1090" y="796"/>
                </a:lnTo>
                <a:lnTo>
                  <a:pt x="1088" y="910"/>
                </a:lnTo>
                <a:lnTo>
                  <a:pt x="1078" y="1027"/>
                </a:lnTo>
                <a:lnTo>
                  <a:pt x="1061" y="1147"/>
                </a:lnTo>
                <a:lnTo>
                  <a:pt x="1036" y="1272"/>
                </a:lnTo>
                <a:lnTo>
                  <a:pt x="1001" y="1399"/>
                </a:lnTo>
                <a:lnTo>
                  <a:pt x="955" y="1529"/>
                </a:lnTo>
                <a:lnTo>
                  <a:pt x="900" y="1662"/>
                </a:lnTo>
                <a:lnTo>
                  <a:pt x="861" y="1727"/>
                </a:lnTo>
                <a:lnTo>
                  <a:pt x="0" y="1336"/>
                </a:lnTo>
                <a:lnTo>
                  <a:pt x="32" y="1215"/>
                </a:lnTo>
                <a:lnTo>
                  <a:pt x="57" y="1098"/>
                </a:lnTo>
                <a:lnTo>
                  <a:pt x="74" y="984"/>
                </a:lnTo>
                <a:lnTo>
                  <a:pt x="84" y="875"/>
                </a:lnTo>
                <a:lnTo>
                  <a:pt x="88" y="773"/>
                </a:lnTo>
                <a:lnTo>
                  <a:pt x="88" y="677"/>
                </a:lnTo>
                <a:lnTo>
                  <a:pt x="84" y="589"/>
                </a:lnTo>
                <a:lnTo>
                  <a:pt x="76" y="508"/>
                </a:lnTo>
                <a:lnTo>
                  <a:pt x="67" y="437"/>
                </a:lnTo>
                <a:lnTo>
                  <a:pt x="57" y="378"/>
                </a:lnTo>
                <a:lnTo>
                  <a:pt x="50" y="330"/>
                </a:lnTo>
                <a:lnTo>
                  <a:pt x="92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flipH="1">
            <a:off x="3014474" y="4261107"/>
            <a:ext cx="1924816" cy="1858690"/>
          </a:xfrm>
          <a:custGeom>
            <a:avLst/>
            <a:gdLst>
              <a:gd name="T0" fmla="*/ 660 w 1663"/>
              <a:gd name="T1" fmla="*/ 0 h 1629"/>
              <a:gd name="T2" fmla="*/ 811 w 1663"/>
              <a:gd name="T3" fmla="*/ 71 h 1629"/>
              <a:gd name="T4" fmla="*/ 1658 w 1663"/>
              <a:gd name="T5" fmla="*/ 472 h 1629"/>
              <a:gd name="T6" fmla="*/ 1663 w 1663"/>
              <a:gd name="T7" fmla="*/ 474 h 1629"/>
              <a:gd name="T8" fmla="*/ 1274 w 1663"/>
              <a:gd name="T9" fmla="*/ 1383 h 1629"/>
              <a:gd name="T10" fmla="*/ 447 w 1663"/>
              <a:gd name="T11" fmla="*/ 1608 h 1629"/>
              <a:gd name="T12" fmla="*/ 374 w 1663"/>
              <a:gd name="T13" fmla="*/ 1629 h 1629"/>
              <a:gd name="T14" fmla="*/ 55 w 1663"/>
              <a:gd name="T15" fmla="*/ 735 h 1629"/>
              <a:gd name="T16" fmla="*/ 0 w 1663"/>
              <a:gd name="T17" fmla="*/ 585 h 1629"/>
              <a:gd name="T18" fmla="*/ 101 w 1663"/>
              <a:gd name="T19" fmla="*/ 525 h 1629"/>
              <a:gd name="T20" fmla="*/ 197 w 1663"/>
              <a:gd name="T21" fmla="*/ 460 h 1629"/>
              <a:gd name="T22" fmla="*/ 286 w 1663"/>
              <a:gd name="T23" fmla="*/ 391 h 1629"/>
              <a:gd name="T24" fmla="*/ 261 w 1663"/>
              <a:gd name="T25" fmla="*/ 213 h 1629"/>
              <a:gd name="T26" fmla="*/ 431 w 1663"/>
              <a:gd name="T27" fmla="*/ 259 h 1629"/>
              <a:gd name="T28" fmla="*/ 478 w 1663"/>
              <a:gd name="T29" fmla="*/ 213 h 1629"/>
              <a:gd name="T30" fmla="*/ 518 w 1663"/>
              <a:gd name="T31" fmla="*/ 169 h 1629"/>
              <a:gd name="T32" fmla="*/ 554 w 1663"/>
              <a:gd name="T33" fmla="*/ 130 h 1629"/>
              <a:gd name="T34" fmla="*/ 585 w 1663"/>
              <a:gd name="T35" fmla="*/ 94 h 1629"/>
              <a:gd name="T36" fmla="*/ 612 w 1663"/>
              <a:gd name="T37" fmla="*/ 61 h 1629"/>
              <a:gd name="T38" fmla="*/ 631 w 1663"/>
              <a:gd name="T39" fmla="*/ 36 h 1629"/>
              <a:gd name="T40" fmla="*/ 646 w 1663"/>
              <a:gd name="T41" fmla="*/ 17 h 1629"/>
              <a:gd name="T42" fmla="*/ 656 w 1663"/>
              <a:gd name="T43" fmla="*/ 3 h 1629"/>
              <a:gd name="T44" fmla="*/ 660 w 1663"/>
              <a:gd name="T45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63" h="1629">
                <a:moveTo>
                  <a:pt x="660" y="0"/>
                </a:moveTo>
                <a:lnTo>
                  <a:pt x="811" y="71"/>
                </a:lnTo>
                <a:lnTo>
                  <a:pt x="1658" y="472"/>
                </a:lnTo>
                <a:lnTo>
                  <a:pt x="1663" y="474"/>
                </a:lnTo>
                <a:lnTo>
                  <a:pt x="1274" y="1383"/>
                </a:lnTo>
                <a:lnTo>
                  <a:pt x="447" y="1608"/>
                </a:lnTo>
                <a:lnTo>
                  <a:pt x="374" y="1629"/>
                </a:lnTo>
                <a:lnTo>
                  <a:pt x="55" y="735"/>
                </a:lnTo>
                <a:lnTo>
                  <a:pt x="0" y="585"/>
                </a:lnTo>
                <a:lnTo>
                  <a:pt x="101" y="525"/>
                </a:lnTo>
                <a:lnTo>
                  <a:pt x="197" y="460"/>
                </a:lnTo>
                <a:lnTo>
                  <a:pt x="286" y="391"/>
                </a:lnTo>
                <a:lnTo>
                  <a:pt x="261" y="213"/>
                </a:lnTo>
                <a:lnTo>
                  <a:pt x="431" y="259"/>
                </a:lnTo>
                <a:lnTo>
                  <a:pt x="478" y="213"/>
                </a:lnTo>
                <a:lnTo>
                  <a:pt x="518" y="169"/>
                </a:lnTo>
                <a:lnTo>
                  <a:pt x="554" y="130"/>
                </a:lnTo>
                <a:lnTo>
                  <a:pt x="585" y="94"/>
                </a:lnTo>
                <a:lnTo>
                  <a:pt x="612" y="61"/>
                </a:lnTo>
                <a:lnTo>
                  <a:pt x="631" y="36"/>
                </a:lnTo>
                <a:lnTo>
                  <a:pt x="646" y="17"/>
                </a:lnTo>
                <a:lnTo>
                  <a:pt x="656" y="3"/>
                </a:lnTo>
                <a:lnTo>
                  <a:pt x="66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 flipH="1">
            <a:off x="3020261" y="4342118"/>
            <a:ext cx="1855370" cy="1777678"/>
          </a:xfrm>
          <a:custGeom>
            <a:avLst/>
            <a:gdLst>
              <a:gd name="T0" fmla="*/ 756 w 1603"/>
              <a:gd name="T1" fmla="*/ 0 h 1558"/>
              <a:gd name="T2" fmla="*/ 1603 w 1603"/>
              <a:gd name="T3" fmla="*/ 401 h 1558"/>
              <a:gd name="T4" fmla="*/ 1591 w 1603"/>
              <a:gd name="T5" fmla="*/ 428 h 1558"/>
              <a:gd name="T6" fmla="*/ 1576 w 1603"/>
              <a:gd name="T7" fmla="*/ 460 h 1558"/>
              <a:gd name="T8" fmla="*/ 1557 w 1603"/>
              <a:gd name="T9" fmla="*/ 502 h 1558"/>
              <a:gd name="T10" fmla="*/ 1534 w 1603"/>
              <a:gd name="T11" fmla="*/ 549 h 1558"/>
              <a:gd name="T12" fmla="*/ 1505 w 1603"/>
              <a:gd name="T13" fmla="*/ 602 h 1558"/>
              <a:gd name="T14" fmla="*/ 1472 w 1603"/>
              <a:gd name="T15" fmla="*/ 658 h 1558"/>
              <a:gd name="T16" fmla="*/ 1434 w 1603"/>
              <a:gd name="T17" fmla="*/ 719 h 1558"/>
              <a:gd name="T18" fmla="*/ 1390 w 1603"/>
              <a:gd name="T19" fmla="*/ 783 h 1558"/>
              <a:gd name="T20" fmla="*/ 1342 w 1603"/>
              <a:gd name="T21" fmla="*/ 850 h 1558"/>
              <a:gd name="T22" fmla="*/ 1288 w 1603"/>
              <a:gd name="T23" fmla="*/ 919 h 1558"/>
              <a:gd name="T24" fmla="*/ 1227 w 1603"/>
              <a:gd name="T25" fmla="*/ 988 h 1558"/>
              <a:gd name="T26" fmla="*/ 1161 w 1603"/>
              <a:gd name="T27" fmla="*/ 1057 h 1558"/>
              <a:gd name="T28" fmla="*/ 1088 w 1603"/>
              <a:gd name="T29" fmla="*/ 1126 h 1558"/>
              <a:gd name="T30" fmla="*/ 1010 w 1603"/>
              <a:gd name="T31" fmla="*/ 1195 h 1558"/>
              <a:gd name="T32" fmla="*/ 923 w 1603"/>
              <a:gd name="T33" fmla="*/ 1261 h 1558"/>
              <a:gd name="T34" fmla="*/ 831 w 1603"/>
              <a:gd name="T35" fmla="*/ 1324 h 1558"/>
              <a:gd name="T36" fmla="*/ 733 w 1603"/>
              <a:gd name="T37" fmla="*/ 1385 h 1558"/>
              <a:gd name="T38" fmla="*/ 626 w 1603"/>
              <a:gd name="T39" fmla="*/ 1441 h 1558"/>
              <a:gd name="T40" fmla="*/ 513 w 1603"/>
              <a:gd name="T41" fmla="*/ 1493 h 1558"/>
              <a:gd name="T42" fmla="*/ 392 w 1603"/>
              <a:gd name="T43" fmla="*/ 1537 h 1558"/>
              <a:gd name="T44" fmla="*/ 319 w 1603"/>
              <a:gd name="T45" fmla="*/ 1558 h 1558"/>
              <a:gd name="T46" fmla="*/ 0 w 1603"/>
              <a:gd name="T47" fmla="*/ 664 h 1558"/>
              <a:gd name="T48" fmla="*/ 100 w 1603"/>
              <a:gd name="T49" fmla="*/ 610 h 1558"/>
              <a:gd name="T50" fmla="*/ 194 w 1603"/>
              <a:gd name="T51" fmla="*/ 552 h 1558"/>
              <a:gd name="T52" fmla="*/ 281 w 1603"/>
              <a:gd name="T53" fmla="*/ 491 h 1558"/>
              <a:gd name="T54" fmla="*/ 361 w 1603"/>
              <a:gd name="T55" fmla="*/ 428 h 1558"/>
              <a:gd name="T56" fmla="*/ 434 w 1603"/>
              <a:gd name="T57" fmla="*/ 366 h 1558"/>
              <a:gd name="T58" fmla="*/ 499 w 1603"/>
              <a:gd name="T59" fmla="*/ 303 h 1558"/>
              <a:gd name="T60" fmla="*/ 559 w 1603"/>
              <a:gd name="T61" fmla="*/ 243 h 1558"/>
              <a:gd name="T62" fmla="*/ 613 w 1603"/>
              <a:gd name="T63" fmla="*/ 184 h 1558"/>
              <a:gd name="T64" fmla="*/ 659 w 1603"/>
              <a:gd name="T65" fmla="*/ 130 h 1558"/>
              <a:gd name="T66" fmla="*/ 697 w 1603"/>
              <a:gd name="T67" fmla="*/ 80 h 1558"/>
              <a:gd name="T68" fmla="*/ 730 w 1603"/>
              <a:gd name="T69" fmla="*/ 38 h 1558"/>
              <a:gd name="T70" fmla="*/ 756 w 1603"/>
              <a:gd name="T71" fmla="*/ 0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3" h="1558">
                <a:moveTo>
                  <a:pt x="756" y="0"/>
                </a:moveTo>
                <a:lnTo>
                  <a:pt x="1603" y="401"/>
                </a:lnTo>
                <a:lnTo>
                  <a:pt x="1591" y="428"/>
                </a:lnTo>
                <a:lnTo>
                  <a:pt x="1576" y="460"/>
                </a:lnTo>
                <a:lnTo>
                  <a:pt x="1557" y="502"/>
                </a:lnTo>
                <a:lnTo>
                  <a:pt x="1534" y="549"/>
                </a:lnTo>
                <a:lnTo>
                  <a:pt x="1505" y="602"/>
                </a:lnTo>
                <a:lnTo>
                  <a:pt x="1472" y="658"/>
                </a:lnTo>
                <a:lnTo>
                  <a:pt x="1434" y="719"/>
                </a:lnTo>
                <a:lnTo>
                  <a:pt x="1390" y="783"/>
                </a:lnTo>
                <a:lnTo>
                  <a:pt x="1342" y="850"/>
                </a:lnTo>
                <a:lnTo>
                  <a:pt x="1288" y="919"/>
                </a:lnTo>
                <a:lnTo>
                  <a:pt x="1227" y="988"/>
                </a:lnTo>
                <a:lnTo>
                  <a:pt x="1161" y="1057"/>
                </a:lnTo>
                <a:lnTo>
                  <a:pt x="1088" y="1126"/>
                </a:lnTo>
                <a:lnTo>
                  <a:pt x="1010" y="1195"/>
                </a:lnTo>
                <a:lnTo>
                  <a:pt x="923" y="1261"/>
                </a:lnTo>
                <a:lnTo>
                  <a:pt x="831" y="1324"/>
                </a:lnTo>
                <a:lnTo>
                  <a:pt x="733" y="1385"/>
                </a:lnTo>
                <a:lnTo>
                  <a:pt x="626" y="1441"/>
                </a:lnTo>
                <a:lnTo>
                  <a:pt x="513" y="1493"/>
                </a:lnTo>
                <a:lnTo>
                  <a:pt x="392" y="1537"/>
                </a:lnTo>
                <a:lnTo>
                  <a:pt x="319" y="1558"/>
                </a:lnTo>
                <a:lnTo>
                  <a:pt x="0" y="664"/>
                </a:lnTo>
                <a:lnTo>
                  <a:pt x="100" y="610"/>
                </a:lnTo>
                <a:lnTo>
                  <a:pt x="194" y="552"/>
                </a:lnTo>
                <a:lnTo>
                  <a:pt x="281" y="491"/>
                </a:lnTo>
                <a:lnTo>
                  <a:pt x="361" y="428"/>
                </a:lnTo>
                <a:lnTo>
                  <a:pt x="434" y="366"/>
                </a:lnTo>
                <a:lnTo>
                  <a:pt x="499" y="303"/>
                </a:lnTo>
                <a:lnTo>
                  <a:pt x="559" y="243"/>
                </a:lnTo>
                <a:lnTo>
                  <a:pt x="613" y="184"/>
                </a:lnTo>
                <a:lnTo>
                  <a:pt x="659" y="130"/>
                </a:lnTo>
                <a:lnTo>
                  <a:pt x="697" y="80"/>
                </a:lnTo>
                <a:lnTo>
                  <a:pt x="730" y="38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TextBox 121"/>
          <p:cNvSpPr txBox="1"/>
          <p:nvPr/>
        </p:nvSpPr>
        <p:spPr>
          <a:xfrm>
            <a:off x="5049470" y="5186963"/>
            <a:ext cx="2089885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915461" y="2312933"/>
            <a:ext cx="2357903" cy="2357901"/>
            <a:chOff x="14519275" y="-16298863"/>
            <a:chExt cx="34758313" cy="34758313"/>
          </a:xfrm>
        </p:grpSpPr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14519275" y="-16298863"/>
              <a:ext cx="26447750" cy="26447750"/>
            </a:xfrm>
            <a:custGeom>
              <a:avLst/>
              <a:gdLst>
                <a:gd name="T0" fmla="*/ 8997 w 16660"/>
                <a:gd name="T1" fmla="*/ 13 h 16660"/>
                <a:gd name="T2" fmla="*/ 9382 w 16660"/>
                <a:gd name="T3" fmla="*/ 219 h 16660"/>
                <a:gd name="T4" fmla="*/ 9587 w 16660"/>
                <a:gd name="T5" fmla="*/ 610 h 16660"/>
                <a:gd name="T6" fmla="*/ 10875 w 16660"/>
                <a:gd name="T7" fmla="*/ 2833 h 16660"/>
                <a:gd name="T8" fmla="*/ 13031 w 16660"/>
                <a:gd name="T9" fmla="*/ 1911 h 16660"/>
                <a:gd name="T10" fmla="*/ 13469 w 16660"/>
                <a:gd name="T11" fmla="*/ 1871 h 16660"/>
                <a:gd name="T12" fmla="*/ 13854 w 16660"/>
                <a:gd name="T13" fmla="*/ 2077 h 16660"/>
                <a:gd name="T14" fmla="*/ 14749 w 16660"/>
                <a:gd name="T15" fmla="*/ 3052 h 16660"/>
                <a:gd name="T16" fmla="*/ 14789 w 16660"/>
                <a:gd name="T17" fmla="*/ 3483 h 16660"/>
                <a:gd name="T18" fmla="*/ 13608 w 16660"/>
                <a:gd name="T19" fmla="*/ 5361 h 16660"/>
                <a:gd name="T20" fmla="*/ 14165 w 16660"/>
                <a:gd name="T21" fmla="*/ 6695 h 16660"/>
                <a:gd name="T22" fmla="*/ 16328 w 16660"/>
                <a:gd name="T23" fmla="*/ 7186 h 16660"/>
                <a:gd name="T24" fmla="*/ 16600 w 16660"/>
                <a:gd name="T25" fmla="*/ 7524 h 16660"/>
                <a:gd name="T26" fmla="*/ 16660 w 16660"/>
                <a:gd name="T27" fmla="*/ 8844 h 16660"/>
                <a:gd name="T28" fmla="*/ 16534 w 16660"/>
                <a:gd name="T29" fmla="*/ 9269 h 16660"/>
                <a:gd name="T30" fmla="*/ 16196 w 16660"/>
                <a:gd name="T31" fmla="*/ 9541 h 16660"/>
                <a:gd name="T32" fmla="*/ 14013 w 16660"/>
                <a:gd name="T33" fmla="*/ 10430 h 16660"/>
                <a:gd name="T34" fmla="*/ 14676 w 16660"/>
                <a:gd name="T35" fmla="*/ 12898 h 16660"/>
                <a:gd name="T36" fmla="*/ 14802 w 16660"/>
                <a:gd name="T37" fmla="*/ 13323 h 16660"/>
                <a:gd name="T38" fmla="*/ 14683 w 16660"/>
                <a:gd name="T39" fmla="*/ 13741 h 16660"/>
                <a:gd name="T40" fmla="*/ 13741 w 16660"/>
                <a:gd name="T41" fmla="*/ 14683 h 16660"/>
                <a:gd name="T42" fmla="*/ 13323 w 16660"/>
                <a:gd name="T43" fmla="*/ 14802 h 16660"/>
                <a:gd name="T44" fmla="*/ 12898 w 16660"/>
                <a:gd name="T45" fmla="*/ 14676 h 16660"/>
                <a:gd name="T46" fmla="*/ 10423 w 16660"/>
                <a:gd name="T47" fmla="*/ 14013 h 16660"/>
                <a:gd name="T48" fmla="*/ 9541 w 16660"/>
                <a:gd name="T49" fmla="*/ 16196 h 16660"/>
                <a:gd name="T50" fmla="*/ 9269 w 16660"/>
                <a:gd name="T51" fmla="*/ 16534 h 16660"/>
                <a:gd name="T52" fmla="*/ 8844 w 16660"/>
                <a:gd name="T53" fmla="*/ 16660 h 16660"/>
                <a:gd name="T54" fmla="*/ 7524 w 16660"/>
                <a:gd name="T55" fmla="*/ 16600 h 16660"/>
                <a:gd name="T56" fmla="*/ 7186 w 16660"/>
                <a:gd name="T57" fmla="*/ 16328 h 16660"/>
                <a:gd name="T58" fmla="*/ 6695 w 16660"/>
                <a:gd name="T59" fmla="*/ 14165 h 16660"/>
                <a:gd name="T60" fmla="*/ 5361 w 16660"/>
                <a:gd name="T61" fmla="*/ 13608 h 16660"/>
                <a:gd name="T62" fmla="*/ 3483 w 16660"/>
                <a:gd name="T63" fmla="*/ 14789 h 16660"/>
                <a:gd name="T64" fmla="*/ 3052 w 16660"/>
                <a:gd name="T65" fmla="*/ 14749 h 16660"/>
                <a:gd name="T66" fmla="*/ 2077 w 16660"/>
                <a:gd name="T67" fmla="*/ 13854 h 16660"/>
                <a:gd name="T68" fmla="*/ 1871 w 16660"/>
                <a:gd name="T69" fmla="*/ 13469 h 16660"/>
                <a:gd name="T70" fmla="*/ 1911 w 16660"/>
                <a:gd name="T71" fmla="*/ 13031 h 16660"/>
                <a:gd name="T72" fmla="*/ 2833 w 16660"/>
                <a:gd name="T73" fmla="*/ 10875 h 16660"/>
                <a:gd name="T74" fmla="*/ 610 w 16660"/>
                <a:gd name="T75" fmla="*/ 9587 h 16660"/>
                <a:gd name="T76" fmla="*/ 219 w 16660"/>
                <a:gd name="T77" fmla="*/ 9382 h 16660"/>
                <a:gd name="T78" fmla="*/ 13 w 16660"/>
                <a:gd name="T79" fmla="*/ 8997 h 16660"/>
                <a:gd name="T80" fmla="*/ 13 w 16660"/>
                <a:gd name="T81" fmla="*/ 7663 h 16660"/>
                <a:gd name="T82" fmla="*/ 219 w 16660"/>
                <a:gd name="T83" fmla="*/ 7278 h 16660"/>
                <a:gd name="T84" fmla="*/ 610 w 16660"/>
                <a:gd name="T85" fmla="*/ 7073 h 16660"/>
                <a:gd name="T86" fmla="*/ 2833 w 16660"/>
                <a:gd name="T87" fmla="*/ 5786 h 16660"/>
                <a:gd name="T88" fmla="*/ 1911 w 16660"/>
                <a:gd name="T89" fmla="*/ 3623 h 16660"/>
                <a:gd name="T90" fmla="*/ 1871 w 16660"/>
                <a:gd name="T91" fmla="*/ 3191 h 16660"/>
                <a:gd name="T92" fmla="*/ 2077 w 16660"/>
                <a:gd name="T93" fmla="*/ 2807 h 16660"/>
                <a:gd name="T94" fmla="*/ 3052 w 16660"/>
                <a:gd name="T95" fmla="*/ 1911 h 16660"/>
                <a:gd name="T96" fmla="*/ 3483 w 16660"/>
                <a:gd name="T97" fmla="*/ 1864 h 16660"/>
                <a:gd name="T98" fmla="*/ 5361 w 16660"/>
                <a:gd name="T99" fmla="*/ 3052 h 16660"/>
                <a:gd name="T100" fmla="*/ 6695 w 16660"/>
                <a:gd name="T101" fmla="*/ 2495 h 16660"/>
                <a:gd name="T102" fmla="*/ 7186 w 16660"/>
                <a:gd name="T103" fmla="*/ 332 h 16660"/>
                <a:gd name="T104" fmla="*/ 7524 w 16660"/>
                <a:gd name="T105" fmla="*/ 60 h 16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660" h="16660">
                  <a:moveTo>
                    <a:pt x="7816" y="0"/>
                  </a:moveTo>
                  <a:lnTo>
                    <a:pt x="8844" y="0"/>
                  </a:lnTo>
                  <a:lnTo>
                    <a:pt x="8997" y="13"/>
                  </a:lnTo>
                  <a:lnTo>
                    <a:pt x="9136" y="60"/>
                  </a:lnTo>
                  <a:lnTo>
                    <a:pt x="9269" y="126"/>
                  </a:lnTo>
                  <a:lnTo>
                    <a:pt x="9382" y="219"/>
                  </a:lnTo>
                  <a:lnTo>
                    <a:pt x="9475" y="332"/>
                  </a:lnTo>
                  <a:lnTo>
                    <a:pt x="9541" y="464"/>
                  </a:lnTo>
                  <a:lnTo>
                    <a:pt x="9587" y="610"/>
                  </a:lnTo>
                  <a:lnTo>
                    <a:pt x="9966" y="2495"/>
                  </a:lnTo>
                  <a:lnTo>
                    <a:pt x="10430" y="2647"/>
                  </a:lnTo>
                  <a:lnTo>
                    <a:pt x="10875" y="2833"/>
                  </a:lnTo>
                  <a:lnTo>
                    <a:pt x="11299" y="3052"/>
                  </a:lnTo>
                  <a:lnTo>
                    <a:pt x="12898" y="1984"/>
                  </a:lnTo>
                  <a:lnTo>
                    <a:pt x="13031" y="1911"/>
                  </a:lnTo>
                  <a:lnTo>
                    <a:pt x="13177" y="1864"/>
                  </a:lnTo>
                  <a:lnTo>
                    <a:pt x="13323" y="1851"/>
                  </a:lnTo>
                  <a:lnTo>
                    <a:pt x="13469" y="1871"/>
                  </a:lnTo>
                  <a:lnTo>
                    <a:pt x="13608" y="1911"/>
                  </a:lnTo>
                  <a:lnTo>
                    <a:pt x="13741" y="1977"/>
                  </a:lnTo>
                  <a:lnTo>
                    <a:pt x="13854" y="2077"/>
                  </a:lnTo>
                  <a:lnTo>
                    <a:pt x="14583" y="2807"/>
                  </a:lnTo>
                  <a:lnTo>
                    <a:pt x="14683" y="2919"/>
                  </a:lnTo>
                  <a:lnTo>
                    <a:pt x="14749" y="3052"/>
                  </a:lnTo>
                  <a:lnTo>
                    <a:pt x="14789" y="3191"/>
                  </a:lnTo>
                  <a:lnTo>
                    <a:pt x="14802" y="3337"/>
                  </a:lnTo>
                  <a:lnTo>
                    <a:pt x="14789" y="3483"/>
                  </a:lnTo>
                  <a:lnTo>
                    <a:pt x="14749" y="3623"/>
                  </a:lnTo>
                  <a:lnTo>
                    <a:pt x="14676" y="3762"/>
                  </a:lnTo>
                  <a:lnTo>
                    <a:pt x="13608" y="5361"/>
                  </a:lnTo>
                  <a:lnTo>
                    <a:pt x="13827" y="5786"/>
                  </a:lnTo>
                  <a:lnTo>
                    <a:pt x="14013" y="6230"/>
                  </a:lnTo>
                  <a:lnTo>
                    <a:pt x="14165" y="6695"/>
                  </a:lnTo>
                  <a:lnTo>
                    <a:pt x="16050" y="7073"/>
                  </a:lnTo>
                  <a:lnTo>
                    <a:pt x="16196" y="7119"/>
                  </a:lnTo>
                  <a:lnTo>
                    <a:pt x="16328" y="7186"/>
                  </a:lnTo>
                  <a:lnTo>
                    <a:pt x="16441" y="7278"/>
                  </a:lnTo>
                  <a:lnTo>
                    <a:pt x="16534" y="7391"/>
                  </a:lnTo>
                  <a:lnTo>
                    <a:pt x="16600" y="7524"/>
                  </a:lnTo>
                  <a:lnTo>
                    <a:pt x="16647" y="7663"/>
                  </a:lnTo>
                  <a:lnTo>
                    <a:pt x="16660" y="7816"/>
                  </a:lnTo>
                  <a:lnTo>
                    <a:pt x="16660" y="8844"/>
                  </a:lnTo>
                  <a:lnTo>
                    <a:pt x="16647" y="8997"/>
                  </a:lnTo>
                  <a:lnTo>
                    <a:pt x="16600" y="9136"/>
                  </a:lnTo>
                  <a:lnTo>
                    <a:pt x="16534" y="9269"/>
                  </a:lnTo>
                  <a:lnTo>
                    <a:pt x="16441" y="9382"/>
                  </a:lnTo>
                  <a:lnTo>
                    <a:pt x="16328" y="9475"/>
                  </a:lnTo>
                  <a:lnTo>
                    <a:pt x="16196" y="9541"/>
                  </a:lnTo>
                  <a:lnTo>
                    <a:pt x="16050" y="9587"/>
                  </a:lnTo>
                  <a:lnTo>
                    <a:pt x="14165" y="9966"/>
                  </a:lnTo>
                  <a:lnTo>
                    <a:pt x="14013" y="10430"/>
                  </a:lnTo>
                  <a:lnTo>
                    <a:pt x="13827" y="10875"/>
                  </a:lnTo>
                  <a:lnTo>
                    <a:pt x="13608" y="11299"/>
                  </a:lnTo>
                  <a:lnTo>
                    <a:pt x="14676" y="12898"/>
                  </a:lnTo>
                  <a:lnTo>
                    <a:pt x="14749" y="13031"/>
                  </a:lnTo>
                  <a:lnTo>
                    <a:pt x="14789" y="13177"/>
                  </a:lnTo>
                  <a:lnTo>
                    <a:pt x="14802" y="13323"/>
                  </a:lnTo>
                  <a:lnTo>
                    <a:pt x="14789" y="13469"/>
                  </a:lnTo>
                  <a:lnTo>
                    <a:pt x="14749" y="13608"/>
                  </a:lnTo>
                  <a:lnTo>
                    <a:pt x="14683" y="13741"/>
                  </a:lnTo>
                  <a:lnTo>
                    <a:pt x="14583" y="13854"/>
                  </a:lnTo>
                  <a:lnTo>
                    <a:pt x="13854" y="14583"/>
                  </a:lnTo>
                  <a:lnTo>
                    <a:pt x="13741" y="14683"/>
                  </a:lnTo>
                  <a:lnTo>
                    <a:pt x="13608" y="14749"/>
                  </a:lnTo>
                  <a:lnTo>
                    <a:pt x="13469" y="14789"/>
                  </a:lnTo>
                  <a:lnTo>
                    <a:pt x="13323" y="14802"/>
                  </a:lnTo>
                  <a:lnTo>
                    <a:pt x="13177" y="14789"/>
                  </a:lnTo>
                  <a:lnTo>
                    <a:pt x="13031" y="14749"/>
                  </a:lnTo>
                  <a:lnTo>
                    <a:pt x="12898" y="14676"/>
                  </a:lnTo>
                  <a:lnTo>
                    <a:pt x="11299" y="13608"/>
                  </a:lnTo>
                  <a:lnTo>
                    <a:pt x="10875" y="13827"/>
                  </a:lnTo>
                  <a:lnTo>
                    <a:pt x="10423" y="14013"/>
                  </a:lnTo>
                  <a:lnTo>
                    <a:pt x="9966" y="14165"/>
                  </a:lnTo>
                  <a:lnTo>
                    <a:pt x="9587" y="16050"/>
                  </a:lnTo>
                  <a:lnTo>
                    <a:pt x="9541" y="16196"/>
                  </a:lnTo>
                  <a:lnTo>
                    <a:pt x="9475" y="16328"/>
                  </a:lnTo>
                  <a:lnTo>
                    <a:pt x="9382" y="16441"/>
                  </a:lnTo>
                  <a:lnTo>
                    <a:pt x="9269" y="16534"/>
                  </a:lnTo>
                  <a:lnTo>
                    <a:pt x="9136" y="16600"/>
                  </a:lnTo>
                  <a:lnTo>
                    <a:pt x="8997" y="16647"/>
                  </a:lnTo>
                  <a:lnTo>
                    <a:pt x="8844" y="16660"/>
                  </a:lnTo>
                  <a:lnTo>
                    <a:pt x="7816" y="16660"/>
                  </a:lnTo>
                  <a:lnTo>
                    <a:pt x="7663" y="16647"/>
                  </a:lnTo>
                  <a:lnTo>
                    <a:pt x="7524" y="16600"/>
                  </a:lnTo>
                  <a:lnTo>
                    <a:pt x="7391" y="16534"/>
                  </a:lnTo>
                  <a:lnTo>
                    <a:pt x="7278" y="16441"/>
                  </a:lnTo>
                  <a:lnTo>
                    <a:pt x="7186" y="16328"/>
                  </a:lnTo>
                  <a:lnTo>
                    <a:pt x="7119" y="16196"/>
                  </a:lnTo>
                  <a:lnTo>
                    <a:pt x="7073" y="16050"/>
                  </a:lnTo>
                  <a:lnTo>
                    <a:pt x="6695" y="14165"/>
                  </a:lnTo>
                  <a:lnTo>
                    <a:pt x="6230" y="14013"/>
                  </a:lnTo>
                  <a:lnTo>
                    <a:pt x="5786" y="13827"/>
                  </a:lnTo>
                  <a:lnTo>
                    <a:pt x="5361" y="13608"/>
                  </a:lnTo>
                  <a:lnTo>
                    <a:pt x="3762" y="14676"/>
                  </a:lnTo>
                  <a:lnTo>
                    <a:pt x="3623" y="14749"/>
                  </a:lnTo>
                  <a:lnTo>
                    <a:pt x="3483" y="14789"/>
                  </a:lnTo>
                  <a:lnTo>
                    <a:pt x="3337" y="14802"/>
                  </a:lnTo>
                  <a:lnTo>
                    <a:pt x="3191" y="14789"/>
                  </a:lnTo>
                  <a:lnTo>
                    <a:pt x="3052" y="14749"/>
                  </a:lnTo>
                  <a:lnTo>
                    <a:pt x="2919" y="14683"/>
                  </a:lnTo>
                  <a:lnTo>
                    <a:pt x="2807" y="14583"/>
                  </a:lnTo>
                  <a:lnTo>
                    <a:pt x="2077" y="13854"/>
                  </a:lnTo>
                  <a:lnTo>
                    <a:pt x="1977" y="13741"/>
                  </a:lnTo>
                  <a:lnTo>
                    <a:pt x="1911" y="13608"/>
                  </a:lnTo>
                  <a:lnTo>
                    <a:pt x="1871" y="13469"/>
                  </a:lnTo>
                  <a:lnTo>
                    <a:pt x="1851" y="13323"/>
                  </a:lnTo>
                  <a:lnTo>
                    <a:pt x="1864" y="13177"/>
                  </a:lnTo>
                  <a:lnTo>
                    <a:pt x="1911" y="13031"/>
                  </a:lnTo>
                  <a:lnTo>
                    <a:pt x="1984" y="12898"/>
                  </a:lnTo>
                  <a:lnTo>
                    <a:pt x="3052" y="11299"/>
                  </a:lnTo>
                  <a:lnTo>
                    <a:pt x="2833" y="10875"/>
                  </a:lnTo>
                  <a:lnTo>
                    <a:pt x="2647" y="10430"/>
                  </a:lnTo>
                  <a:lnTo>
                    <a:pt x="2495" y="9966"/>
                  </a:lnTo>
                  <a:lnTo>
                    <a:pt x="610" y="9587"/>
                  </a:lnTo>
                  <a:lnTo>
                    <a:pt x="464" y="9541"/>
                  </a:lnTo>
                  <a:lnTo>
                    <a:pt x="332" y="9475"/>
                  </a:lnTo>
                  <a:lnTo>
                    <a:pt x="219" y="9382"/>
                  </a:lnTo>
                  <a:lnTo>
                    <a:pt x="126" y="9269"/>
                  </a:lnTo>
                  <a:lnTo>
                    <a:pt x="60" y="9136"/>
                  </a:lnTo>
                  <a:lnTo>
                    <a:pt x="13" y="8997"/>
                  </a:lnTo>
                  <a:lnTo>
                    <a:pt x="0" y="8844"/>
                  </a:lnTo>
                  <a:lnTo>
                    <a:pt x="0" y="7816"/>
                  </a:lnTo>
                  <a:lnTo>
                    <a:pt x="13" y="7663"/>
                  </a:lnTo>
                  <a:lnTo>
                    <a:pt x="60" y="7524"/>
                  </a:lnTo>
                  <a:lnTo>
                    <a:pt x="126" y="7391"/>
                  </a:lnTo>
                  <a:lnTo>
                    <a:pt x="219" y="7278"/>
                  </a:lnTo>
                  <a:lnTo>
                    <a:pt x="332" y="7186"/>
                  </a:lnTo>
                  <a:lnTo>
                    <a:pt x="464" y="7119"/>
                  </a:lnTo>
                  <a:lnTo>
                    <a:pt x="610" y="7073"/>
                  </a:lnTo>
                  <a:lnTo>
                    <a:pt x="2495" y="6695"/>
                  </a:lnTo>
                  <a:lnTo>
                    <a:pt x="2647" y="6230"/>
                  </a:lnTo>
                  <a:lnTo>
                    <a:pt x="2833" y="5786"/>
                  </a:lnTo>
                  <a:lnTo>
                    <a:pt x="3052" y="5361"/>
                  </a:lnTo>
                  <a:lnTo>
                    <a:pt x="1984" y="3762"/>
                  </a:lnTo>
                  <a:lnTo>
                    <a:pt x="1911" y="3623"/>
                  </a:lnTo>
                  <a:lnTo>
                    <a:pt x="1864" y="3483"/>
                  </a:lnTo>
                  <a:lnTo>
                    <a:pt x="1851" y="3337"/>
                  </a:lnTo>
                  <a:lnTo>
                    <a:pt x="1871" y="3191"/>
                  </a:lnTo>
                  <a:lnTo>
                    <a:pt x="1911" y="3052"/>
                  </a:lnTo>
                  <a:lnTo>
                    <a:pt x="1977" y="2919"/>
                  </a:lnTo>
                  <a:lnTo>
                    <a:pt x="2077" y="2807"/>
                  </a:lnTo>
                  <a:lnTo>
                    <a:pt x="2807" y="2077"/>
                  </a:lnTo>
                  <a:lnTo>
                    <a:pt x="2919" y="1977"/>
                  </a:lnTo>
                  <a:lnTo>
                    <a:pt x="3052" y="1911"/>
                  </a:lnTo>
                  <a:lnTo>
                    <a:pt x="3191" y="1871"/>
                  </a:lnTo>
                  <a:lnTo>
                    <a:pt x="3337" y="1851"/>
                  </a:lnTo>
                  <a:lnTo>
                    <a:pt x="3483" y="1864"/>
                  </a:lnTo>
                  <a:lnTo>
                    <a:pt x="3623" y="1911"/>
                  </a:lnTo>
                  <a:lnTo>
                    <a:pt x="3762" y="1984"/>
                  </a:lnTo>
                  <a:lnTo>
                    <a:pt x="5361" y="3052"/>
                  </a:lnTo>
                  <a:lnTo>
                    <a:pt x="5786" y="2833"/>
                  </a:lnTo>
                  <a:lnTo>
                    <a:pt x="6230" y="2647"/>
                  </a:lnTo>
                  <a:lnTo>
                    <a:pt x="6695" y="2495"/>
                  </a:lnTo>
                  <a:lnTo>
                    <a:pt x="7073" y="610"/>
                  </a:lnTo>
                  <a:lnTo>
                    <a:pt x="7119" y="464"/>
                  </a:lnTo>
                  <a:lnTo>
                    <a:pt x="7186" y="332"/>
                  </a:lnTo>
                  <a:lnTo>
                    <a:pt x="7278" y="219"/>
                  </a:lnTo>
                  <a:lnTo>
                    <a:pt x="7391" y="126"/>
                  </a:lnTo>
                  <a:lnTo>
                    <a:pt x="7524" y="60"/>
                  </a:lnTo>
                  <a:lnTo>
                    <a:pt x="7663" y="13"/>
                  </a:lnTo>
                  <a:lnTo>
                    <a:pt x="781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21934488" y="-8883650"/>
              <a:ext cx="11607800" cy="11607800"/>
            </a:xfrm>
            <a:custGeom>
              <a:avLst/>
              <a:gdLst>
                <a:gd name="T0" fmla="*/ 4034 w 7312"/>
                <a:gd name="T1" fmla="*/ 20 h 7312"/>
                <a:gd name="T2" fmla="*/ 4744 w 7312"/>
                <a:gd name="T3" fmla="*/ 166 h 7312"/>
                <a:gd name="T4" fmla="*/ 5401 w 7312"/>
                <a:gd name="T5" fmla="*/ 444 h 7312"/>
                <a:gd name="T6" fmla="*/ 5985 w 7312"/>
                <a:gd name="T7" fmla="*/ 836 h 7312"/>
                <a:gd name="T8" fmla="*/ 6482 w 7312"/>
                <a:gd name="T9" fmla="*/ 1334 h 7312"/>
                <a:gd name="T10" fmla="*/ 6874 w 7312"/>
                <a:gd name="T11" fmla="*/ 1917 h 7312"/>
                <a:gd name="T12" fmla="*/ 7152 w 7312"/>
                <a:gd name="T13" fmla="*/ 2574 h 7312"/>
                <a:gd name="T14" fmla="*/ 7298 w 7312"/>
                <a:gd name="T15" fmla="*/ 3284 h 7312"/>
                <a:gd name="T16" fmla="*/ 7298 w 7312"/>
                <a:gd name="T17" fmla="*/ 4034 h 7312"/>
                <a:gd name="T18" fmla="*/ 7152 w 7312"/>
                <a:gd name="T19" fmla="*/ 4744 h 7312"/>
                <a:gd name="T20" fmla="*/ 6874 w 7312"/>
                <a:gd name="T21" fmla="*/ 5401 h 7312"/>
                <a:gd name="T22" fmla="*/ 6482 w 7312"/>
                <a:gd name="T23" fmla="*/ 5985 h 7312"/>
                <a:gd name="T24" fmla="*/ 5985 w 7312"/>
                <a:gd name="T25" fmla="*/ 6482 h 7312"/>
                <a:gd name="T26" fmla="*/ 5401 w 7312"/>
                <a:gd name="T27" fmla="*/ 6874 h 7312"/>
                <a:gd name="T28" fmla="*/ 4744 w 7312"/>
                <a:gd name="T29" fmla="*/ 7152 h 7312"/>
                <a:gd name="T30" fmla="*/ 4034 w 7312"/>
                <a:gd name="T31" fmla="*/ 7298 h 7312"/>
                <a:gd name="T32" fmla="*/ 3284 w 7312"/>
                <a:gd name="T33" fmla="*/ 7298 h 7312"/>
                <a:gd name="T34" fmla="*/ 2574 w 7312"/>
                <a:gd name="T35" fmla="*/ 7152 h 7312"/>
                <a:gd name="T36" fmla="*/ 1917 w 7312"/>
                <a:gd name="T37" fmla="*/ 6874 h 7312"/>
                <a:gd name="T38" fmla="*/ 1334 w 7312"/>
                <a:gd name="T39" fmla="*/ 6482 h 7312"/>
                <a:gd name="T40" fmla="*/ 836 w 7312"/>
                <a:gd name="T41" fmla="*/ 5985 h 7312"/>
                <a:gd name="T42" fmla="*/ 444 w 7312"/>
                <a:gd name="T43" fmla="*/ 5401 h 7312"/>
                <a:gd name="T44" fmla="*/ 166 w 7312"/>
                <a:gd name="T45" fmla="*/ 4744 h 7312"/>
                <a:gd name="T46" fmla="*/ 20 w 7312"/>
                <a:gd name="T47" fmla="*/ 4034 h 7312"/>
                <a:gd name="T48" fmla="*/ 20 w 7312"/>
                <a:gd name="T49" fmla="*/ 3284 h 7312"/>
                <a:gd name="T50" fmla="*/ 166 w 7312"/>
                <a:gd name="T51" fmla="*/ 2574 h 7312"/>
                <a:gd name="T52" fmla="*/ 444 w 7312"/>
                <a:gd name="T53" fmla="*/ 1917 h 7312"/>
                <a:gd name="T54" fmla="*/ 836 w 7312"/>
                <a:gd name="T55" fmla="*/ 1334 h 7312"/>
                <a:gd name="T56" fmla="*/ 1334 w 7312"/>
                <a:gd name="T57" fmla="*/ 836 h 7312"/>
                <a:gd name="T58" fmla="*/ 1917 w 7312"/>
                <a:gd name="T59" fmla="*/ 444 h 7312"/>
                <a:gd name="T60" fmla="*/ 2574 w 7312"/>
                <a:gd name="T61" fmla="*/ 166 h 7312"/>
                <a:gd name="T62" fmla="*/ 3284 w 7312"/>
                <a:gd name="T63" fmla="*/ 20 h 7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2" h="7312">
                  <a:moveTo>
                    <a:pt x="3656" y="0"/>
                  </a:moveTo>
                  <a:lnTo>
                    <a:pt x="4034" y="20"/>
                  </a:lnTo>
                  <a:lnTo>
                    <a:pt x="4392" y="80"/>
                  </a:lnTo>
                  <a:lnTo>
                    <a:pt x="4744" y="166"/>
                  </a:lnTo>
                  <a:lnTo>
                    <a:pt x="5082" y="292"/>
                  </a:lnTo>
                  <a:lnTo>
                    <a:pt x="5401" y="444"/>
                  </a:lnTo>
                  <a:lnTo>
                    <a:pt x="5706" y="630"/>
                  </a:lnTo>
                  <a:lnTo>
                    <a:pt x="5985" y="836"/>
                  </a:lnTo>
                  <a:lnTo>
                    <a:pt x="6243" y="1075"/>
                  </a:lnTo>
                  <a:lnTo>
                    <a:pt x="6482" y="1334"/>
                  </a:lnTo>
                  <a:lnTo>
                    <a:pt x="6688" y="1612"/>
                  </a:lnTo>
                  <a:lnTo>
                    <a:pt x="6874" y="1917"/>
                  </a:lnTo>
                  <a:lnTo>
                    <a:pt x="7026" y="2236"/>
                  </a:lnTo>
                  <a:lnTo>
                    <a:pt x="7152" y="2574"/>
                  </a:lnTo>
                  <a:lnTo>
                    <a:pt x="7239" y="2919"/>
                  </a:lnTo>
                  <a:lnTo>
                    <a:pt x="7298" y="3284"/>
                  </a:lnTo>
                  <a:lnTo>
                    <a:pt x="7312" y="3656"/>
                  </a:lnTo>
                  <a:lnTo>
                    <a:pt x="7298" y="4034"/>
                  </a:lnTo>
                  <a:lnTo>
                    <a:pt x="7239" y="4392"/>
                  </a:lnTo>
                  <a:lnTo>
                    <a:pt x="7152" y="4744"/>
                  </a:lnTo>
                  <a:lnTo>
                    <a:pt x="7026" y="5082"/>
                  </a:lnTo>
                  <a:lnTo>
                    <a:pt x="6874" y="5401"/>
                  </a:lnTo>
                  <a:lnTo>
                    <a:pt x="6688" y="5706"/>
                  </a:lnTo>
                  <a:lnTo>
                    <a:pt x="6482" y="5985"/>
                  </a:lnTo>
                  <a:lnTo>
                    <a:pt x="6243" y="6243"/>
                  </a:lnTo>
                  <a:lnTo>
                    <a:pt x="5985" y="6482"/>
                  </a:lnTo>
                  <a:lnTo>
                    <a:pt x="5706" y="6688"/>
                  </a:lnTo>
                  <a:lnTo>
                    <a:pt x="5401" y="6874"/>
                  </a:lnTo>
                  <a:lnTo>
                    <a:pt x="5082" y="7026"/>
                  </a:lnTo>
                  <a:lnTo>
                    <a:pt x="4744" y="7152"/>
                  </a:lnTo>
                  <a:lnTo>
                    <a:pt x="4392" y="7239"/>
                  </a:lnTo>
                  <a:lnTo>
                    <a:pt x="4034" y="7298"/>
                  </a:lnTo>
                  <a:lnTo>
                    <a:pt x="3656" y="7312"/>
                  </a:lnTo>
                  <a:lnTo>
                    <a:pt x="3284" y="7298"/>
                  </a:lnTo>
                  <a:lnTo>
                    <a:pt x="2919" y="7239"/>
                  </a:lnTo>
                  <a:lnTo>
                    <a:pt x="2574" y="7152"/>
                  </a:lnTo>
                  <a:lnTo>
                    <a:pt x="2236" y="7026"/>
                  </a:lnTo>
                  <a:lnTo>
                    <a:pt x="1917" y="6874"/>
                  </a:lnTo>
                  <a:lnTo>
                    <a:pt x="1612" y="6688"/>
                  </a:lnTo>
                  <a:lnTo>
                    <a:pt x="1334" y="6482"/>
                  </a:lnTo>
                  <a:lnTo>
                    <a:pt x="1075" y="6243"/>
                  </a:lnTo>
                  <a:lnTo>
                    <a:pt x="836" y="5985"/>
                  </a:lnTo>
                  <a:lnTo>
                    <a:pt x="630" y="5706"/>
                  </a:lnTo>
                  <a:lnTo>
                    <a:pt x="444" y="5401"/>
                  </a:lnTo>
                  <a:lnTo>
                    <a:pt x="292" y="5082"/>
                  </a:lnTo>
                  <a:lnTo>
                    <a:pt x="166" y="4744"/>
                  </a:lnTo>
                  <a:lnTo>
                    <a:pt x="80" y="4392"/>
                  </a:lnTo>
                  <a:lnTo>
                    <a:pt x="20" y="4034"/>
                  </a:lnTo>
                  <a:lnTo>
                    <a:pt x="0" y="3656"/>
                  </a:lnTo>
                  <a:lnTo>
                    <a:pt x="20" y="3284"/>
                  </a:lnTo>
                  <a:lnTo>
                    <a:pt x="80" y="2919"/>
                  </a:lnTo>
                  <a:lnTo>
                    <a:pt x="166" y="2574"/>
                  </a:lnTo>
                  <a:lnTo>
                    <a:pt x="292" y="2236"/>
                  </a:lnTo>
                  <a:lnTo>
                    <a:pt x="444" y="1917"/>
                  </a:lnTo>
                  <a:lnTo>
                    <a:pt x="630" y="1612"/>
                  </a:lnTo>
                  <a:lnTo>
                    <a:pt x="836" y="1334"/>
                  </a:lnTo>
                  <a:lnTo>
                    <a:pt x="1075" y="1075"/>
                  </a:lnTo>
                  <a:lnTo>
                    <a:pt x="1334" y="836"/>
                  </a:lnTo>
                  <a:lnTo>
                    <a:pt x="1612" y="630"/>
                  </a:lnTo>
                  <a:lnTo>
                    <a:pt x="1917" y="444"/>
                  </a:lnTo>
                  <a:lnTo>
                    <a:pt x="2236" y="292"/>
                  </a:lnTo>
                  <a:lnTo>
                    <a:pt x="2574" y="166"/>
                  </a:lnTo>
                  <a:lnTo>
                    <a:pt x="2919" y="80"/>
                  </a:lnTo>
                  <a:lnTo>
                    <a:pt x="3284" y="20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24852313" y="-5965825"/>
              <a:ext cx="5772150" cy="5772150"/>
            </a:xfrm>
            <a:custGeom>
              <a:avLst/>
              <a:gdLst>
                <a:gd name="T0" fmla="*/ 1818 w 3636"/>
                <a:gd name="T1" fmla="*/ 0 h 3636"/>
                <a:gd name="T2" fmla="*/ 2090 w 3636"/>
                <a:gd name="T3" fmla="*/ 20 h 3636"/>
                <a:gd name="T4" fmla="*/ 2349 w 3636"/>
                <a:gd name="T5" fmla="*/ 79 h 3636"/>
                <a:gd name="T6" fmla="*/ 2587 w 3636"/>
                <a:gd name="T7" fmla="*/ 172 h 3636"/>
                <a:gd name="T8" fmla="*/ 2813 w 3636"/>
                <a:gd name="T9" fmla="*/ 298 h 3636"/>
                <a:gd name="T10" fmla="*/ 3012 w 3636"/>
                <a:gd name="T11" fmla="*/ 451 h 3636"/>
                <a:gd name="T12" fmla="*/ 3191 w 3636"/>
                <a:gd name="T13" fmla="*/ 630 h 3636"/>
                <a:gd name="T14" fmla="*/ 3344 w 3636"/>
                <a:gd name="T15" fmla="*/ 829 h 3636"/>
                <a:gd name="T16" fmla="*/ 3470 w 3636"/>
                <a:gd name="T17" fmla="*/ 1055 h 3636"/>
                <a:gd name="T18" fmla="*/ 3563 w 3636"/>
                <a:gd name="T19" fmla="*/ 1294 h 3636"/>
                <a:gd name="T20" fmla="*/ 3616 w 3636"/>
                <a:gd name="T21" fmla="*/ 1552 h 3636"/>
                <a:gd name="T22" fmla="*/ 3636 w 3636"/>
                <a:gd name="T23" fmla="*/ 1818 h 3636"/>
                <a:gd name="T24" fmla="*/ 3616 w 3636"/>
                <a:gd name="T25" fmla="*/ 2090 h 3636"/>
                <a:gd name="T26" fmla="*/ 3563 w 3636"/>
                <a:gd name="T27" fmla="*/ 2349 h 3636"/>
                <a:gd name="T28" fmla="*/ 3470 w 3636"/>
                <a:gd name="T29" fmla="*/ 2587 h 3636"/>
                <a:gd name="T30" fmla="*/ 3344 w 3636"/>
                <a:gd name="T31" fmla="*/ 2813 h 3636"/>
                <a:gd name="T32" fmla="*/ 3191 w 3636"/>
                <a:gd name="T33" fmla="*/ 3012 h 3636"/>
                <a:gd name="T34" fmla="*/ 3012 w 3636"/>
                <a:gd name="T35" fmla="*/ 3191 h 3636"/>
                <a:gd name="T36" fmla="*/ 2813 w 3636"/>
                <a:gd name="T37" fmla="*/ 3344 h 3636"/>
                <a:gd name="T38" fmla="*/ 2587 w 3636"/>
                <a:gd name="T39" fmla="*/ 3470 h 3636"/>
                <a:gd name="T40" fmla="*/ 2349 w 3636"/>
                <a:gd name="T41" fmla="*/ 3563 h 3636"/>
                <a:gd name="T42" fmla="*/ 2090 w 3636"/>
                <a:gd name="T43" fmla="*/ 3616 h 3636"/>
                <a:gd name="T44" fmla="*/ 1818 w 3636"/>
                <a:gd name="T45" fmla="*/ 3636 h 3636"/>
                <a:gd name="T46" fmla="*/ 1552 w 3636"/>
                <a:gd name="T47" fmla="*/ 3616 h 3636"/>
                <a:gd name="T48" fmla="*/ 1294 w 3636"/>
                <a:gd name="T49" fmla="*/ 3563 h 3636"/>
                <a:gd name="T50" fmla="*/ 1055 w 3636"/>
                <a:gd name="T51" fmla="*/ 3470 h 3636"/>
                <a:gd name="T52" fmla="*/ 829 w 3636"/>
                <a:gd name="T53" fmla="*/ 3344 h 3636"/>
                <a:gd name="T54" fmla="*/ 630 w 3636"/>
                <a:gd name="T55" fmla="*/ 3191 h 3636"/>
                <a:gd name="T56" fmla="*/ 451 w 3636"/>
                <a:gd name="T57" fmla="*/ 3012 h 3636"/>
                <a:gd name="T58" fmla="*/ 298 w 3636"/>
                <a:gd name="T59" fmla="*/ 2813 h 3636"/>
                <a:gd name="T60" fmla="*/ 172 w 3636"/>
                <a:gd name="T61" fmla="*/ 2587 h 3636"/>
                <a:gd name="T62" fmla="*/ 79 w 3636"/>
                <a:gd name="T63" fmla="*/ 2349 h 3636"/>
                <a:gd name="T64" fmla="*/ 20 w 3636"/>
                <a:gd name="T65" fmla="*/ 2090 h 3636"/>
                <a:gd name="T66" fmla="*/ 0 w 3636"/>
                <a:gd name="T67" fmla="*/ 1818 h 3636"/>
                <a:gd name="T68" fmla="*/ 20 w 3636"/>
                <a:gd name="T69" fmla="*/ 1552 h 3636"/>
                <a:gd name="T70" fmla="*/ 79 w 3636"/>
                <a:gd name="T71" fmla="*/ 1294 h 3636"/>
                <a:gd name="T72" fmla="*/ 172 w 3636"/>
                <a:gd name="T73" fmla="*/ 1055 h 3636"/>
                <a:gd name="T74" fmla="*/ 298 w 3636"/>
                <a:gd name="T75" fmla="*/ 829 h 3636"/>
                <a:gd name="T76" fmla="*/ 451 w 3636"/>
                <a:gd name="T77" fmla="*/ 630 h 3636"/>
                <a:gd name="T78" fmla="*/ 630 w 3636"/>
                <a:gd name="T79" fmla="*/ 451 h 3636"/>
                <a:gd name="T80" fmla="*/ 829 w 3636"/>
                <a:gd name="T81" fmla="*/ 298 h 3636"/>
                <a:gd name="T82" fmla="*/ 1055 w 3636"/>
                <a:gd name="T83" fmla="*/ 172 h 3636"/>
                <a:gd name="T84" fmla="*/ 1294 w 3636"/>
                <a:gd name="T85" fmla="*/ 79 h 3636"/>
                <a:gd name="T86" fmla="*/ 1552 w 3636"/>
                <a:gd name="T87" fmla="*/ 20 h 3636"/>
                <a:gd name="T88" fmla="*/ 1818 w 3636"/>
                <a:gd name="T89" fmla="*/ 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36" h="3636">
                  <a:moveTo>
                    <a:pt x="1818" y="0"/>
                  </a:moveTo>
                  <a:lnTo>
                    <a:pt x="2090" y="20"/>
                  </a:lnTo>
                  <a:lnTo>
                    <a:pt x="2349" y="79"/>
                  </a:lnTo>
                  <a:lnTo>
                    <a:pt x="2587" y="172"/>
                  </a:lnTo>
                  <a:lnTo>
                    <a:pt x="2813" y="298"/>
                  </a:lnTo>
                  <a:lnTo>
                    <a:pt x="3012" y="451"/>
                  </a:lnTo>
                  <a:lnTo>
                    <a:pt x="3191" y="630"/>
                  </a:lnTo>
                  <a:lnTo>
                    <a:pt x="3344" y="829"/>
                  </a:lnTo>
                  <a:lnTo>
                    <a:pt x="3470" y="1055"/>
                  </a:lnTo>
                  <a:lnTo>
                    <a:pt x="3563" y="1294"/>
                  </a:lnTo>
                  <a:lnTo>
                    <a:pt x="3616" y="1552"/>
                  </a:lnTo>
                  <a:lnTo>
                    <a:pt x="3636" y="1818"/>
                  </a:lnTo>
                  <a:lnTo>
                    <a:pt x="3616" y="2090"/>
                  </a:lnTo>
                  <a:lnTo>
                    <a:pt x="3563" y="2349"/>
                  </a:lnTo>
                  <a:lnTo>
                    <a:pt x="3470" y="2587"/>
                  </a:lnTo>
                  <a:lnTo>
                    <a:pt x="3344" y="2813"/>
                  </a:lnTo>
                  <a:lnTo>
                    <a:pt x="3191" y="3012"/>
                  </a:lnTo>
                  <a:lnTo>
                    <a:pt x="3012" y="3191"/>
                  </a:lnTo>
                  <a:lnTo>
                    <a:pt x="2813" y="3344"/>
                  </a:lnTo>
                  <a:lnTo>
                    <a:pt x="2587" y="3470"/>
                  </a:lnTo>
                  <a:lnTo>
                    <a:pt x="2349" y="3563"/>
                  </a:lnTo>
                  <a:lnTo>
                    <a:pt x="2090" y="3616"/>
                  </a:lnTo>
                  <a:lnTo>
                    <a:pt x="1818" y="3636"/>
                  </a:lnTo>
                  <a:lnTo>
                    <a:pt x="1552" y="3616"/>
                  </a:lnTo>
                  <a:lnTo>
                    <a:pt x="1294" y="3563"/>
                  </a:lnTo>
                  <a:lnTo>
                    <a:pt x="1055" y="3470"/>
                  </a:lnTo>
                  <a:lnTo>
                    <a:pt x="829" y="3344"/>
                  </a:lnTo>
                  <a:lnTo>
                    <a:pt x="630" y="3191"/>
                  </a:lnTo>
                  <a:lnTo>
                    <a:pt x="451" y="3012"/>
                  </a:lnTo>
                  <a:lnTo>
                    <a:pt x="298" y="2813"/>
                  </a:lnTo>
                  <a:lnTo>
                    <a:pt x="172" y="2587"/>
                  </a:lnTo>
                  <a:lnTo>
                    <a:pt x="79" y="2349"/>
                  </a:lnTo>
                  <a:lnTo>
                    <a:pt x="20" y="2090"/>
                  </a:lnTo>
                  <a:lnTo>
                    <a:pt x="0" y="1818"/>
                  </a:lnTo>
                  <a:lnTo>
                    <a:pt x="20" y="1552"/>
                  </a:lnTo>
                  <a:lnTo>
                    <a:pt x="79" y="1294"/>
                  </a:lnTo>
                  <a:lnTo>
                    <a:pt x="172" y="1055"/>
                  </a:lnTo>
                  <a:lnTo>
                    <a:pt x="298" y="829"/>
                  </a:lnTo>
                  <a:lnTo>
                    <a:pt x="451" y="630"/>
                  </a:lnTo>
                  <a:lnTo>
                    <a:pt x="630" y="451"/>
                  </a:lnTo>
                  <a:lnTo>
                    <a:pt x="829" y="298"/>
                  </a:lnTo>
                  <a:lnTo>
                    <a:pt x="1055" y="172"/>
                  </a:lnTo>
                  <a:lnTo>
                    <a:pt x="1294" y="79"/>
                  </a:lnTo>
                  <a:lnTo>
                    <a:pt x="1552" y="20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4787424" y="-5829305"/>
              <a:ext cx="4022731" cy="5508624"/>
            </a:xfrm>
            <a:custGeom>
              <a:avLst/>
              <a:gdLst>
                <a:gd name="T0" fmla="*/ 1267 w 2534"/>
                <a:gd name="T1" fmla="*/ 0 h 3470"/>
                <a:gd name="T2" fmla="*/ 1506 w 2534"/>
                <a:gd name="T3" fmla="*/ 100 h 3470"/>
                <a:gd name="T4" fmla="*/ 1725 w 2534"/>
                <a:gd name="T5" fmla="*/ 219 h 3470"/>
                <a:gd name="T6" fmla="*/ 1924 w 2534"/>
                <a:gd name="T7" fmla="*/ 372 h 3470"/>
                <a:gd name="T8" fmla="*/ 2096 w 2534"/>
                <a:gd name="T9" fmla="*/ 551 h 3470"/>
                <a:gd name="T10" fmla="*/ 2249 w 2534"/>
                <a:gd name="T11" fmla="*/ 756 h 3470"/>
                <a:gd name="T12" fmla="*/ 2368 w 2534"/>
                <a:gd name="T13" fmla="*/ 975 h 3470"/>
                <a:gd name="T14" fmla="*/ 2461 w 2534"/>
                <a:gd name="T15" fmla="*/ 1214 h 3470"/>
                <a:gd name="T16" fmla="*/ 2514 w 2534"/>
                <a:gd name="T17" fmla="*/ 1466 h 3470"/>
                <a:gd name="T18" fmla="*/ 2534 w 2534"/>
                <a:gd name="T19" fmla="*/ 1732 h 3470"/>
                <a:gd name="T20" fmla="*/ 2514 w 2534"/>
                <a:gd name="T21" fmla="*/ 1997 h 3470"/>
                <a:gd name="T22" fmla="*/ 2461 w 2534"/>
                <a:gd name="T23" fmla="*/ 2256 h 3470"/>
                <a:gd name="T24" fmla="*/ 2368 w 2534"/>
                <a:gd name="T25" fmla="*/ 2495 h 3470"/>
                <a:gd name="T26" fmla="*/ 2249 w 2534"/>
                <a:gd name="T27" fmla="*/ 2714 h 3470"/>
                <a:gd name="T28" fmla="*/ 2096 w 2534"/>
                <a:gd name="T29" fmla="*/ 2913 h 3470"/>
                <a:gd name="T30" fmla="*/ 1924 w 2534"/>
                <a:gd name="T31" fmla="*/ 3092 h 3470"/>
                <a:gd name="T32" fmla="*/ 1725 w 2534"/>
                <a:gd name="T33" fmla="*/ 3244 h 3470"/>
                <a:gd name="T34" fmla="*/ 1506 w 2534"/>
                <a:gd name="T35" fmla="*/ 3371 h 3470"/>
                <a:gd name="T36" fmla="*/ 1267 w 2534"/>
                <a:gd name="T37" fmla="*/ 3470 h 3470"/>
                <a:gd name="T38" fmla="*/ 1035 w 2534"/>
                <a:gd name="T39" fmla="*/ 3371 h 3470"/>
                <a:gd name="T40" fmla="*/ 816 w 2534"/>
                <a:gd name="T41" fmla="*/ 3244 h 3470"/>
                <a:gd name="T42" fmla="*/ 617 w 2534"/>
                <a:gd name="T43" fmla="*/ 3092 h 3470"/>
                <a:gd name="T44" fmla="*/ 438 w 2534"/>
                <a:gd name="T45" fmla="*/ 2913 h 3470"/>
                <a:gd name="T46" fmla="*/ 292 w 2534"/>
                <a:gd name="T47" fmla="*/ 2714 h 3470"/>
                <a:gd name="T48" fmla="*/ 166 w 2534"/>
                <a:gd name="T49" fmla="*/ 2495 h 3470"/>
                <a:gd name="T50" fmla="*/ 79 w 2534"/>
                <a:gd name="T51" fmla="*/ 2256 h 3470"/>
                <a:gd name="T52" fmla="*/ 20 w 2534"/>
                <a:gd name="T53" fmla="*/ 1997 h 3470"/>
                <a:gd name="T54" fmla="*/ 0 w 2534"/>
                <a:gd name="T55" fmla="*/ 1732 h 3470"/>
                <a:gd name="T56" fmla="*/ 20 w 2534"/>
                <a:gd name="T57" fmla="*/ 1466 h 3470"/>
                <a:gd name="T58" fmla="*/ 79 w 2534"/>
                <a:gd name="T59" fmla="*/ 1214 h 3470"/>
                <a:gd name="T60" fmla="*/ 166 w 2534"/>
                <a:gd name="T61" fmla="*/ 975 h 3470"/>
                <a:gd name="T62" fmla="*/ 292 w 2534"/>
                <a:gd name="T63" fmla="*/ 756 h 3470"/>
                <a:gd name="T64" fmla="*/ 438 w 2534"/>
                <a:gd name="T65" fmla="*/ 551 h 3470"/>
                <a:gd name="T66" fmla="*/ 617 w 2534"/>
                <a:gd name="T67" fmla="*/ 372 h 3470"/>
                <a:gd name="T68" fmla="*/ 816 w 2534"/>
                <a:gd name="T69" fmla="*/ 219 h 3470"/>
                <a:gd name="T70" fmla="*/ 1035 w 2534"/>
                <a:gd name="T71" fmla="*/ 100 h 3470"/>
                <a:gd name="T72" fmla="*/ 1267 w 2534"/>
                <a:gd name="T73" fmla="*/ 0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4" h="3470">
                  <a:moveTo>
                    <a:pt x="1267" y="0"/>
                  </a:moveTo>
                  <a:lnTo>
                    <a:pt x="1506" y="100"/>
                  </a:lnTo>
                  <a:lnTo>
                    <a:pt x="1725" y="219"/>
                  </a:lnTo>
                  <a:lnTo>
                    <a:pt x="1924" y="372"/>
                  </a:lnTo>
                  <a:lnTo>
                    <a:pt x="2096" y="551"/>
                  </a:lnTo>
                  <a:lnTo>
                    <a:pt x="2249" y="756"/>
                  </a:lnTo>
                  <a:lnTo>
                    <a:pt x="2368" y="975"/>
                  </a:lnTo>
                  <a:lnTo>
                    <a:pt x="2461" y="1214"/>
                  </a:lnTo>
                  <a:lnTo>
                    <a:pt x="2514" y="1466"/>
                  </a:lnTo>
                  <a:lnTo>
                    <a:pt x="2534" y="1732"/>
                  </a:lnTo>
                  <a:lnTo>
                    <a:pt x="2514" y="1997"/>
                  </a:lnTo>
                  <a:lnTo>
                    <a:pt x="2461" y="2256"/>
                  </a:lnTo>
                  <a:lnTo>
                    <a:pt x="2368" y="2495"/>
                  </a:lnTo>
                  <a:lnTo>
                    <a:pt x="2249" y="2714"/>
                  </a:lnTo>
                  <a:lnTo>
                    <a:pt x="2096" y="2913"/>
                  </a:lnTo>
                  <a:lnTo>
                    <a:pt x="1924" y="3092"/>
                  </a:lnTo>
                  <a:lnTo>
                    <a:pt x="1725" y="3244"/>
                  </a:lnTo>
                  <a:lnTo>
                    <a:pt x="1506" y="3371"/>
                  </a:lnTo>
                  <a:lnTo>
                    <a:pt x="1267" y="3470"/>
                  </a:lnTo>
                  <a:lnTo>
                    <a:pt x="1035" y="3371"/>
                  </a:lnTo>
                  <a:lnTo>
                    <a:pt x="816" y="3244"/>
                  </a:lnTo>
                  <a:lnTo>
                    <a:pt x="617" y="3092"/>
                  </a:lnTo>
                  <a:lnTo>
                    <a:pt x="438" y="2913"/>
                  </a:lnTo>
                  <a:lnTo>
                    <a:pt x="292" y="2714"/>
                  </a:lnTo>
                  <a:lnTo>
                    <a:pt x="166" y="2495"/>
                  </a:lnTo>
                  <a:lnTo>
                    <a:pt x="79" y="2256"/>
                  </a:lnTo>
                  <a:lnTo>
                    <a:pt x="20" y="1997"/>
                  </a:lnTo>
                  <a:lnTo>
                    <a:pt x="0" y="1732"/>
                  </a:lnTo>
                  <a:lnTo>
                    <a:pt x="20" y="1466"/>
                  </a:lnTo>
                  <a:lnTo>
                    <a:pt x="79" y="1214"/>
                  </a:lnTo>
                  <a:lnTo>
                    <a:pt x="166" y="975"/>
                  </a:lnTo>
                  <a:lnTo>
                    <a:pt x="292" y="756"/>
                  </a:lnTo>
                  <a:lnTo>
                    <a:pt x="438" y="551"/>
                  </a:lnTo>
                  <a:lnTo>
                    <a:pt x="617" y="372"/>
                  </a:lnTo>
                  <a:lnTo>
                    <a:pt x="816" y="219"/>
                  </a:lnTo>
                  <a:lnTo>
                    <a:pt x="1035" y="100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31888113" y="1069975"/>
              <a:ext cx="17389475" cy="17389475"/>
            </a:xfrm>
            <a:custGeom>
              <a:avLst/>
              <a:gdLst>
                <a:gd name="T0" fmla="*/ 5931 w 10954"/>
                <a:gd name="T1" fmla="*/ 20 h 10954"/>
                <a:gd name="T2" fmla="*/ 6210 w 10954"/>
                <a:gd name="T3" fmla="*/ 199 h 10954"/>
                <a:gd name="T4" fmla="*/ 6555 w 10954"/>
                <a:gd name="T5" fmla="*/ 1645 h 10954"/>
                <a:gd name="T6" fmla="*/ 7431 w 10954"/>
                <a:gd name="T7" fmla="*/ 2010 h 10954"/>
                <a:gd name="T8" fmla="*/ 8698 w 10954"/>
                <a:gd name="T9" fmla="*/ 1227 h 10954"/>
                <a:gd name="T10" fmla="*/ 9023 w 10954"/>
                <a:gd name="T11" fmla="*/ 1300 h 10954"/>
                <a:gd name="T12" fmla="*/ 9660 w 10954"/>
                <a:gd name="T13" fmla="*/ 1937 h 10954"/>
                <a:gd name="T14" fmla="*/ 9733 w 10954"/>
                <a:gd name="T15" fmla="*/ 2262 h 10954"/>
                <a:gd name="T16" fmla="*/ 8950 w 10954"/>
                <a:gd name="T17" fmla="*/ 3530 h 10954"/>
                <a:gd name="T18" fmla="*/ 9315 w 10954"/>
                <a:gd name="T19" fmla="*/ 4405 h 10954"/>
                <a:gd name="T20" fmla="*/ 10762 w 10954"/>
                <a:gd name="T21" fmla="*/ 4750 h 10954"/>
                <a:gd name="T22" fmla="*/ 10941 w 10954"/>
                <a:gd name="T23" fmla="*/ 5029 h 10954"/>
                <a:gd name="T24" fmla="*/ 10941 w 10954"/>
                <a:gd name="T25" fmla="*/ 5931 h 10954"/>
                <a:gd name="T26" fmla="*/ 10762 w 10954"/>
                <a:gd name="T27" fmla="*/ 6210 h 10954"/>
                <a:gd name="T28" fmla="*/ 9315 w 10954"/>
                <a:gd name="T29" fmla="*/ 6555 h 10954"/>
                <a:gd name="T30" fmla="*/ 8950 w 10954"/>
                <a:gd name="T31" fmla="*/ 7431 h 10954"/>
                <a:gd name="T32" fmla="*/ 9733 w 10954"/>
                <a:gd name="T33" fmla="*/ 8698 h 10954"/>
                <a:gd name="T34" fmla="*/ 9660 w 10954"/>
                <a:gd name="T35" fmla="*/ 9023 h 10954"/>
                <a:gd name="T36" fmla="*/ 9023 w 10954"/>
                <a:gd name="T37" fmla="*/ 9660 h 10954"/>
                <a:gd name="T38" fmla="*/ 8698 w 10954"/>
                <a:gd name="T39" fmla="*/ 9733 h 10954"/>
                <a:gd name="T40" fmla="*/ 7431 w 10954"/>
                <a:gd name="T41" fmla="*/ 8950 h 10954"/>
                <a:gd name="T42" fmla="*/ 6555 w 10954"/>
                <a:gd name="T43" fmla="*/ 9315 h 10954"/>
                <a:gd name="T44" fmla="*/ 6210 w 10954"/>
                <a:gd name="T45" fmla="*/ 10762 h 10954"/>
                <a:gd name="T46" fmla="*/ 5931 w 10954"/>
                <a:gd name="T47" fmla="*/ 10941 h 10954"/>
                <a:gd name="T48" fmla="*/ 5029 w 10954"/>
                <a:gd name="T49" fmla="*/ 10941 h 10954"/>
                <a:gd name="T50" fmla="*/ 4750 w 10954"/>
                <a:gd name="T51" fmla="*/ 10762 h 10954"/>
                <a:gd name="T52" fmla="*/ 4405 w 10954"/>
                <a:gd name="T53" fmla="*/ 9315 h 10954"/>
                <a:gd name="T54" fmla="*/ 3530 w 10954"/>
                <a:gd name="T55" fmla="*/ 8950 h 10954"/>
                <a:gd name="T56" fmla="*/ 2262 w 10954"/>
                <a:gd name="T57" fmla="*/ 9733 h 10954"/>
                <a:gd name="T58" fmla="*/ 1937 w 10954"/>
                <a:gd name="T59" fmla="*/ 9660 h 10954"/>
                <a:gd name="T60" fmla="*/ 1300 w 10954"/>
                <a:gd name="T61" fmla="*/ 9023 h 10954"/>
                <a:gd name="T62" fmla="*/ 1227 w 10954"/>
                <a:gd name="T63" fmla="*/ 8698 h 10954"/>
                <a:gd name="T64" fmla="*/ 2010 w 10954"/>
                <a:gd name="T65" fmla="*/ 7431 h 10954"/>
                <a:gd name="T66" fmla="*/ 1645 w 10954"/>
                <a:gd name="T67" fmla="*/ 6555 h 10954"/>
                <a:gd name="T68" fmla="*/ 199 w 10954"/>
                <a:gd name="T69" fmla="*/ 6210 h 10954"/>
                <a:gd name="T70" fmla="*/ 20 w 10954"/>
                <a:gd name="T71" fmla="*/ 5931 h 10954"/>
                <a:gd name="T72" fmla="*/ 20 w 10954"/>
                <a:gd name="T73" fmla="*/ 5029 h 10954"/>
                <a:gd name="T74" fmla="*/ 199 w 10954"/>
                <a:gd name="T75" fmla="*/ 4750 h 10954"/>
                <a:gd name="T76" fmla="*/ 1645 w 10954"/>
                <a:gd name="T77" fmla="*/ 4405 h 10954"/>
                <a:gd name="T78" fmla="*/ 2010 w 10954"/>
                <a:gd name="T79" fmla="*/ 3530 h 10954"/>
                <a:gd name="T80" fmla="*/ 1227 w 10954"/>
                <a:gd name="T81" fmla="*/ 2262 h 10954"/>
                <a:gd name="T82" fmla="*/ 1300 w 10954"/>
                <a:gd name="T83" fmla="*/ 1937 h 10954"/>
                <a:gd name="T84" fmla="*/ 1937 w 10954"/>
                <a:gd name="T85" fmla="*/ 1300 h 10954"/>
                <a:gd name="T86" fmla="*/ 2262 w 10954"/>
                <a:gd name="T87" fmla="*/ 1227 h 10954"/>
                <a:gd name="T88" fmla="*/ 3530 w 10954"/>
                <a:gd name="T89" fmla="*/ 2010 h 10954"/>
                <a:gd name="T90" fmla="*/ 4405 w 10954"/>
                <a:gd name="T91" fmla="*/ 1645 h 10954"/>
                <a:gd name="T92" fmla="*/ 4750 w 10954"/>
                <a:gd name="T93" fmla="*/ 199 h 10954"/>
                <a:gd name="T94" fmla="*/ 5029 w 10954"/>
                <a:gd name="T95" fmla="*/ 20 h 10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54" h="10954">
                  <a:moveTo>
                    <a:pt x="5142" y="0"/>
                  </a:moveTo>
                  <a:lnTo>
                    <a:pt x="5819" y="0"/>
                  </a:lnTo>
                  <a:lnTo>
                    <a:pt x="5931" y="20"/>
                  </a:lnTo>
                  <a:lnTo>
                    <a:pt x="6038" y="60"/>
                  </a:lnTo>
                  <a:lnTo>
                    <a:pt x="6137" y="119"/>
                  </a:lnTo>
                  <a:lnTo>
                    <a:pt x="6210" y="199"/>
                  </a:lnTo>
                  <a:lnTo>
                    <a:pt x="6270" y="298"/>
                  </a:lnTo>
                  <a:lnTo>
                    <a:pt x="6310" y="405"/>
                  </a:lnTo>
                  <a:lnTo>
                    <a:pt x="6555" y="1645"/>
                  </a:lnTo>
                  <a:lnTo>
                    <a:pt x="6860" y="1745"/>
                  </a:lnTo>
                  <a:lnTo>
                    <a:pt x="7152" y="1864"/>
                  </a:lnTo>
                  <a:lnTo>
                    <a:pt x="7431" y="2010"/>
                  </a:lnTo>
                  <a:lnTo>
                    <a:pt x="8486" y="1307"/>
                  </a:lnTo>
                  <a:lnTo>
                    <a:pt x="8585" y="1254"/>
                  </a:lnTo>
                  <a:lnTo>
                    <a:pt x="8698" y="1227"/>
                  </a:lnTo>
                  <a:lnTo>
                    <a:pt x="8811" y="1227"/>
                  </a:lnTo>
                  <a:lnTo>
                    <a:pt x="8917" y="1247"/>
                  </a:lnTo>
                  <a:lnTo>
                    <a:pt x="9023" y="1300"/>
                  </a:lnTo>
                  <a:lnTo>
                    <a:pt x="9110" y="1373"/>
                  </a:lnTo>
                  <a:lnTo>
                    <a:pt x="9587" y="1851"/>
                  </a:lnTo>
                  <a:lnTo>
                    <a:pt x="9660" y="1937"/>
                  </a:lnTo>
                  <a:lnTo>
                    <a:pt x="9713" y="2043"/>
                  </a:lnTo>
                  <a:lnTo>
                    <a:pt x="9733" y="2150"/>
                  </a:lnTo>
                  <a:lnTo>
                    <a:pt x="9733" y="2262"/>
                  </a:lnTo>
                  <a:lnTo>
                    <a:pt x="9707" y="2375"/>
                  </a:lnTo>
                  <a:lnTo>
                    <a:pt x="9654" y="2475"/>
                  </a:lnTo>
                  <a:lnTo>
                    <a:pt x="8950" y="3530"/>
                  </a:lnTo>
                  <a:lnTo>
                    <a:pt x="9096" y="3808"/>
                  </a:lnTo>
                  <a:lnTo>
                    <a:pt x="9216" y="4100"/>
                  </a:lnTo>
                  <a:lnTo>
                    <a:pt x="9315" y="4405"/>
                  </a:lnTo>
                  <a:lnTo>
                    <a:pt x="10556" y="4651"/>
                  </a:lnTo>
                  <a:lnTo>
                    <a:pt x="10662" y="4691"/>
                  </a:lnTo>
                  <a:lnTo>
                    <a:pt x="10762" y="4750"/>
                  </a:lnTo>
                  <a:lnTo>
                    <a:pt x="10841" y="4823"/>
                  </a:lnTo>
                  <a:lnTo>
                    <a:pt x="10901" y="4923"/>
                  </a:lnTo>
                  <a:lnTo>
                    <a:pt x="10941" y="5029"/>
                  </a:lnTo>
                  <a:lnTo>
                    <a:pt x="10954" y="5142"/>
                  </a:lnTo>
                  <a:lnTo>
                    <a:pt x="10954" y="5819"/>
                  </a:lnTo>
                  <a:lnTo>
                    <a:pt x="10941" y="5931"/>
                  </a:lnTo>
                  <a:lnTo>
                    <a:pt x="10901" y="6038"/>
                  </a:lnTo>
                  <a:lnTo>
                    <a:pt x="10841" y="6137"/>
                  </a:lnTo>
                  <a:lnTo>
                    <a:pt x="10762" y="6210"/>
                  </a:lnTo>
                  <a:lnTo>
                    <a:pt x="10662" y="6270"/>
                  </a:lnTo>
                  <a:lnTo>
                    <a:pt x="10556" y="6310"/>
                  </a:lnTo>
                  <a:lnTo>
                    <a:pt x="9315" y="6555"/>
                  </a:lnTo>
                  <a:lnTo>
                    <a:pt x="9216" y="6860"/>
                  </a:lnTo>
                  <a:lnTo>
                    <a:pt x="9096" y="7152"/>
                  </a:lnTo>
                  <a:lnTo>
                    <a:pt x="8950" y="7431"/>
                  </a:lnTo>
                  <a:lnTo>
                    <a:pt x="9654" y="8486"/>
                  </a:lnTo>
                  <a:lnTo>
                    <a:pt x="9707" y="8585"/>
                  </a:lnTo>
                  <a:lnTo>
                    <a:pt x="9733" y="8698"/>
                  </a:lnTo>
                  <a:lnTo>
                    <a:pt x="9733" y="8811"/>
                  </a:lnTo>
                  <a:lnTo>
                    <a:pt x="9713" y="8917"/>
                  </a:lnTo>
                  <a:lnTo>
                    <a:pt x="9660" y="9023"/>
                  </a:lnTo>
                  <a:lnTo>
                    <a:pt x="9587" y="9110"/>
                  </a:lnTo>
                  <a:lnTo>
                    <a:pt x="9110" y="9587"/>
                  </a:lnTo>
                  <a:lnTo>
                    <a:pt x="9023" y="9660"/>
                  </a:lnTo>
                  <a:lnTo>
                    <a:pt x="8917" y="9713"/>
                  </a:lnTo>
                  <a:lnTo>
                    <a:pt x="8811" y="9733"/>
                  </a:lnTo>
                  <a:lnTo>
                    <a:pt x="8698" y="9733"/>
                  </a:lnTo>
                  <a:lnTo>
                    <a:pt x="8585" y="9707"/>
                  </a:lnTo>
                  <a:lnTo>
                    <a:pt x="8486" y="9654"/>
                  </a:lnTo>
                  <a:lnTo>
                    <a:pt x="7431" y="8950"/>
                  </a:lnTo>
                  <a:lnTo>
                    <a:pt x="7152" y="9096"/>
                  </a:lnTo>
                  <a:lnTo>
                    <a:pt x="6860" y="9216"/>
                  </a:lnTo>
                  <a:lnTo>
                    <a:pt x="6555" y="9315"/>
                  </a:lnTo>
                  <a:lnTo>
                    <a:pt x="6310" y="10556"/>
                  </a:lnTo>
                  <a:lnTo>
                    <a:pt x="6270" y="10662"/>
                  </a:lnTo>
                  <a:lnTo>
                    <a:pt x="6210" y="10762"/>
                  </a:lnTo>
                  <a:lnTo>
                    <a:pt x="6137" y="10841"/>
                  </a:lnTo>
                  <a:lnTo>
                    <a:pt x="6038" y="10901"/>
                  </a:lnTo>
                  <a:lnTo>
                    <a:pt x="5931" y="10941"/>
                  </a:lnTo>
                  <a:lnTo>
                    <a:pt x="5819" y="10954"/>
                  </a:lnTo>
                  <a:lnTo>
                    <a:pt x="5142" y="10954"/>
                  </a:lnTo>
                  <a:lnTo>
                    <a:pt x="5029" y="10941"/>
                  </a:lnTo>
                  <a:lnTo>
                    <a:pt x="4923" y="10901"/>
                  </a:lnTo>
                  <a:lnTo>
                    <a:pt x="4823" y="10841"/>
                  </a:lnTo>
                  <a:lnTo>
                    <a:pt x="4750" y="10762"/>
                  </a:lnTo>
                  <a:lnTo>
                    <a:pt x="4691" y="10662"/>
                  </a:lnTo>
                  <a:lnTo>
                    <a:pt x="4651" y="10556"/>
                  </a:lnTo>
                  <a:lnTo>
                    <a:pt x="4405" y="9315"/>
                  </a:lnTo>
                  <a:lnTo>
                    <a:pt x="4100" y="9216"/>
                  </a:lnTo>
                  <a:lnTo>
                    <a:pt x="3808" y="9096"/>
                  </a:lnTo>
                  <a:lnTo>
                    <a:pt x="3530" y="8950"/>
                  </a:lnTo>
                  <a:lnTo>
                    <a:pt x="2475" y="9654"/>
                  </a:lnTo>
                  <a:lnTo>
                    <a:pt x="2375" y="9707"/>
                  </a:lnTo>
                  <a:lnTo>
                    <a:pt x="2262" y="9733"/>
                  </a:lnTo>
                  <a:lnTo>
                    <a:pt x="2150" y="9733"/>
                  </a:lnTo>
                  <a:lnTo>
                    <a:pt x="2043" y="9713"/>
                  </a:lnTo>
                  <a:lnTo>
                    <a:pt x="1937" y="9660"/>
                  </a:lnTo>
                  <a:lnTo>
                    <a:pt x="1851" y="9587"/>
                  </a:lnTo>
                  <a:lnTo>
                    <a:pt x="1373" y="9110"/>
                  </a:lnTo>
                  <a:lnTo>
                    <a:pt x="1300" y="9023"/>
                  </a:lnTo>
                  <a:lnTo>
                    <a:pt x="1247" y="8917"/>
                  </a:lnTo>
                  <a:lnTo>
                    <a:pt x="1227" y="8811"/>
                  </a:lnTo>
                  <a:lnTo>
                    <a:pt x="1227" y="8698"/>
                  </a:lnTo>
                  <a:lnTo>
                    <a:pt x="1254" y="8585"/>
                  </a:lnTo>
                  <a:lnTo>
                    <a:pt x="1307" y="8486"/>
                  </a:lnTo>
                  <a:lnTo>
                    <a:pt x="2010" y="7431"/>
                  </a:lnTo>
                  <a:lnTo>
                    <a:pt x="1864" y="7152"/>
                  </a:lnTo>
                  <a:lnTo>
                    <a:pt x="1745" y="6860"/>
                  </a:lnTo>
                  <a:lnTo>
                    <a:pt x="1645" y="6555"/>
                  </a:lnTo>
                  <a:lnTo>
                    <a:pt x="405" y="6310"/>
                  </a:lnTo>
                  <a:lnTo>
                    <a:pt x="298" y="6270"/>
                  </a:lnTo>
                  <a:lnTo>
                    <a:pt x="199" y="6210"/>
                  </a:lnTo>
                  <a:lnTo>
                    <a:pt x="119" y="6137"/>
                  </a:lnTo>
                  <a:lnTo>
                    <a:pt x="60" y="6038"/>
                  </a:lnTo>
                  <a:lnTo>
                    <a:pt x="20" y="5931"/>
                  </a:lnTo>
                  <a:lnTo>
                    <a:pt x="0" y="5819"/>
                  </a:lnTo>
                  <a:lnTo>
                    <a:pt x="0" y="5142"/>
                  </a:lnTo>
                  <a:lnTo>
                    <a:pt x="20" y="5029"/>
                  </a:lnTo>
                  <a:lnTo>
                    <a:pt x="60" y="4923"/>
                  </a:lnTo>
                  <a:lnTo>
                    <a:pt x="119" y="4823"/>
                  </a:lnTo>
                  <a:lnTo>
                    <a:pt x="199" y="4750"/>
                  </a:lnTo>
                  <a:lnTo>
                    <a:pt x="298" y="4691"/>
                  </a:lnTo>
                  <a:lnTo>
                    <a:pt x="405" y="4651"/>
                  </a:lnTo>
                  <a:lnTo>
                    <a:pt x="1645" y="4405"/>
                  </a:lnTo>
                  <a:lnTo>
                    <a:pt x="1745" y="4100"/>
                  </a:lnTo>
                  <a:lnTo>
                    <a:pt x="1864" y="3808"/>
                  </a:lnTo>
                  <a:lnTo>
                    <a:pt x="2010" y="3530"/>
                  </a:lnTo>
                  <a:lnTo>
                    <a:pt x="1307" y="2475"/>
                  </a:lnTo>
                  <a:lnTo>
                    <a:pt x="1254" y="2375"/>
                  </a:lnTo>
                  <a:lnTo>
                    <a:pt x="1227" y="2262"/>
                  </a:lnTo>
                  <a:lnTo>
                    <a:pt x="1227" y="2150"/>
                  </a:lnTo>
                  <a:lnTo>
                    <a:pt x="1247" y="2043"/>
                  </a:lnTo>
                  <a:lnTo>
                    <a:pt x="1300" y="1937"/>
                  </a:lnTo>
                  <a:lnTo>
                    <a:pt x="1373" y="1851"/>
                  </a:lnTo>
                  <a:lnTo>
                    <a:pt x="1851" y="1373"/>
                  </a:lnTo>
                  <a:lnTo>
                    <a:pt x="1937" y="1300"/>
                  </a:lnTo>
                  <a:lnTo>
                    <a:pt x="2043" y="1247"/>
                  </a:lnTo>
                  <a:lnTo>
                    <a:pt x="2150" y="1227"/>
                  </a:lnTo>
                  <a:lnTo>
                    <a:pt x="2262" y="1227"/>
                  </a:lnTo>
                  <a:lnTo>
                    <a:pt x="2375" y="1254"/>
                  </a:lnTo>
                  <a:lnTo>
                    <a:pt x="2475" y="1307"/>
                  </a:lnTo>
                  <a:lnTo>
                    <a:pt x="3530" y="2010"/>
                  </a:lnTo>
                  <a:lnTo>
                    <a:pt x="3808" y="1864"/>
                  </a:lnTo>
                  <a:lnTo>
                    <a:pt x="4100" y="1745"/>
                  </a:lnTo>
                  <a:lnTo>
                    <a:pt x="4405" y="1645"/>
                  </a:lnTo>
                  <a:lnTo>
                    <a:pt x="4651" y="405"/>
                  </a:lnTo>
                  <a:lnTo>
                    <a:pt x="4691" y="298"/>
                  </a:lnTo>
                  <a:lnTo>
                    <a:pt x="4750" y="199"/>
                  </a:lnTo>
                  <a:lnTo>
                    <a:pt x="4823" y="119"/>
                  </a:lnTo>
                  <a:lnTo>
                    <a:pt x="4923" y="60"/>
                  </a:lnTo>
                  <a:lnTo>
                    <a:pt x="5029" y="20"/>
                  </a:lnTo>
                  <a:lnTo>
                    <a:pt x="5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36248975" y="5430837"/>
              <a:ext cx="8688388" cy="8688388"/>
            </a:xfrm>
            <a:custGeom>
              <a:avLst/>
              <a:gdLst>
                <a:gd name="T0" fmla="*/ 2733 w 5473"/>
                <a:gd name="T1" fmla="*/ 0 h 5473"/>
                <a:gd name="T2" fmla="*/ 3052 w 5473"/>
                <a:gd name="T3" fmla="*/ 13 h 5473"/>
                <a:gd name="T4" fmla="*/ 3364 w 5473"/>
                <a:gd name="T5" fmla="*/ 66 h 5473"/>
                <a:gd name="T6" fmla="*/ 3655 w 5473"/>
                <a:gd name="T7" fmla="*/ 159 h 5473"/>
                <a:gd name="T8" fmla="*/ 3934 w 5473"/>
                <a:gd name="T9" fmla="*/ 272 h 5473"/>
                <a:gd name="T10" fmla="*/ 4200 w 5473"/>
                <a:gd name="T11" fmla="*/ 424 h 5473"/>
                <a:gd name="T12" fmla="*/ 4445 w 5473"/>
                <a:gd name="T13" fmla="*/ 597 h 5473"/>
                <a:gd name="T14" fmla="*/ 4671 w 5473"/>
                <a:gd name="T15" fmla="*/ 796 h 5473"/>
                <a:gd name="T16" fmla="*/ 4870 w 5473"/>
                <a:gd name="T17" fmla="*/ 1021 h 5473"/>
                <a:gd name="T18" fmla="*/ 5042 w 5473"/>
                <a:gd name="T19" fmla="*/ 1267 h 5473"/>
                <a:gd name="T20" fmla="*/ 5195 w 5473"/>
                <a:gd name="T21" fmla="*/ 1532 h 5473"/>
                <a:gd name="T22" fmla="*/ 5308 w 5473"/>
                <a:gd name="T23" fmla="*/ 1811 h 5473"/>
                <a:gd name="T24" fmla="*/ 5400 w 5473"/>
                <a:gd name="T25" fmla="*/ 2103 h 5473"/>
                <a:gd name="T26" fmla="*/ 5454 w 5473"/>
                <a:gd name="T27" fmla="*/ 2415 h 5473"/>
                <a:gd name="T28" fmla="*/ 5473 w 5473"/>
                <a:gd name="T29" fmla="*/ 2733 h 5473"/>
                <a:gd name="T30" fmla="*/ 5454 w 5473"/>
                <a:gd name="T31" fmla="*/ 3052 h 5473"/>
                <a:gd name="T32" fmla="*/ 5400 w 5473"/>
                <a:gd name="T33" fmla="*/ 3364 h 5473"/>
                <a:gd name="T34" fmla="*/ 5308 w 5473"/>
                <a:gd name="T35" fmla="*/ 3655 h 5473"/>
                <a:gd name="T36" fmla="*/ 5195 w 5473"/>
                <a:gd name="T37" fmla="*/ 3934 h 5473"/>
                <a:gd name="T38" fmla="*/ 5042 w 5473"/>
                <a:gd name="T39" fmla="*/ 4200 h 5473"/>
                <a:gd name="T40" fmla="*/ 4870 w 5473"/>
                <a:gd name="T41" fmla="*/ 4445 h 5473"/>
                <a:gd name="T42" fmla="*/ 4671 w 5473"/>
                <a:gd name="T43" fmla="*/ 4671 h 5473"/>
                <a:gd name="T44" fmla="*/ 4445 w 5473"/>
                <a:gd name="T45" fmla="*/ 4870 h 5473"/>
                <a:gd name="T46" fmla="*/ 4200 w 5473"/>
                <a:gd name="T47" fmla="*/ 5042 h 5473"/>
                <a:gd name="T48" fmla="*/ 3934 w 5473"/>
                <a:gd name="T49" fmla="*/ 5195 h 5473"/>
                <a:gd name="T50" fmla="*/ 3655 w 5473"/>
                <a:gd name="T51" fmla="*/ 5308 h 5473"/>
                <a:gd name="T52" fmla="*/ 3364 w 5473"/>
                <a:gd name="T53" fmla="*/ 5400 h 5473"/>
                <a:gd name="T54" fmla="*/ 3052 w 5473"/>
                <a:gd name="T55" fmla="*/ 5454 h 5473"/>
                <a:gd name="T56" fmla="*/ 2733 w 5473"/>
                <a:gd name="T57" fmla="*/ 5473 h 5473"/>
                <a:gd name="T58" fmla="*/ 2415 w 5473"/>
                <a:gd name="T59" fmla="*/ 5454 h 5473"/>
                <a:gd name="T60" fmla="*/ 2103 w 5473"/>
                <a:gd name="T61" fmla="*/ 5400 h 5473"/>
                <a:gd name="T62" fmla="*/ 1811 w 5473"/>
                <a:gd name="T63" fmla="*/ 5308 h 5473"/>
                <a:gd name="T64" fmla="*/ 1532 w 5473"/>
                <a:gd name="T65" fmla="*/ 5195 h 5473"/>
                <a:gd name="T66" fmla="*/ 1267 w 5473"/>
                <a:gd name="T67" fmla="*/ 5042 h 5473"/>
                <a:gd name="T68" fmla="*/ 1021 w 5473"/>
                <a:gd name="T69" fmla="*/ 4870 h 5473"/>
                <a:gd name="T70" fmla="*/ 796 w 5473"/>
                <a:gd name="T71" fmla="*/ 4671 h 5473"/>
                <a:gd name="T72" fmla="*/ 597 w 5473"/>
                <a:gd name="T73" fmla="*/ 4445 h 5473"/>
                <a:gd name="T74" fmla="*/ 424 w 5473"/>
                <a:gd name="T75" fmla="*/ 4200 h 5473"/>
                <a:gd name="T76" fmla="*/ 272 w 5473"/>
                <a:gd name="T77" fmla="*/ 3934 h 5473"/>
                <a:gd name="T78" fmla="*/ 159 w 5473"/>
                <a:gd name="T79" fmla="*/ 3655 h 5473"/>
                <a:gd name="T80" fmla="*/ 66 w 5473"/>
                <a:gd name="T81" fmla="*/ 3364 h 5473"/>
                <a:gd name="T82" fmla="*/ 13 w 5473"/>
                <a:gd name="T83" fmla="*/ 3052 h 5473"/>
                <a:gd name="T84" fmla="*/ 0 w 5473"/>
                <a:gd name="T85" fmla="*/ 2733 h 5473"/>
                <a:gd name="T86" fmla="*/ 13 w 5473"/>
                <a:gd name="T87" fmla="*/ 2415 h 5473"/>
                <a:gd name="T88" fmla="*/ 66 w 5473"/>
                <a:gd name="T89" fmla="*/ 2103 h 5473"/>
                <a:gd name="T90" fmla="*/ 159 w 5473"/>
                <a:gd name="T91" fmla="*/ 1811 h 5473"/>
                <a:gd name="T92" fmla="*/ 272 w 5473"/>
                <a:gd name="T93" fmla="*/ 1532 h 5473"/>
                <a:gd name="T94" fmla="*/ 424 w 5473"/>
                <a:gd name="T95" fmla="*/ 1267 h 5473"/>
                <a:gd name="T96" fmla="*/ 597 w 5473"/>
                <a:gd name="T97" fmla="*/ 1021 h 5473"/>
                <a:gd name="T98" fmla="*/ 796 w 5473"/>
                <a:gd name="T99" fmla="*/ 796 h 5473"/>
                <a:gd name="T100" fmla="*/ 1021 w 5473"/>
                <a:gd name="T101" fmla="*/ 597 h 5473"/>
                <a:gd name="T102" fmla="*/ 1267 w 5473"/>
                <a:gd name="T103" fmla="*/ 424 h 5473"/>
                <a:gd name="T104" fmla="*/ 1532 w 5473"/>
                <a:gd name="T105" fmla="*/ 272 h 5473"/>
                <a:gd name="T106" fmla="*/ 1811 w 5473"/>
                <a:gd name="T107" fmla="*/ 159 h 5473"/>
                <a:gd name="T108" fmla="*/ 2103 w 5473"/>
                <a:gd name="T109" fmla="*/ 66 h 5473"/>
                <a:gd name="T110" fmla="*/ 2415 w 5473"/>
                <a:gd name="T111" fmla="*/ 13 h 5473"/>
                <a:gd name="T112" fmla="*/ 2733 w 5473"/>
                <a:gd name="T113" fmla="*/ 0 h 5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73" h="5473">
                  <a:moveTo>
                    <a:pt x="2733" y="0"/>
                  </a:moveTo>
                  <a:lnTo>
                    <a:pt x="3052" y="13"/>
                  </a:lnTo>
                  <a:lnTo>
                    <a:pt x="3364" y="66"/>
                  </a:lnTo>
                  <a:lnTo>
                    <a:pt x="3655" y="159"/>
                  </a:lnTo>
                  <a:lnTo>
                    <a:pt x="3934" y="272"/>
                  </a:lnTo>
                  <a:lnTo>
                    <a:pt x="4200" y="424"/>
                  </a:lnTo>
                  <a:lnTo>
                    <a:pt x="4445" y="597"/>
                  </a:lnTo>
                  <a:lnTo>
                    <a:pt x="4671" y="796"/>
                  </a:lnTo>
                  <a:lnTo>
                    <a:pt x="4870" y="1021"/>
                  </a:lnTo>
                  <a:lnTo>
                    <a:pt x="5042" y="1267"/>
                  </a:lnTo>
                  <a:lnTo>
                    <a:pt x="5195" y="1532"/>
                  </a:lnTo>
                  <a:lnTo>
                    <a:pt x="5308" y="1811"/>
                  </a:lnTo>
                  <a:lnTo>
                    <a:pt x="5400" y="2103"/>
                  </a:lnTo>
                  <a:lnTo>
                    <a:pt x="5454" y="2415"/>
                  </a:lnTo>
                  <a:lnTo>
                    <a:pt x="5473" y="2733"/>
                  </a:lnTo>
                  <a:lnTo>
                    <a:pt x="5454" y="3052"/>
                  </a:lnTo>
                  <a:lnTo>
                    <a:pt x="5400" y="3364"/>
                  </a:lnTo>
                  <a:lnTo>
                    <a:pt x="5308" y="3655"/>
                  </a:lnTo>
                  <a:lnTo>
                    <a:pt x="5195" y="3934"/>
                  </a:lnTo>
                  <a:lnTo>
                    <a:pt x="5042" y="4200"/>
                  </a:lnTo>
                  <a:lnTo>
                    <a:pt x="4870" y="4445"/>
                  </a:lnTo>
                  <a:lnTo>
                    <a:pt x="4671" y="4671"/>
                  </a:lnTo>
                  <a:lnTo>
                    <a:pt x="4445" y="4870"/>
                  </a:lnTo>
                  <a:lnTo>
                    <a:pt x="4200" y="5042"/>
                  </a:lnTo>
                  <a:lnTo>
                    <a:pt x="3934" y="5195"/>
                  </a:lnTo>
                  <a:lnTo>
                    <a:pt x="3655" y="5308"/>
                  </a:lnTo>
                  <a:lnTo>
                    <a:pt x="3364" y="5400"/>
                  </a:lnTo>
                  <a:lnTo>
                    <a:pt x="3052" y="5454"/>
                  </a:lnTo>
                  <a:lnTo>
                    <a:pt x="2733" y="5473"/>
                  </a:lnTo>
                  <a:lnTo>
                    <a:pt x="2415" y="5454"/>
                  </a:lnTo>
                  <a:lnTo>
                    <a:pt x="2103" y="5400"/>
                  </a:lnTo>
                  <a:lnTo>
                    <a:pt x="1811" y="5308"/>
                  </a:lnTo>
                  <a:lnTo>
                    <a:pt x="1532" y="5195"/>
                  </a:lnTo>
                  <a:lnTo>
                    <a:pt x="1267" y="5042"/>
                  </a:lnTo>
                  <a:lnTo>
                    <a:pt x="1021" y="4870"/>
                  </a:lnTo>
                  <a:lnTo>
                    <a:pt x="796" y="4671"/>
                  </a:lnTo>
                  <a:lnTo>
                    <a:pt x="597" y="4445"/>
                  </a:lnTo>
                  <a:lnTo>
                    <a:pt x="424" y="4200"/>
                  </a:lnTo>
                  <a:lnTo>
                    <a:pt x="272" y="3934"/>
                  </a:lnTo>
                  <a:lnTo>
                    <a:pt x="159" y="3655"/>
                  </a:lnTo>
                  <a:lnTo>
                    <a:pt x="66" y="3364"/>
                  </a:lnTo>
                  <a:lnTo>
                    <a:pt x="13" y="3052"/>
                  </a:lnTo>
                  <a:lnTo>
                    <a:pt x="0" y="2733"/>
                  </a:lnTo>
                  <a:lnTo>
                    <a:pt x="13" y="2415"/>
                  </a:lnTo>
                  <a:lnTo>
                    <a:pt x="66" y="2103"/>
                  </a:lnTo>
                  <a:lnTo>
                    <a:pt x="159" y="1811"/>
                  </a:lnTo>
                  <a:lnTo>
                    <a:pt x="272" y="1532"/>
                  </a:lnTo>
                  <a:lnTo>
                    <a:pt x="424" y="1267"/>
                  </a:lnTo>
                  <a:lnTo>
                    <a:pt x="597" y="1021"/>
                  </a:lnTo>
                  <a:lnTo>
                    <a:pt x="796" y="796"/>
                  </a:lnTo>
                  <a:lnTo>
                    <a:pt x="1021" y="597"/>
                  </a:lnTo>
                  <a:lnTo>
                    <a:pt x="1267" y="424"/>
                  </a:lnTo>
                  <a:lnTo>
                    <a:pt x="1532" y="272"/>
                  </a:lnTo>
                  <a:lnTo>
                    <a:pt x="1811" y="159"/>
                  </a:lnTo>
                  <a:lnTo>
                    <a:pt x="2103" y="66"/>
                  </a:lnTo>
                  <a:lnTo>
                    <a:pt x="2415" y="13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37985700" y="7167562"/>
              <a:ext cx="5214938" cy="5214938"/>
            </a:xfrm>
            <a:custGeom>
              <a:avLst/>
              <a:gdLst>
                <a:gd name="T0" fmla="*/ 1639 w 3285"/>
                <a:gd name="T1" fmla="*/ 0 h 3285"/>
                <a:gd name="T2" fmla="*/ 1885 w 3285"/>
                <a:gd name="T3" fmla="*/ 14 h 3285"/>
                <a:gd name="T4" fmla="*/ 2110 w 3285"/>
                <a:gd name="T5" fmla="*/ 67 h 3285"/>
                <a:gd name="T6" fmla="*/ 2329 w 3285"/>
                <a:gd name="T7" fmla="*/ 153 h 3285"/>
                <a:gd name="T8" fmla="*/ 2535 w 3285"/>
                <a:gd name="T9" fmla="*/ 259 h 3285"/>
                <a:gd name="T10" fmla="*/ 2714 w 3285"/>
                <a:gd name="T11" fmla="*/ 399 h 3285"/>
                <a:gd name="T12" fmla="*/ 2880 w 3285"/>
                <a:gd name="T13" fmla="*/ 564 h 3285"/>
                <a:gd name="T14" fmla="*/ 3019 w 3285"/>
                <a:gd name="T15" fmla="*/ 744 h 3285"/>
                <a:gd name="T16" fmla="*/ 3125 w 3285"/>
                <a:gd name="T17" fmla="*/ 949 h 3285"/>
                <a:gd name="T18" fmla="*/ 3212 w 3285"/>
                <a:gd name="T19" fmla="*/ 1168 h 3285"/>
                <a:gd name="T20" fmla="*/ 3265 w 3285"/>
                <a:gd name="T21" fmla="*/ 1394 h 3285"/>
                <a:gd name="T22" fmla="*/ 3285 w 3285"/>
                <a:gd name="T23" fmla="*/ 1639 h 3285"/>
                <a:gd name="T24" fmla="*/ 3265 w 3285"/>
                <a:gd name="T25" fmla="*/ 1885 h 3285"/>
                <a:gd name="T26" fmla="*/ 3212 w 3285"/>
                <a:gd name="T27" fmla="*/ 2110 h 3285"/>
                <a:gd name="T28" fmla="*/ 3125 w 3285"/>
                <a:gd name="T29" fmla="*/ 2329 h 3285"/>
                <a:gd name="T30" fmla="*/ 3019 w 3285"/>
                <a:gd name="T31" fmla="*/ 2535 h 3285"/>
                <a:gd name="T32" fmla="*/ 2880 w 3285"/>
                <a:gd name="T33" fmla="*/ 2714 h 3285"/>
                <a:gd name="T34" fmla="*/ 2714 w 3285"/>
                <a:gd name="T35" fmla="*/ 2880 h 3285"/>
                <a:gd name="T36" fmla="*/ 2535 w 3285"/>
                <a:gd name="T37" fmla="*/ 3019 h 3285"/>
                <a:gd name="T38" fmla="*/ 2329 w 3285"/>
                <a:gd name="T39" fmla="*/ 3125 h 3285"/>
                <a:gd name="T40" fmla="*/ 2110 w 3285"/>
                <a:gd name="T41" fmla="*/ 3212 h 3285"/>
                <a:gd name="T42" fmla="*/ 1885 w 3285"/>
                <a:gd name="T43" fmla="*/ 3265 h 3285"/>
                <a:gd name="T44" fmla="*/ 1639 w 3285"/>
                <a:gd name="T45" fmla="*/ 3285 h 3285"/>
                <a:gd name="T46" fmla="*/ 1394 w 3285"/>
                <a:gd name="T47" fmla="*/ 3265 h 3285"/>
                <a:gd name="T48" fmla="*/ 1168 w 3285"/>
                <a:gd name="T49" fmla="*/ 3212 h 3285"/>
                <a:gd name="T50" fmla="*/ 949 w 3285"/>
                <a:gd name="T51" fmla="*/ 3125 h 3285"/>
                <a:gd name="T52" fmla="*/ 744 w 3285"/>
                <a:gd name="T53" fmla="*/ 3019 h 3285"/>
                <a:gd name="T54" fmla="*/ 564 w 3285"/>
                <a:gd name="T55" fmla="*/ 2880 h 3285"/>
                <a:gd name="T56" fmla="*/ 399 w 3285"/>
                <a:gd name="T57" fmla="*/ 2714 h 3285"/>
                <a:gd name="T58" fmla="*/ 259 w 3285"/>
                <a:gd name="T59" fmla="*/ 2535 h 3285"/>
                <a:gd name="T60" fmla="*/ 153 w 3285"/>
                <a:gd name="T61" fmla="*/ 2329 h 3285"/>
                <a:gd name="T62" fmla="*/ 67 w 3285"/>
                <a:gd name="T63" fmla="*/ 2110 h 3285"/>
                <a:gd name="T64" fmla="*/ 14 w 3285"/>
                <a:gd name="T65" fmla="*/ 1885 h 3285"/>
                <a:gd name="T66" fmla="*/ 0 w 3285"/>
                <a:gd name="T67" fmla="*/ 1639 h 3285"/>
                <a:gd name="T68" fmla="*/ 14 w 3285"/>
                <a:gd name="T69" fmla="*/ 1394 h 3285"/>
                <a:gd name="T70" fmla="*/ 67 w 3285"/>
                <a:gd name="T71" fmla="*/ 1168 h 3285"/>
                <a:gd name="T72" fmla="*/ 153 w 3285"/>
                <a:gd name="T73" fmla="*/ 949 h 3285"/>
                <a:gd name="T74" fmla="*/ 259 w 3285"/>
                <a:gd name="T75" fmla="*/ 744 h 3285"/>
                <a:gd name="T76" fmla="*/ 399 w 3285"/>
                <a:gd name="T77" fmla="*/ 564 h 3285"/>
                <a:gd name="T78" fmla="*/ 564 w 3285"/>
                <a:gd name="T79" fmla="*/ 399 h 3285"/>
                <a:gd name="T80" fmla="*/ 744 w 3285"/>
                <a:gd name="T81" fmla="*/ 259 h 3285"/>
                <a:gd name="T82" fmla="*/ 949 w 3285"/>
                <a:gd name="T83" fmla="*/ 153 h 3285"/>
                <a:gd name="T84" fmla="*/ 1168 w 3285"/>
                <a:gd name="T85" fmla="*/ 67 h 3285"/>
                <a:gd name="T86" fmla="*/ 1394 w 3285"/>
                <a:gd name="T87" fmla="*/ 14 h 3285"/>
                <a:gd name="T88" fmla="*/ 1639 w 3285"/>
                <a:gd name="T89" fmla="*/ 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85" h="3285">
                  <a:moveTo>
                    <a:pt x="1639" y="0"/>
                  </a:moveTo>
                  <a:lnTo>
                    <a:pt x="1885" y="14"/>
                  </a:lnTo>
                  <a:lnTo>
                    <a:pt x="2110" y="67"/>
                  </a:lnTo>
                  <a:lnTo>
                    <a:pt x="2329" y="153"/>
                  </a:lnTo>
                  <a:lnTo>
                    <a:pt x="2535" y="259"/>
                  </a:lnTo>
                  <a:lnTo>
                    <a:pt x="2714" y="399"/>
                  </a:lnTo>
                  <a:lnTo>
                    <a:pt x="2880" y="564"/>
                  </a:lnTo>
                  <a:lnTo>
                    <a:pt x="3019" y="744"/>
                  </a:lnTo>
                  <a:lnTo>
                    <a:pt x="3125" y="949"/>
                  </a:lnTo>
                  <a:lnTo>
                    <a:pt x="3212" y="1168"/>
                  </a:lnTo>
                  <a:lnTo>
                    <a:pt x="3265" y="1394"/>
                  </a:lnTo>
                  <a:lnTo>
                    <a:pt x="3285" y="1639"/>
                  </a:lnTo>
                  <a:lnTo>
                    <a:pt x="3265" y="1885"/>
                  </a:lnTo>
                  <a:lnTo>
                    <a:pt x="3212" y="2110"/>
                  </a:lnTo>
                  <a:lnTo>
                    <a:pt x="3125" y="2329"/>
                  </a:lnTo>
                  <a:lnTo>
                    <a:pt x="3019" y="2535"/>
                  </a:lnTo>
                  <a:lnTo>
                    <a:pt x="2880" y="2714"/>
                  </a:lnTo>
                  <a:lnTo>
                    <a:pt x="2714" y="2880"/>
                  </a:lnTo>
                  <a:lnTo>
                    <a:pt x="2535" y="3019"/>
                  </a:lnTo>
                  <a:lnTo>
                    <a:pt x="2329" y="3125"/>
                  </a:lnTo>
                  <a:lnTo>
                    <a:pt x="2110" y="3212"/>
                  </a:lnTo>
                  <a:lnTo>
                    <a:pt x="1885" y="3265"/>
                  </a:lnTo>
                  <a:lnTo>
                    <a:pt x="1639" y="3285"/>
                  </a:lnTo>
                  <a:lnTo>
                    <a:pt x="1394" y="3265"/>
                  </a:lnTo>
                  <a:lnTo>
                    <a:pt x="1168" y="3212"/>
                  </a:lnTo>
                  <a:lnTo>
                    <a:pt x="949" y="3125"/>
                  </a:lnTo>
                  <a:lnTo>
                    <a:pt x="744" y="3019"/>
                  </a:lnTo>
                  <a:lnTo>
                    <a:pt x="564" y="2880"/>
                  </a:lnTo>
                  <a:lnTo>
                    <a:pt x="399" y="2714"/>
                  </a:lnTo>
                  <a:lnTo>
                    <a:pt x="259" y="2535"/>
                  </a:lnTo>
                  <a:lnTo>
                    <a:pt x="153" y="2329"/>
                  </a:lnTo>
                  <a:lnTo>
                    <a:pt x="67" y="2110"/>
                  </a:lnTo>
                  <a:lnTo>
                    <a:pt x="14" y="1885"/>
                  </a:lnTo>
                  <a:lnTo>
                    <a:pt x="0" y="1639"/>
                  </a:lnTo>
                  <a:lnTo>
                    <a:pt x="14" y="1394"/>
                  </a:lnTo>
                  <a:lnTo>
                    <a:pt x="67" y="1168"/>
                  </a:lnTo>
                  <a:lnTo>
                    <a:pt x="153" y="949"/>
                  </a:lnTo>
                  <a:lnTo>
                    <a:pt x="259" y="744"/>
                  </a:lnTo>
                  <a:lnTo>
                    <a:pt x="399" y="564"/>
                  </a:lnTo>
                  <a:lnTo>
                    <a:pt x="564" y="399"/>
                  </a:lnTo>
                  <a:lnTo>
                    <a:pt x="744" y="259"/>
                  </a:lnTo>
                  <a:lnTo>
                    <a:pt x="949" y="153"/>
                  </a:lnTo>
                  <a:lnTo>
                    <a:pt x="1168" y="67"/>
                  </a:lnTo>
                  <a:lnTo>
                    <a:pt x="1394" y="1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37985700" y="7315200"/>
              <a:ext cx="3465513" cy="4908550"/>
            </a:xfrm>
            <a:custGeom>
              <a:avLst/>
              <a:gdLst>
                <a:gd name="T0" fmla="*/ 1095 w 2183"/>
                <a:gd name="T1" fmla="*/ 0 h 3092"/>
                <a:gd name="T2" fmla="*/ 1321 w 2183"/>
                <a:gd name="T3" fmla="*/ 100 h 3092"/>
                <a:gd name="T4" fmla="*/ 1533 w 2183"/>
                <a:gd name="T5" fmla="*/ 233 h 3092"/>
                <a:gd name="T6" fmla="*/ 1719 w 2183"/>
                <a:gd name="T7" fmla="*/ 398 h 3092"/>
                <a:gd name="T8" fmla="*/ 1878 w 2183"/>
                <a:gd name="T9" fmla="*/ 591 h 3092"/>
                <a:gd name="T10" fmla="*/ 2011 w 2183"/>
                <a:gd name="T11" fmla="*/ 803 h 3092"/>
                <a:gd name="T12" fmla="*/ 2104 w 2183"/>
                <a:gd name="T13" fmla="*/ 1035 h 3092"/>
                <a:gd name="T14" fmla="*/ 2163 w 2183"/>
                <a:gd name="T15" fmla="*/ 1281 h 3092"/>
                <a:gd name="T16" fmla="*/ 2183 w 2183"/>
                <a:gd name="T17" fmla="*/ 1546 h 3092"/>
                <a:gd name="T18" fmla="*/ 2163 w 2183"/>
                <a:gd name="T19" fmla="*/ 1812 h 3092"/>
                <a:gd name="T20" fmla="*/ 2104 w 2183"/>
                <a:gd name="T21" fmla="*/ 2057 h 3092"/>
                <a:gd name="T22" fmla="*/ 2011 w 2183"/>
                <a:gd name="T23" fmla="*/ 2289 h 3092"/>
                <a:gd name="T24" fmla="*/ 1878 w 2183"/>
                <a:gd name="T25" fmla="*/ 2502 h 3092"/>
                <a:gd name="T26" fmla="*/ 1719 w 2183"/>
                <a:gd name="T27" fmla="*/ 2694 h 3092"/>
                <a:gd name="T28" fmla="*/ 1533 w 2183"/>
                <a:gd name="T29" fmla="*/ 2860 h 3092"/>
                <a:gd name="T30" fmla="*/ 1321 w 2183"/>
                <a:gd name="T31" fmla="*/ 2993 h 3092"/>
                <a:gd name="T32" fmla="*/ 1095 w 2183"/>
                <a:gd name="T33" fmla="*/ 3092 h 3092"/>
                <a:gd name="T34" fmla="*/ 863 w 2183"/>
                <a:gd name="T35" fmla="*/ 2993 h 3092"/>
                <a:gd name="T36" fmla="*/ 651 w 2183"/>
                <a:gd name="T37" fmla="*/ 2860 h 3092"/>
                <a:gd name="T38" fmla="*/ 465 w 2183"/>
                <a:gd name="T39" fmla="*/ 2694 h 3092"/>
                <a:gd name="T40" fmla="*/ 306 w 2183"/>
                <a:gd name="T41" fmla="*/ 2502 h 3092"/>
                <a:gd name="T42" fmla="*/ 173 w 2183"/>
                <a:gd name="T43" fmla="*/ 2289 h 3092"/>
                <a:gd name="T44" fmla="*/ 80 w 2183"/>
                <a:gd name="T45" fmla="*/ 2057 h 3092"/>
                <a:gd name="T46" fmla="*/ 20 w 2183"/>
                <a:gd name="T47" fmla="*/ 1812 h 3092"/>
                <a:gd name="T48" fmla="*/ 0 w 2183"/>
                <a:gd name="T49" fmla="*/ 1546 h 3092"/>
                <a:gd name="T50" fmla="*/ 20 w 2183"/>
                <a:gd name="T51" fmla="*/ 1281 h 3092"/>
                <a:gd name="T52" fmla="*/ 80 w 2183"/>
                <a:gd name="T53" fmla="*/ 1035 h 3092"/>
                <a:gd name="T54" fmla="*/ 173 w 2183"/>
                <a:gd name="T55" fmla="*/ 803 h 3092"/>
                <a:gd name="T56" fmla="*/ 306 w 2183"/>
                <a:gd name="T57" fmla="*/ 591 h 3092"/>
                <a:gd name="T58" fmla="*/ 465 w 2183"/>
                <a:gd name="T59" fmla="*/ 398 h 3092"/>
                <a:gd name="T60" fmla="*/ 651 w 2183"/>
                <a:gd name="T61" fmla="*/ 233 h 3092"/>
                <a:gd name="T62" fmla="*/ 863 w 2183"/>
                <a:gd name="T63" fmla="*/ 100 h 3092"/>
                <a:gd name="T64" fmla="*/ 1095 w 2183"/>
                <a:gd name="T65" fmla="*/ 0 h 3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3" h="3092">
                  <a:moveTo>
                    <a:pt x="1095" y="0"/>
                  </a:moveTo>
                  <a:lnTo>
                    <a:pt x="1321" y="100"/>
                  </a:lnTo>
                  <a:lnTo>
                    <a:pt x="1533" y="233"/>
                  </a:lnTo>
                  <a:lnTo>
                    <a:pt x="1719" y="398"/>
                  </a:lnTo>
                  <a:lnTo>
                    <a:pt x="1878" y="591"/>
                  </a:lnTo>
                  <a:lnTo>
                    <a:pt x="2011" y="803"/>
                  </a:lnTo>
                  <a:lnTo>
                    <a:pt x="2104" y="1035"/>
                  </a:lnTo>
                  <a:lnTo>
                    <a:pt x="2163" y="1281"/>
                  </a:lnTo>
                  <a:lnTo>
                    <a:pt x="2183" y="1546"/>
                  </a:lnTo>
                  <a:lnTo>
                    <a:pt x="2163" y="1812"/>
                  </a:lnTo>
                  <a:lnTo>
                    <a:pt x="2104" y="2057"/>
                  </a:lnTo>
                  <a:lnTo>
                    <a:pt x="2011" y="2289"/>
                  </a:lnTo>
                  <a:lnTo>
                    <a:pt x="1878" y="2502"/>
                  </a:lnTo>
                  <a:lnTo>
                    <a:pt x="1719" y="2694"/>
                  </a:lnTo>
                  <a:lnTo>
                    <a:pt x="1533" y="2860"/>
                  </a:lnTo>
                  <a:lnTo>
                    <a:pt x="1321" y="2993"/>
                  </a:lnTo>
                  <a:lnTo>
                    <a:pt x="1095" y="3092"/>
                  </a:lnTo>
                  <a:lnTo>
                    <a:pt x="863" y="2993"/>
                  </a:lnTo>
                  <a:lnTo>
                    <a:pt x="651" y="2860"/>
                  </a:lnTo>
                  <a:lnTo>
                    <a:pt x="465" y="2694"/>
                  </a:lnTo>
                  <a:lnTo>
                    <a:pt x="306" y="2502"/>
                  </a:lnTo>
                  <a:lnTo>
                    <a:pt x="173" y="2289"/>
                  </a:lnTo>
                  <a:lnTo>
                    <a:pt x="80" y="2057"/>
                  </a:lnTo>
                  <a:lnTo>
                    <a:pt x="20" y="1812"/>
                  </a:lnTo>
                  <a:lnTo>
                    <a:pt x="0" y="1546"/>
                  </a:lnTo>
                  <a:lnTo>
                    <a:pt x="20" y="1281"/>
                  </a:lnTo>
                  <a:lnTo>
                    <a:pt x="80" y="1035"/>
                  </a:lnTo>
                  <a:lnTo>
                    <a:pt x="173" y="803"/>
                  </a:lnTo>
                  <a:lnTo>
                    <a:pt x="306" y="591"/>
                  </a:lnTo>
                  <a:lnTo>
                    <a:pt x="465" y="398"/>
                  </a:lnTo>
                  <a:lnTo>
                    <a:pt x="651" y="233"/>
                  </a:lnTo>
                  <a:lnTo>
                    <a:pt x="863" y="100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Oval 37"/>
          <p:cNvSpPr/>
          <p:nvPr/>
        </p:nvSpPr>
        <p:spPr>
          <a:xfrm>
            <a:off x="4999748" y="4556292"/>
            <a:ext cx="2189328" cy="31576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58610" y="1658473"/>
            <a:ext cx="1206048" cy="984885"/>
            <a:chOff x="3158610" y="1658473"/>
            <a:chExt cx="1206048" cy="984885"/>
          </a:xfrm>
        </p:grpSpPr>
        <p:sp>
          <p:nvSpPr>
            <p:cNvPr id="49" name="TextBox 48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50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675134" y="3235021"/>
            <a:ext cx="1206048" cy="984885"/>
            <a:chOff x="3158610" y="1658473"/>
            <a:chExt cx="1206048" cy="984885"/>
          </a:xfrm>
        </p:grpSpPr>
        <p:sp>
          <p:nvSpPr>
            <p:cNvPr id="55" name="TextBox 54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56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89837" y="4659173"/>
            <a:ext cx="1206048" cy="984885"/>
            <a:chOff x="3158610" y="1658473"/>
            <a:chExt cx="1206048" cy="984885"/>
          </a:xfrm>
        </p:grpSpPr>
        <p:sp>
          <p:nvSpPr>
            <p:cNvPr id="59" name="TextBox 58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60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730610" y="1658473"/>
            <a:ext cx="1206048" cy="984885"/>
            <a:chOff x="3158610" y="1658473"/>
            <a:chExt cx="1206048" cy="984885"/>
          </a:xfrm>
        </p:grpSpPr>
        <p:sp>
          <p:nvSpPr>
            <p:cNvPr id="63" name="TextBox 62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  <p:sp>
          <p:nvSpPr>
            <p:cNvPr id="64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8287657" y="3235021"/>
            <a:ext cx="1206048" cy="984885"/>
            <a:chOff x="3158610" y="1658473"/>
            <a:chExt cx="1206048" cy="984885"/>
          </a:xfrm>
        </p:grpSpPr>
        <p:sp>
          <p:nvSpPr>
            <p:cNvPr id="67" name="TextBox 66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  <p:sp>
          <p:nvSpPr>
            <p:cNvPr id="68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530920" y="4659173"/>
            <a:ext cx="1206048" cy="984885"/>
            <a:chOff x="3158610" y="1658473"/>
            <a:chExt cx="1206048" cy="984885"/>
          </a:xfrm>
        </p:grpSpPr>
        <p:sp>
          <p:nvSpPr>
            <p:cNvPr id="71" name="TextBox 70"/>
            <p:cNvSpPr txBox="1"/>
            <p:nvPr/>
          </p:nvSpPr>
          <p:spPr>
            <a:xfrm>
              <a:off x="3497780" y="16584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</a:p>
          </p:txBody>
        </p:sp>
        <p:sp>
          <p:nvSpPr>
            <p:cNvPr id="72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345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692" y="-3744"/>
            <a:ext cx="12160287" cy="6853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2453" y="4647881"/>
            <a:ext cx="2832435" cy="60801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9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7268" y="4033428"/>
            <a:ext cx="1839877" cy="74102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381" y="3362436"/>
            <a:ext cx="4145553" cy="3376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1369" y="715450"/>
            <a:ext cx="4313297" cy="356952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22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22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22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22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22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22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22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4852" y="5338939"/>
            <a:ext cx="2542566" cy="303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682" y="4847961"/>
            <a:ext cx="4709502" cy="90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404" marR="0" lvl="0" indent="-169404" algn="l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404" marR="0" lvl="0" indent="-169404" algn="l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404" marR="0" lvl="0" indent="-169404" algn="l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8686" y="4466580"/>
            <a:ext cx="5901420" cy="36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" y="6117005"/>
            <a:ext cx="12160287" cy="674165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857" y="1845220"/>
            <a:ext cx="5576604" cy="136537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20" y="768253"/>
            <a:ext cx="2784583" cy="5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0311" y="2007511"/>
            <a:ext cx="3615705" cy="8288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102" y="1376515"/>
            <a:ext cx="5016120" cy="3377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9315" y="880797"/>
            <a:ext cx="3947692" cy="230756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6510" y="2749684"/>
            <a:ext cx="526887" cy="460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67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3421" y="2308091"/>
            <a:ext cx="269360" cy="36959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251A60-D6DE-4985-AE22-4AC64A162633}"/>
              </a:ext>
            </a:extLst>
          </p:cNvPr>
          <p:cNvGrpSpPr/>
          <p:nvPr/>
        </p:nvGrpSpPr>
        <p:grpSpPr>
          <a:xfrm>
            <a:off x="1827085" y="1009694"/>
            <a:ext cx="2147900" cy="2074794"/>
            <a:chOff x="14519275" y="-16298863"/>
            <a:chExt cx="34758313" cy="34758313"/>
          </a:xfrm>
        </p:grpSpPr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54F8EDC6-254D-431C-A25F-366E881D8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9275" y="-16298863"/>
              <a:ext cx="26447750" cy="26447750"/>
            </a:xfrm>
            <a:custGeom>
              <a:avLst/>
              <a:gdLst>
                <a:gd name="T0" fmla="*/ 8997 w 16660"/>
                <a:gd name="T1" fmla="*/ 13 h 16660"/>
                <a:gd name="T2" fmla="*/ 9382 w 16660"/>
                <a:gd name="T3" fmla="*/ 219 h 16660"/>
                <a:gd name="T4" fmla="*/ 9587 w 16660"/>
                <a:gd name="T5" fmla="*/ 610 h 16660"/>
                <a:gd name="T6" fmla="*/ 10875 w 16660"/>
                <a:gd name="T7" fmla="*/ 2833 h 16660"/>
                <a:gd name="T8" fmla="*/ 13031 w 16660"/>
                <a:gd name="T9" fmla="*/ 1911 h 16660"/>
                <a:gd name="T10" fmla="*/ 13469 w 16660"/>
                <a:gd name="T11" fmla="*/ 1871 h 16660"/>
                <a:gd name="T12" fmla="*/ 13854 w 16660"/>
                <a:gd name="T13" fmla="*/ 2077 h 16660"/>
                <a:gd name="T14" fmla="*/ 14749 w 16660"/>
                <a:gd name="T15" fmla="*/ 3052 h 16660"/>
                <a:gd name="T16" fmla="*/ 14789 w 16660"/>
                <a:gd name="T17" fmla="*/ 3483 h 16660"/>
                <a:gd name="T18" fmla="*/ 13608 w 16660"/>
                <a:gd name="T19" fmla="*/ 5361 h 16660"/>
                <a:gd name="T20" fmla="*/ 14165 w 16660"/>
                <a:gd name="T21" fmla="*/ 6695 h 16660"/>
                <a:gd name="T22" fmla="*/ 16328 w 16660"/>
                <a:gd name="T23" fmla="*/ 7186 h 16660"/>
                <a:gd name="T24" fmla="*/ 16600 w 16660"/>
                <a:gd name="T25" fmla="*/ 7524 h 16660"/>
                <a:gd name="T26" fmla="*/ 16660 w 16660"/>
                <a:gd name="T27" fmla="*/ 8844 h 16660"/>
                <a:gd name="T28" fmla="*/ 16534 w 16660"/>
                <a:gd name="T29" fmla="*/ 9269 h 16660"/>
                <a:gd name="T30" fmla="*/ 16196 w 16660"/>
                <a:gd name="T31" fmla="*/ 9541 h 16660"/>
                <a:gd name="T32" fmla="*/ 14013 w 16660"/>
                <a:gd name="T33" fmla="*/ 10430 h 16660"/>
                <a:gd name="T34" fmla="*/ 14676 w 16660"/>
                <a:gd name="T35" fmla="*/ 12898 h 16660"/>
                <a:gd name="T36" fmla="*/ 14802 w 16660"/>
                <a:gd name="T37" fmla="*/ 13323 h 16660"/>
                <a:gd name="T38" fmla="*/ 14683 w 16660"/>
                <a:gd name="T39" fmla="*/ 13741 h 16660"/>
                <a:gd name="T40" fmla="*/ 13741 w 16660"/>
                <a:gd name="T41" fmla="*/ 14683 h 16660"/>
                <a:gd name="T42" fmla="*/ 13323 w 16660"/>
                <a:gd name="T43" fmla="*/ 14802 h 16660"/>
                <a:gd name="T44" fmla="*/ 12898 w 16660"/>
                <a:gd name="T45" fmla="*/ 14676 h 16660"/>
                <a:gd name="T46" fmla="*/ 10423 w 16660"/>
                <a:gd name="T47" fmla="*/ 14013 h 16660"/>
                <a:gd name="T48" fmla="*/ 9541 w 16660"/>
                <a:gd name="T49" fmla="*/ 16196 h 16660"/>
                <a:gd name="T50" fmla="*/ 9269 w 16660"/>
                <a:gd name="T51" fmla="*/ 16534 h 16660"/>
                <a:gd name="T52" fmla="*/ 8844 w 16660"/>
                <a:gd name="T53" fmla="*/ 16660 h 16660"/>
                <a:gd name="T54" fmla="*/ 7524 w 16660"/>
                <a:gd name="T55" fmla="*/ 16600 h 16660"/>
                <a:gd name="T56" fmla="*/ 7186 w 16660"/>
                <a:gd name="T57" fmla="*/ 16328 h 16660"/>
                <a:gd name="T58" fmla="*/ 6695 w 16660"/>
                <a:gd name="T59" fmla="*/ 14165 h 16660"/>
                <a:gd name="T60" fmla="*/ 5361 w 16660"/>
                <a:gd name="T61" fmla="*/ 13608 h 16660"/>
                <a:gd name="T62" fmla="*/ 3483 w 16660"/>
                <a:gd name="T63" fmla="*/ 14789 h 16660"/>
                <a:gd name="T64" fmla="*/ 3052 w 16660"/>
                <a:gd name="T65" fmla="*/ 14749 h 16660"/>
                <a:gd name="T66" fmla="*/ 2077 w 16660"/>
                <a:gd name="T67" fmla="*/ 13854 h 16660"/>
                <a:gd name="T68" fmla="*/ 1871 w 16660"/>
                <a:gd name="T69" fmla="*/ 13469 h 16660"/>
                <a:gd name="T70" fmla="*/ 1911 w 16660"/>
                <a:gd name="T71" fmla="*/ 13031 h 16660"/>
                <a:gd name="T72" fmla="*/ 2833 w 16660"/>
                <a:gd name="T73" fmla="*/ 10875 h 16660"/>
                <a:gd name="T74" fmla="*/ 610 w 16660"/>
                <a:gd name="T75" fmla="*/ 9587 h 16660"/>
                <a:gd name="T76" fmla="*/ 219 w 16660"/>
                <a:gd name="T77" fmla="*/ 9382 h 16660"/>
                <a:gd name="T78" fmla="*/ 13 w 16660"/>
                <a:gd name="T79" fmla="*/ 8997 h 16660"/>
                <a:gd name="T80" fmla="*/ 13 w 16660"/>
                <a:gd name="T81" fmla="*/ 7663 h 16660"/>
                <a:gd name="T82" fmla="*/ 219 w 16660"/>
                <a:gd name="T83" fmla="*/ 7278 h 16660"/>
                <a:gd name="T84" fmla="*/ 610 w 16660"/>
                <a:gd name="T85" fmla="*/ 7073 h 16660"/>
                <a:gd name="T86" fmla="*/ 2833 w 16660"/>
                <a:gd name="T87" fmla="*/ 5786 h 16660"/>
                <a:gd name="T88" fmla="*/ 1911 w 16660"/>
                <a:gd name="T89" fmla="*/ 3623 h 16660"/>
                <a:gd name="T90" fmla="*/ 1871 w 16660"/>
                <a:gd name="T91" fmla="*/ 3191 h 16660"/>
                <a:gd name="T92" fmla="*/ 2077 w 16660"/>
                <a:gd name="T93" fmla="*/ 2807 h 16660"/>
                <a:gd name="T94" fmla="*/ 3052 w 16660"/>
                <a:gd name="T95" fmla="*/ 1911 h 16660"/>
                <a:gd name="T96" fmla="*/ 3483 w 16660"/>
                <a:gd name="T97" fmla="*/ 1864 h 16660"/>
                <a:gd name="T98" fmla="*/ 5361 w 16660"/>
                <a:gd name="T99" fmla="*/ 3052 h 16660"/>
                <a:gd name="T100" fmla="*/ 6695 w 16660"/>
                <a:gd name="T101" fmla="*/ 2495 h 16660"/>
                <a:gd name="T102" fmla="*/ 7186 w 16660"/>
                <a:gd name="T103" fmla="*/ 332 h 16660"/>
                <a:gd name="T104" fmla="*/ 7524 w 16660"/>
                <a:gd name="T105" fmla="*/ 60 h 16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660" h="16660">
                  <a:moveTo>
                    <a:pt x="7816" y="0"/>
                  </a:moveTo>
                  <a:lnTo>
                    <a:pt x="8844" y="0"/>
                  </a:lnTo>
                  <a:lnTo>
                    <a:pt x="8997" y="13"/>
                  </a:lnTo>
                  <a:lnTo>
                    <a:pt x="9136" y="60"/>
                  </a:lnTo>
                  <a:lnTo>
                    <a:pt x="9269" y="126"/>
                  </a:lnTo>
                  <a:lnTo>
                    <a:pt x="9382" y="219"/>
                  </a:lnTo>
                  <a:lnTo>
                    <a:pt x="9475" y="332"/>
                  </a:lnTo>
                  <a:lnTo>
                    <a:pt x="9541" y="464"/>
                  </a:lnTo>
                  <a:lnTo>
                    <a:pt x="9587" y="610"/>
                  </a:lnTo>
                  <a:lnTo>
                    <a:pt x="9966" y="2495"/>
                  </a:lnTo>
                  <a:lnTo>
                    <a:pt x="10430" y="2647"/>
                  </a:lnTo>
                  <a:lnTo>
                    <a:pt x="10875" y="2833"/>
                  </a:lnTo>
                  <a:lnTo>
                    <a:pt x="11299" y="3052"/>
                  </a:lnTo>
                  <a:lnTo>
                    <a:pt x="12898" y="1984"/>
                  </a:lnTo>
                  <a:lnTo>
                    <a:pt x="13031" y="1911"/>
                  </a:lnTo>
                  <a:lnTo>
                    <a:pt x="13177" y="1864"/>
                  </a:lnTo>
                  <a:lnTo>
                    <a:pt x="13323" y="1851"/>
                  </a:lnTo>
                  <a:lnTo>
                    <a:pt x="13469" y="1871"/>
                  </a:lnTo>
                  <a:lnTo>
                    <a:pt x="13608" y="1911"/>
                  </a:lnTo>
                  <a:lnTo>
                    <a:pt x="13741" y="1977"/>
                  </a:lnTo>
                  <a:lnTo>
                    <a:pt x="13854" y="2077"/>
                  </a:lnTo>
                  <a:lnTo>
                    <a:pt x="14583" y="2807"/>
                  </a:lnTo>
                  <a:lnTo>
                    <a:pt x="14683" y="2919"/>
                  </a:lnTo>
                  <a:lnTo>
                    <a:pt x="14749" y="3052"/>
                  </a:lnTo>
                  <a:lnTo>
                    <a:pt x="14789" y="3191"/>
                  </a:lnTo>
                  <a:lnTo>
                    <a:pt x="14802" y="3337"/>
                  </a:lnTo>
                  <a:lnTo>
                    <a:pt x="14789" y="3483"/>
                  </a:lnTo>
                  <a:lnTo>
                    <a:pt x="14749" y="3623"/>
                  </a:lnTo>
                  <a:lnTo>
                    <a:pt x="14676" y="3762"/>
                  </a:lnTo>
                  <a:lnTo>
                    <a:pt x="13608" y="5361"/>
                  </a:lnTo>
                  <a:lnTo>
                    <a:pt x="13827" y="5786"/>
                  </a:lnTo>
                  <a:lnTo>
                    <a:pt x="14013" y="6230"/>
                  </a:lnTo>
                  <a:lnTo>
                    <a:pt x="14165" y="6695"/>
                  </a:lnTo>
                  <a:lnTo>
                    <a:pt x="16050" y="7073"/>
                  </a:lnTo>
                  <a:lnTo>
                    <a:pt x="16196" y="7119"/>
                  </a:lnTo>
                  <a:lnTo>
                    <a:pt x="16328" y="7186"/>
                  </a:lnTo>
                  <a:lnTo>
                    <a:pt x="16441" y="7278"/>
                  </a:lnTo>
                  <a:lnTo>
                    <a:pt x="16534" y="7391"/>
                  </a:lnTo>
                  <a:lnTo>
                    <a:pt x="16600" y="7524"/>
                  </a:lnTo>
                  <a:lnTo>
                    <a:pt x="16647" y="7663"/>
                  </a:lnTo>
                  <a:lnTo>
                    <a:pt x="16660" y="7816"/>
                  </a:lnTo>
                  <a:lnTo>
                    <a:pt x="16660" y="8844"/>
                  </a:lnTo>
                  <a:lnTo>
                    <a:pt x="16647" y="8997"/>
                  </a:lnTo>
                  <a:lnTo>
                    <a:pt x="16600" y="9136"/>
                  </a:lnTo>
                  <a:lnTo>
                    <a:pt x="16534" y="9269"/>
                  </a:lnTo>
                  <a:lnTo>
                    <a:pt x="16441" y="9382"/>
                  </a:lnTo>
                  <a:lnTo>
                    <a:pt x="16328" y="9475"/>
                  </a:lnTo>
                  <a:lnTo>
                    <a:pt x="16196" y="9541"/>
                  </a:lnTo>
                  <a:lnTo>
                    <a:pt x="16050" y="9587"/>
                  </a:lnTo>
                  <a:lnTo>
                    <a:pt x="14165" y="9966"/>
                  </a:lnTo>
                  <a:lnTo>
                    <a:pt x="14013" y="10430"/>
                  </a:lnTo>
                  <a:lnTo>
                    <a:pt x="13827" y="10875"/>
                  </a:lnTo>
                  <a:lnTo>
                    <a:pt x="13608" y="11299"/>
                  </a:lnTo>
                  <a:lnTo>
                    <a:pt x="14676" y="12898"/>
                  </a:lnTo>
                  <a:lnTo>
                    <a:pt x="14749" y="13031"/>
                  </a:lnTo>
                  <a:lnTo>
                    <a:pt x="14789" y="13177"/>
                  </a:lnTo>
                  <a:lnTo>
                    <a:pt x="14802" y="13323"/>
                  </a:lnTo>
                  <a:lnTo>
                    <a:pt x="14789" y="13469"/>
                  </a:lnTo>
                  <a:lnTo>
                    <a:pt x="14749" y="13608"/>
                  </a:lnTo>
                  <a:lnTo>
                    <a:pt x="14683" y="13741"/>
                  </a:lnTo>
                  <a:lnTo>
                    <a:pt x="14583" y="13854"/>
                  </a:lnTo>
                  <a:lnTo>
                    <a:pt x="13854" y="14583"/>
                  </a:lnTo>
                  <a:lnTo>
                    <a:pt x="13741" y="14683"/>
                  </a:lnTo>
                  <a:lnTo>
                    <a:pt x="13608" y="14749"/>
                  </a:lnTo>
                  <a:lnTo>
                    <a:pt x="13469" y="14789"/>
                  </a:lnTo>
                  <a:lnTo>
                    <a:pt x="13323" y="14802"/>
                  </a:lnTo>
                  <a:lnTo>
                    <a:pt x="13177" y="14789"/>
                  </a:lnTo>
                  <a:lnTo>
                    <a:pt x="13031" y="14749"/>
                  </a:lnTo>
                  <a:lnTo>
                    <a:pt x="12898" y="14676"/>
                  </a:lnTo>
                  <a:lnTo>
                    <a:pt x="11299" y="13608"/>
                  </a:lnTo>
                  <a:lnTo>
                    <a:pt x="10875" y="13827"/>
                  </a:lnTo>
                  <a:lnTo>
                    <a:pt x="10423" y="14013"/>
                  </a:lnTo>
                  <a:lnTo>
                    <a:pt x="9966" y="14165"/>
                  </a:lnTo>
                  <a:lnTo>
                    <a:pt x="9587" y="16050"/>
                  </a:lnTo>
                  <a:lnTo>
                    <a:pt x="9541" y="16196"/>
                  </a:lnTo>
                  <a:lnTo>
                    <a:pt x="9475" y="16328"/>
                  </a:lnTo>
                  <a:lnTo>
                    <a:pt x="9382" y="16441"/>
                  </a:lnTo>
                  <a:lnTo>
                    <a:pt x="9269" y="16534"/>
                  </a:lnTo>
                  <a:lnTo>
                    <a:pt x="9136" y="16600"/>
                  </a:lnTo>
                  <a:lnTo>
                    <a:pt x="8997" y="16647"/>
                  </a:lnTo>
                  <a:lnTo>
                    <a:pt x="8844" y="16660"/>
                  </a:lnTo>
                  <a:lnTo>
                    <a:pt x="7816" y="16660"/>
                  </a:lnTo>
                  <a:lnTo>
                    <a:pt x="7663" y="16647"/>
                  </a:lnTo>
                  <a:lnTo>
                    <a:pt x="7524" y="16600"/>
                  </a:lnTo>
                  <a:lnTo>
                    <a:pt x="7391" y="16534"/>
                  </a:lnTo>
                  <a:lnTo>
                    <a:pt x="7278" y="16441"/>
                  </a:lnTo>
                  <a:lnTo>
                    <a:pt x="7186" y="16328"/>
                  </a:lnTo>
                  <a:lnTo>
                    <a:pt x="7119" y="16196"/>
                  </a:lnTo>
                  <a:lnTo>
                    <a:pt x="7073" y="16050"/>
                  </a:lnTo>
                  <a:lnTo>
                    <a:pt x="6695" y="14165"/>
                  </a:lnTo>
                  <a:lnTo>
                    <a:pt x="6230" y="14013"/>
                  </a:lnTo>
                  <a:lnTo>
                    <a:pt x="5786" y="13827"/>
                  </a:lnTo>
                  <a:lnTo>
                    <a:pt x="5361" y="13608"/>
                  </a:lnTo>
                  <a:lnTo>
                    <a:pt x="3762" y="14676"/>
                  </a:lnTo>
                  <a:lnTo>
                    <a:pt x="3623" y="14749"/>
                  </a:lnTo>
                  <a:lnTo>
                    <a:pt x="3483" y="14789"/>
                  </a:lnTo>
                  <a:lnTo>
                    <a:pt x="3337" y="14802"/>
                  </a:lnTo>
                  <a:lnTo>
                    <a:pt x="3191" y="14789"/>
                  </a:lnTo>
                  <a:lnTo>
                    <a:pt x="3052" y="14749"/>
                  </a:lnTo>
                  <a:lnTo>
                    <a:pt x="2919" y="14683"/>
                  </a:lnTo>
                  <a:lnTo>
                    <a:pt x="2807" y="14583"/>
                  </a:lnTo>
                  <a:lnTo>
                    <a:pt x="2077" y="13854"/>
                  </a:lnTo>
                  <a:lnTo>
                    <a:pt x="1977" y="13741"/>
                  </a:lnTo>
                  <a:lnTo>
                    <a:pt x="1911" y="13608"/>
                  </a:lnTo>
                  <a:lnTo>
                    <a:pt x="1871" y="13469"/>
                  </a:lnTo>
                  <a:lnTo>
                    <a:pt x="1851" y="13323"/>
                  </a:lnTo>
                  <a:lnTo>
                    <a:pt x="1864" y="13177"/>
                  </a:lnTo>
                  <a:lnTo>
                    <a:pt x="1911" y="13031"/>
                  </a:lnTo>
                  <a:lnTo>
                    <a:pt x="1984" y="12898"/>
                  </a:lnTo>
                  <a:lnTo>
                    <a:pt x="3052" y="11299"/>
                  </a:lnTo>
                  <a:lnTo>
                    <a:pt x="2833" y="10875"/>
                  </a:lnTo>
                  <a:lnTo>
                    <a:pt x="2647" y="10430"/>
                  </a:lnTo>
                  <a:lnTo>
                    <a:pt x="2495" y="9966"/>
                  </a:lnTo>
                  <a:lnTo>
                    <a:pt x="610" y="9587"/>
                  </a:lnTo>
                  <a:lnTo>
                    <a:pt x="464" y="9541"/>
                  </a:lnTo>
                  <a:lnTo>
                    <a:pt x="332" y="9475"/>
                  </a:lnTo>
                  <a:lnTo>
                    <a:pt x="219" y="9382"/>
                  </a:lnTo>
                  <a:lnTo>
                    <a:pt x="126" y="9269"/>
                  </a:lnTo>
                  <a:lnTo>
                    <a:pt x="60" y="9136"/>
                  </a:lnTo>
                  <a:lnTo>
                    <a:pt x="13" y="8997"/>
                  </a:lnTo>
                  <a:lnTo>
                    <a:pt x="0" y="8844"/>
                  </a:lnTo>
                  <a:lnTo>
                    <a:pt x="0" y="7816"/>
                  </a:lnTo>
                  <a:lnTo>
                    <a:pt x="13" y="7663"/>
                  </a:lnTo>
                  <a:lnTo>
                    <a:pt x="60" y="7524"/>
                  </a:lnTo>
                  <a:lnTo>
                    <a:pt x="126" y="7391"/>
                  </a:lnTo>
                  <a:lnTo>
                    <a:pt x="219" y="7278"/>
                  </a:lnTo>
                  <a:lnTo>
                    <a:pt x="332" y="7186"/>
                  </a:lnTo>
                  <a:lnTo>
                    <a:pt x="464" y="7119"/>
                  </a:lnTo>
                  <a:lnTo>
                    <a:pt x="610" y="7073"/>
                  </a:lnTo>
                  <a:lnTo>
                    <a:pt x="2495" y="6695"/>
                  </a:lnTo>
                  <a:lnTo>
                    <a:pt x="2647" y="6230"/>
                  </a:lnTo>
                  <a:lnTo>
                    <a:pt x="2833" y="5786"/>
                  </a:lnTo>
                  <a:lnTo>
                    <a:pt x="3052" y="5361"/>
                  </a:lnTo>
                  <a:lnTo>
                    <a:pt x="1984" y="3762"/>
                  </a:lnTo>
                  <a:lnTo>
                    <a:pt x="1911" y="3623"/>
                  </a:lnTo>
                  <a:lnTo>
                    <a:pt x="1864" y="3483"/>
                  </a:lnTo>
                  <a:lnTo>
                    <a:pt x="1851" y="3337"/>
                  </a:lnTo>
                  <a:lnTo>
                    <a:pt x="1871" y="3191"/>
                  </a:lnTo>
                  <a:lnTo>
                    <a:pt x="1911" y="3052"/>
                  </a:lnTo>
                  <a:lnTo>
                    <a:pt x="1977" y="2919"/>
                  </a:lnTo>
                  <a:lnTo>
                    <a:pt x="2077" y="2807"/>
                  </a:lnTo>
                  <a:lnTo>
                    <a:pt x="2807" y="2077"/>
                  </a:lnTo>
                  <a:lnTo>
                    <a:pt x="2919" y="1977"/>
                  </a:lnTo>
                  <a:lnTo>
                    <a:pt x="3052" y="1911"/>
                  </a:lnTo>
                  <a:lnTo>
                    <a:pt x="3191" y="1871"/>
                  </a:lnTo>
                  <a:lnTo>
                    <a:pt x="3337" y="1851"/>
                  </a:lnTo>
                  <a:lnTo>
                    <a:pt x="3483" y="1864"/>
                  </a:lnTo>
                  <a:lnTo>
                    <a:pt x="3623" y="1911"/>
                  </a:lnTo>
                  <a:lnTo>
                    <a:pt x="3762" y="1984"/>
                  </a:lnTo>
                  <a:lnTo>
                    <a:pt x="5361" y="3052"/>
                  </a:lnTo>
                  <a:lnTo>
                    <a:pt x="5786" y="2833"/>
                  </a:lnTo>
                  <a:lnTo>
                    <a:pt x="6230" y="2647"/>
                  </a:lnTo>
                  <a:lnTo>
                    <a:pt x="6695" y="2495"/>
                  </a:lnTo>
                  <a:lnTo>
                    <a:pt x="7073" y="610"/>
                  </a:lnTo>
                  <a:lnTo>
                    <a:pt x="7119" y="464"/>
                  </a:lnTo>
                  <a:lnTo>
                    <a:pt x="7186" y="332"/>
                  </a:lnTo>
                  <a:lnTo>
                    <a:pt x="7278" y="219"/>
                  </a:lnTo>
                  <a:lnTo>
                    <a:pt x="7391" y="126"/>
                  </a:lnTo>
                  <a:lnTo>
                    <a:pt x="7524" y="60"/>
                  </a:lnTo>
                  <a:lnTo>
                    <a:pt x="7663" y="13"/>
                  </a:lnTo>
                  <a:lnTo>
                    <a:pt x="7816" y="0"/>
                  </a:lnTo>
                  <a:close/>
                </a:path>
              </a:pathLst>
            </a:custGeom>
            <a:solidFill>
              <a:srgbClr val="0D9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397C6248-9C77-4633-9B65-473DF4657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4488" y="-8883650"/>
              <a:ext cx="11607800" cy="11607800"/>
            </a:xfrm>
            <a:custGeom>
              <a:avLst/>
              <a:gdLst>
                <a:gd name="T0" fmla="*/ 4034 w 7312"/>
                <a:gd name="T1" fmla="*/ 20 h 7312"/>
                <a:gd name="T2" fmla="*/ 4744 w 7312"/>
                <a:gd name="T3" fmla="*/ 166 h 7312"/>
                <a:gd name="T4" fmla="*/ 5401 w 7312"/>
                <a:gd name="T5" fmla="*/ 444 h 7312"/>
                <a:gd name="T6" fmla="*/ 5985 w 7312"/>
                <a:gd name="T7" fmla="*/ 836 h 7312"/>
                <a:gd name="T8" fmla="*/ 6482 w 7312"/>
                <a:gd name="T9" fmla="*/ 1334 h 7312"/>
                <a:gd name="T10" fmla="*/ 6874 w 7312"/>
                <a:gd name="T11" fmla="*/ 1917 h 7312"/>
                <a:gd name="T12" fmla="*/ 7152 w 7312"/>
                <a:gd name="T13" fmla="*/ 2574 h 7312"/>
                <a:gd name="T14" fmla="*/ 7298 w 7312"/>
                <a:gd name="T15" fmla="*/ 3284 h 7312"/>
                <a:gd name="T16" fmla="*/ 7298 w 7312"/>
                <a:gd name="T17" fmla="*/ 4034 h 7312"/>
                <a:gd name="T18" fmla="*/ 7152 w 7312"/>
                <a:gd name="T19" fmla="*/ 4744 h 7312"/>
                <a:gd name="T20" fmla="*/ 6874 w 7312"/>
                <a:gd name="T21" fmla="*/ 5401 h 7312"/>
                <a:gd name="T22" fmla="*/ 6482 w 7312"/>
                <a:gd name="T23" fmla="*/ 5985 h 7312"/>
                <a:gd name="T24" fmla="*/ 5985 w 7312"/>
                <a:gd name="T25" fmla="*/ 6482 h 7312"/>
                <a:gd name="T26" fmla="*/ 5401 w 7312"/>
                <a:gd name="T27" fmla="*/ 6874 h 7312"/>
                <a:gd name="T28" fmla="*/ 4744 w 7312"/>
                <a:gd name="T29" fmla="*/ 7152 h 7312"/>
                <a:gd name="T30" fmla="*/ 4034 w 7312"/>
                <a:gd name="T31" fmla="*/ 7298 h 7312"/>
                <a:gd name="T32" fmla="*/ 3284 w 7312"/>
                <a:gd name="T33" fmla="*/ 7298 h 7312"/>
                <a:gd name="T34" fmla="*/ 2574 w 7312"/>
                <a:gd name="T35" fmla="*/ 7152 h 7312"/>
                <a:gd name="T36" fmla="*/ 1917 w 7312"/>
                <a:gd name="T37" fmla="*/ 6874 h 7312"/>
                <a:gd name="T38" fmla="*/ 1334 w 7312"/>
                <a:gd name="T39" fmla="*/ 6482 h 7312"/>
                <a:gd name="T40" fmla="*/ 836 w 7312"/>
                <a:gd name="T41" fmla="*/ 5985 h 7312"/>
                <a:gd name="T42" fmla="*/ 444 w 7312"/>
                <a:gd name="T43" fmla="*/ 5401 h 7312"/>
                <a:gd name="T44" fmla="*/ 166 w 7312"/>
                <a:gd name="T45" fmla="*/ 4744 h 7312"/>
                <a:gd name="T46" fmla="*/ 20 w 7312"/>
                <a:gd name="T47" fmla="*/ 4034 h 7312"/>
                <a:gd name="T48" fmla="*/ 20 w 7312"/>
                <a:gd name="T49" fmla="*/ 3284 h 7312"/>
                <a:gd name="T50" fmla="*/ 166 w 7312"/>
                <a:gd name="T51" fmla="*/ 2574 h 7312"/>
                <a:gd name="T52" fmla="*/ 444 w 7312"/>
                <a:gd name="T53" fmla="*/ 1917 h 7312"/>
                <a:gd name="T54" fmla="*/ 836 w 7312"/>
                <a:gd name="T55" fmla="*/ 1334 h 7312"/>
                <a:gd name="T56" fmla="*/ 1334 w 7312"/>
                <a:gd name="T57" fmla="*/ 836 h 7312"/>
                <a:gd name="T58" fmla="*/ 1917 w 7312"/>
                <a:gd name="T59" fmla="*/ 444 h 7312"/>
                <a:gd name="T60" fmla="*/ 2574 w 7312"/>
                <a:gd name="T61" fmla="*/ 166 h 7312"/>
                <a:gd name="T62" fmla="*/ 3284 w 7312"/>
                <a:gd name="T63" fmla="*/ 20 h 7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2" h="7312">
                  <a:moveTo>
                    <a:pt x="3656" y="0"/>
                  </a:moveTo>
                  <a:lnTo>
                    <a:pt x="4034" y="20"/>
                  </a:lnTo>
                  <a:lnTo>
                    <a:pt x="4392" y="80"/>
                  </a:lnTo>
                  <a:lnTo>
                    <a:pt x="4744" y="166"/>
                  </a:lnTo>
                  <a:lnTo>
                    <a:pt x="5082" y="292"/>
                  </a:lnTo>
                  <a:lnTo>
                    <a:pt x="5401" y="444"/>
                  </a:lnTo>
                  <a:lnTo>
                    <a:pt x="5706" y="630"/>
                  </a:lnTo>
                  <a:lnTo>
                    <a:pt x="5985" y="836"/>
                  </a:lnTo>
                  <a:lnTo>
                    <a:pt x="6243" y="1075"/>
                  </a:lnTo>
                  <a:lnTo>
                    <a:pt x="6482" y="1334"/>
                  </a:lnTo>
                  <a:lnTo>
                    <a:pt x="6688" y="1612"/>
                  </a:lnTo>
                  <a:lnTo>
                    <a:pt x="6874" y="1917"/>
                  </a:lnTo>
                  <a:lnTo>
                    <a:pt x="7026" y="2236"/>
                  </a:lnTo>
                  <a:lnTo>
                    <a:pt x="7152" y="2574"/>
                  </a:lnTo>
                  <a:lnTo>
                    <a:pt x="7239" y="2919"/>
                  </a:lnTo>
                  <a:lnTo>
                    <a:pt x="7298" y="3284"/>
                  </a:lnTo>
                  <a:lnTo>
                    <a:pt x="7312" y="3656"/>
                  </a:lnTo>
                  <a:lnTo>
                    <a:pt x="7298" y="4034"/>
                  </a:lnTo>
                  <a:lnTo>
                    <a:pt x="7239" y="4392"/>
                  </a:lnTo>
                  <a:lnTo>
                    <a:pt x="7152" y="4744"/>
                  </a:lnTo>
                  <a:lnTo>
                    <a:pt x="7026" y="5082"/>
                  </a:lnTo>
                  <a:lnTo>
                    <a:pt x="6874" y="5401"/>
                  </a:lnTo>
                  <a:lnTo>
                    <a:pt x="6688" y="5706"/>
                  </a:lnTo>
                  <a:lnTo>
                    <a:pt x="6482" y="5985"/>
                  </a:lnTo>
                  <a:lnTo>
                    <a:pt x="6243" y="6243"/>
                  </a:lnTo>
                  <a:lnTo>
                    <a:pt x="5985" y="6482"/>
                  </a:lnTo>
                  <a:lnTo>
                    <a:pt x="5706" y="6688"/>
                  </a:lnTo>
                  <a:lnTo>
                    <a:pt x="5401" y="6874"/>
                  </a:lnTo>
                  <a:lnTo>
                    <a:pt x="5082" y="7026"/>
                  </a:lnTo>
                  <a:lnTo>
                    <a:pt x="4744" y="7152"/>
                  </a:lnTo>
                  <a:lnTo>
                    <a:pt x="4392" y="7239"/>
                  </a:lnTo>
                  <a:lnTo>
                    <a:pt x="4034" y="7298"/>
                  </a:lnTo>
                  <a:lnTo>
                    <a:pt x="3656" y="7312"/>
                  </a:lnTo>
                  <a:lnTo>
                    <a:pt x="3284" y="7298"/>
                  </a:lnTo>
                  <a:lnTo>
                    <a:pt x="2919" y="7239"/>
                  </a:lnTo>
                  <a:lnTo>
                    <a:pt x="2574" y="7152"/>
                  </a:lnTo>
                  <a:lnTo>
                    <a:pt x="2236" y="7026"/>
                  </a:lnTo>
                  <a:lnTo>
                    <a:pt x="1917" y="6874"/>
                  </a:lnTo>
                  <a:lnTo>
                    <a:pt x="1612" y="6688"/>
                  </a:lnTo>
                  <a:lnTo>
                    <a:pt x="1334" y="6482"/>
                  </a:lnTo>
                  <a:lnTo>
                    <a:pt x="1075" y="6243"/>
                  </a:lnTo>
                  <a:lnTo>
                    <a:pt x="836" y="5985"/>
                  </a:lnTo>
                  <a:lnTo>
                    <a:pt x="630" y="5706"/>
                  </a:lnTo>
                  <a:lnTo>
                    <a:pt x="444" y="5401"/>
                  </a:lnTo>
                  <a:lnTo>
                    <a:pt x="292" y="5082"/>
                  </a:lnTo>
                  <a:lnTo>
                    <a:pt x="166" y="4744"/>
                  </a:lnTo>
                  <a:lnTo>
                    <a:pt x="80" y="4392"/>
                  </a:lnTo>
                  <a:lnTo>
                    <a:pt x="20" y="4034"/>
                  </a:lnTo>
                  <a:lnTo>
                    <a:pt x="0" y="3656"/>
                  </a:lnTo>
                  <a:lnTo>
                    <a:pt x="20" y="3284"/>
                  </a:lnTo>
                  <a:lnTo>
                    <a:pt x="80" y="2919"/>
                  </a:lnTo>
                  <a:lnTo>
                    <a:pt x="166" y="2574"/>
                  </a:lnTo>
                  <a:lnTo>
                    <a:pt x="292" y="2236"/>
                  </a:lnTo>
                  <a:lnTo>
                    <a:pt x="444" y="1917"/>
                  </a:lnTo>
                  <a:lnTo>
                    <a:pt x="630" y="1612"/>
                  </a:lnTo>
                  <a:lnTo>
                    <a:pt x="836" y="1334"/>
                  </a:lnTo>
                  <a:lnTo>
                    <a:pt x="1075" y="1075"/>
                  </a:lnTo>
                  <a:lnTo>
                    <a:pt x="1334" y="836"/>
                  </a:lnTo>
                  <a:lnTo>
                    <a:pt x="1612" y="630"/>
                  </a:lnTo>
                  <a:lnTo>
                    <a:pt x="1917" y="444"/>
                  </a:lnTo>
                  <a:lnTo>
                    <a:pt x="2236" y="292"/>
                  </a:lnTo>
                  <a:lnTo>
                    <a:pt x="2574" y="166"/>
                  </a:lnTo>
                  <a:lnTo>
                    <a:pt x="2919" y="80"/>
                  </a:lnTo>
                  <a:lnTo>
                    <a:pt x="3284" y="20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rgbClr val="0D97CF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F01C9FFE-41B7-46E0-A1E2-F9934ECA3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2313" y="-5965825"/>
              <a:ext cx="5772150" cy="5772150"/>
            </a:xfrm>
            <a:custGeom>
              <a:avLst/>
              <a:gdLst>
                <a:gd name="T0" fmla="*/ 1818 w 3636"/>
                <a:gd name="T1" fmla="*/ 0 h 3636"/>
                <a:gd name="T2" fmla="*/ 2090 w 3636"/>
                <a:gd name="T3" fmla="*/ 20 h 3636"/>
                <a:gd name="T4" fmla="*/ 2349 w 3636"/>
                <a:gd name="T5" fmla="*/ 79 h 3636"/>
                <a:gd name="T6" fmla="*/ 2587 w 3636"/>
                <a:gd name="T7" fmla="*/ 172 h 3636"/>
                <a:gd name="T8" fmla="*/ 2813 w 3636"/>
                <a:gd name="T9" fmla="*/ 298 h 3636"/>
                <a:gd name="T10" fmla="*/ 3012 w 3636"/>
                <a:gd name="T11" fmla="*/ 451 h 3636"/>
                <a:gd name="T12" fmla="*/ 3191 w 3636"/>
                <a:gd name="T13" fmla="*/ 630 h 3636"/>
                <a:gd name="T14" fmla="*/ 3344 w 3636"/>
                <a:gd name="T15" fmla="*/ 829 h 3636"/>
                <a:gd name="T16" fmla="*/ 3470 w 3636"/>
                <a:gd name="T17" fmla="*/ 1055 h 3636"/>
                <a:gd name="T18" fmla="*/ 3563 w 3636"/>
                <a:gd name="T19" fmla="*/ 1294 h 3636"/>
                <a:gd name="T20" fmla="*/ 3616 w 3636"/>
                <a:gd name="T21" fmla="*/ 1552 h 3636"/>
                <a:gd name="T22" fmla="*/ 3636 w 3636"/>
                <a:gd name="T23" fmla="*/ 1818 h 3636"/>
                <a:gd name="T24" fmla="*/ 3616 w 3636"/>
                <a:gd name="T25" fmla="*/ 2090 h 3636"/>
                <a:gd name="T26" fmla="*/ 3563 w 3636"/>
                <a:gd name="T27" fmla="*/ 2349 h 3636"/>
                <a:gd name="T28" fmla="*/ 3470 w 3636"/>
                <a:gd name="T29" fmla="*/ 2587 h 3636"/>
                <a:gd name="T30" fmla="*/ 3344 w 3636"/>
                <a:gd name="T31" fmla="*/ 2813 h 3636"/>
                <a:gd name="T32" fmla="*/ 3191 w 3636"/>
                <a:gd name="T33" fmla="*/ 3012 h 3636"/>
                <a:gd name="T34" fmla="*/ 3012 w 3636"/>
                <a:gd name="T35" fmla="*/ 3191 h 3636"/>
                <a:gd name="T36" fmla="*/ 2813 w 3636"/>
                <a:gd name="T37" fmla="*/ 3344 h 3636"/>
                <a:gd name="T38" fmla="*/ 2587 w 3636"/>
                <a:gd name="T39" fmla="*/ 3470 h 3636"/>
                <a:gd name="T40" fmla="*/ 2349 w 3636"/>
                <a:gd name="T41" fmla="*/ 3563 h 3636"/>
                <a:gd name="T42" fmla="*/ 2090 w 3636"/>
                <a:gd name="T43" fmla="*/ 3616 h 3636"/>
                <a:gd name="T44" fmla="*/ 1818 w 3636"/>
                <a:gd name="T45" fmla="*/ 3636 h 3636"/>
                <a:gd name="T46" fmla="*/ 1552 w 3636"/>
                <a:gd name="T47" fmla="*/ 3616 h 3636"/>
                <a:gd name="T48" fmla="*/ 1294 w 3636"/>
                <a:gd name="T49" fmla="*/ 3563 h 3636"/>
                <a:gd name="T50" fmla="*/ 1055 w 3636"/>
                <a:gd name="T51" fmla="*/ 3470 h 3636"/>
                <a:gd name="T52" fmla="*/ 829 w 3636"/>
                <a:gd name="T53" fmla="*/ 3344 h 3636"/>
                <a:gd name="T54" fmla="*/ 630 w 3636"/>
                <a:gd name="T55" fmla="*/ 3191 h 3636"/>
                <a:gd name="T56" fmla="*/ 451 w 3636"/>
                <a:gd name="T57" fmla="*/ 3012 h 3636"/>
                <a:gd name="T58" fmla="*/ 298 w 3636"/>
                <a:gd name="T59" fmla="*/ 2813 h 3636"/>
                <a:gd name="T60" fmla="*/ 172 w 3636"/>
                <a:gd name="T61" fmla="*/ 2587 h 3636"/>
                <a:gd name="T62" fmla="*/ 79 w 3636"/>
                <a:gd name="T63" fmla="*/ 2349 h 3636"/>
                <a:gd name="T64" fmla="*/ 20 w 3636"/>
                <a:gd name="T65" fmla="*/ 2090 h 3636"/>
                <a:gd name="T66" fmla="*/ 0 w 3636"/>
                <a:gd name="T67" fmla="*/ 1818 h 3636"/>
                <a:gd name="T68" fmla="*/ 20 w 3636"/>
                <a:gd name="T69" fmla="*/ 1552 h 3636"/>
                <a:gd name="T70" fmla="*/ 79 w 3636"/>
                <a:gd name="T71" fmla="*/ 1294 h 3636"/>
                <a:gd name="T72" fmla="*/ 172 w 3636"/>
                <a:gd name="T73" fmla="*/ 1055 h 3636"/>
                <a:gd name="T74" fmla="*/ 298 w 3636"/>
                <a:gd name="T75" fmla="*/ 829 h 3636"/>
                <a:gd name="T76" fmla="*/ 451 w 3636"/>
                <a:gd name="T77" fmla="*/ 630 h 3636"/>
                <a:gd name="T78" fmla="*/ 630 w 3636"/>
                <a:gd name="T79" fmla="*/ 451 h 3636"/>
                <a:gd name="T80" fmla="*/ 829 w 3636"/>
                <a:gd name="T81" fmla="*/ 298 h 3636"/>
                <a:gd name="T82" fmla="*/ 1055 w 3636"/>
                <a:gd name="T83" fmla="*/ 172 h 3636"/>
                <a:gd name="T84" fmla="*/ 1294 w 3636"/>
                <a:gd name="T85" fmla="*/ 79 h 3636"/>
                <a:gd name="T86" fmla="*/ 1552 w 3636"/>
                <a:gd name="T87" fmla="*/ 20 h 3636"/>
                <a:gd name="T88" fmla="*/ 1818 w 3636"/>
                <a:gd name="T89" fmla="*/ 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36" h="3636">
                  <a:moveTo>
                    <a:pt x="1818" y="0"/>
                  </a:moveTo>
                  <a:lnTo>
                    <a:pt x="2090" y="20"/>
                  </a:lnTo>
                  <a:lnTo>
                    <a:pt x="2349" y="79"/>
                  </a:lnTo>
                  <a:lnTo>
                    <a:pt x="2587" y="172"/>
                  </a:lnTo>
                  <a:lnTo>
                    <a:pt x="2813" y="298"/>
                  </a:lnTo>
                  <a:lnTo>
                    <a:pt x="3012" y="451"/>
                  </a:lnTo>
                  <a:lnTo>
                    <a:pt x="3191" y="630"/>
                  </a:lnTo>
                  <a:lnTo>
                    <a:pt x="3344" y="829"/>
                  </a:lnTo>
                  <a:lnTo>
                    <a:pt x="3470" y="1055"/>
                  </a:lnTo>
                  <a:lnTo>
                    <a:pt x="3563" y="1294"/>
                  </a:lnTo>
                  <a:lnTo>
                    <a:pt x="3616" y="1552"/>
                  </a:lnTo>
                  <a:lnTo>
                    <a:pt x="3636" y="1818"/>
                  </a:lnTo>
                  <a:lnTo>
                    <a:pt x="3616" y="2090"/>
                  </a:lnTo>
                  <a:lnTo>
                    <a:pt x="3563" y="2349"/>
                  </a:lnTo>
                  <a:lnTo>
                    <a:pt x="3470" y="2587"/>
                  </a:lnTo>
                  <a:lnTo>
                    <a:pt x="3344" y="2813"/>
                  </a:lnTo>
                  <a:lnTo>
                    <a:pt x="3191" y="3012"/>
                  </a:lnTo>
                  <a:lnTo>
                    <a:pt x="3012" y="3191"/>
                  </a:lnTo>
                  <a:lnTo>
                    <a:pt x="2813" y="3344"/>
                  </a:lnTo>
                  <a:lnTo>
                    <a:pt x="2587" y="3470"/>
                  </a:lnTo>
                  <a:lnTo>
                    <a:pt x="2349" y="3563"/>
                  </a:lnTo>
                  <a:lnTo>
                    <a:pt x="2090" y="3616"/>
                  </a:lnTo>
                  <a:lnTo>
                    <a:pt x="1818" y="3636"/>
                  </a:lnTo>
                  <a:lnTo>
                    <a:pt x="1552" y="3616"/>
                  </a:lnTo>
                  <a:lnTo>
                    <a:pt x="1294" y="3563"/>
                  </a:lnTo>
                  <a:lnTo>
                    <a:pt x="1055" y="3470"/>
                  </a:lnTo>
                  <a:lnTo>
                    <a:pt x="829" y="3344"/>
                  </a:lnTo>
                  <a:lnTo>
                    <a:pt x="630" y="3191"/>
                  </a:lnTo>
                  <a:lnTo>
                    <a:pt x="451" y="3012"/>
                  </a:lnTo>
                  <a:lnTo>
                    <a:pt x="298" y="2813"/>
                  </a:lnTo>
                  <a:lnTo>
                    <a:pt x="172" y="2587"/>
                  </a:lnTo>
                  <a:lnTo>
                    <a:pt x="79" y="2349"/>
                  </a:lnTo>
                  <a:lnTo>
                    <a:pt x="20" y="2090"/>
                  </a:lnTo>
                  <a:lnTo>
                    <a:pt x="0" y="1818"/>
                  </a:lnTo>
                  <a:lnTo>
                    <a:pt x="20" y="1552"/>
                  </a:lnTo>
                  <a:lnTo>
                    <a:pt x="79" y="1294"/>
                  </a:lnTo>
                  <a:lnTo>
                    <a:pt x="172" y="1055"/>
                  </a:lnTo>
                  <a:lnTo>
                    <a:pt x="298" y="829"/>
                  </a:lnTo>
                  <a:lnTo>
                    <a:pt x="451" y="630"/>
                  </a:lnTo>
                  <a:lnTo>
                    <a:pt x="630" y="451"/>
                  </a:lnTo>
                  <a:lnTo>
                    <a:pt x="829" y="298"/>
                  </a:lnTo>
                  <a:lnTo>
                    <a:pt x="1055" y="172"/>
                  </a:lnTo>
                  <a:lnTo>
                    <a:pt x="1294" y="79"/>
                  </a:lnTo>
                  <a:lnTo>
                    <a:pt x="1552" y="20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0D97CF">
                <a:lumMod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DA79AF67-AF11-4981-893B-FB3F293E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7424" y="-5829305"/>
              <a:ext cx="4022731" cy="5508624"/>
            </a:xfrm>
            <a:custGeom>
              <a:avLst/>
              <a:gdLst>
                <a:gd name="T0" fmla="*/ 1267 w 2534"/>
                <a:gd name="T1" fmla="*/ 0 h 3470"/>
                <a:gd name="T2" fmla="*/ 1506 w 2534"/>
                <a:gd name="T3" fmla="*/ 100 h 3470"/>
                <a:gd name="T4" fmla="*/ 1725 w 2534"/>
                <a:gd name="T5" fmla="*/ 219 h 3470"/>
                <a:gd name="T6" fmla="*/ 1924 w 2534"/>
                <a:gd name="T7" fmla="*/ 372 h 3470"/>
                <a:gd name="T8" fmla="*/ 2096 w 2534"/>
                <a:gd name="T9" fmla="*/ 551 h 3470"/>
                <a:gd name="T10" fmla="*/ 2249 w 2534"/>
                <a:gd name="T11" fmla="*/ 756 h 3470"/>
                <a:gd name="T12" fmla="*/ 2368 w 2534"/>
                <a:gd name="T13" fmla="*/ 975 h 3470"/>
                <a:gd name="T14" fmla="*/ 2461 w 2534"/>
                <a:gd name="T15" fmla="*/ 1214 h 3470"/>
                <a:gd name="T16" fmla="*/ 2514 w 2534"/>
                <a:gd name="T17" fmla="*/ 1466 h 3470"/>
                <a:gd name="T18" fmla="*/ 2534 w 2534"/>
                <a:gd name="T19" fmla="*/ 1732 h 3470"/>
                <a:gd name="T20" fmla="*/ 2514 w 2534"/>
                <a:gd name="T21" fmla="*/ 1997 h 3470"/>
                <a:gd name="T22" fmla="*/ 2461 w 2534"/>
                <a:gd name="T23" fmla="*/ 2256 h 3470"/>
                <a:gd name="T24" fmla="*/ 2368 w 2534"/>
                <a:gd name="T25" fmla="*/ 2495 h 3470"/>
                <a:gd name="T26" fmla="*/ 2249 w 2534"/>
                <a:gd name="T27" fmla="*/ 2714 h 3470"/>
                <a:gd name="T28" fmla="*/ 2096 w 2534"/>
                <a:gd name="T29" fmla="*/ 2913 h 3470"/>
                <a:gd name="T30" fmla="*/ 1924 w 2534"/>
                <a:gd name="T31" fmla="*/ 3092 h 3470"/>
                <a:gd name="T32" fmla="*/ 1725 w 2534"/>
                <a:gd name="T33" fmla="*/ 3244 h 3470"/>
                <a:gd name="T34" fmla="*/ 1506 w 2534"/>
                <a:gd name="T35" fmla="*/ 3371 h 3470"/>
                <a:gd name="T36" fmla="*/ 1267 w 2534"/>
                <a:gd name="T37" fmla="*/ 3470 h 3470"/>
                <a:gd name="T38" fmla="*/ 1035 w 2534"/>
                <a:gd name="T39" fmla="*/ 3371 h 3470"/>
                <a:gd name="T40" fmla="*/ 816 w 2534"/>
                <a:gd name="T41" fmla="*/ 3244 h 3470"/>
                <a:gd name="T42" fmla="*/ 617 w 2534"/>
                <a:gd name="T43" fmla="*/ 3092 h 3470"/>
                <a:gd name="T44" fmla="*/ 438 w 2534"/>
                <a:gd name="T45" fmla="*/ 2913 h 3470"/>
                <a:gd name="T46" fmla="*/ 292 w 2534"/>
                <a:gd name="T47" fmla="*/ 2714 h 3470"/>
                <a:gd name="T48" fmla="*/ 166 w 2534"/>
                <a:gd name="T49" fmla="*/ 2495 h 3470"/>
                <a:gd name="T50" fmla="*/ 79 w 2534"/>
                <a:gd name="T51" fmla="*/ 2256 h 3470"/>
                <a:gd name="T52" fmla="*/ 20 w 2534"/>
                <a:gd name="T53" fmla="*/ 1997 h 3470"/>
                <a:gd name="T54" fmla="*/ 0 w 2534"/>
                <a:gd name="T55" fmla="*/ 1732 h 3470"/>
                <a:gd name="T56" fmla="*/ 20 w 2534"/>
                <a:gd name="T57" fmla="*/ 1466 h 3470"/>
                <a:gd name="T58" fmla="*/ 79 w 2534"/>
                <a:gd name="T59" fmla="*/ 1214 h 3470"/>
                <a:gd name="T60" fmla="*/ 166 w 2534"/>
                <a:gd name="T61" fmla="*/ 975 h 3470"/>
                <a:gd name="T62" fmla="*/ 292 w 2534"/>
                <a:gd name="T63" fmla="*/ 756 h 3470"/>
                <a:gd name="T64" fmla="*/ 438 w 2534"/>
                <a:gd name="T65" fmla="*/ 551 h 3470"/>
                <a:gd name="T66" fmla="*/ 617 w 2534"/>
                <a:gd name="T67" fmla="*/ 372 h 3470"/>
                <a:gd name="T68" fmla="*/ 816 w 2534"/>
                <a:gd name="T69" fmla="*/ 219 h 3470"/>
                <a:gd name="T70" fmla="*/ 1035 w 2534"/>
                <a:gd name="T71" fmla="*/ 100 h 3470"/>
                <a:gd name="T72" fmla="*/ 1267 w 2534"/>
                <a:gd name="T73" fmla="*/ 0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4" h="3470">
                  <a:moveTo>
                    <a:pt x="1267" y="0"/>
                  </a:moveTo>
                  <a:lnTo>
                    <a:pt x="1506" y="100"/>
                  </a:lnTo>
                  <a:lnTo>
                    <a:pt x="1725" y="219"/>
                  </a:lnTo>
                  <a:lnTo>
                    <a:pt x="1924" y="372"/>
                  </a:lnTo>
                  <a:lnTo>
                    <a:pt x="2096" y="551"/>
                  </a:lnTo>
                  <a:lnTo>
                    <a:pt x="2249" y="756"/>
                  </a:lnTo>
                  <a:lnTo>
                    <a:pt x="2368" y="975"/>
                  </a:lnTo>
                  <a:lnTo>
                    <a:pt x="2461" y="1214"/>
                  </a:lnTo>
                  <a:lnTo>
                    <a:pt x="2514" y="1466"/>
                  </a:lnTo>
                  <a:lnTo>
                    <a:pt x="2534" y="1732"/>
                  </a:lnTo>
                  <a:lnTo>
                    <a:pt x="2514" y="1997"/>
                  </a:lnTo>
                  <a:lnTo>
                    <a:pt x="2461" y="2256"/>
                  </a:lnTo>
                  <a:lnTo>
                    <a:pt x="2368" y="2495"/>
                  </a:lnTo>
                  <a:lnTo>
                    <a:pt x="2249" y="2714"/>
                  </a:lnTo>
                  <a:lnTo>
                    <a:pt x="2096" y="2913"/>
                  </a:lnTo>
                  <a:lnTo>
                    <a:pt x="1924" y="3092"/>
                  </a:lnTo>
                  <a:lnTo>
                    <a:pt x="1725" y="3244"/>
                  </a:lnTo>
                  <a:lnTo>
                    <a:pt x="1506" y="3371"/>
                  </a:lnTo>
                  <a:lnTo>
                    <a:pt x="1267" y="3470"/>
                  </a:lnTo>
                  <a:lnTo>
                    <a:pt x="1035" y="3371"/>
                  </a:lnTo>
                  <a:lnTo>
                    <a:pt x="816" y="3244"/>
                  </a:lnTo>
                  <a:lnTo>
                    <a:pt x="617" y="3092"/>
                  </a:lnTo>
                  <a:lnTo>
                    <a:pt x="438" y="2913"/>
                  </a:lnTo>
                  <a:lnTo>
                    <a:pt x="292" y="2714"/>
                  </a:lnTo>
                  <a:lnTo>
                    <a:pt x="166" y="2495"/>
                  </a:lnTo>
                  <a:lnTo>
                    <a:pt x="79" y="2256"/>
                  </a:lnTo>
                  <a:lnTo>
                    <a:pt x="20" y="1997"/>
                  </a:lnTo>
                  <a:lnTo>
                    <a:pt x="0" y="1732"/>
                  </a:lnTo>
                  <a:lnTo>
                    <a:pt x="20" y="1466"/>
                  </a:lnTo>
                  <a:lnTo>
                    <a:pt x="79" y="1214"/>
                  </a:lnTo>
                  <a:lnTo>
                    <a:pt x="166" y="975"/>
                  </a:lnTo>
                  <a:lnTo>
                    <a:pt x="292" y="756"/>
                  </a:lnTo>
                  <a:lnTo>
                    <a:pt x="438" y="551"/>
                  </a:lnTo>
                  <a:lnTo>
                    <a:pt x="617" y="372"/>
                  </a:lnTo>
                  <a:lnTo>
                    <a:pt x="816" y="219"/>
                  </a:lnTo>
                  <a:lnTo>
                    <a:pt x="1035" y="100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1D4575BD-EB8D-44C5-A86C-6059811DD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113" y="1069975"/>
              <a:ext cx="17389475" cy="17389475"/>
            </a:xfrm>
            <a:custGeom>
              <a:avLst/>
              <a:gdLst>
                <a:gd name="T0" fmla="*/ 5931 w 10954"/>
                <a:gd name="T1" fmla="*/ 20 h 10954"/>
                <a:gd name="T2" fmla="*/ 6210 w 10954"/>
                <a:gd name="T3" fmla="*/ 199 h 10954"/>
                <a:gd name="T4" fmla="*/ 6555 w 10954"/>
                <a:gd name="T5" fmla="*/ 1645 h 10954"/>
                <a:gd name="T6" fmla="*/ 7431 w 10954"/>
                <a:gd name="T7" fmla="*/ 2010 h 10954"/>
                <a:gd name="T8" fmla="*/ 8698 w 10954"/>
                <a:gd name="T9" fmla="*/ 1227 h 10954"/>
                <a:gd name="T10" fmla="*/ 9023 w 10954"/>
                <a:gd name="T11" fmla="*/ 1300 h 10954"/>
                <a:gd name="T12" fmla="*/ 9660 w 10954"/>
                <a:gd name="T13" fmla="*/ 1937 h 10954"/>
                <a:gd name="T14" fmla="*/ 9733 w 10954"/>
                <a:gd name="T15" fmla="*/ 2262 h 10954"/>
                <a:gd name="T16" fmla="*/ 8950 w 10954"/>
                <a:gd name="T17" fmla="*/ 3530 h 10954"/>
                <a:gd name="T18" fmla="*/ 9315 w 10954"/>
                <a:gd name="T19" fmla="*/ 4405 h 10954"/>
                <a:gd name="T20" fmla="*/ 10762 w 10954"/>
                <a:gd name="T21" fmla="*/ 4750 h 10954"/>
                <a:gd name="T22" fmla="*/ 10941 w 10954"/>
                <a:gd name="T23" fmla="*/ 5029 h 10954"/>
                <a:gd name="T24" fmla="*/ 10941 w 10954"/>
                <a:gd name="T25" fmla="*/ 5931 h 10954"/>
                <a:gd name="T26" fmla="*/ 10762 w 10954"/>
                <a:gd name="T27" fmla="*/ 6210 h 10954"/>
                <a:gd name="T28" fmla="*/ 9315 w 10954"/>
                <a:gd name="T29" fmla="*/ 6555 h 10954"/>
                <a:gd name="T30" fmla="*/ 8950 w 10954"/>
                <a:gd name="T31" fmla="*/ 7431 h 10954"/>
                <a:gd name="T32" fmla="*/ 9733 w 10954"/>
                <a:gd name="T33" fmla="*/ 8698 h 10954"/>
                <a:gd name="T34" fmla="*/ 9660 w 10954"/>
                <a:gd name="T35" fmla="*/ 9023 h 10954"/>
                <a:gd name="T36" fmla="*/ 9023 w 10954"/>
                <a:gd name="T37" fmla="*/ 9660 h 10954"/>
                <a:gd name="T38" fmla="*/ 8698 w 10954"/>
                <a:gd name="T39" fmla="*/ 9733 h 10954"/>
                <a:gd name="T40" fmla="*/ 7431 w 10954"/>
                <a:gd name="T41" fmla="*/ 8950 h 10954"/>
                <a:gd name="T42" fmla="*/ 6555 w 10954"/>
                <a:gd name="T43" fmla="*/ 9315 h 10954"/>
                <a:gd name="T44" fmla="*/ 6210 w 10954"/>
                <a:gd name="T45" fmla="*/ 10762 h 10954"/>
                <a:gd name="T46" fmla="*/ 5931 w 10954"/>
                <a:gd name="T47" fmla="*/ 10941 h 10954"/>
                <a:gd name="T48" fmla="*/ 5029 w 10954"/>
                <a:gd name="T49" fmla="*/ 10941 h 10954"/>
                <a:gd name="T50" fmla="*/ 4750 w 10954"/>
                <a:gd name="T51" fmla="*/ 10762 h 10954"/>
                <a:gd name="T52" fmla="*/ 4405 w 10954"/>
                <a:gd name="T53" fmla="*/ 9315 h 10954"/>
                <a:gd name="T54" fmla="*/ 3530 w 10954"/>
                <a:gd name="T55" fmla="*/ 8950 h 10954"/>
                <a:gd name="T56" fmla="*/ 2262 w 10954"/>
                <a:gd name="T57" fmla="*/ 9733 h 10954"/>
                <a:gd name="T58" fmla="*/ 1937 w 10954"/>
                <a:gd name="T59" fmla="*/ 9660 h 10954"/>
                <a:gd name="T60" fmla="*/ 1300 w 10954"/>
                <a:gd name="T61" fmla="*/ 9023 h 10954"/>
                <a:gd name="T62" fmla="*/ 1227 w 10954"/>
                <a:gd name="T63" fmla="*/ 8698 h 10954"/>
                <a:gd name="T64" fmla="*/ 2010 w 10954"/>
                <a:gd name="T65" fmla="*/ 7431 h 10954"/>
                <a:gd name="T66" fmla="*/ 1645 w 10954"/>
                <a:gd name="T67" fmla="*/ 6555 h 10954"/>
                <a:gd name="T68" fmla="*/ 199 w 10954"/>
                <a:gd name="T69" fmla="*/ 6210 h 10954"/>
                <a:gd name="T70" fmla="*/ 20 w 10954"/>
                <a:gd name="T71" fmla="*/ 5931 h 10954"/>
                <a:gd name="T72" fmla="*/ 20 w 10954"/>
                <a:gd name="T73" fmla="*/ 5029 h 10954"/>
                <a:gd name="T74" fmla="*/ 199 w 10954"/>
                <a:gd name="T75" fmla="*/ 4750 h 10954"/>
                <a:gd name="T76" fmla="*/ 1645 w 10954"/>
                <a:gd name="T77" fmla="*/ 4405 h 10954"/>
                <a:gd name="T78" fmla="*/ 2010 w 10954"/>
                <a:gd name="T79" fmla="*/ 3530 h 10954"/>
                <a:gd name="T80" fmla="*/ 1227 w 10954"/>
                <a:gd name="T81" fmla="*/ 2262 h 10954"/>
                <a:gd name="T82" fmla="*/ 1300 w 10954"/>
                <a:gd name="T83" fmla="*/ 1937 h 10954"/>
                <a:gd name="T84" fmla="*/ 1937 w 10954"/>
                <a:gd name="T85" fmla="*/ 1300 h 10954"/>
                <a:gd name="T86" fmla="*/ 2262 w 10954"/>
                <a:gd name="T87" fmla="*/ 1227 h 10954"/>
                <a:gd name="T88" fmla="*/ 3530 w 10954"/>
                <a:gd name="T89" fmla="*/ 2010 h 10954"/>
                <a:gd name="T90" fmla="*/ 4405 w 10954"/>
                <a:gd name="T91" fmla="*/ 1645 h 10954"/>
                <a:gd name="T92" fmla="*/ 4750 w 10954"/>
                <a:gd name="T93" fmla="*/ 199 h 10954"/>
                <a:gd name="T94" fmla="*/ 5029 w 10954"/>
                <a:gd name="T95" fmla="*/ 20 h 10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54" h="10954">
                  <a:moveTo>
                    <a:pt x="5142" y="0"/>
                  </a:moveTo>
                  <a:lnTo>
                    <a:pt x="5819" y="0"/>
                  </a:lnTo>
                  <a:lnTo>
                    <a:pt x="5931" y="20"/>
                  </a:lnTo>
                  <a:lnTo>
                    <a:pt x="6038" y="60"/>
                  </a:lnTo>
                  <a:lnTo>
                    <a:pt x="6137" y="119"/>
                  </a:lnTo>
                  <a:lnTo>
                    <a:pt x="6210" y="199"/>
                  </a:lnTo>
                  <a:lnTo>
                    <a:pt x="6270" y="298"/>
                  </a:lnTo>
                  <a:lnTo>
                    <a:pt x="6310" y="405"/>
                  </a:lnTo>
                  <a:lnTo>
                    <a:pt x="6555" y="1645"/>
                  </a:lnTo>
                  <a:lnTo>
                    <a:pt x="6860" y="1745"/>
                  </a:lnTo>
                  <a:lnTo>
                    <a:pt x="7152" y="1864"/>
                  </a:lnTo>
                  <a:lnTo>
                    <a:pt x="7431" y="2010"/>
                  </a:lnTo>
                  <a:lnTo>
                    <a:pt x="8486" y="1307"/>
                  </a:lnTo>
                  <a:lnTo>
                    <a:pt x="8585" y="1254"/>
                  </a:lnTo>
                  <a:lnTo>
                    <a:pt x="8698" y="1227"/>
                  </a:lnTo>
                  <a:lnTo>
                    <a:pt x="8811" y="1227"/>
                  </a:lnTo>
                  <a:lnTo>
                    <a:pt x="8917" y="1247"/>
                  </a:lnTo>
                  <a:lnTo>
                    <a:pt x="9023" y="1300"/>
                  </a:lnTo>
                  <a:lnTo>
                    <a:pt x="9110" y="1373"/>
                  </a:lnTo>
                  <a:lnTo>
                    <a:pt x="9587" y="1851"/>
                  </a:lnTo>
                  <a:lnTo>
                    <a:pt x="9660" y="1937"/>
                  </a:lnTo>
                  <a:lnTo>
                    <a:pt x="9713" y="2043"/>
                  </a:lnTo>
                  <a:lnTo>
                    <a:pt x="9733" y="2150"/>
                  </a:lnTo>
                  <a:lnTo>
                    <a:pt x="9733" y="2262"/>
                  </a:lnTo>
                  <a:lnTo>
                    <a:pt x="9707" y="2375"/>
                  </a:lnTo>
                  <a:lnTo>
                    <a:pt x="9654" y="2475"/>
                  </a:lnTo>
                  <a:lnTo>
                    <a:pt x="8950" y="3530"/>
                  </a:lnTo>
                  <a:lnTo>
                    <a:pt x="9096" y="3808"/>
                  </a:lnTo>
                  <a:lnTo>
                    <a:pt x="9216" y="4100"/>
                  </a:lnTo>
                  <a:lnTo>
                    <a:pt x="9315" y="4405"/>
                  </a:lnTo>
                  <a:lnTo>
                    <a:pt x="10556" y="4651"/>
                  </a:lnTo>
                  <a:lnTo>
                    <a:pt x="10662" y="4691"/>
                  </a:lnTo>
                  <a:lnTo>
                    <a:pt x="10762" y="4750"/>
                  </a:lnTo>
                  <a:lnTo>
                    <a:pt x="10841" y="4823"/>
                  </a:lnTo>
                  <a:lnTo>
                    <a:pt x="10901" y="4923"/>
                  </a:lnTo>
                  <a:lnTo>
                    <a:pt x="10941" y="5029"/>
                  </a:lnTo>
                  <a:lnTo>
                    <a:pt x="10954" y="5142"/>
                  </a:lnTo>
                  <a:lnTo>
                    <a:pt x="10954" y="5819"/>
                  </a:lnTo>
                  <a:lnTo>
                    <a:pt x="10941" y="5931"/>
                  </a:lnTo>
                  <a:lnTo>
                    <a:pt x="10901" y="6038"/>
                  </a:lnTo>
                  <a:lnTo>
                    <a:pt x="10841" y="6137"/>
                  </a:lnTo>
                  <a:lnTo>
                    <a:pt x="10762" y="6210"/>
                  </a:lnTo>
                  <a:lnTo>
                    <a:pt x="10662" y="6270"/>
                  </a:lnTo>
                  <a:lnTo>
                    <a:pt x="10556" y="6310"/>
                  </a:lnTo>
                  <a:lnTo>
                    <a:pt x="9315" y="6555"/>
                  </a:lnTo>
                  <a:lnTo>
                    <a:pt x="9216" y="6860"/>
                  </a:lnTo>
                  <a:lnTo>
                    <a:pt x="9096" y="7152"/>
                  </a:lnTo>
                  <a:lnTo>
                    <a:pt x="8950" y="7431"/>
                  </a:lnTo>
                  <a:lnTo>
                    <a:pt x="9654" y="8486"/>
                  </a:lnTo>
                  <a:lnTo>
                    <a:pt x="9707" y="8585"/>
                  </a:lnTo>
                  <a:lnTo>
                    <a:pt x="9733" y="8698"/>
                  </a:lnTo>
                  <a:lnTo>
                    <a:pt x="9733" y="8811"/>
                  </a:lnTo>
                  <a:lnTo>
                    <a:pt x="9713" y="8917"/>
                  </a:lnTo>
                  <a:lnTo>
                    <a:pt x="9660" y="9023"/>
                  </a:lnTo>
                  <a:lnTo>
                    <a:pt x="9587" y="9110"/>
                  </a:lnTo>
                  <a:lnTo>
                    <a:pt x="9110" y="9587"/>
                  </a:lnTo>
                  <a:lnTo>
                    <a:pt x="9023" y="9660"/>
                  </a:lnTo>
                  <a:lnTo>
                    <a:pt x="8917" y="9713"/>
                  </a:lnTo>
                  <a:lnTo>
                    <a:pt x="8811" y="9733"/>
                  </a:lnTo>
                  <a:lnTo>
                    <a:pt x="8698" y="9733"/>
                  </a:lnTo>
                  <a:lnTo>
                    <a:pt x="8585" y="9707"/>
                  </a:lnTo>
                  <a:lnTo>
                    <a:pt x="8486" y="9654"/>
                  </a:lnTo>
                  <a:lnTo>
                    <a:pt x="7431" y="8950"/>
                  </a:lnTo>
                  <a:lnTo>
                    <a:pt x="7152" y="9096"/>
                  </a:lnTo>
                  <a:lnTo>
                    <a:pt x="6860" y="9216"/>
                  </a:lnTo>
                  <a:lnTo>
                    <a:pt x="6555" y="9315"/>
                  </a:lnTo>
                  <a:lnTo>
                    <a:pt x="6310" y="10556"/>
                  </a:lnTo>
                  <a:lnTo>
                    <a:pt x="6270" y="10662"/>
                  </a:lnTo>
                  <a:lnTo>
                    <a:pt x="6210" y="10762"/>
                  </a:lnTo>
                  <a:lnTo>
                    <a:pt x="6137" y="10841"/>
                  </a:lnTo>
                  <a:lnTo>
                    <a:pt x="6038" y="10901"/>
                  </a:lnTo>
                  <a:lnTo>
                    <a:pt x="5931" y="10941"/>
                  </a:lnTo>
                  <a:lnTo>
                    <a:pt x="5819" y="10954"/>
                  </a:lnTo>
                  <a:lnTo>
                    <a:pt x="5142" y="10954"/>
                  </a:lnTo>
                  <a:lnTo>
                    <a:pt x="5029" y="10941"/>
                  </a:lnTo>
                  <a:lnTo>
                    <a:pt x="4923" y="10901"/>
                  </a:lnTo>
                  <a:lnTo>
                    <a:pt x="4823" y="10841"/>
                  </a:lnTo>
                  <a:lnTo>
                    <a:pt x="4750" y="10762"/>
                  </a:lnTo>
                  <a:lnTo>
                    <a:pt x="4691" y="10662"/>
                  </a:lnTo>
                  <a:lnTo>
                    <a:pt x="4651" y="10556"/>
                  </a:lnTo>
                  <a:lnTo>
                    <a:pt x="4405" y="9315"/>
                  </a:lnTo>
                  <a:lnTo>
                    <a:pt x="4100" y="9216"/>
                  </a:lnTo>
                  <a:lnTo>
                    <a:pt x="3808" y="9096"/>
                  </a:lnTo>
                  <a:lnTo>
                    <a:pt x="3530" y="8950"/>
                  </a:lnTo>
                  <a:lnTo>
                    <a:pt x="2475" y="9654"/>
                  </a:lnTo>
                  <a:lnTo>
                    <a:pt x="2375" y="9707"/>
                  </a:lnTo>
                  <a:lnTo>
                    <a:pt x="2262" y="9733"/>
                  </a:lnTo>
                  <a:lnTo>
                    <a:pt x="2150" y="9733"/>
                  </a:lnTo>
                  <a:lnTo>
                    <a:pt x="2043" y="9713"/>
                  </a:lnTo>
                  <a:lnTo>
                    <a:pt x="1937" y="9660"/>
                  </a:lnTo>
                  <a:lnTo>
                    <a:pt x="1851" y="9587"/>
                  </a:lnTo>
                  <a:lnTo>
                    <a:pt x="1373" y="9110"/>
                  </a:lnTo>
                  <a:lnTo>
                    <a:pt x="1300" y="9023"/>
                  </a:lnTo>
                  <a:lnTo>
                    <a:pt x="1247" y="8917"/>
                  </a:lnTo>
                  <a:lnTo>
                    <a:pt x="1227" y="8811"/>
                  </a:lnTo>
                  <a:lnTo>
                    <a:pt x="1227" y="8698"/>
                  </a:lnTo>
                  <a:lnTo>
                    <a:pt x="1254" y="8585"/>
                  </a:lnTo>
                  <a:lnTo>
                    <a:pt x="1307" y="8486"/>
                  </a:lnTo>
                  <a:lnTo>
                    <a:pt x="2010" y="7431"/>
                  </a:lnTo>
                  <a:lnTo>
                    <a:pt x="1864" y="7152"/>
                  </a:lnTo>
                  <a:lnTo>
                    <a:pt x="1745" y="6860"/>
                  </a:lnTo>
                  <a:lnTo>
                    <a:pt x="1645" y="6555"/>
                  </a:lnTo>
                  <a:lnTo>
                    <a:pt x="405" y="6310"/>
                  </a:lnTo>
                  <a:lnTo>
                    <a:pt x="298" y="6270"/>
                  </a:lnTo>
                  <a:lnTo>
                    <a:pt x="199" y="6210"/>
                  </a:lnTo>
                  <a:lnTo>
                    <a:pt x="119" y="6137"/>
                  </a:lnTo>
                  <a:lnTo>
                    <a:pt x="60" y="6038"/>
                  </a:lnTo>
                  <a:lnTo>
                    <a:pt x="20" y="5931"/>
                  </a:lnTo>
                  <a:lnTo>
                    <a:pt x="0" y="5819"/>
                  </a:lnTo>
                  <a:lnTo>
                    <a:pt x="0" y="5142"/>
                  </a:lnTo>
                  <a:lnTo>
                    <a:pt x="20" y="5029"/>
                  </a:lnTo>
                  <a:lnTo>
                    <a:pt x="60" y="4923"/>
                  </a:lnTo>
                  <a:lnTo>
                    <a:pt x="119" y="4823"/>
                  </a:lnTo>
                  <a:lnTo>
                    <a:pt x="199" y="4750"/>
                  </a:lnTo>
                  <a:lnTo>
                    <a:pt x="298" y="4691"/>
                  </a:lnTo>
                  <a:lnTo>
                    <a:pt x="405" y="4651"/>
                  </a:lnTo>
                  <a:lnTo>
                    <a:pt x="1645" y="4405"/>
                  </a:lnTo>
                  <a:lnTo>
                    <a:pt x="1745" y="4100"/>
                  </a:lnTo>
                  <a:lnTo>
                    <a:pt x="1864" y="3808"/>
                  </a:lnTo>
                  <a:lnTo>
                    <a:pt x="2010" y="3530"/>
                  </a:lnTo>
                  <a:lnTo>
                    <a:pt x="1307" y="2475"/>
                  </a:lnTo>
                  <a:lnTo>
                    <a:pt x="1254" y="2375"/>
                  </a:lnTo>
                  <a:lnTo>
                    <a:pt x="1227" y="2262"/>
                  </a:lnTo>
                  <a:lnTo>
                    <a:pt x="1227" y="2150"/>
                  </a:lnTo>
                  <a:lnTo>
                    <a:pt x="1247" y="2043"/>
                  </a:lnTo>
                  <a:lnTo>
                    <a:pt x="1300" y="1937"/>
                  </a:lnTo>
                  <a:lnTo>
                    <a:pt x="1373" y="1851"/>
                  </a:lnTo>
                  <a:lnTo>
                    <a:pt x="1851" y="1373"/>
                  </a:lnTo>
                  <a:lnTo>
                    <a:pt x="1937" y="1300"/>
                  </a:lnTo>
                  <a:lnTo>
                    <a:pt x="2043" y="1247"/>
                  </a:lnTo>
                  <a:lnTo>
                    <a:pt x="2150" y="1227"/>
                  </a:lnTo>
                  <a:lnTo>
                    <a:pt x="2262" y="1227"/>
                  </a:lnTo>
                  <a:lnTo>
                    <a:pt x="2375" y="1254"/>
                  </a:lnTo>
                  <a:lnTo>
                    <a:pt x="2475" y="1307"/>
                  </a:lnTo>
                  <a:lnTo>
                    <a:pt x="3530" y="2010"/>
                  </a:lnTo>
                  <a:lnTo>
                    <a:pt x="3808" y="1864"/>
                  </a:lnTo>
                  <a:lnTo>
                    <a:pt x="4100" y="1745"/>
                  </a:lnTo>
                  <a:lnTo>
                    <a:pt x="4405" y="1645"/>
                  </a:lnTo>
                  <a:lnTo>
                    <a:pt x="4651" y="405"/>
                  </a:lnTo>
                  <a:lnTo>
                    <a:pt x="4691" y="298"/>
                  </a:lnTo>
                  <a:lnTo>
                    <a:pt x="4750" y="199"/>
                  </a:lnTo>
                  <a:lnTo>
                    <a:pt x="4823" y="119"/>
                  </a:lnTo>
                  <a:lnTo>
                    <a:pt x="4923" y="60"/>
                  </a:lnTo>
                  <a:lnTo>
                    <a:pt x="5029" y="20"/>
                  </a:lnTo>
                  <a:lnTo>
                    <a:pt x="5142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D7708D1-01FC-4448-A505-9736D1A22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8975" y="5430837"/>
              <a:ext cx="8688388" cy="8688388"/>
            </a:xfrm>
            <a:custGeom>
              <a:avLst/>
              <a:gdLst>
                <a:gd name="T0" fmla="*/ 2733 w 5473"/>
                <a:gd name="T1" fmla="*/ 0 h 5473"/>
                <a:gd name="T2" fmla="*/ 3052 w 5473"/>
                <a:gd name="T3" fmla="*/ 13 h 5473"/>
                <a:gd name="T4" fmla="*/ 3364 w 5473"/>
                <a:gd name="T5" fmla="*/ 66 h 5473"/>
                <a:gd name="T6" fmla="*/ 3655 w 5473"/>
                <a:gd name="T7" fmla="*/ 159 h 5473"/>
                <a:gd name="T8" fmla="*/ 3934 w 5473"/>
                <a:gd name="T9" fmla="*/ 272 h 5473"/>
                <a:gd name="T10" fmla="*/ 4200 w 5473"/>
                <a:gd name="T11" fmla="*/ 424 h 5473"/>
                <a:gd name="T12" fmla="*/ 4445 w 5473"/>
                <a:gd name="T13" fmla="*/ 597 h 5473"/>
                <a:gd name="T14" fmla="*/ 4671 w 5473"/>
                <a:gd name="T15" fmla="*/ 796 h 5473"/>
                <a:gd name="T16" fmla="*/ 4870 w 5473"/>
                <a:gd name="T17" fmla="*/ 1021 h 5473"/>
                <a:gd name="T18" fmla="*/ 5042 w 5473"/>
                <a:gd name="T19" fmla="*/ 1267 h 5473"/>
                <a:gd name="T20" fmla="*/ 5195 w 5473"/>
                <a:gd name="T21" fmla="*/ 1532 h 5473"/>
                <a:gd name="T22" fmla="*/ 5308 w 5473"/>
                <a:gd name="T23" fmla="*/ 1811 h 5473"/>
                <a:gd name="T24" fmla="*/ 5400 w 5473"/>
                <a:gd name="T25" fmla="*/ 2103 h 5473"/>
                <a:gd name="T26" fmla="*/ 5454 w 5473"/>
                <a:gd name="T27" fmla="*/ 2415 h 5473"/>
                <a:gd name="T28" fmla="*/ 5473 w 5473"/>
                <a:gd name="T29" fmla="*/ 2733 h 5473"/>
                <a:gd name="T30" fmla="*/ 5454 w 5473"/>
                <a:gd name="T31" fmla="*/ 3052 h 5473"/>
                <a:gd name="T32" fmla="*/ 5400 w 5473"/>
                <a:gd name="T33" fmla="*/ 3364 h 5473"/>
                <a:gd name="T34" fmla="*/ 5308 w 5473"/>
                <a:gd name="T35" fmla="*/ 3655 h 5473"/>
                <a:gd name="T36" fmla="*/ 5195 w 5473"/>
                <a:gd name="T37" fmla="*/ 3934 h 5473"/>
                <a:gd name="T38" fmla="*/ 5042 w 5473"/>
                <a:gd name="T39" fmla="*/ 4200 h 5473"/>
                <a:gd name="T40" fmla="*/ 4870 w 5473"/>
                <a:gd name="T41" fmla="*/ 4445 h 5473"/>
                <a:gd name="T42" fmla="*/ 4671 w 5473"/>
                <a:gd name="T43" fmla="*/ 4671 h 5473"/>
                <a:gd name="T44" fmla="*/ 4445 w 5473"/>
                <a:gd name="T45" fmla="*/ 4870 h 5473"/>
                <a:gd name="T46" fmla="*/ 4200 w 5473"/>
                <a:gd name="T47" fmla="*/ 5042 h 5473"/>
                <a:gd name="T48" fmla="*/ 3934 w 5473"/>
                <a:gd name="T49" fmla="*/ 5195 h 5473"/>
                <a:gd name="T50" fmla="*/ 3655 w 5473"/>
                <a:gd name="T51" fmla="*/ 5308 h 5473"/>
                <a:gd name="T52" fmla="*/ 3364 w 5473"/>
                <a:gd name="T53" fmla="*/ 5400 h 5473"/>
                <a:gd name="T54" fmla="*/ 3052 w 5473"/>
                <a:gd name="T55" fmla="*/ 5454 h 5473"/>
                <a:gd name="T56" fmla="*/ 2733 w 5473"/>
                <a:gd name="T57" fmla="*/ 5473 h 5473"/>
                <a:gd name="T58" fmla="*/ 2415 w 5473"/>
                <a:gd name="T59" fmla="*/ 5454 h 5473"/>
                <a:gd name="T60" fmla="*/ 2103 w 5473"/>
                <a:gd name="T61" fmla="*/ 5400 h 5473"/>
                <a:gd name="T62" fmla="*/ 1811 w 5473"/>
                <a:gd name="T63" fmla="*/ 5308 h 5473"/>
                <a:gd name="T64" fmla="*/ 1532 w 5473"/>
                <a:gd name="T65" fmla="*/ 5195 h 5473"/>
                <a:gd name="T66" fmla="*/ 1267 w 5473"/>
                <a:gd name="T67" fmla="*/ 5042 h 5473"/>
                <a:gd name="T68" fmla="*/ 1021 w 5473"/>
                <a:gd name="T69" fmla="*/ 4870 h 5473"/>
                <a:gd name="T70" fmla="*/ 796 w 5473"/>
                <a:gd name="T71" fmla="*/ 4671 h 5473"/>
                <a:gd name="T72" fmla="*/ 597 w 5473"/>
                <a:gd name="T73" fmla="*/ 4445 h 5473"/>
                <a:gd name="T74" fmla="*/ 424 w 5473"/>
                <a:gd name="T75" fmla="*/ 4200 h 5473"/>
                <a:gd name="T76" fmla="*/ 272 w 5473"/>
                <a:gd name="T77" fmla="*/ 3934 h 5473"/>
                <a:gd name="T78" fmla="*/ 159 w 5473"/>
                <a:gd name="T79" fmla="*/ 3655 h 5473"/>
                <a:gd name="T80" fmla="*/ 66 w 5473"/>
                <a:gd name="T81" fmla="*/ 3364 h 5473"/>
                <a:gd name="T82" fmla="*/ 13 w 5473"/>
                <a:gd name="T83" fmla="*/ 3052 h 5473"/>
                <a:gd name="T84" fmla="*/ 0 w 5473"/>
                <a:gd name="T85" fmla="*/ 2733 h 5473"/>
                <a:gd name="T86" fmla="*/ 13 w 5473"/>
                <a:gd name="T87" fmla="*/ 2415 h 5473"/>
                <a:gd name="T88" fmla="*/ 66 w 5473"/>
                <a:gd name="T89" fmla="*/ 2103 h 5473"/>
                <a:gd name="T90" fmla="*/ 159 w 5473"/>
                <a:gd name="T91" fmla="*/ 1811 h 5473"/>
                <a:gd name="T92" fmla="*/ 272 w 5473"/>
                <a:gd name="T93" fmla="*/ 1532 h 5473"/>
                <a:gd name="T94" fmla="*/ 424 w 5473"/>
                <a:gd name="T95" fmla="*/ 1267 h 5473"/>
                <a:gd name="T96" fmla="*/ 597 w 5473"/>
                <a:gd name="T97" fmla="*/ 1021 h 5473"/>
                <a:gd name="T98" fmla="*/ 796 w 5473"/>
                <a:gd name="T99" fmla="*/ 796 h 5473"/>
                <a:gd name="T100" fmla="*/ 1021 w 5473"/>
                <a:gd name="T101" fmla="*/ 597 h 5473"/>
                <a:gd name="T102" fmla="*/ 1267 w 5473"/>
                <a:gd name="T103" fmla="*/ 424 h 5473"/>
                <a:gd name="T104" fmla="*/ 1532 w 5473"/>
                <a:gd name="T105" fmla="*/ 272 h 5473"/>
                <a:gd name="T106" fmla="*/ 1811 w 5473"/>
                <a:gd name="T107" fmla="*/ 159 h 5473"/>
                <a:gd name="T108" fmla="*/ 2103 w 5473"/>
                <a:gd name="T109" fmla="*/ 66 h 5473"/>
                <a:gd name="T110" fmla="*/ 2415 w 5473"/>
                <a:gd name="T111" fmla="*/ 13 h 5473"/>
                <a:gd name="T112" fmla="*/ 2733 w 5473"/>
                <a:gd name="T113" fmla="*/ 0 h 5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73" h="5473">
                  <a:moveTo>
                    <a:pt x="2733" y="0"/>
                  </a:moveTo>
                  <a:lnTo>
                    <a:pt x="3052" y="13"/>
                  </a:lnTo>
                  <a:lnTo>
                    <a:pt x="3364" y="66"/>
                  </a:lnTo>
                  <a:lnTo>
                    <a:pt x="3655" y="159"/>
                  </a:lnTo>
                  <a:lnTo>
                    <a:pt x="3934" y="272"/>
                  </a:lnTo>
                  <a:lnTo>
                    <a:pt x="4200" y="424"/>
                  </a:lnTo>
                  <a:lnTo>
                    <a:pt x="4445" y="597"/>
                  </a:lnTo>
                  <a:lnTo>
                    <a:pt x="4671" y="796"/>
                  </a:lnTo>
                  <a:lnTo>
                    <a:pt x="4870" y="1021"/>
                  </a:lnTo>
                  <a:lnTo>
                    <a:pt x="5042" y="1267"/>
                  </a:lnTo>
                  <a:lnTo>
                    <a:pt x="5195" y="1532"/>
                  </a:lnTo>
                  <a:lnTo>
                    <a:pt x="5308" y="1811"/>
                  </a:lnTo>
                  <a:lnTo>
                    <a:pt x="5400" y="2103"/>
                  </a:lnTo>
                  <a:lnTo>
                    <a:pt x="5454" y="2415"/>
                  </a:lnTo>
                  <a:lnTo>
                    <a:pt x="5473" y="2733"/>
                  </a:lnTo>
                  <a:lnTo>
                    <a:pt x="5454" y="3052"/>
                  </a:lnTo>
                  <a:lnTo>
                    <a:pt x="5400" y="3364"/>
                  </a:lnTo>
                  <a:lnTo>
                    <a:pt x="5308" y="3655"/>
                  </a:lnTo>
                  <a:lnTo>
                    <a:pt x="5195" y="3934"/>
                  </a:lnTo>
                  <a:lnTo>
                    <a:pt x="5042" y="4200"/>
                  </a:lnTo>
                  <a:lnTo>
                    <a:pt x="4870" y="4445"/>
                  </a:lnTo>
                  <a:lnTo>
                    <a:pt x="4671" y="4671"/>
                  </a:lnTo>
                  <a:lnTo>
                    <a:pt x="4445" y="4870"/>
                  </a:lnTo>
                  <a:lnTo>
                    <a:pt x="4200" y="5042"/>
                  </a:lnTo>
                  <a:lnTo>
                    <a:pt x="3934" y="5195"/>
                  </a:lnTo>
                  <a:lnTo>
                    <a:pt x="3655" y="5308"/>
                  </a:lnTo>
                  <a:lnTo>
                    <a:pt x="3364" y="5400"/>
                  </a:lnTo>
                  <a:lnTo>
                    <a:pt x="3052" y="5454"/>
                  </a:lnTo>
                  <a:lnTo>
                    <a:pt x="2733" y="5473"/>
                  </a:lnTo>
                  <a:lnTo>
                    <a:pt x="2415" y="5454"/>
                  </a:lnTo>
                  <a:lnTo>
                    <a:pt x="2103" y="5400"/>
                  </a:lnTo>
                  <a:lnTo>
                    <a:pt x="1811" y="5308"/>
                  </a:lnTo>
                  <a:lnTo>
                    <a:pt x="1532" y="5195"/>
                  </a:lnTo>
                  <a:lnTo>
                    <a:pt x="1267" y="5042"/>
                  </a:lnTo>
                  <a:lnTo>
                    <a:pt x="1021" y="4870"/>
                  </a:lnTo>
                  <a:lnTo>
                    <a:pt x="796" y="4671"/>
                  </a:lnTo>
                  <a:lnTo>
                    <a:pt x="597" y="4445"/>
                  </a:lnTo>
                  <a:lnTo>
                    <a:pt x="424" y="4200"/>
                  </a:lnTo>
                  <a:lnTo>
                    <a:pt x="272" y="3934"/>
                  </a:lnTo>
                  <a:lnTo>
                    <a:pt x="159" y="3655"/>
                  </a:lnTo>
                  <a:lnTo>
                    <a:pt x="66" y="3364"/>
                  </a:lnTo>
                  <a:lnTo>
                    <a:pt x="13" y="3052"/>
                  </a:lnTo>
                  <a:lnTo>
                    <a:pt x="0" y="2733"/>
                  </a:lnTo>
                  <a:lnTo>
                    <a:pt x="13" y="2415"/>
                  </a:lnTo>
                  <a:lnTo>
                    <a:pt x="66" y="2103"/>
                  </a:lnTo>
                  <a:lnTo>
                    <a:pt x="159" y="1811"/>
                  </a:lnTo>
                  <a:lnTo>
                    <a:pt x="272" y="1532"/>
                  </a:lnTo>
                  <a:lnTo>
                    <a:pt x="424" y="1267"/>
                  </a:lnTo>
                  <a:lnTo>
                    <a:pt x="597" y="1021"/>
                  </a:lnTo>
                  <a:lnTo>
                    <a:pt x="796" y="796"/>
                  </a:lnTo>
                  <a:lnTo>
                    <a:pt x="1021" y="597"/>
                  </a:lnTo>
                  <a:lnTo>
                    <a:pt x="1267" y="424"/>
                  </a:lnTo>
                  <a:lnTo>
                    <a:pt x="1532" y="272"/>
                  </a:lnTo>
                  <a:lnTo>
                    <a:pt x="1811" y="159"/>
                  </a:lnTo>
                  <a:lnTo>
                    <a:pt x="2103" y="66"/>
                  </a:lnTo>
                  <a:lnTo>
                    <a:pt x="2415" y="13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A23874FD-A919-4081-B1C4-2E24949EC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5700" y="7167562"/>
              <a:ext cx="5214938" cy="5214938"/>
            </a:xfrm>
            <a:custGeom>
              <a:avLst/>
              <a:gdLst>
                <a:gd name="T0" fmla="*/ 1639 w 3285"/>
                <a:gd name="T1" fmla="*/ 0 h 3285"/>
                <a:gd name="T2" fmla="*/ 1885 w 3285"/>
                <a:gd name="T3" fmla="*/ 14 h 3285"/>
                <a:gd name="T4" fmla="*/ 2110 w 3285"/>
                <a:gd name="T5" fmla="*/ 67 h 3285"/>
                <a:gd name="T6" fmla="*/ 2329 w 3285"/>
                <a:gd name="T7" fmla="*/ 153 h 3285"/>
                <a:gd name="T8" fmla="*/ 2535 w 3285"/>
                <a:gd name="T9" fmla="*/ 259 h 3285"/>
                <a:gd name="T10" fmla="*/ 2714 w 3285"/>
                <a:gd name="T11" fmla="*/ 399 h 3285"/>
                <a:gd name="T12" fmla="*/ 2880 w 3285"/>
                <a:gd name="T13" fmla="*/ 564 h 3285"/>
                <a:gd name="T14" fmla="*/ 3019 w 3285"/>
                <a:gd name="T15" fmla="*/ 744 h 3285"/>
                <a:gd name="T16" fmla="*/ 3125 w 3285"/>
                <a:gd name="T17" fmla="*/ 949 h 3285"/>
                <a:gd name="T18" fmla="*/ 3212 w 3285"/>
                <a:gd name="T19" fmla="*/ 1168 h 3285"/>
                <a:gd name="T20" fmla="*/ 3265 w 3285"/>
                <a:gd name="T21" fmla="*/ 1394 h 3285"/>
                <a:gd name="T22" fmla="*/ 3285 w 3285"/>
                <a:gd name="T23" fmla="*/ 1639 h 3285"/>
                <a:gd name="T24" fmla="*/ 3265 w 3285"/>
                <a:gd name="T25" fmla="*/ 1885 h 3285"/>
                <a:gd name="T26" fmla="*/ 3212 w 3285"/>
                <a:gd name="T27" fmla="*/ 2110 h 3285"/>
                <a:gd name="T28" fmla="*/ 3125 w 3285"/>
                <a:gd name="T29" fmla="*/ 2329 h 3285"/>
                <a:gd name="T30" fmla="*/ 3019 w 3285"/>
                <a:gd name="T31" fmla="*/ 2535 h 3285"/>
                <a:gd name="T32" fmla="*/ 2880 w 3285"/>
                <a:gd name="T33" fmla="*/ 2714 h 3285"/>
                <a:gd name="T34" fmla="*/ 2714 w 3285"/>
                <a:gd name="T35" fmla="*/ 2880 h 3285"/>
                <a:gd name="T36" fmla="*/ 2535 w 3285"/>
                <a:gd name="T37" fmla="*/ 3019 h 3285"/>
                <a:gd name="T38" fmla="*/ 2329 w 3285"/>
                <a:gd name="T39" fmla="*/ 3125 h 3285"/>
                <a:gd name="T40" fmla="*/ 2110 w 3285"/>
                <a:gd name="T41" fmla="*/ 3212 h 3285"/>
                <a:gd name="T42" fmla="*/ 1885 w 3285"/>
                <a:gd name="T43" fmla="*/ 3265 h 3285"/>
                <a:gd name="T44" fmla="*/ 1639 w 3285"/>
                <a:gd name="T45" fmla="*/ 3285 h 3285"/>
                <a:gd name="T46" fmla="*/ 1394 w 3285"/>
                <a:gd name="T47" fmla="*/ 3265 h 3285"/>
                <a:gd name="T48" fmla="*/ 1168 w 3285"/>
                <a:gd name="T49" fmla="*/ 3212 h 3285"/>
                <a:gd name="T50" fmla="*/ 949 w 3285"/>
                <a:gd name="T51" fmla="*/ 3125 h 3285"/>
                <a:gd name="T52" fmla="*/ 744 w 3285"/>
                <a:gd name="T53" fmla="*/ 3019 h 3285"/>
                <a:gd name="T54" fmla="*/ 564 w 3285"/>
                <a:gd name="T55" fmla="*/ 2880 h 3285"/>
                <a:gd name="T56" fmla="*/ 399 w 3285"/>
                <a:gd name="T57" fmla="*/ 2714 h 3285"/>
                <a:gd name="T58" fmla="*/ 259 w 3285"/>
                <a:gd name="T59" fmla="*/ 2535 h 3285"/>
                <a:gd name="T60" fmla="*/ 153 w 3285"/>
                <a:gd name="T61" fmla="*/ 2329 h 3285"/>
                <a:gd name="T62" fmla="*/ 67 w 3285"/>
                <a:gd name="T63" fmla="*/ 2110 h 3285"/>
                <a:gd name="T64" fmla="*/ 14 w 3285"/>
                <a:gd name="T65" fmla="*/ 1885 h 3285"/>
                <a:gd name="T66" fmla="*/ 0 w 3285"/>
                <a:gd name="T67" fmla="*/ 1639 h 3285"/>
                <a:gd name="T68" fmla="*/ 14 w 3285"/>
                <a:gd name="T69" fmla="*/ 1394 h 3285"/>
                <a:gd name="T70" fmla="*/ 67 w 3285"/>
                <a:gd name="T71" fmla="*/ 1168 h 3285"/>
                <a:gd name="T72" fmla="*/ 153 w 3285"/>
                <a:gd name="T73" fmla="*/ 949 h 3285"/>
                <a:gd name="T74" fmla="*/ 259 w 3285"/>
                <a:gd name="T75" fmla="*/ 744 h 3285"/>
                <a:gd name="T76" fmla="*/ 399 w 3285"/>
                <a:gd name="T77" fmla="*/ 564 h 3285"/>
                <a:gd name="T78" fmla="*/ 564 w 3285"/>
                <a:gd name="T79" fmla="*/ 399 h 3285"/>
                <a:gd name="T80" fmla="*/ 744 w 3285"/>
                <a:gd name="T81" fmla="*/ 259 h 3285"/>
                <a:gd name="T82" fmla="*/ 949 w 3285"/>
                <a:gd name="T83" fmla="*/ 153 h 3285"/>
                <a:gd name="T84" fmla="*/ 1168 w 3285"/>
                <a:gd name="T85" fmla="*/ 67 h 3285"/>
                <a:gd name="T86" fmla="*/ 1394 w 3285"/>
                <a:gd name="T87" fmla="*/ 14 h 3285"/>
                <a:gd name="T88" fmla="*/ 1639 w 3285"/>
                <a:gd name="T89" fmla="*/ 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85" h="3285">
                  <a:moveTo>
                    <a:pt x="1639" y="0"/>
                  </a:moveTo>
                  <a:lnTo>
                    <a:pt x="1885" y="14"/>
                  </a:lnTo>
                  <a:lnTo>
                    <a:pt x="2110" y="67"/>
                  </a:lnTo>
                  <a:lnTo>
                    <a:pt x="2329" y="153"/>
                  </a:lnTo>
                  <a:lnTo>
                    <a:pt x="2535" y="259"/>
                  </a:lnTo>
                  <a:lnTo>
                    <a:pt x="2714" y="399"/>
                  </a:lnTo>
                  <a:lnTo>
                    <a:pt x="2880" y="564"/>
                  </a:lnTo>
                  <a:lnTo>
                    <a:pt x="3019" y="744"/>
                  </a:lnTo>
                  <a:lnTo>
                    <a:pt x="3125" y="949"/>
                  </a:lnTo>
                  <a:lnTo>
                    <a:pt x="3212" y="1168"/>
                  </a:lnTo>
                  <a:lnTo>
                    <a:pt x="3265" y="1394"/>
                  </a:lnTo>
                  <a:lnTo>
                    <a:pt x="3285" y="1639"/>
                  </a:lnTo>
                  <a:lnTo>
                    <a:pt x="3265" y="1885"/>
                  </a:lnTo>
                  <a:lnTo>
                    <a:pt x="3212" y="2110"/>
                  </a:lnTo>
                  <a:lnTo>
                    <a:pt x="3125" y="2329"/>
                  </a:lnTo>
                  <a:lnTo>
                    <a:pt x="3019" y="2535"/>
                  </a:lnTo>
                  <a:lnTo>
                    <a:pt x="2880" y="2714"/>
                  </a:lnTo>
                  <a:lnTo>
                    <a:pt x="2714" y="2880"/>
                  </a:lnTo>
                  <a:lnTo>
                    <a:pt x="2535" y="3019"/>
                  </a:lnTo>
                  <a:lnTo>
                    <a:pt x="2329" y="3125"/>
                  </a:lnTo>
                  <a:lnTo>
                    <a:pt x="2110" y="3212"/>
                  </a:lnTo>
                  <a:lnTo>
                    <a:pt x="1885" y="3265"/>
                  </a:lnTo>
                  <a:lnTo>
                    <a:pt x="1639" y="3285"/>
                  </a:lnTo>
                  <a:lnTo>
                    <a:pt x="1394" y="3265"/>
                  </a:lnTo>
                  <a:lnTo>
                    <a:pt x="1168" y="3212"/>
                  </a:lnTo>
                  <a:lnTo>
                    <a:pt x="949" y="3125"/>
                  </a:lnTo>
                  <a:lnTo>
                    <a:pt x="744" y="3019"/>
                  </a:lnTo>
                  <a:lnTo>
                    <a:pt x="564" y="2880"/>
                  </a:lnTo>
                  <a:lnTo>
                    <a:pt x="399" y="2714"/>
                  </a:lnTo>
                  <a:lnTo>
                    <a:pt x="259" y="2535"/>
                  </a:lnTo>
                  <a:lnTo>
                    <a:pt x="153" y="2329"/>
                  </a:lnTo>
                  <a:lnTo>
                    <a:pt x="67" y="2110"/>
                  </a:lnTo>
                  <a:lnTo>
                    <a:pt x="14" y="1885"/>
                  </a:lnTo>
                  <a:lnTo>
                    <a:pt x="0" y="1639"/>
                  </a:lnTo>
                  <a:lnTo>
                    <a:pt x="14" y="1394"/>
                  </a:lnTo>
                  <a:lnTo>
                    <a:pt x="67" y="1168"/>
                  </a:lnTo>
                  <a:lnTo>
                    <a:pt x="153" y="949"/>
                  </a:lnTo>
                  <a:lnTo>
                    <a:pt x="259" y="744"/>
                  </a:lnTo>
                  <a:lnTo>
                    <a:pt x="399" y="564"/>
                  </a:lnTo>
                  <a:lnTo>
                    <a:pt x="564" y="399"/>
                  </a:lnTo>
                  <a:lnTo>
                    <a:pt x="744" y="259"/>
                  </a:lnTo>
                  <a:lnTo>
                    <a:pt x="949" y="153"/>
                  </a:lnTo>
                  <a:lnTo>
                    <a:pt x="1168" y="67"/>
                  </a:lnTo>
                  <a:lnTo>
                    <a:pt x="1394" y="1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A69BCDBF-E2AB-4863-A5AB-1BA7C62DF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5700" y="7315200"/>
              <a:ext cx="3465513" cy="4908550"/>
            </a:xfrm>
            <a:custGeom>
              <a:avLst/>
              <a:gdLst>
                <a:gd name="T0" fmla="*/ 1095 w 2183"/>
                <a:gd name="T1" fmla="*/ 0 h 3092"/>
                <a:gd name="T2" fmla="*/ 1321 w 2183"/>
                <a:gd name="T3" fmla="*/ 100 h 3092"/>
                <a:gd name="T4" fmla="*/ 1533 w 2183"/>
                <a:gd name="T5" fmla="*/ 233 h 3092"/>
                <a:gd name="T6" fmla="*/ 1719 w 2183"/>
                <a:gd name="T7" fmla="*/ 398 h 3092"/>
                <a:gd name="T8" fmla="*/ 1878 w 2183"/>
                <a:gd name="T9" fmla="*/ 591 h 3092"/>
                <a:gd name="T10" fmla="*/ 2011 w 2183"/>
                <a:gd name="T11" fmla="*/ 803 h 3092"/>
                <a:gd name="T12" fmla="*/ 2104 w 2183"/>
                <a:gd name="T13" fmla="*/ 1035 h 3092"/>
                <a:gd name="T14" fmla="*/ 2163 w 2183"/>
                <a:gd name="T15" fmla="*/ 1281 h 3092"/>
                <a:gd name="T16" fmla="*/ 2183 w 2183"/>
                <a:gd name="T17" fmla="*/ 1546 h 3092"/>
                <a:gd name="T18" fmla="*/ 2163 w 2183"/>
                <a:gd name="T19" fmla="*/ 1812 h 3092"/>
                <a:gd name="T20" fmla="*/ 2104 w 2183"/>
                <a:gd name="T21" fmla="*/ 2057 h 3092"/>
                <a:gd name="T22" fmla="*/ 2011 w 2183"/>
                <a:gd name="T23" fmla="*/ 2289 h 3092"/>
                <a:gd name="T24" fmla="*/ 1878 w 2183"/>
                <a:gd name="T25" fmla="*/ 2502 h 3092"/>
                <a:gd name="T26" fmla="*/ 1719 w 2183"/>
                <a:gd name="T27" fmla="*/ 2694 h 3092"/>
                <a:gd name="T28" fmla="*/ 1533 w 2183"/>
                <a:gd name="T29" fmla="*/ 2860 h 3092"/>
                <a:gd name="T30" fmla="*/ 1321 w 2183"/>
                <a:gd name="T31" fmla="*/ 2993 h 3092"/>
                <a:gd name="T32" fmla="*/ 1095 w 2183"/>
                <a:gd name="T33" fmla="*/ 3092 h 3092"/>
                <a:gd name="T34" fmla="*/ 863 w 2183"/>
                <a:gd name="T35" fmla="*/ 2993 h 3092"/>
                <a:gd name="T36" fmla="*/ 651 w 2183"/>
                <a:gd name="T37" fmla="*/ 2860 h 3092"/>
                <a:gd name="T38" fmla="*/ 465 w 2183"/>
                <a:gd name="T39" fmla="*/ 2694 h 3092"/>
                <a:gd name="T40" fmla="*/ 306 w 2183"/>
                <a:gd name="T41" fmla="*/ 2502 h 3092"/>
                <a:gd name="T42" fmla="*/ 173 w 2183"/>
                <a:gd name="T43" fmla="*/ 2289 h 3092"/>
                <a:gd name="T44" fmla="*/ 80 w 2183"/>
                <a:gd name="T45" fmla="*/ 2057 h 3092"/>
                <a:gd name="T46" fmla="*/ 20 w 2183"/>
                <a:gd name="T47" fmla="*/ 1812 h 3092"/>
                <a:gd name="T48" fmla="*/ 0 w 2183"/>
                <a:gd name="T49" fmla="*/ 1546 h 3092"/>
                <a:gd name="T50" fmla="*/ 20 w 2183"/>
                <a:gd name="T51" fmla="*/ 1281 h 3092"/>
                <a:gd name="T52" fmla="*/ 80 w 2183"/>
                <a:gd name="T53" fmla="*/ 1035 h 3092"/>
                <a:gd name="T54" fmla="*/ 173 w 2183"/>
                <a:gd name="T55" fmla="*/ 803 h 3092"/>
                <a:gd name="T56" fmla="*/ 306 w 2183"/>
                <a:gd name="T57" fmla="*/ 591 h 3092"/>
                <a:gd name="T58" fmla="*/ 465 w 2183"/>
                <a:gd name="T59" fmla="*/ 398 h 3092"/>
                <a:gd name="T60" fmla="*/ 651 w 2183"/>
                <a:gd name="T61" fmla="*/ 233 h 3092"/>
                <a:gd name="T62" fmla="*/ 863 w 2183"/>
                <a:gd name="T63" fmla="*/ 100 h 3092"/>
                <a:gd name="T64" fmla="*/ 1095 w 2183"/>
                <a:gd name="T65" fmla="*/ 0 h 3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3" h="3092">
                  <a:moveTo>
                    <a:pt x="1095" y="0"/>
                  </a:moveTo>
                  <a:lnTo>
                    <a:pt x="1321" y="100"/>
                  </a:lnTo>
                  <a:lnTo>
                    <a:pt x="1533" y="233"/>
                  </a:lnTo>
                  <a:lnTo>
                    <a:pt x="1719" y="398"/>
                  </a:lnTo>
                  <a:lnTo>
                    <a:pt x="1878" y="591"/>
                  </a:lnTo>
                  <a:lnTo>
                    <a:pt x="2011" y="803"/>
                  </a:lnTo>
                  <a:lnTo>
                    <a:pt x="2104" y="1035"/>
                  </a:lnTo>
                  <a:lnTo>
                    <a:pt x="2163" y="1281"/>
                  </a:lnTo>
                  <a:lnTo>
                    <a:pt x="2183" y="1546"/>
                  </a:lnTo>
                  <a:lnTo>
                    <a:pt x="2163" y="1812"/>
                  </a:lnTo>
                  <a:lnTo>
                    <a:pt x="2104" y="2057"/>
                  </a:lnTo>
                  <a:lnTo>
                    <a:pt x="2011" y="2289"/>
                  </a:lnTo>
                  <a:lnTo>
                    <a:pt x="1878" y="2502"/>
                  </a:lnTo>
                  <a:lnTo>
                    <a:pt x="1719" y="2694"/>
                  </a:lnTo>
                  <a:lnTo>
                    <a:pt x="1533" y="2860"/>
                  </a:lnTo>
                  <a:lnTo>
                    <a:pt x="1321" y="2993"/>
                  </a:lnTo>
                  <a:lnTo>
                    <a:pt x="1095" y="3092"/>
                  </a:lnTo>
                  <a:lnTo>
                    <a:pt x="863" y="2993"/>
                  </a:lnTo>
                  <a:lnTo>
                    <a:pt x="651" y="2860"/>
                  </a:lnTo>
                  <a:lnTo>
                    <a:pt x="465" y="2694"/>
                  </a:lnTo>
                  <a:lnTo>
                    <a:pt x="306" y="2502"/>
                  </a:lnTo>
                  <a:lnTo>
                    <a:pt x="173" y="2289"/>
                  </a:lnTo>
                  <a:lnTo>
                    <a:pt x="80" y="2057"/>
                  </a:lnTo>
                  <a:lnTo>
                    <a:pt x="20" y="1812"/>
                  </a:lnTo>
                  <a:lnTo>
                    <a:pt x="0" y="1546"/>
                  </a:lnTo>
                  <a:lnTo>
                    <a:pt x="20" y="1281"/>
                  </a:lnTo>
                  <a:lnTo>
                    <a:pt x="80" y="1035"/>
                  </a:lnTo>
                  <a:lnTo>
                    <a:pt x="173" y="803"/>
                  </a:lnTo>
                  <a:lnTo>
                    <a:pt x="306" y="591"/>
                  </a:lnTo>
                  <a:lnTo>
                    <a:pt x="465" y="398"/>
                  </a:lnTo>
                  <a:lnTo>
                    <a:pt x="651" y="233"/>
                  </a:lnTo>
                  <a:lnTo>
                    <a:pt x="863" y="100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1A418"/>
      </a:accent1>
      <a:accent2>
        <a:srgbClr val="F9B421"/>
      </a:accent2>
      <a:accent3>
        <a:srgbClr val="FA7902"/>
      </a:accent3>
      <a:accent4>
        <a:srgbClr val="0D97CF"/>
      </a:accent4>
      <a:accent5>
        <a:srgbClr val="0C4264"/>
      </a:accent5>
      <a:accent6>
        <a:srgbClr val="7A012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5395</TotalTime>
  <Words>329</Words>
  <Application>Microsoft Office PowerPoint</Application>
  <PresentationFormat>Custom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6 Step Comparison Slide for PowerPoint</vt:lpstr>
      <vt:lpstr>6 Step Comparison Slide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103</cp:revision>
  <dcterms:created xsi:type="dcterms:W3CDTF">2013-09-12T13:05:01Z</dcterms:created>
  <dcterms:modified xsi:type="dcterms:W3CDTF">2018-03-23T19:01:52Z</dcterms:modified>
</cp:coreProperties>
</file>