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9" r:id="rId3"/>
    <p:sldId id="265" r:id="rId4"/>
    <p:sldId id="267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724-EDD5-4D54-8772-00B5B6C02DF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1AD0-5267-4441-84B4-A48D069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1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8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6" y="1122363"/>
            <a:ext cx="9144000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6" y="3602038"/>
            <a:ext cx="9144000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378" indent="0" algn="ctr">
              <a:buNone/>
              <a:defRPr sz="1994"/>
            </a:lvl2pPr>
            <a:lvl3pPr marL="912756" indent="0" algn="ctr">
              <a:buNone/>
              <a:defRPr sz="1794"/>
            </a:lvl3pPr>
            <a:lvl4pPr marL="1369134" indent="0" algn="ctr">
              <a:buNone/>
              <a:defRPr sz="1600"/>
            </a:lvl4pPr>
            <a:lvl5pPr marL="1825511" indent="0" algn="ctr">
              <a:buNone/>
              <a:defRPr sz="1600"/>
            </a:lvl5pPr>
            <a:lvl6pPr marL="2281888" indent="0" algn="ctr">
              <a:buNone/>
              <a:defRPr sz="1600"/>
            </a:lvl6pPr>
            <a:lvl7pPr marL="2738266" indent="0" algn="ctr">
              <a:buNone/>
              <a:defRPr sz="1600"/>
            </a:lvl7pPr>
            <a:lvl8pPr marL="3194643" indent="0" algn="ctr">
              <a:buNone/>
              <a:defRPr sz="1600"/>
            </a:lvl8pPr>
            <a:lvl9pPr marL="36510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4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8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50"/>
            <a:ext cx="10515600" cy="2852737"/>
          </a:xfrm>
        </p:spPr>
        <p:txBody>
          <a:bodyPr anchor="b"/>
          <a:lstStyle>
            <a:lvl1pPr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5"/>
            <a:ext cx="10515600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378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2756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3pPr>
            <a:lvl4pPr marL="1369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1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4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4" y="1681163"/>
            <a:ext cx="515778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4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61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5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1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194"/>
            </a:lvl1pPr>
            <a:lvl2pPr>
              <a:defRPr sz="2794"/>
            </a:lvl2pPr>
            <a:lvl3pPr>
              <a:defRPr sz="2394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8" indent="0">
              <a:buNone/>
              <a:defRPr sz="2794"/>
            </a:lvl2pPr>
            <a:lvl3pPr marL="912756" indent="0">
              <a:buNone/>
              <a:defRPr sz="2394"/>
            </a:lvl3pPr>
            <a:lvl4pPr marL="1369134" indent="0">
              <a:buNone/>
              <a:defRPr sz="1994"/>
            </a:lvl4pPr>
            <a:lvl5pPr marL="1825511" indent="0">
              <a:buNone/>
              <a:defRPr sz="1994"/>
            </a:lvl5pPr>
            <a:lvl6pPr marL="2281888" indent="0">
              <a:buNone/>
              <a:defRPr sz="1994"/>
            </a:lvl6pPr>
            <a:lvl7pPr marL="2738266" indent="0">
              <a:buNone/>
              <a:defRPr sz="1994"/>
            </a:lvl7pPr>
            <a:lvl8pPr marL="3194643" indent="0">
              <a:buNone/>
              <a:defRPr sz="1994"/>
            </a:lvl8pPr>
            <a:lvl9pPr marL="3651021" indent="0">
              <a:buNone/>
              <a:defRPr sz="19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99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76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6"/>
            <a:ext cx="5932223" cy="711081"/>
          </a:xfrm>
        </p:spPr>
        <p:txBody>
          <a:bodyPr>
            <a:normAutofit/>
          </a:bodyPr>
          <a:lstStyle>
            <a:lvl1pPr algn="ctr">
              <a:defRPr sz="3594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C5E7-D763-49C6-87AD-CC6C94626CF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7/26/2019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2756" rtl="0" eaLnBrk="1" latinLnBrk="0" hangingPunct="1">
        <a:lnSpc>
          <a:spcPct val="90000"/>
        </a:lnSpc>
        <a:spcBef>
          <a:spcPct val="0"/>
        </a:spcBef>
        <a:buNone/>
        <a:defRPr sz="4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8" indent="-228188" algn="l" defTabSz="912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4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2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205370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8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5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422833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37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75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4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551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3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5102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D3135AE-591C-4DB0-AF4E-B77155FC86BE}"/>
              </a:ext>
            </a:extLst>
          </p:cNvPr>
          <p:cNvSpPr/>
          <p:nvPr/>
        </p:nvSpPr>
        <p:spPr>
          <a:xfrm>
            <a:off x="5717938" y="435429"/>
            <a:ext cx="6473372" cy="1190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8628" y="4005750"/>
            <a:ext cx="6473372" cy="119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764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21764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8628" y="2815431"/>
            <a:ext cx="6473371" cy="119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0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1770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3994043"/>
            <a:ext cx="6473371" cy="270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5190792"/>
            <a:ext cx="6473371" cy="2700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18628" y="1625067"/>
            <a:ext cx="6473371" cy="119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1262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2816112"/>
            <a:ext cx="6473371" cy="270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1619363"/>
            <a:ext cx="6473371" cy="2700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3003" y="1844331"/>
            <a:ext cx="38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919" y="2744997"/>
            <a:ext cx="3353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xmlns="" id="{F86D9196-6681-4F3F-8CB8-4BA4515D8F8A}"/>
              </a:ext>
            </a:extLst>
          </p:cNvPr>
          <p:cNvGrpSpPr/>
          <p:nvPr/>
        </p:nvGrpSpPr>
        <p:grpSpPr>
          <a:xfrm>
            <a:off x="3610988" y="-672352"/>
            <a:ext cx="4206240" cy="7315540"/>
            <a:chOff x="359788" y="-672352"/>
            <a:chExt cx="4206240" cy="73155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AACD106B-74C4-40DD-8B62-3AF03C176F00}"/>
                </a:ext>
              </a:extLst>
            </p:cNvPr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6FB6534C-6FCC-415B-81DD-72BF507ECFEF}"/>
                </a:ext>
              </a:extLst>
            </p:cNvPr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xmlns="" id="{BF5BE2BD-1F1E-4956-B993-6D002A64DF3C}"/>
                </a:ext>
              </a:extLst>
            </p:cNvPr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accent6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xmlns="" id="{89C2C8B5-851F-45E0-B0D9-F51BE42E9985}"/>
                </a:ext>
              </a:extLst>
            </p:cNvPr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xmlns="" id="{822849A6-0FD6-40A2-9F65-E6D291A64B17}"/>
                </a:ext>
              </a:extLst>
            </p:cNvPr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accent3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xmlns="" id="{9A9EDF6A-8480-45A5-80E9-B5CD1457D0A4}"/>
                </a:ext>
              </a:extLst>
            </p:cNvPr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21A4AC3-D7FA-4912-A028-20A6AD3BB177}"/>
              </a:ext>
            </a:extLst>
          </p:cNvPr>
          <p:cNvSpPr txBox="1"/>
          <p:nvPr/>
        </p:nvSpPr>
        <p:spPr>
          <a:xfrm>
            <a:off x="6532517" y="668011"/>
            <a:ext cx="242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18450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62571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xmlns="" id="{EB8654F1-A42F-4C0F-8E3C-FDBF45D181F1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56475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905F371-8C4B-4854-B46D-99C1B3B5EBA5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81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56475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905F371-8C4B-4854-B46D-99C1B3B5EBA5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68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56475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905F371-8C4B-4854-B46D-99C1B3B5EBA5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accent6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2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845" y="7867"/>
            <a:ext cx="12119183" cy="68305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endParaRPr lang="es-UY" sz="2377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423" y="4643781"/>
            <a:ext cx="2822861" cy="60595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r>
              <a:rPr lang="en-US" sz="2377" b="1" dirty="0">
                <a:solidFill>
                  <a:prstClr val="white"/>
                </a:solidFill>
              </a:rPr>
              <a:t>SUBSCRIBE NOW</a:t>
            </a:r>
            <a:endParaRPr lang="es-UY" sz="2377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4091" y="4031394"/>
            <a:ext cx="1833657" cy="73851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88" tIns="45444" rIns="90888" bIns="45444" numCol="1" anchor="t" anchorCtr="0" compatLnSpc="1">
            <a:prstTxWarp prst="textNoShape">
              <a:avLst/>
            </a:prstTxWarp>
          </a:bodyPr>
          <a:lstStyle/>
          <a:p>
            <a:pPr defTabSz="908657">
              <a:defRPr/>
            </a:pPr>
            <a:endParaRPr lang="en-US" sz="2377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05" y="3362657"/>
            <a:ext cx="4131541" cy="336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657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60724" y="724637"/>
            <a:ext cx="4298717" cy="355746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1305" y="5332494"/>
            <a:ext cx="2533972" cy="30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9021" y="4843181"/>
            <a:ext cx="4693583" cy="90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9034" y="4463074"/>
            <a:ext cx="5881473" cy="36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657">
              <a:defRPr/>
            </a:pPr>
            <a:r>
              <a:rPr lang="en-US" sz="177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" y="6107931"/>
            <a:ext cx="12119183" cy="6718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203" y="1850584"/>
            <a:ext cx="5557755" cy="136076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8384">
              <a:defRPr/>
            </a:pPr>
            <a:endParaRPr lang="es-UY" sz="2377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27" y="777257"/>
            <a:ext cx="2775171" cy="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345" y="2012333"/>
            <a:ext cx="3603483" cy="8260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38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8384">
              <a:defRPr/>
            </a:pPr>
            <a:r>
              <a:rPr lang="en-US" sz="3177" b="1" kern="0" dirty="0">
                <a:solidFill>
                  <a:prstClr val="white"/>
                </a:solidFill>
              </a:rPr>
              <a:t>FREEBUNDLE15</a:t>
            </a:r>
            <a:endParaRPr lang="es-UY" sz="237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497" y="1383454"/>
            <a:ext cx="4999164" cy="3366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838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8034" y="889425"/>
            <a:ext cx="3934348" cy="22997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912" tIns="45456" rIns="90912" bIns="45456" numCol="1" anchor="t" anchorCtr="0" compatLnSpc="1">
            <a:prstTxWarp prst="textNoShape">
              <a:avLst/>
            </a:prstTxWarp>
          </a:bodyPr>
          <a:lstStyle/>
          <a:p>
            <a:pPr defTabSz="908657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9696" y="2751999"/>
            <a:ext cx="525106" cy="45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2058">
              <a:defRPr/>
            </a:pPr>
            <a:r>
              <a:rPr lang="en-GB" sz="2381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1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8769" y="2311879"/>
            <a:ext cx="268450" cy="36835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defTabSz="1212786">
              <a:defRPr/>
            </a:pPr>
            <a:endParaRPr lang="en-IN" sz="2383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43" y="830824"/>
            <a:ext cx="1876729" cy="23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nalys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7DAC"/>
      </a:accent1>
      <a:accent2>
        <a:srgbClr val="443988"/>
      </a:accent2>
      <a:accent3>
        <a:srgbClr val="9F0052"/>
      </a:accent3>
      <a:accent4>
        <a:srgbClr val="FE4020"/>
      </a:accent4>
      <a:accent5>
        <a:srgbClr val="FFBE00"/>
      </a:accent5>
      <a:accent6>
        <a:srgbClr val="00A9F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605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Fatima Hafeez</cp:lastModifiedBy>
  <cp:revision>24</cp:revision>
  <dcterms:created xsi:type="dcterms:W3CDTF">2015-04-18T03:44:13Z</dcterms:created>
  <dcterms:modified xsi:type="dcterms:W3CDTF">2019-07-26T18:01:15Z</dcterms:modified>
</cp:coreProperties>
</file>