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1A1"/>
    <a:srgbClr val="EB223D"/>
    <a:srgbClr val="F1992D"/>
    <a:srgbClr val="485868"/>
    <a:srgbClr val="3891DE"/>
    <a:srgbClr val="7FB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EDC86-28BC-4FC2-91D2-9284DEFA86B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911B-D43A-4244-A3B8-F0EF91AC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9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5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9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7" y="1122363"/>
            <a:ext cx="9144000" cy="2387600"/>
          </a:xfrm>
        </p:spPr>
        <p:txBody>
          <a:bodyPr anchor="b"/>
          <a:lstStyle>
            <a:lvl1pPr algn="ctr">
              <a:defRPr sz="598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7" y="3602038"/>
            <a:ext cx="9144000" cy="1655762"/>
          </a:xfrm>
        </p:spPr>
        <p:txBody>
          <a:bodyPr/>
          <a:lstStyle>
            <a:lvl1pPr marL="0" indent="0" algn="ctr">
              <a:buNone/>
              <a:defRPr sz="2393"/>
            </a:lvl1pPr>
            <a:lvl2pPr marL="456241" indent="0" algn="ctr">
              <a:buNone/>
              <a:defRPr sz="1993"/>
            </a:lvl2pPr>
            <a:lvl3pPr marL="912482" indent="0" algn="ctr">
              <a:buNone/>
              <a:defRPr sz="1793"/>
            </a:lvl3pPr>
            <a:lvl4pPr marL="1368723" indent="0" algn="ctr">
              <a:buNone/>
              <a:defRPr sz="1600"/>
            </a:lvl4pPr>
            <a:lvl5pPr marL="1824963" indent="0" algn="ctr">
              <a:buNone/>
              <a:defRPr sz="1600"/>
            </a:lvl5pPr>
            <a:lvl6pPr marL="2281203" indent="0" algn="ctr">
              <a:buNone/>
              <a:defRPr sz="1600"/>
            </a:lvl6pPr>
            <a:lvl7pPr marL="2737445" indent="0" algn="ctr">
              <a:buNone/>
              <a:defRPr sz="1600"/>
            </a:lvl7pPr>
            <a:lvl8pPr marL="3193685" indent="0" algn="ctr">
              <a:buNone/>
              <a:defRPr sz="1600"/>
            </a:lvl8pPr>
            <a:lvl9pPr marL="364992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4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4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52"/>
            <a:ext cx="10515600" cy="2852737"/>
          </a:xfrm>
        </p:spPr>
        <p:txBody>
          <a:bodyPr anchor="b"/>
          <a:lstStyle>
            <a:lvl1pPr>
              <a:defRPr sz="598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7"/>
            <a:ext cx="10515600" cy="1500187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6241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912482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3pPr>
            <a:lvl4pPr marL="13687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9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2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7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3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9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7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2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6241" indent="0">
              <a:buNone/>
              <a:defRPr sz="1993" b="1"/>
            </a:lvl2pPr>
            <a:lvl3pPr marL="912482" indent="0">
              <a:buNone/>
              <a:defRPr sz="1793" b="1"/>
            </a:lvl3pPr>
            <a:lvl4pPr marL="1368723" indent="0">
              <a:buNone/>
              <a:defRPr sz="1600" b="1"/>
            </a:lvl4pPr>
            <a:lvl5pPr marL="1824963" indent="0">
              <a:buNone/>
              <a:defRPr sz="1600" b="1"/>
            </a:lvl5pPr>
            <a:lvl6pPr marL="2281203" indent="0">
              <a:buNone/>
              <a:defRPr sz="1600" b="1"/>
            </a:lvl6pPr>
            <a:lvl7pPr marL="2737445" indent="0">
              <a:buNone/>
              <a:defRPr sz="1600" b="1"/>
            </a:lvl7pPr>
            <a:lvl8pPr marL="3193685" indent="0">
              <a:buNone/>
              <a:defRPr sz="1600" b="1"/>
            </a:lvl8pPr>
            <a:lvl9pPr marL="36499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5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6241" indent="0">
              <a:buNone/>
              <a:defRPr sz="1993" b="1"/>
            </a:lvl2pPr>
            <a:lvl3pPr marL="912482" indent="0">
              <a:buNone/>
              <a:defRPr sz="1793" b="1"/>
            </a:lvl3pPr>
            <a:lvl4pPr marL="1368723" indent="0">
              <a:buNone/>
              <a:defRPr sz="1600" b="1"/>
            </a:lvl4pPr>
            <a:lvl5pPr marL="1824963" indent="0">
              <a:buNone/>
              <a:defRPr sz="1600" b="1"/>
            </a:lvl5pPr>
            <a:lvl6pPr marL="2281203" indent="0">
              <a:buNone/>
              <a:defRPr sz="1600" b="1"/>
            </a:lvl6pPr>
            <a:lvl7pPr marL="2737445" indent="0">
              <a:buNone/>
              <a:defRPr sz="1600" b="1"/>
            </a:lvl7pPr>
            <a:lvl8pPr marL="3193685" indent="0">
              <a:buNone/>
              <a:defRPr sz="1600" b="1"/>
            </a:lvl8pPr>
            <a:lvl9pPr marL="36499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5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5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7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5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7" cy="1600200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9"/>
            <a:ext cx="6172200" cy="4873625"/>
          </a:xfrm>
        </p:spPr>
        <p:txBody>
          <a:bodyPr/>
          <a:lstStyle>
            <a:lvl1pPr>
              <a:defRPr sz="3193"/>
            </a:lvl1pPr>
            <a:lvl2pPr>
              <a:defRPr sz="2793"/>
            </a:lvl2pPr>
            <a:lvl3pPr>
              <a:defRPr sz="2393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241" indent="0">
              <a:buNone/>
              <a:defRPr sz="1400"/>
            </a:lvl2pPr>
            <a:lvl3pPr marL="912482" indent="0">
              <a:buNone/>
              <a:defRPr sz="1200"/>
            </a:lvl3pPr>
            <a:lvl4pPr marL="1368723" indent="0">
              <a:buNone/>
              <a:defRPr sz="1000"/>
            </a:lvl4pPr>
            <a:lvl5pPr marL="1824963" indent="0">
              <a:buNone/>
              <a:defRPr sz="1000"/>
            </a:lvl5pPr>
            <a:lvl6pPr marL="2281203" indent="0">
              <a:buNone/>
              <a:defRPr sz="1000"/>
            </a:lvl6pPr>
            <a:lvl7pPr marL="2737445" indent="0">
              <a:buNone/>
              <a:defRPr sz="1000"/>
            </a:lvl7pPr>
            <a:lvl8pPr marL="3193685" indent="0">
              <a:buNone/>
              <a:defRPr sz="1000"/>
            </a:lvl8pPr>
            <a:lvl9pPr marL="364992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6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5" y="457200"/>
            <a:ext cx="3932237" cy="1600200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9"/>
            <a:ext cx="6172200" cy="4873625"/>
          </a:xfrm>
        </p:spPr>
        <p:txBody>
          <a:bodyPr/>
          <a:lstStyle>
            <a:lvl1pPr marL="0" indent="0">
              <a:buNone/>
              <a:defRPr sz="3193"/>
            </a:lvl1pPr>
            <a:lvl2pPr marL="456241" indent="0">
              <a:buNone/>
              <a:defRPr sz="2793"/>
            </a:lvl2pPr>
            <a:lvl3pPr marL="912482" indent="0">
              <a:buNone/>
              <a:defRPr sz="2393"/>
            </a:lvl3pPr>
            <a:lvl4pPr marL="1368723" indent="0">
              <a:buNone/>
              <a:defRPr sz="1993"/>
            </a:lvl4pPr>
            <a:lvl5pPr marL="1824963" indent="0">
              <a:buNone/>
              <a:defRPr sz="1993"/>
            </a:lvl5pPr>
            <a:lvl6pPr marL="2281203" indent="0">
              <a:buNone/>
              <a:defRPr sz="1993"/>
            </a:lvl6pPr>
            <a:lvl7pPr marL="2737445" indent="0">
              <a:buNone/>
              <a:defRPr sz="1993"/>
            </a:lvl7pPr>
            <a:lvl8pPr marL="3193685" indent="0">
              <a:buNone/>
              <a:defRPr sz="1993"/>
            </a:lvl8pPr>
            <a:lvl9pPr marL="3649926" indent="0">
              <a:buNone/>
              <a:defRPr sz="199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241" indent="0">
              <a:buNone/>
              <a:defRPr sz="1400"/>
            </a:lvl2pPr>
            <a:lvl3pPr marL="912482" indent="0">
              <a:buNone/>
              <a:defRPr sz="1200"/>
            </a:lvl3pPr>
            <a:lvl4pPr marL="1368723" indent="0">
              <a:buNone/>
              <a:defRPr sz="1000"/>
            </a:lvl4pPr>
            <a:lvl5pPr marL="1824963" indent="0">
              <a:buNone/>
              <a:defRPr sz="1000"/>
            </a:lvl5pPr>
            <a:lvl6pPr marL="2281203" indent="0">
              <a:buNone/>
              <a:defRPr sz="1000"/>
            </a:lvl6pPr>
            <a:lvl7pPr marL="2737445" indent="0">
              <a:buNone/>
              <a:defRPr sz="1000"/>
            </a:lvl7pPr>
            <a:lvl8pPr marL="3193685" indent="0">
              <a:buNone/>
              <a:defRPr sz="1000"/>
            </a:lvl8pPr>
            <a:lvl9pPr marL="364992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1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37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3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8"/>
            <a:ext cx="5932223" cy="711081"/>
          </a:xfrm>
        </p:spPr>
        <p:txBody>
          <a:bodyPr>
            <a:normAutofit/>
          </a:bodyPr>
          <a:lstStyle>
            <a:lvl1pPr algn="ctr">
              <a:defRPr sz="3593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3B6A-0CAE-4868-AE56-FD4B1A0335DE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CABE-1DB0-470C-BA9E-9F36A867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8/19/2019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2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2482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20" indent="-228120" algn="l" defTabSz="91248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361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140602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3pPr>
      <a:lvl4pPr marL="1596843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2053084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509325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965565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421806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878046" indent="-228120" algn="l" defTabSz="9124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6241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2482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8723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4963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03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7445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93685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9926" algn="l" defTabSz="912482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11" Type="http://schemas.openxmlformats.org/officeDocument/2006/relationships/image" Target="../media/image6.sv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10.png"/><Relationship Id="rId4" Type="http://schemas.openxmlformats.org/officeDocument/2006/relationships/image" Target="../media/image6.jpg"/><Relationship Id="rId9" Type="http://schemas.openxmlformats.org/officeDocument/2006/relationships/image" Target="../media/image4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>
            <a:spLocks/>
          </p:cNvSpPr>
          <p:nvPr/>
        </p:nvSpPr>
        <p:spPr bwMode="auto">
          <a:xfrm>
            <a:off x="9366229" y="1551776"/>
            <a:ext cx="1916270" cy="2108497"/>
          </a:xfrm>
          <a:custGeom>
            <a:avLst/>
            <a:gdLst>
              <a:gd name="T0" fmla="*/ 124 w 335"/>
              <a:gd name="T1" fmla="*/ 247 h 369"/>
              <a:gd name="T2" fmla="*/ 131 w 335"/>
              <a:gd name="T3" fmla="*/ 258 h 369"/>
              <a:gd name="T4" fmla="*/ 79 w 335"/>
              <a:gd name="T5" fmla="*/ 275 h 369"/>
              <a:gd name="T6" fmla="*/ 251 w 335"/>
              <a:gd name="T7" fmla="*/ 369 h 369"/>
              <a:gd name="T8" fmla="*/ 315 w 335"/>
              <a:gd name="T9" fmla="*/ 233 h 369"/>
              <a:gd name="T10" fmla="*/ 315 w 335"/>
              <a:gd name="T11" fmla="*/ 233 h 369"/>
              <a:gd name="T12" fmla="*/ 335 w 335"/>
              <a:gd name="T13" fmla="*/ 192 h 369"/>
              <a:gd name="T14" fmla="*/ 282 w 335"/>
              <a:gd name="T15" fmla="*/ 209 h 369"/>
              <a:gd name="T16" fmla="*/ 278 w 335"/>
              <a:gd name="T17" fmla="*/ 201 h 369"/>
              <a:gd name="T18" fmla="*/ 8 w 335"/>
              <a:gd name="T19" fmla="*/ 0 h 369"/>
              <a:gd name="T20" fmla="*/ 88 w 335"/>
              <a:gd name="T21" fmla="*/ 76 h 369"/>
              <a:gd name="T22" fmla="*/ 0 w 335"/>
              <a:gd name="T23" fmla="*/ 159 h 369"/>
              <a:gd name="T24" fmla="*/ 124 w 335"/>
              <a:gd name="T25" fmla="*/ 24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" h="369">
                <a:moveTo>
                  <a:pt x="124" y="247"/>
                </a:moveTo>
                <a:cubicBezTo>
                  <a:pt x="131" y="258"/>
                  <a:pt x="131" y="258"/>
                  <a:pt x="131" y="258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251" y="369"/>
                  <a:pt x="251" y="369"/>
                  <a:pt x="251" y="369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35" y="192"/>
                  <a:pt x="335" y="192"/>
                  <a:pt x="335" y="192"/>
                </a:cubicBezTo>
                <a:cubicBezTo>
                  <a:pt x="282" y="209"/>
                  <a:pt x="282" y="209"/>
                  <a:pt x="282" y="209"/>
                </a:cubicBezTo>
                <a:cubicBezTo>
                  <a:pt x="278" y="201"/>
                  <a:pt x="278" y="201"/>
                  <a:pt x="278" y="201"/>
                </a:cubicBezTo>
                <a:cubicBezTo>
                  <a:pt x="227" y="93"/>
                  <a:pt x="125" y="18"/>
                  <a:pt x="8" y="0"/>
                </a:cubicBezTo>
                <a:cubicBezTo>
                  <a:pt x="88" y="76"/>
                  <a:pt x="88" y="76"/>
                  <a:pt x="88" y="76"/>
                </a:cubicBezTo>
                <a:cubicBezTo>
                  <a:pt x="0" y="159"/>
                  <a:pt x="0" y="159"/>
                  <a:pt x="0" y="159"/>
                </a:cubicBezTo>
                <a:cubicBezTo>
                  <a:pt x="51" y="171"/>
                  <a:pt x="95" y="202"/>
                  <a:pt x="124" y="2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9550447" y="3243781"/>
            <a:ext cx="1605902" cy="2124516"/>
          </a:xfrm>
          <a:custGeom>
            <a:avLst/>
            <a:gdLst>
              <a:gd name="T0" fmla="*/ 77 w 281"/>
              <a:gd name="T1" fmla="*/ 190 h 372"/>
              <a:gd name="T2" fmla="*/ 69 w 281"/>
              <a:gd name="T3" fmla="*/ 200 h 372"/>
              <a:gd name="T4" fmla="*/ 36 w 281"/>
              <a:gd name="T5" fmla="*/ 155 h 372"/>
              <a:gd name="T6" fmla="*/ 25 w 281"/>
              <a:gd name="T7" fmla="*/ 211 h 372"/>
              <a:gd name="T8" fmla="*/ 25 w 281"/>
              <a:gd name="T9" fmla="*/ 211 h 372"/>
              <a:gd name="T10" fmla="*/ 0 w 281"/>
              <a:gd name="T11" fmla="*/ 347 h 372"/>
              <a:gd name="T12" fmla="*/ 194 w 281"/>
              <a:gd name="T13" fmla="*/ 372 h 372"/>
              <a:gd name="T14" fmla="*/ 162 w 281"/>
              <a:gd name="T15" fmla="*/ 328 h 372"/>
              <a:gd name="T16" fmla="*/ 168 w 281"/>
              <a:gd name="T17" fmla="*/ 322 h 372"/>
              <a:gd name="T18" fmla="*/ 281 w 281"/>
              <a:gd name="T19" fmla="*/ 60 h 372"/>
              <a:gd name="T20" fmla="*/ 276 w 281"/>
              <a:gd name="T21" fmla="*/ 0 h 372"/>
              <a:gd name="T22" fmla="*/ 249 w 281"/>
              <a:gd name="T23" fmla="*/ 58 h 372"/>
              <a:gd name="T24" fmla="*/ 228 w 281"/>
              <a:gd name="T25" fmla="*/ 102 h 372"/>
              <a:gd name="T26" fmla="*/ 123 w 281"/>
              <a:gd name="T27" fmla="*/ 44 h 372"/>
              <a:gd name="T28" fmla="*/ 124 w 281"/>
              <a:gd name="T29" fmla="*/ 60 h 372"/>
              <a:gd name="T30" fmla="*/ 77 w 281"/>
              <a:gd name="T31" fmla="*/ 19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372">
                <a:moveTo>
                  <a:pt x="77" y="190"/>
                </a:moveTo>
                <a:cubicBezTo>
                  <a:pt x="69" y="200"/>
                  <a:pt x="69" y="200"/>
                  <a:pt x="69" y="200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0" y="347"/>
                  <a:pt x="0" y="347"/>
                  <a:pt x="0" y="347"/>
                </a:cubicBezTo>
                <a:cubicBezTo>
                  <a:pt x="194" y="372"/>
                  <a:pt x="194" y="372"/>
                  <a:pt x="194" y="372"/>
                </a:cubicBezTo>
                <a:cubicBezTo>
                  <a:pt x="162" y="328"/>
                  <a:pt x="162" y="328"/>
                  <a:pt x="162" y="328"/>
                </a:cubicBezTo>
                <a:cubicBezTo>
                  <a:pt x="168" y="322"/>
                  <a:pt x="168" y="322"/>
                  <a:pt x="168" y="322"/>
                </a:cubicBezTo>
                <a:cubicBezTo>
                  <a:pt x="241" y="253"/>
                  <a:pt x="281" y="160"/>
                  <a:pt x="281" y="60"/>
                </a:cubicBezTo>
                <a:cubicBezTo>
                  <a:pt x="281" y="40"/>
                  <a:pt x="280" y="20"/>
                  <a:pt x="276" y="0"/>
                </a:cubicBezTo>
                <a:cubicBezTo>
                  <a:pt x="249" y="58"/>
                  <a:pt x="249" y="58"/>
                  <a:pt x="249" y="58"/>
                </a:cubicBezTo>
                <a:cubicBezTo>
                  <a:pt x="228" y="102"/>
                  <a:pt x="228" y="102"/>
                  <a:pt x="228" y="102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4" y="50"/>
                  <a:pt x="124" y="55"/>
                  <a:pt x="124" y="60"/>
                </a:cubicBezTo>
                <a:cubicBezTo>
                  <a:pt x="124" y="107"/>
                  <a:pt x="107" y="153"/>
                  <a:pt x="77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7674225" y="4373118"/>
            <a:ext cx="2378818" cy="1269504"/>
          </a:xfrm>
          <a:custGeom>
            <a:avLst/>
            <a:gdLst>
              <a:gd name="T0" fmla="*/ 173 w 416"/>
              <a:gd name="T1" fmla="*/ 49 h 222"/>
              <a:gd name="T2" fmla="*/ 161 w 416"/>
              <a:gd name="T3" fmla="*/ 44 h 222"/>
              <a:gd name="T4" fmla="*/ 193 w 416"/>
              <a:gd name="T5" fmla="*/ 0 h 222"/>
              <a:gd name="T6" fmla="*/ 138 w 416"/>
              <a:gd name="T7" fmla="*/ 7 h 222"/>
              <a:gd name="T8" fmla="*/ 138 w 416"/>
              <a:gd name="T9" fmla="*/ 7 h 222"/>
              <a:gd name="T10" fmla="*/ 0 w 416"/>
              <a:gd name="T11" fmla="*/ 25 h 222"/>
              <a:gd name="T12" fmla="*/ 27 w 416"/>
              <a:gd name="T13" fmla="*/ 172 h 222"/>
              <a:gd name="T14" fmla="*/ 27 w 416"/>
              <a:gd name="T15" fmla="*/ 172 h 222"/>
              <a:gd name="T16" fmla="*/ 35 w 416"/>
              <a:gd name="T17" fmla="*/ 217 h 222"/>
              <a:gd name="T18" fmla="*/ 68 w 416"/>
              <a:gd name="T19" fmla="*/ 173 h 222"/>
              <a:gd name="T20" fmla="*/ 76 w 416"/>
              <a:gd name="T21" fmla="*/ 177 h 222"/>
              <a:gd name="T22" fmla="*/ 250 w 416"/>
              <a:gd name="T23" fmla="*/ 222 h 222"/>
              <a:gd name="T24" fmla="*/ 416 w 416"/>
              <a:gd name="T25" fmla="*/ 181 h 222"/>
              <a:gd name="T26" fmla="*/ 303 w 416"/>
              <a:gd name="T27" fmla="*/ 167 h 222"/>
              <a:gd name="T28" fmla="*/ 325 w 416"/>
              <a:gd name="T29" fmla="*/ 50 h 222"/>
              <a:gd name="T30" fmla="*/ 250 w 416"/>
              <a:gd name="T31" fmla="*/ 64 h 222"/>
              <a:gd name="T32" fmla="*/ 173 w 416"/>
              <a:gd name="T33" fmla="*/ 4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6" h="222">
                <a:moveTo>
                  <a:pt x="173" y="49"/>
                </a:moveTo>
                <a:cubicBezTo>
                  <a:pt x="161" y="44"/>
                  <a:pt x="161" y="44"/>
                  <a:pt x="161" y="44"/>
                </a:cubicBezTo>
                <a:cubicBezTo>
                  <a:pt x="193" y="0"/>
                  <a:pt x="193" y="0"/>
                  <a:pt x="193" y="0"/>
                </a:cubicBezTo>
                <a:cubicBezTo>
                  <a:pt x="138" y="7"/>
                  <a:pt x="138" y="7"/>
                  <a:pt x="138" y="7"/>
                </a:cubicBezTo>
                <a:cubicBezTo>
                  <a:pt x="138" y="7"/>
                  <a:pt x="138" y="7"/>
                  <a:pt x="138" y="7"/>
                </a:cubicBezTo>
                <a:cubicBezTo>
                  <a:pt x="0" y="25"/>
                  <a:pt x="0" y="25"/>
                  <a:pt x="0" y="25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76" y="177"/>
                  <a:pt x="76" y="177"/>
                  <a:pt x="76" y="177"/>
                </a:cubicBezTo>
                <a:cubicBezTo>
                  <a:pt x="129" y="206"/>
                  <a:pt x="189" y="222"/>
                  <a:pt x="250" y="222"/>
                </a:cubicBezTo>
                <a:cubicBezTo>
                  <a:pt x="308" y="222"/>
                  <a:pt x="365" y="208"/>
                  <a:pt x="416" y="181"/>
                </a:cubicBezTo>
                <a:cubicBezTo>
                  <a:pt x="303" y="167"/>
                  <a:pt x="303" y="167"/>
                  <a:pt x="303" y="167"/>
                </a:cubicBezTo>
                <a:cubicBezTo>
                  <a:pt x="325" y="50"/>
                  <a:pt x="325" y="50"/>
                  <a:pt x="325" y="50"/>
                </a:cubicBezTo>
                <a:cubicBezTo>
                  <a:pt x="301" y="59"/>
                  <a:pt x="276" y="64"/>
                  <a:pt x="250" y="64"/>
                </a:cubicBezTo>
                <a:cubicBezTo>
                  <a:pt x="223" y="64"/>
                  <a:pt x="198" y="59"/>
                  <a:pt x="173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6783169" y="2516920"/>
            <a:ext cx="1463734" cy="2524991"/>
          </a:xfrm>
          <a:custGeom>
            <a:avLst/>
            <a:gdLst>
              <a:gd name="T0" fmla="*/ 204 w 256"/>
              <a:gd name="T1" fmla="*/ 173 h 442"/>
              <a:gd name="T2" fmla="*/ 205 w 256"/>
              <a:gd name="T3" fmla="*/ 160 h 442"/>
              <a:gd name="T4" fmla="*/ 256 w 256"/>
              <a:gd name="T5" fmla="*/ 176 h 442"/>
              <a:gd name="T6" fmla="*/ 233 w 256"/>
              <a:gd name="T7" fmla="*/ 128 h 442"/>
              <a:gd name="T8" fmla="*/ 233 w 256"/>
              <a:gd name="T9" fmla="*/ 128 h 442"/>
              <a:gd name="T10" fmla="*/ 172 w 256"/>
              <a:gd name="T11" fmla="*/ 0 h 442"/>
              <a:gd name="T12" fmla="*/ 42 w 256"/>
              <a:gd name="T13" fmla="*/ 70 h 442"/>
              <a:gd name="T14" fmla="*/ 42 w 256"/>
              <a:gd name="T15" fmla="*/ 70 h 442"/>
              <a:gd name="T16" fmla="*/ 0 w 256"/>
              <a:gd name="T17" fmla="*/ 93 h 442"/>
              <a:gd name="T18" fmla="*/ 54 w 256"/>
              <a:gd name="T19" fmla="*/ 111 h 442"/>
              <a:gd name="T20" fmla="*/ 52 w 256"/>
              <a:gd name="T21" fmla="*/ 120 h 442"/>
              <a:gd name="T22" fmla="*/ 46 w 256"/>
              <a:gd name="T23" fmla="*/ 187 h 442"/>
              <a:gd name="T24" fmla="*/ 152 w 256"/>
              <a:gd name="T25" fmla="*/ 442 h 442"/>
              <a:gd name="T26" fmla="*/ 131 w 256"/>
              <a:gd name="T27" fmla="*/ 332 h 442"/>
              <a:gd name="T28" fmla="*/ 250 w 256"/>
              <a:gd name="T29" fmla="*/ 317 h 442"/>
              <a:gd name="T30" fmla="*/ 203 w 256"/>
              <a:gd name="T31" fmla="*/ 187 h 442"/>
              <a:gd name="T32" fmla="*/ 204 w 256"/>
              <a:gd name="T33" fmla="*/ 173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6" h="442">
                <a:moveTo>
                  <a:pt x="204" y="173"/>
                </a:moveTo>
                <a:cubicBezTo>
                  <a:pt x="205" y="160"/>
                  <a:pt x="205" y="160"/>
                  <a:pt x="205" y="160"/>
                </a:cubicBezTo>
                <a:cubicBezTo>
                  <a:pt x="256" y="176"/>
                  <a:pt x="256" y="176"/>
                  <a:pt x="256" y="176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172" y="0"/>
                  <a:pt x="172" y="0"/>
                  <a:pt x="172" y="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8" y="142"/>
                  <a:pt x="46" y="165"/>
                  <a:pt x="46" y="187"/>
                </a:cubicBezTo>
                <a:cubicBezTo>
                  <a:pt x="46" y="283"/>
                  <a:pt x="84" y="374"/>
                  <a:pt x="152" y="442"/>
                </a:cubicBezTo>
                <a:cubicBezTo>
                  <a:pt x="131" y="332"/>
                  <a:pt x="131" y="332"/>
                  <a:pt x="131" y="332"/>
                </a:cubicBezTo>
                <a:cubicBezTo>
                  <a:pt x="250" y="317"/>
                  <a:pt x="250" y="317"/>
                  <a:pt x="250" y="317"/>
                </a:cubicBezTo>
                <a:cubicBezTo>
                  <a:pt x="220" y="281"/>
                  <a:pt x="203" y="235"/>
                  <a:pt x="203" y="187"/>
                </a:cubicBezTo>
                <a:cubicBezTo>
                  <a:pt x="203" y="183"/>
                  <a:pt x="204" y="178"/>
                  <a:pt x="204" y="1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7269745" y="1215378"/>
            <a:ext cx="2428877" cy="1764090"/>
          </a:xfrm>
          <a:custGeom>
            <a:avLst/>
            <a:gdLst>
              <a:gd name="T0" fmla="*/ 270 w 425"/>
              <a:gd name="T1" fmla="*/ 219 h 309"/>
              <a:gd name="T2" fmla="*/ 283 w 425"/>
              <a:gd name="T3" fmla="*/ 216 h 309"/>
              <a:gd name="T4" fmla="*/ 283 w 425"/>
              <a:gd name="T5" fmla="*/ 269 h 309"/>
              <a:gd name="T6" fmla="*/ 322 w 425"/>
              <a:gd name="T7" fmla="*/ 232 h 309"/>
              <a:gd name="T8" fmla="*/ 322 w 425"/>
              <a:gd name="T9" fmla="*/ 232 h 309"/>
              <a:gd name="T10" fmla="*/ 425 w 425"/>
              <a:gd name="T11" fmla="*/ 135 h 309"/>
              <a:gd name="T12" fmla="*/ 318 w 425"/>
              <a:gd name="T13" fmla="*/ 34 h 309"/>
              <a:gd name="T14" fmla="*/ 318 w 425"/>
              <a:gd name="T15" fmla="*/ 34 h 309"/>
              <a:gd name="T16" fmla="*/ 283 w 425"/>
              <a:gd name="T17" fmla="*/ 0 h 309"/>
              <a:gd name="T18" fmla="*/ 283 w 425"/>
              <a:gd name="T19" fmla="*/ 57 h 309"/>
              <a:gd name="T20" fmla="*/ 274 w 425"/>
              <a:gd name="T21" fmla="*/ 58 h 309"/>
              <a:gd name="T22" fmla="*/ 0 w 425"/>
              <a:gd name="T23" fmla="*/ 251 h 309"/>
              <a:gd name="T24" fmla="*/ 96 w 425"/>
              <a:gd name="T25" fmla="*/ 199 h 309"/>
              <a:gd name="T26" fmla="*/ 148 w 425"/>
              <a:gd name="T27" fmla="*/ 309 h 309"/>
              <a:gd name="T28" fmla="*/ 270 w 425"/>
              <a:gd name="T29" fmla="*/ 21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5" h="309">
                <a:moveTo>
                  <a:pt x="270" y="219"/>
                </a:moveTo>
                <a:cubicBezTo>
                  <a:pt x="283" y="216"/>
                  <a:pt x="283" y="216"/>
                  <a:pt x="283" y="216"/>
                </a:cubicBezTo>
                <a:cubicBezTo>
                  <a:pt x="283" y="269"/>
                  <a:pt x="283" y="269"/>
                  <a:pt x="283" y="269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425" y="135"/>
                  <a:pt x="425" y="135"/>
                  <a:pt x="425" y="135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283" y="0"/>
                  <a:pt x="283" y="0"/>
                  <a:pt x="283" y="0"/>
                </a:cubicBezTo>
                <a:cubicBezTo>
                  <a:pt x="283" y="57"/>
                  <a:pt x="283" y="57"/>
                  <a:pt x="283" y="57"/>
                </a:cubicBezTo>
                <a:cubicBezTo>
                  <a:pt x="274" y="58"/>
                  <a:pt x="274" y="58"/>
                  <a:pt x="274" y="58"/>
                </a:cubicBezTo>
                <a:cubicBezTo>
                  <a:pt x="156" y="74"/>
                  <a:pt x="54" y="146"/>
                  <a:pt x="0" y="251"/>
                </a:cubicBezTo>
                <a:cubicBezTo>
                  <a:pt x="96" y="199"/>
                  <a:pt x="96" y="199"/>
                  <a:pt x="96" y="199"/>
                </a:cubicBezTo>
                <a:cubicBezTo>
                  <a:pt x="148" y="309"/>
                  <a:pt x="148" y="309"/>
                  <a:pt x="148" y="309"/>
                </a:cubicBezTo>
                <a:cubicBezTo>
                  <a:pt x="176" y="265"/>
                  <a:pt x="219" y="232"/>
                  <a:pt x="270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036989" y="2932612"/>
            <a:ext cx="2429689" cy="992777"/>
            <a:chOff x="2325190" y="2394858"/>
            <a:chExt cx="2429689" cy="99277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2612570" y="2394858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flipH="1">
              <a:off x="2325190" y="2683396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36989" y="1200799"/>
            <a:ext cx="2429689" cy="992777"/>
            <a:chOff x="2325190" y="1097281"/>
            <a:chExt cx="2429689" cy="992777"/>
          </a:xfrm>
          <a:solidFill>
            <a:schemeClr val="accent1"/>
          </a:solidFill>
        </p:grpSpPr>
        <p:sp>
          <p:nvSpPr>
            <p:cNvPr id="10" name="Rounded Rectangle 9"/>
            <p:cNvSpPr/>
            <p:nvPr/>
          </p:nvSpPr>
          <p:spPr>
            <a:xfrm>
              <a:off x="2612570" y="1097281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flipH="1">
              <a:off x="2325190" y="1385819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636530" y="1697187"/>
            <a:ext cx="20376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036989" y="4664425"/>
            <a:ext cx="2429689" cy="992777"/>
            <a:chOff x="2325190" y="3692435"/>
            <a:chExt cx="2429689" cy="992777"/>
          </a:xfrm>
          <a:solidFill>
            <a:schemeClr val="accent4"/>
          </a:solidFill>
        </p:grpSpPr>
        <p:sp>
          <p:nvSpPr>
            <p:cNvPr id="12" name="Rounded Rectangle 11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5650405" y="5160813"/>
            <a:ext cx="20376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36530" y="3429000"/>
            <a:ext cx="904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56550" y="1281688"/>
            <a:ext cx="1936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01</a:t>
            </a:r>
            <a:endParaRPr lang="en-US" sz="4800" b="1" spc="-300" dirty="0">
              <a:solidFill>
                <a:schemeClr val="accent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8687" y="3013501"/>
            <a:ext cx="1936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3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02</a:t>
            </a:r>
            <a:endParaRPr lang="en-US" sz="4800" b="1" spc="-300" dirty="0">
              <a:solidFill>
                <a:schemeClr val="accent5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2335" y="4745314"/>
            <a:ext cx="1936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3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03</a:t>
            </a:r>
            <a:endParaRPr lang="en-US" sz="4800" b="1" spc="-300" dirty="0">
              <a:solidFill>
                <a:schemeClr val="accent4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336705" y="3061131"/>
            <a:ext cx="1583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xmlns="" id="{944E6C20-1CC9-4A08-968A-6E2A8B0A9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90411" y="1831791"/>
            <a:ext cx="516155" cy="516155"/>
          </a:xfrm>
          <a:prstGeom prst="rect">
            <a:avLst/>
          </a:prstGeom>
        </p:spPr>
      </p:pic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xmlns="" id="{BFF5FEE7-D6AC-463B-B9C0-09163501AF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19101" y="3455556"/>
            <a:ext cx="516155" cy="516155"/>
          </a:xfrm>
          <a:prstGeom prst="rect">
            <a:avLst/>
          </a:prstGeom>
        </p:spPr>
      </p:pic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xmlns="" id="{300078F7-8BE1-4F54-99CA-AFD58150E4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03756" y="4902734"/>
            <a:ext cx="516155" cy="516155"/>
          </a:xfrm>
          <a:prstGeom prst="rect">
            <a:avLst/>
          </a:prstGeom>
        </p:spPr>
      </p:pic>
      <p:pic>
        <p:nvPicPr>
          <p:cNvPr id="9" name="Graphic 8" descr="Paperclip">
            <a:extLst>
              <a:ext uri="{FF2B5EF4-FFF2-40B4-BE49-F238E27FC236}">
                <a16:creationId xmlns:a16="http://schemas.microsoft.com/office/drawing/2014/main" xmlns="" id="{EBC9DEBD-EC19-477C-BC8D-9120A1657A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172272" y="4198365"/>
            <a:ext cx="516155" cy="516155"/>
          </a:xfrm>
          <a:prstGeom prst="rect">
            <a:avLst/>
          </a:prstGeom>
        </p:spPr>
      </p:pic>
      <p:pic>
        <p:nvPicPr>
          <p:cNvPr id="14" name="Graphic 13" descr="Trophy">
            <a:extLst>
              <a:ext uri="{FF2B5EF4-FFF2-40B4-BE49-F238E27FC236}">
                <a16:creationId xmlns:a16="http://schemas.microsoft.com/office/drawing/2014/main" xmlns="" id="{435C8E2E-071E-43D7-AD04-F4F6EA2B13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052845" y="2347946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2287" y="1652422"/>
            <a:ext cx="2242951" cy="912583"/>
            <a:chOff x="2325190" y="1097281"/>
            <a:chExt cx="2429689" cy="992777"/>
          </a:xfrm>
          <a:solidFill>
            <a:schemeClr val="accent1"/>
          </a:solidFill>
        </p:grpSpPr>
        <p:sp>
          <p:nvSpPr>
            <p:cNvPr id="10" name="Rounded Rectangle 9"/>
            <p:cNvSpPr/>
            <p:nvPr/>
          </p:nvSpPr>
          <p:spPr>
            <a:xfrm>
              <a:off x="2612570" y="1097281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flipH="1">
              <a:off x="2325190" y="1385819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863046" y="1754770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02</a:t>
            </a:r>
            <a:endParaRPr lang="en-US" sz="4000" b="1" spc="-300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702287" y="2835094"/>
            <a:ext cx="2242951" cy="912583"/>
            <a:chOff x="2325190" y="2394858"/>
            <a:chExt cx="2429689" cy="99277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2612570" y="2394858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flipH="1">
              <a:off x="2325190" y="2683396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854115" y="2937442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3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03</a:t>
            </a:r>
            <a:endParaRPr lang="en-US" sz="4000" b="1" spc="-300" dirty="0">
              <a:solidFill>
                <a:schemeClr val="accent5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02287" y="4017766"/>
            <a:ext cx="2242951" cy="912583"/>
            <a:chOff x="2325190" y="3692435"/>
            <a:chExt cx="2429689" cy="992777"/>
          </a:xfrm>
          <a:solidFill>
            <a:schemeClr val="accent4"/>
          </a:solidFill>
        </p:grpSpPr>
        <p:sp>
          <p:nvSpPr>
            <p:cNvPr id="12" name="Rounded Rectangle 11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860939" y="4120114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3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04</a:t>
            </a:r>
            <a:endParaRPr lang="en-US" sz="4000" b="1" spc="-300" dirty="0">
              <a:solidFill>
                <a:schemeClr val="accent4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02287" y="5200436"/>
            <a:ext cx="2242951" cy="912583"/>
            <a:chOff x="2325190" y="3692435"/>
            <a:chExt cx="2429689" cy="992777"/>
          </a:xfrm>
          <a:solidFill>
            <a:schemeClr val="accent3"/>
          </a:solidFill>
        </p:grpSpPr>
        <p:sp>
          <p:nvSpPr>
            <p:cNvPr id="54" name="Rounded Rectangle 53"/>
            <p:cNvSpPr/>
            <p:nvPr/>
          </p:nvSpPr>
          <p:spPr>
            <a:xfrm>
              <a:off x="2612570" y="3692435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flipH="1">
              <a:off x="2325190" y="3980973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860939" y="5302784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05</a:t>
            </a:r>
            <a:endParaRPr lang="en-US" sz="4000" b="1" spc="-3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702287" y="469750"/>
            <a:ext cx="2242951" cy="912583"/>
            <a:chOff x="2325190" y="1097281"/>
            <a:chExt cx="2429689" cy="992777"/>
          </a:xfrm>
          <a:solidFill>
            <a:schemeClr val="accent2"/>
          </a:solidFill>
        </p:grpSpPr>
        <p:sp>
          <p:nvSpPr>
            <p:cNvPr id="65" name="Rounded Rectangle 64"/>
            <p:cNvSpPr/>
            <p:nvPr/>
          </p:nvSpPr>
          <p:spPr>
            <a:xfrm>
              <a:off x="2612570" y="1097281"/>
              <a:ext cx="2142309" cy="992777"/>
            </a:xfrm>
            <a:prstGeom prst="roundRect">
              <a:avLst>
                <a:gd name="adj" fmla="val 9562"/>
              </a:avLst>
            </a:prstGeom>
            <a:grpFill/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your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flipH="1">
              <a:off x="2325190" y="1385819"/>
              <a:ext cx="418010" cy="415700"/>
            </a:xfrm>
            <a:custGeom>
              <a:avLst/>
              <a:gdLst>
                <a:gd name="T0" fmla="*/ 218 w 1721"/>
                <a:gd name="T1" fmla="*/ 0 h 1878"/>
                <a:gd name="T2" fmla="*/ 254 w 1721"/>
                <a:gd name="T3" fmla="*/ 4 h 1878"/>
                <a:gd name="T4" fmla="*/ 292 w 1721"/>
                <a:gd name="T5" fmla="*/ 14 h 1878"/>
                <a:gd name="T6" fmla="*/ 331 w 1721"/>
                <a:gd name="T7" fmla="*/ 29 h 1878"/>
                <a:gd name="T8" fmla="*/ 372 w 1721"/>
                <a:gd name="T9" fmla="*/ 50 h 1878"/>
                <a:gd name="T10" fmla="*/ 1566 w 1721"/>
                <a:gd name="T11" fmla="*/ 728 h 1878"/>
                <a:gd name="T12" fmla="*/ 1608 w 1721"/>
                <a:gd name="T13" fmla="*/ 754 h 1878"/>
                <a:gd name="T14" fmla="*/ 1641 w 1721"/>
                <a:gd name="T15" fmla="*/ 782 h 1878"/>
                <a:gd name="T16" fmla="*/ 1670 w 1721"/>
                <a:gd name="T17" fmla="*/ 811 h 1878"/>
                <a:gd name="T18" fmla="*/ 1693 w 1721"/>
                <a:gd name="T19" fmla="*/ 842 h 1878"/>
                <a:gd name="T20" fmla="*/ 1708 w 1721"/>
                <a:gd name="T21" fmla="*/ 874 h 1878"/>
                <a:gd name="T22" fmla="*/ 1718 w 1721"/>
                <a:gd name="T23" fmla="*/ 906 h 1878"/>
                <a:gd name="T24" fmla="*/ 1721 w 1721"/>
                <a:gd name="T25" fmla="*/ 939 h 1878"/>
                <a:gd name="T26" fmla="*/ 1718 w 1721"/>
                <a:gd name="T27" fmla="*/ 972 h 1878"/>
                <a:gd name="T28" fmla="*/ 1708 w 1721"/>
                <a:gd name="T29" fmla="*/ 1004 h 1878"/>
                <a:gd name="T30" fmla="*/ 1693 w 1721"/>
                <a:gd name="T31" fmla="*/ 1036 h 1878"/>
                <a:gd name="T32" fmla="*/ 1670 w 1721"/>
                <a:gd name="T33" fmla="*/ 1067 h 1878"/>
                <a:gd name="T34" fmla="*/ 1641 w 1721"/>
                <a:gd name="T35" fmla="*/ 1096 h 1878"/>
                <a:gd name="T36" fmla="*/ 1608 w 1721"/>
                <a:gd name="T37" fmla="*/ 1124 h 1878"/>
                <a:gd name="T38" fmla="*/ 1566 w 1721"/>
                <a:gd name="T39" fmla="*/ 1150 h 1878"/>
                <a:gd name="T40" fmla="*/ 372 w 1721"/>
                <a:gd name="T41" fmla="*/ 1829 h 1878"/>
                <a:gd name="T42" fmla="*/ 331 w 1721"/>
                <a:gd name="T43" fmla="*/ 1849 h 1878"/>
                <a:gd name="T44" fmla="*/ 292 w 1721"/>
                <a:gd name="T45" fmla="*/ 1864 h 1878"/>
                <a:gd name="T46" fmla="*/ 254 w 1721"/>
                <a:gd name="T47" fmla="*/ 1874 h 1878"/>
                <a:gd name="T48" fmla="*/ 218 w 1721"/>
                <a:gd name="T49" fmla="*/ 1878 h 1878"/>
                <a:gd name="T50" fmla="*/ 184 w 1721"/>
                <a:gd name="T51" fmla="*/ 1877 h 1878"/>
                <a:gd name="T52" fmla="*/ 151 w 1721"/>
                <a:gd name="T53" fmla="*/ 1872 h 1878"/>
                <a:gd name="T54" fmla="*/ 122 w 1721"/>
                <a:gd name="T55" fmla="*/ 1861 h 1878"/>
                <a:gd name="T56" fmla="*/ 96 w 1721"/>
                <a:gd name="T57" fmla="*/ 1846 h 1878"/>
                <a:gd name="T58" fmla="*/ 72 w 1721"/>
                <a:gd name="T59" fmla="*/ 1825 h 1878"/>
                <a:gd name="T60" fmla="*/ 50 w 1721"/>
                <a:gd name="T61" fmla="*/ 1800 h 1878"/>
                <a:gd name="T62" fmla="*/ 32 w 1721"/>
                <a:gd name="T63" fmla="*/ 1771 h 1878"/>
                <a:gd name="T64" fmla="*/ 18 w 1721"/>
                <a:gd name="T65" fmla="*/ 1739 h 1878"/>
                <a:gd name="T66" fmla="*/ 7 w 1721"/>
                <a:gd name="T67" fmla="*/ 1701 h 1878"/>
                <a:gd name="T68" fmla="*/ 2 w 1721"/>
                <a:gd name="T69" fmla="*/ 1660 h 1878"/>
                <a:gd name="T70" fmla="*/ 0 w 1721"/>
                <a:gd name="T71" fmla="*/ 1615 h 1878"/>
                <a:gd name="T72" fmla="*/ 0 w 1721"/>
                <a:gd name="T73" fmla="*/ 263 h 1878"/>
                <a:gd name="T74" fmla="*/ 2 w 1721"/>
                <a:gd name="T75" fmla="*/ 218 h 1878"/>
                <a:gd name="T76" fmla="*/ 7 w 1721"/>
                <a:gd name="T77" fmla="*/ 177 h 1878"/>
                <a:gd name="T78" fmla="*/ 18 w 1721"/>
                <a:gd name="T79" fmla="*/ 139 h 1878"/>
                <a:gd name="T80" fmla="*/ 32 w 1721"/>
                <a:gd name="T81" fmla="*/ 106 h 1878"/>
                <a:gd name="T82" fmla="*/ 50 w 1721"/>
                <a:gd name="T83" fmla="*/ 77 h 1878"/>
                <a:gd name="T84" fmla="*/ 72 w 1721"/>
                <a:gd name="T85" fmla="*/ 53 h 1878"/>
                <a:gd name="T86" fmla="*/ 96 w 1721"/>
                <a:gd name="T87" fmla="*/ 32 h 1878"/>
                <a:gd name="T88" fmla="*/ 122 w 1721"/>
                <a:gd name="T89" fmla="*/ 17 h 1878"/>
                <a:gd name="T90" fmla="*/ 151 w 1721"/>
                <a:gd name="T91" fmla="*/ 6 h 1878"/>
                <a:gd name="T92" fmla="*/ 184 w 1721"/>
                <a:gd name="T93" fmla="*/ 0 h 1878"/>
                <a:gd name="T94" fmla="*/ 218 w 1721"/>
                <a:gd name="T95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1" h="1878">
                  <a:moveTo>
                    <a:pt x="218" y="0"/>
                  </a:moveTo>
                  <a:lnTo>
                    <a:pt x="254" y="4"/>
                  </a:lnTo>
                  <a:lnTo>
                    <a:pt x="292" y="14"/>
                  </a:lnTo>
                  <a:lnTo>
                    <a:pt x="331" y="29"/>
                  </a:lnTo>
                  <a:lnTo>
                    <a:pt x="372" y="50"/>
                  </a:lnTo>
                  <a:lnTo>
                    <a:pt x="1566" y="728"/>
                  </a:lnTo>
                  <a:lnTo>
                    <a:pt x="1608" y="754"/>
                  </a:lnTo>
                  <a:lnTo>
                    <a:pt x="1641" y="782"/>
                  </a:lnTo>
                  <a:lnTo>
                    <a:pt x="1670" y="811"/>
                  </a:lnTo>
                  <a:lnTo>
                    <a:pt x="1693" y="842"/>
                  </a:lnTo>
                  <a:lnTo>
                    <a:pt x="1708" y="874"/>
                  </a:lnTo>
                  <a:lnTo>
                    <a:pt x="1718" y="906"/>
                  </a:lnTo>
                  <a:lnTo>
                    <a:pt x="1721" y="939"/>
                  </a:lnTo>
                  <a:lnTo>
                    <a:pt x="1718" y="972"/>
                  </a:lnTo>
                  <a:lnTo>
                    <a:pt x="1708" y="1004"/>
                  </a:lnTo>
                  <a:lnTo>
                    <a:pt x="1693" y="1036"/>
                  </a:lnTo>
                  <a:lnTo>
                    <a:pt x="1670" y="1067"/>
                  </a:lnTo>
                  <a:lnTo>
                    <a:pt x="1641" y="1096"/>
                  </a:lnTo>
                  <a:lnTo>
                    <a:pt x="1608" y="1124"/>
                  </a:lnTo>
                  <a:lnTo>
                    <a:pt x="1566" y="1150"/>
                  </a:lnTo>
                  <a:lnTo>
                    <a:pt x="372" y="1829"/>
                  </a:lnTo>
                  <a:lnTo>
                    <a:pt x="331" y="1849"/>
                  </a:lnTo>
                  <a:lnTo>
                    <a:pt x="292" y="1864"/>
                  </a:lnTo>
                  <a:lnTo>
                    <a:pt x="254" y="1874"/>
                  </a:lnTo>
                  <a:lnTo>
                    <a:pt x="218" y="1878"/>
                  </a:lnTo>
                  <a:lnTo>
                    <a:pt x="184" y="1877"/>
                  </a:lnTo>
                  <a:lnTo>
                    <a:pt x="151" y="1872"/>
                  </a:lnTo>
                  <a:lnTo>
                    <a:pt x="122" y="1861"/>
                  </a:lnTo>
                  <a:lnTo>
                    <a:pt x="96" y="1846"/>
                  </a:lnTo>
                  <a:lnTo>
                    <a:pt x="72" y="1825"/>
                  </a:lnTo>
                  <a:lnTo>
                    <a:pt x="50" y="1800"/>
                  </a:lnTo>
                  <a:lnTo>
                    <a:pt x="32" y="1771"/>
                  </a:lnTo>
                  <a:lnTo>
                    <a:pt x="18" y="1739"/>
                  </a:lnTo>
                  <a:lnTo>
                    <a:pt x="7" y="1701"/>
                  </a:lnTo>
                  <a:lnTo>
                    <a:pt x="2" y="1660"/>
                  </a:lnTo>
                  <a:lnTo>
                    <a:pt x="0" y="1615"/>
                  </a:lnTo>
                  <a:lnTo>
                    <a:pt x="0" y="263"/>
                  </a:lnTo>
                  <a:lnTo>
                    <a:pt x="2" y="218"/>
                  </a:lnTo>
                  <a:lnTo>
                    <a:pt x="7" y="177"/>
                  </a:lnTo>
                  <a:lnTo>
                    <a:pt x="18" y="139"/>
                  </a:lnTo>
                  <a:lnTo>
                    <a:pt x="32" y="106"/>
                  </a:lnTo>
                  <a:lnTo>
                    <a:pt x="50" y="77"/>
                  </a:lnTo>
                  <a:lnTo>
                    <a:pt x="72" y="53"/>
                  </a:lnTo>
                  <a:lnTo>
                    <a:pt x="96" y="32"/>
                  </a:lnTo>
                  <a:lnTo>
                    <a:pt x="122" y="17"/>
                  </a:lnTo>
                  <a:lnTo>
                    <a:pt x="151" y="6"/>
                  </a:lnTo>
                  <a:lnTo>
                    <a:pt x="184" y="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863046" y="572098"/>
            <a:ext cx="1596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-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01</a:t>
            </a:r>
            <a:endParaRPr lang="en-US" sz="4000" b="1" spc="-300" dirty="0">
              <a:solidFill>
                <a:schemeClr val="accent2"/>
              </a:solidFill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8847614" y="1414160"/>
            <a:ext cx="1916270" cy="2108497"/>
          </a:xfrm>
          <a:custGeom>
            <a:avLst/>
            <a:gdLst>
              <a:gd name="T0" fmla="*/ 124 w 335"/>
              <a:gd name="T1" fmla="*/ 247 h 369"/>
              <a:gd name="T2" fmla="*/ 131 w 335"/>
              <a:gd name="T3" fmla="*/ 258 h 369"/>
              <a:gd name="T4" fmla="*/ 79 w 335"/>
              <a:gd name="T5" fmla="*/ 275 h 369"/>
              <a:gd name="T6" fmla="*/ 251 w 335"/>
              <a:gd name="T7" fmla="*/ 369 h 369"/>
              <a:gd name="T8" fmla="*/ 315 w 335"/>
              <a:gd name="T9" fmla="*/ 233 h 369"/>
              <a:gd name="T10" fmla="*/ 315 w 335"/>
              <a:gd name="T11" fmla="*/ 233 h 369"/>
              <a:gd name="T12" fmla="*/ 335 w 335"/>
              <a:gd name="T13" fmla="*/ 192 h 369"/>
              <a:gd name="T14" fmla="*/ 282 w 335"/>
              <a:gd name="T15" fmla="*/ 209 h 369"/>
              <a:gd name="T16" fmla="*/ 278 w 335"/>
              <a:gd name="T17" fmla="*/ 201 h 369"/>
              <a:gd name="T18" fmla="*/ 8 w 335"/>
              <a:gd name="T19" fmla="*/ 0 h 369"/>
              <a:gd name="T20" fmla="*/ 88 w 335"/>
              <a:gd name="T21" fmla="*/ 76 h 369"/>
              <a:gd name="T22" fmla="*/ 0 w 335"/>
              <a:gd name="T23" fmla="*/ 159 h 369"/>
              <a:gd name="T24" fmla="*/ 124 w 335"/>
              <a:gd name="T25" fmla="*/ 24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" h="369">
                <a:moveTo>
                  <a:pt x="124" y="247"/>
                </a:moveTo>
                <a:cubicBezTo>
                  <a:pt x="131" y="258"/>
                  <a:pt x="131" y="258"/>
                  <a:pt x="131" y="258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251" y="369"/>
                  <a:pt x="251" y="369"/>
                  <a:pt x="251" y="369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15" y="233"/>
                  <a:pt x="315" y="233"/>
                  <a:pt x="315" y="233"/>
                </a:cubicBezTo>
                <a:cubicBezTo>
                  <a:pt x="335" y="192"/>
                  <a:pt x="335" y="192"/>
                  <a:pt x="335" y="192"/>
                </a:cubicBezTo>
                <a:cubicBezTo>
                  <a:pt x="282" y="209"/>
                  <a:pt x="282" y="209"/>
                  <a:pt x="282" y="209"/>
                </a:cubicBezTo>
                <a:cubicBezTo>
                  <a:pt x="278" y="201"/>
                  <a:pt x="278" y="201"/>
                  <a:pt x="278" y="201"/>
                </a:cubicBezTo>
                <a:cubicBezTo>
                  <a:pt x="227" y="93"/>
                  <a:pt x="125" y="18"/>
                  <a:pt x="8" y="0"/>
                </a:cubicBezTo>
                <a:cubicBezTo>
                  <a:pt x="88" y="76"/>
                  <a:pt x="88" y="76"/>
                  <a:pt x="88" y="76"/>
                </a:cubicBezTo>
                <a:cubicBezTo>
                  <a:pt x="0" y="159"/>
                  <a:pt x="0" y="159"/>
                  <a:pt x="0" y="159"/>
                </a:cubicBezTo>
                <a:cubicBezTo>
                  <a:pt x="51" y="171"/>
                  <a:pt x="95" y="202"/>
                  <a:pt x="124" y="2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9031832" y="3106165"/>
            <a:ext cx="1605902" cy="2124516"/>
          </a:xfrm>
          <a:custGeom>
            <a:avLst/>
            <a:gdLst>
              <a:gd name="T0" fmla="*/ 77 w 281"/>
              <a:gd name="T1" fmla="*/ 190 h 372"/>
              <a:gd name="T2" fmla="*/ 69 w 281"/>
              <a:gd name="T3" fmla="*/ 200 h 372"/>
              <a:gd name="T4" fmla="*/ 36 w 281"/>
              <a:gd name="T5" fmla="*/ 155 h 372"/>
              <a:gd name="T6" fmla="*/ 25 w 281"/>
              <a:gd name="T7" fmla="*/ 211 h 372"/>
              <a:gd name="T8" fmla="*/ 25 w 281"/>
              <a:gd name="T9" fmla="*/ 211 h 372"/>
              <a:gd name="T10" fmla="*/ 0 w 281"/>
              <a:gd name="T11" fmla="*/ 347 h 372"/>
              <a:gd name="T12" fmla="*/ 194 w 281"/>
              <a:gd name="T13" fmla="*/ 372 h 372"/>
              <a:gd name="T14" fmla="*/ 162 w 281"/>
              <a:gd name="T15" fmla="*/ 328 h 372"/>
              <a:gd name="T16" fmla="*/ 168 w 281"/>
              <a:gd name="T17" fmla="*/ 322 h 372"/>
              <a:gd name="T18" fmla="*/ 281 w 281"/>
              <a:gd name="T19" fmla="*/ 60 h 372"/>
              <a:gd name="T20" fmla="*/ 276 w 281"/>
              <a:gd name="T21" fmla="*/ 0 h 372"/>
              <a:gd name="T22" fmla="*/ 249 w 281"/>
              <a:gd name="T23" fmla="*/ 58 h 372"/>
              <a:gd name="T24" fmla="*/ 228 w 281"/>
              <a:gd name="T25" fmla="*/ 102 h 372"/>
              <a:gd name="T26" fmla="*/ 123 w 281"/>
              <a:gd name="T27" fmla="*/ 44 h 372"/>
              <a:gd name="T28" fmla="*/ 124 w 281"/>
              <a:gd name="T29" fmla="*/ 60 h 372"/>
              <a:gd name="T30" fmla="*/ 77 w 281"/>
              <a:gd name="T31" fmla="*/ 19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372">
                <a:moveTo>
                  <a:pt x="77" y="190"/>
                </a:moveTo>
                <a:cubicBezTo>
                  <a:pt x="69" y="200"/>
                  <a:pt x="69" y="200"/>
                  <a:pt x="69" y="200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25" y="211"/>
                  <a:pt x="25" y="211"/>
                  <a:pt x="25" y="211"/>
                </a:cubicBezTo>
                <a:cubicBezTo>
                  <a:pt x="0" y="347"/>
                  <a:pt x="0" y="347"/>
                  <a:pt x="0" y="347"/>
                </a:cubicBezTo>
                <a:cubicBezTo>
                  <a:pt x="194" y="372"/>
                  <a:pt x="194" y="372"/>
                  <a:pt x="194" y="372"/>
                </a:cubicBezTo>
                <a:cubicBezTo>
                  <a:pt x="162" y="328"/>
                  <a:pt x="162" y="328"/>
                  <a:pt x="162" y="328"/>
                </a:cubicBezTo>
                <a:cubicBezTo>
                  <a:pt x="168" y="322"/>
                  <a:pt x="168" y="322"/>
                  <a:pt x="168" y="322"/>
                </a:cubicBezTo>
                <a:cubicBezTo>
                  <a:pt x="241" y="253"/>
                  <a:pt x="281" y="160"/>
                  <a:pt x="281" y="60"/>
                </a:cubicBezTo>
                <a:cubicBezTo>
                  <a:pt x="281" y="40"/>
                  <a:pt x="280" y="20"/>
                  <a:pt x="276" y="0"/>
                </a:cubicBezTo>
                <a:cubicBezTo>
                  <a:pt x="249" y="58"/>
                  <a:pt x="249" y="58"/>
                  <a:pt x="249" y="58"/>
                </a:cubicBezTo>
                <a:cubicBezTo>
                  <a:pt x="228" y="102"/>
                  <a:pt x="228" y="102"/>
                  <a:pt x="228" y="102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4" y="50"/>
                  <a:pt x="124" y="55"/>
                  <a:pt x="124" y="60"/>
                </a:cubicBezTo>
                <a:cubicBezTo>
                  <a:pt x="124" y="107"/>
                  <a:pt x="107" y="153"/>
                  <a:pt x="77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7155610" y="4235502"/>
            <a:ext cx="2378818" cy="1269504"/>
          </a:xfrm>
          <a:custGeom>
            <a:avLst/>
            <a:gdLst>
              <a:gd name="T0" fmla="*/ 173 w 416"/>
              <a:gd name="T1" fmla="*/ 49 h 222"/>
              <a:gd name="T2" fmla="*/ 161 w 416"/>
              <a:gd name="T3" fmla="*/ 44 h 222"/>
              <a:gd name="T4" fmla="*/ 193 w 416"/>
              <a:gd name="T5" fmla="*/ 0 h 222"/>
              <a:gd name="T6" fmla="*/ 138 w 416"/>
              <a:gd name="T7" fmla="*/ 7 h 222"/>
              <a:gd name="T8" fmla="*/ 138 w 416"/>
              <a:gd name="T9" fmla="*/ 7 h 222"/>
              <a:gd name="T10" fmla="*/ 0 w 416"/>
              <a:gd name="T11" fmla="*/ 25 h 222"/>
              <a:gd name="T12" fmla="*/ 27 w 416"/>
              <a:gd name="T13" fmla="*/ 172 h 222"/>
              <a:gd name="T14" fmla="*/ 27 w 416"/>
              <a:gd name="T15" fmla="*/ 172 h 222"/>
              <a:gd name="T16" fmla="*/ 35 w 416"/>
              <a:gd name="T17" fmla="*/ 217 h 222"/>
              <a:gd name="T18" fmla="*/ 68 w 416"/>
              <a:gd name="T19" fmla="*/ 173 h 222"/>
              <a:gd name="T20" fmla="*/ 76 w 416"/>
              <a:gd name="T21" fmla="*/ 177 h 222"/>
              <a:gd name="T22" fmla="*/ 250 w 416"/>
              <a:gd name="T23" fmla="*/ 222 h 222"/>
              <a:gd name="T24" fmla="*/ 416 w 416"/>
              <a:gd name="T25" fmla="*/ 181 h 222"/>
              <a:gd name="T26" fmla="*/ 303 w 416"/>
              <a:gd name="T27" fmla="*/ 167 h 222"/>
              <a:gd name="T28" fmla="*/ 325 w 416"/>
              <a:gd name="T29" fmla="*/ 50 h 222"/>
              <a:gd name="T30" fmla="*/ 250 w 416"/>
              <a:gd name="T31" fmla="*/ 64 h 222"/>
              <a:gd name="T32" fmla="*/ 173 w 416"/>
              <a:gd name="T33" fmla="*/ 4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6" h="222">
                <a:moveTo>
                  <a:pt x="173" y="49"/>
                </a:moveTo>
                <a:cubicBezTo>
                  <a:pt x="161" y="44"/>
                  <a:pt x="161" y="44"/>
                  <a:pt x="161" y="44"/>
                </a:cubicBezTo>
                <a:cubicBezTo>
                  <a:pt x="193" y="0"/>
                  <a:pt x="193" y="0"/>
                  <a:pt x="193" y="0"/>
                </a:cubicBezTo>
                <a:cubicBezTo>
                  <a:pt x="138" y="7"/>
                  <a:pt x="138" y="7"/>
                  <a:pt x="138" y="7"/>
                </a:cubicBezTo>
                <a:cubicBezTo>
                  <a:pt x="138" y="7"/>
                  <a:pt x="138" y="7"/>
                  <a:pt x="138" y="7"/>
                </a:cubicBezTo>
                <a:cubicBezTo>
                  <a:pt x="0" y="25"/>
                  <a:pt x="0" y="25"/>
                  <a:pt x="0" y="25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76" y="177"/>
                  <a:pt x="76" y="177"/>
                  <a:pt x="76" y="177"/>
                </a:cubicBezTo>
                <a:cubicBezTo>
                  <a:pt x="129" y="206"/>
                  <a:pt x="189" y="222"/>
                  <a:pt x="250" y="222"/>
                </a:cubicBezTo>
                <a:cubicBezTo>
                  <a:pt x="308" y="222"/>
                  <a:pt x="365" y="208"/>
                  <a:pt x="416" y="181"/>
                </a:cubicBezTo>
                <a:cubicBezTo>
                  <a:pt x="303" y="167"/>
                  <a:pt x="303" y="167"/>
                  <a:pt x="303" y="167"/>
                </a:cubicBezTo>
                <a:cubicBezTo>
                  <a:pt x="325" y="50"/>
                  <a:pt x="325" y="50"/>
                  <a:pt x="325" y="50"/>
                </a:cubicBezTo>
                <a:cubicBezTo>
                  <a:pt x="301" y="59"/>
                  <a:pt x="276" y="64"/>
                  <a:pt x="250" y="64"/>
                </a:cubicBezTo>
                <a:cubicBezTo>
                  <a:pt x="223" y="64"/>
                  <a:pt x="198" y="59"/>
                  <a:pt x="173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8"/>
          <p:cNvSpPr>
            <a:spLocks/>
          </p:cNvSpPr>
          <p:nvPr/>
        </p:nvSpPr>
        <p:spPr bwMode="auto">
          <a:xfrm>
            <a:off x="6264554" y="2379304"/>
            <a:ext cx="1463734" cy="2524991"/>
          </a:xfrm>
          <a:custGeom>
            <a:avLst/>
            <a:gdLst>
              <a:gd name="T0" fmla="*/ 204 w 256"/>
              <a:gd name="T1" fmla="*/ 173 h 442"/>
              <a:gd name="T2" fmla="*/ 205 w 256"/>
              <a:gd name="T3" fmla="*/ 160 h 442"/>
              <a:gd name="T4" fmla="*/ 256 w 256"/>
              <a:gd name="T5" fmla="*/ 176 h 442"/>
              <a:gd name="T6" fmla="*/ 233 w 256"/>
              <a:gd name="T7" fmla="*/ 128 h 442"/>
              <a:gd name="T8" fmla="*/ 233 w 256"/>
              <a:gd name="T9" fmla="*/ 128 h 442"/>
              <a:gd name="T10" fmla="*/ 172 w 256"/>
              <a:gd name="T11" fmla="*/ 0 h 442"/>
              <a:gd name="T12" fmla="*/ 42 w 256"/>
              <a:gd name="T13" fmla="*/ 70 h 442"/>
              <a:gd name="T14" fmla="*/ 42 w 256"/>
              <a:gd name="T15" fmla="*/ 70 h 442"/>
              <a:gd name="T16" fmla="*/ 0 w 256"/>
              <a:gd name="T17" fmla="*/ 93 h 442"/>
              <a:gd name="T18" fmla="*/ 54 w 256"/>
              <a:gd name="T19" fmla="*/ 111 h 442"/>
              <a:gd name="T20" fmla="*/ 52 w 256"/>
              <a:gd name="T21" fmla="*/ 120 h 442"/>
              <a:gd name="T22" fmla="*/ 46 w 256"/>
              <a:gd name="T23" fmla="*/ 187 h 442"/>
              <a:gd name="T24" fmla="*/ 152 w 256"/>
              <a:gd name="T25" fmla="*/ 442 h 442"/>
              <a:gd name="T26" fmla="*/ 131 w 256"/>
              <a:gd name="T27" fmla="*/ 332 h 442"/>
              <a:gd name="T28" fmla="*/ 250 w 256"/>
              <a:gd name="T29" fmla="*/ 317 h 442"/>
              <a:gd name="T30" fmla="*/ 203 w 256"/>
              <a:gd name="T31" fmla="*/ 187 h 442"/>
              <a:gd name="T32" fmla="*/ 204 w 256"/>
              <a:gd name="T33" fmla="*/ 173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6" h="442">
                <a:moveTo>
                  <a:pt x="204" y="173"/>
                </a:moveTo>
                <a:cubicBezTo>
                  <a:pt x="205" y="160"/>
                  <a:pt x="205" y="160"/>
                  <a:pt x="205" y="160"/>
                </a:cubicBezTo>
                <a:cubicBezTo>
                  <a:pt x="256" y="176"/>
                  <a:pt x="256" y="176"/>
                  <a:pt x="256" y="176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172" y="0"/>
                  <a:pt x="172" y="0"/>
                  <a:pt x="172" y="0"/>
                </a:cubicBezTo>
                <a:cubicBezTo>
                  <a:pt x="42" y="70"/>
                  <a:pt x="42" y="70"/>
                  <a:pt x="42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8" y="142"/>
                  <a:pt x="46" y="165"/>
                  <a:pt x="46" y="187"/>
                </a:cubicBezTo>
                <a:cubicBezTo>
                  <a:pt x="46" y="283"/>
                  <a:pt x="84" y="374"/>
                  <a:pt x="152" y="442"/>
                </a:cubicBezTo>
                <a:cubicBezTo>
                  <a:pt x="131" y="332"/>
                  <a:pt x="131" y="332"/>
                  <a:pt x="131" y="332"/>
                </a:cubicBezTo>
                <a:cubicBezTo>
                  <a:pt x="250" y="317"/>
                  <a:pt x="250" y="317"/>
                  <a:pt x="250" y="317"/>
                </a:cubicBezTo>
                <a:cubicBezTo>
                  <a:pt x="220" y="281"/>
                  <a:pt x="203" y="235"/>
                  <a:pt x="203" y="187"/>
                </a:cubicBezTo>
                <a:cubicBezTo>
                  <a:pt x="203" y="183"/>
                  <a:pt x="204" y="178"/>
                  <a:pt x="204" y="1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6751130" y="1077762"/>
            <a:ext cx="2428877" cy="1764090"/>
          </a:xfrm>
          <a:custGeom>
            <a:avLst/>
            <a:gdLst>
              <a:gd name="T0" fmla="*/ 270 w 425"/>
              <a:gd name="T1" fmla="*/ 219 h 309"/>
              <a:gd name="T2" fmla="*/ 283 w 425"/>
              <a:gd name="T3" fmla="*/ 216 h 309"/>
              <a:gd name="T4" fmla="*/ 283 w 425"/>
              <a:gd name="T5" fmla="*/ 269 h 309"/>
              <a:gd name="T6" fmla="*/ 322 w 425"/>
              <a:gd name="T7" fmla="*/ 232 h 309"/>
              <a:gd name="T8" fmla="*/ 322 w 425"/>
              <a:gd name="T9" fmla="*/ 232 h 309"/>
              <a:gd name="T10" fmla="*/ 425 w 425"/>
              <a:gd name="T11" fmla="*/ 135 h 309"/>
              <a:gd name="T12" fmla="*/ 318 w 425"/>
              <a:gd name="T13" fmla="*/ 34 h 309"/>
              <a:gd name="T14" fmla="*/ 318 w 425"/>
              <a:gd name="T15" fmla="*/ 34 h 309"/>
              <a:gd name="T16" fmla="*/ 283 w 425"/>
              <a:gd name="T17" fmla="*/ 0 h 309"/>
              <a:gd name="T18" fmla="*/ 283 w 425"/>
              <a:gd name="T19" fmla="*/ 57 h 309"/>
              <a:gd name="T20" fmla="*/ 274 w 425"/>
              <a:gd name="T21" fmla="*/ 58 h 309"/>
              <a:gd name="T22" fmla="*/ 0 w 425"/>
              <a:gd name="T23" fmla="*/ 251 h 309"/>
              <a:gd name="T24" fmla="*/ 96 w 425"/>
              <a:gd name="T25" fmla="*/ 199 h 309"/>
              <a:gd name="T26" fmla="*/ 148 w 425"/>
              <a:gd name="T27" fmla="*/ 309 h 309"/>
              <a:gd name="T28" fmla="*/ 270 w 425"/>
              <a:gd name="T29" fmla="*/ 21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5" h="309">
                <a:moveTo>
                  <a:pt x="270" y="219"/>
                </a:moveTo>
                <a:cubicBezTo>
                  <a:pt x="283" y="216"/>
                  <a:pt x="283" y="216"/>
                  <a:pt x="283" y="216"/>
                </a:cubicBezTo>
                <a:cubicBezTo>
                  <a:pt x="283" y="269"/>
                  <a:pt x="283" y="269"/>
                  <a:pt x="283" y="269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425" y="135"/>
                  <a:pt x="425" y="135"/>
                  <a:pt x="425" y="135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283" y="0"/>
                  <a:pt x="283" y="0"/>
                  <a:pt x="283" y="0"/>
                </a:cubicBezTo>
                <a:cubicBezTo>
                  <a:pt x="283" y="57"/>
                  <a:pt x="283" y="57"/>
                  <a:pt x="283" y="57"/>
                </a:cubicBezTo>
                <a:cubicBezTo>
                  <a:pt x="274" y="58"/>
                  <a:pt x="274" y="58"/>
                  <a:pt x="274" y="58"/>
                </a:cubicBezTo>
                <a:cubicBezTo>
                  <a:pt x="156" y="74"/>
                  <a:pt x="54" y="146"/>
                  <a:pt x="0" y="251"/>
                </a:cubicBezTo>
                <a:cubicBezTo>
                  <a:pt x="96" y="199"/>
                  <a:pt x="96" y="199"/>
                  <a:pt x="96" y="199"/>
                </a:cubicBezTo>
                <a:cubicBezTo>
                  <a:pt x="148" y="309"/>
                  <a:pt x="148" y="309"/>
                  <a:pt x="148" y="309"/>
                </a:cubicBezTo>
                <a:cubicBezTo>
                  <a:pt x="176" y="265"/>
                  <a:pt x="219" y="232"/>
                  <a:pt x="270" y="2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18090" y="2923515"/>
            <a:ext cx="1583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7" name="Oval 6"/>
          <p:cNvSpPr/>
          <p:nvPr/>
        </p:nvSpPr>
        <p:spPr>
          <a:xfrm>
            <a:off x="10408426" y="1471487"/>
            <a:ext cx="160338" cy="1628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408426" y="4825567"/>
            <a:ext cx="160338" cy="16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10675" y="1471487"/>
            <a:ext cx="160338" cy="1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10675" y="4948399"/>
            <a:ext cx="160338" cy="162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071502" y="3209943"/>
            <a:ext cx="160338" cy="16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0" idx="3"/>
            <a:endCxn id="72" idx="2"/>
          </p:cNvCxnSpPr>
          <p:nvPr/>
        </p:nvCxnSpPr>
        <p:spPr>
          <a:xfrm flipV="1">
            <a:off x="4945238" y="1552929"/>
            <a:ext cx="1765437" cy="5557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2" idx="3"/>
            <a:endCxn id="74" idx="2"/>
          </p:cNvCxnSpPr>
          <p:nvPr/>
        </p:nvCxnSpPr>
        <p:spPr>
          <a:xfrm>
            <a:off x="4945238" y="4474058"/>
            <a:ext cx="1765437" cy="5557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5" idx="3"/>
            <a:endCxn id="7" idx="0"/>
          </p:cNvCxnSpPr>
          <p:nvPr/>
        </p:nvCxnSpPr>
        <p:spPr>
          <a:xfrm>
            <a:off x="4945238" y="926042"/>
            <a:ext cx="5543357" cy="54544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4" idx="3"/>
            <a:endCxn id="68" idx="4"/>
          </p:cNvCxnSpPr>
          <p:nvPr/>
        </p:nvCxnSpPr>
        <p:spPr>
          <a:xfrm flipV="1">
            <a:off x="4945238" y="4988450"/>
            <a:ext cx="5543357" cy="66827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75" idx="2"/>
          </p:cNvCxnSpPr>
          <p:nvPr/>
        </p:nvCxnSpPr>
        <p:spPr>
          <a:xfrm flipV="1">
            <a:off x="4945238" y="3291385"/>
            <a:ext cx="112626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Head with gears">
            <a:extLst>
              <a:ext uri="{FF2B5EF4-FFF2-40B4-BE49-F238E27FC236}">
                <a16:creationId xmlns:a16="http://schemas.microsoft.com/office/drawing/2014/main" xmlns="" id="{EB0F9F2D-2526-4E83-93ED-E8F46DE5B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04260" y="1721362"/>
            <a:ext cx="516155" cy="516155"/>
          </a:xfrm>
          <a:prstGeom prst="rect">
            <a:avLst/>
          </a:prstGeom>
        </p:spPr>
      </p:pic>
      <p:pic>
        <p:nvPicPr>
          <p:cNvPr id="92" name="Graphic 91" descr="Lightbulb">
            <a:extLst>
              <a:ext uri="{FF2B5EF4-FFF2-40B4-BE49-F238E27FC236}">
                <a16:creationId xmlns:a16="http://schemas.microsoft.com/office/drawing/2014/main" xmlns="" id="{AB39508A-F786-4417-8EAB-AA072B2B30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32950" y="3345127"/>
            <a:ext cx="516155" cy="516155"/>
          </a:xfrm>
          <a:prstGeom prst="rect">
            <a:avLst/>
          </a:prstGeom>
        </p:spPr>
      </p:pic>
      <p:pic>
        <p:nvPicPr>
          <p:cNvPr id="93" name="Graphic 92" descr="Magnifying glass">
            <a:extLst>
              <a:ext uri="{FF2B5EF4-FFF2-40B4-BE49-F238E27FC236}">
                <a16:creationId xmlns:a16="http://schemas.microsoft.com/office/drawing/2014/main" xmlns="" id="{C51D8310-BEE1-4D68-A077-B42FB42D00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17605" y="4792305"/>
            <a:ext cx="516155" cy="516155"/>
          </a:xfrm>
          <a:prstGeom prst="rect">
            <a:avLst/>
          </a:prstGeom>
        </p:spPr>
      </p:pic>
      <p:pic>
        <p:nvPicPr>
          <p:cNvPr id="94" name="Graphic 93" descr="Paperclip">
            <a:extLst>
              <a:ext uri="{FF2B5EF4-FFF2-40B4-BE49-F238E27FC236}">
                <a16:creationId xmlns:a16="http://schemas.microsoft.com/office/drawing/2014/main" xmlns="" id="{90C6EB92-35ED-4967-9586-3BB5AD75D8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686121" y="4087936"/>
            <a:ext cx="516155" cy="516155"/>
          </a:xfrm>
          <a:prstGeom prst="rect">
            <a:avLst/>
          </a:prstGeom>
        </p:spPr>
      </p:pic>
      <p:pic>
        <p:nvPicPr>
          <p:cNvPr id="95" name="Graphic 94" descr="Trophy">
            <a:extLst>
              <a:ext uri="{FF2B5EF4-FFF2-40B4-BE49-F238E27FC236}">
                <a16:creationId xmlns:a16="http://schemas.microsoft.com/office/drawing/2014/main" xmlns="" id="{E8620648-BF7B-48CF-BF69-B634A80B0A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566694" y="2237517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425" y="8759"/>
            <a:ext cx="12116027" cy="682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384">
              <a:defRPr/>
            </a:pPr>
            <a:endParaRPr lang="es-UY" sz="2376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068" y="4643466"/>
            <a:ext cx="2822126" cy="60580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384">
              <a:defRPr/>
            </a:pPr>
            <a:r>
              <a:rPr lang="en-US" sz="2376" b="1" dirty="0">
                <a:solidFill>
                  <a:prstClr val="white"/>
                </a:solidFill>
              </a:rPr>
              <a:t>SUBSCRIBE NOW</a:t>
            </a:r>
            <a:endParaRPr lang="es-UY" sz="2376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2958" y="4031237"/>
            <a:ext cx="1833179" cy="73832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/>
          <a:p>
            <a:pPr defTabSz="908384">
              <a:defRPr/>
            </a:pPr>
            <a:endParaRPr lang="en-US" sz="2376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01" y="3362674"/>
            <a:ext cx="4130465" cy="3364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38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62088" y="725343"/>
            <a:ext cx="4297598" cy="355653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864" tIns="45432" rIns="90864" bIns="45432" numCol="1" anchor="t" anchorCtr="0" compatLnSpc="1">
              <a:prstTxWarp prst="textNoShape">
                <a:avLst/>
              </a:prstTxWarp>
            </a:bodyPr>
            <a:lstStyle/>
            <a:p>
              <a:pPr algn="ctr" defTabSz="90838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910" y="5331999"/>
            <a:ext cx="2533312" cy="30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38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0462" y="4842813"/>
            <a:ext cx="4692361" cy="90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690" indent="-168690" defTabSz="90838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690" indent="-168690" defTabSz="90838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690" indent="-168690" defTabSz="90838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0475" y="4462805"/>
            <a:ext cx="5879941" cy="36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8384">
              <a:defRPr/>
            </a:pPr>
            <a:r>
              <a:rPr lang="en-US" sz="177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0" y="6107234"/>
            <a:ext cx="12116027" cy="6717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184" y="1850995"/>
            <a:ext cx="5556308" cy="1360406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8111">
              <a:defRPr/>
            </a:pPr>
            <a:endParaRPr lang="es-UY" sz="2376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52" y="777949"/>
            <a:ext cx="2774448" cy="52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072" y="2012702"/>
            <a:ext cx="3602545" cy="8258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8111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8111">
              <a:defRPr/>
            </a:pPr>
            <a:r>
              <a:rPr lang="en-US" sz="3176" b="1" kern="0" dirty="0">
                <a:solidFill>
                  <a:prstClr val="white"/>
                </a:solidFill>
              </a:rPr>
              <a:t>FREEBUNDLE15</a:t>
            </a:r>
            <a:endParaRPr lang="es-UY" sz="2376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405" y="1383987"/>
            <a:ext cx="4997862" cy="336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8111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9350" y="890087"/>
            <a:ext cx="3933323" cy="229916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888" tIns="45444" rIns="90888" bIns="45444" numCol="1" anchor="t" anchorCtr="0" compatLnSpc="1">
            <a:prstTxWarp prst="textNoShape">
              <a:avLst/>
            </a:prstTxWarp>
          </a:bodyPr>
          <a:lstStyle/>
          <a:p>
            <a:pPr defTabSz="908384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80587" y="2752177"/>
            <a:ext cx="524969" cy="45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1694">
              <a:defRPr/>
            </a:pPr>
            <a:r>
              <a:rPr lang="en-GB" sz="238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=""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9826" y="2312170"/>
            <a:ext cx="268380" cy="36825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008" tIns="45504" rIns="91008" bIns="45504" numCol="1" anchor="t" anchorCtr="0" compatLnSpc="1">
            <a:prstTxWarp prst="textNoShape">
              <a:avLst/>
            </a:prstTxWarp>
          </a:bodyPr>
          <a:lstStyle/>
          <a:p>
            <a:pPr defTabSz="1212422">
              <a:defRPr/>
            </a:pPr>
            <a:endParaRPr lang="en-IN" sz="2382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083" y="1032138"/>
            <a:ext cx="1994259" cy="2015194"/>
            <a:chOff x="6783169" y="1215378"/>
            <a:chExt cx="4499330" cy="4427244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9366229" y="1551776"/>
              <a:ext cx="1916270" cy="2108497"/>
            </a:xfrm>
            <a:custGeom>
              <a:avLst/>
              <a:gdLst>
                <a:gd name="T0" fmla="*/ 124 w 335"/>
                <a:gd name="T1" fmla="*/ 247 h 369"/>
                <a:gd name="T2" fmla="*/ 131 w 335"/>
                <a:gd name="T3" fmla="*/ 258 h 369"/>
                <a:gd name="T4" fmla="*/ 79 w 335"/>
                <a:gd name="T5" fmla="*/ 275 h 369"/>
                <a:gd name="T6" fmla="*/ 251 w 335"/>
                <a:gd name="T7" fmla="*/ 369 h 369"/>
                <a:gd name="T8" fmla="*/ 315 w 335"/>
                <a:gd name="T9" fmla="*/ 233 h 369"/>
                <a:gd name="T10" fmla="*/ 315 w 335"/>
                <a:gd name="T11" fmla="*/ 233 h 369"/>
                <a:gd name="T12" fmla="*/ 335 w 335"/>
                <a:gd name="T13" fmla="*/ 192 h 369"/>
                <a:gd name="T14" fmla="*/ 282 w 335"/>
                <a:gd name="T15" fmla="*/ 209 h 369"/>
                <a:gd name="T16" fmla="*/ 278 w 335"/>
                <a:gd name="T17" fmla="*/ 201 h 369"/>
                <a:gd name="T18" fmla="*/ 8 w 335"/>
                <a:gd name="T19" fmla="*/ 0 h 369"/>
                <a:gd name="T20" fmla="*/ 88 w 335"/>
                <a:gd name="T21" fmla="*/ 76 h 369"/>
                <a:gd name="T22" fmla="*/ 0 w 335"/>
                <a:gd name="T23" fmla="*/ 159 h 369"/>
                <a:gd name="T24" fmla="*/ 124 w 335"/>
                <a:gd name="T25" fmla="*/ 24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5" h="369">
                  <a:moveTo>
                    <a:pt x="124" y="247"/>
                  </a:moveTo>
                  <a:cubicBezTo>
                    <a:pt x="131" y="258"/>
                    <a:pt x="131" y="258"/>
                    <a:pt x="131" y="258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251" y="369"/>
                    <a:pt x="251" y="369"/>
                    <a:pt x="251" y="369"/>
                  </a:cubicBezTo>
                  <a:cubicBezTo>
                    <a:pt x="315" y="233"/>
                    <a:pt x="315" y="233"/>
                    <a:pt x="315" y="233"/>
                  </a:cubicBezTo>
                  <a:cubicBezTo>
                    <a:pt x="315" y="233"/>
                    <a:pt x="315" y="233"/>
                    <a:pt x="315" y="233"/>
                  </a:cubicBezTo>
                  <a:cubicBezTo>
                    <a:pt x="335" y="192"/>
                    <a:pt x="335" y="192"/>
                    <a:pt x="335" y="192"/>
                  </a:cubicBezTo>
                  <a:cubicBezTo>
                    <a:pt x="282" y="209"/>
                    <a:pt x="282" y="209"/>
                    <a:pt x="282" y="209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27" y="93"/>
                    <a:pt x="125" y="18"/>
                    <a:pt x="8" y="0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51" y="171"/>
                    <a:pt x="95" y="202"/>
                    <a:pt x="124" y="247"/>
                  </a:cubicBez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9550447" y="3243781"/>
              <a:ext cx="1605902" cy="2124516"/>
            </a:xfrm>
            <a:custGeom>
              <a:avLst/>
              <a:gdLst>
                <a:gd name="T0" fmla="*/ 77 w 281"/>
                <a:gd name="T1" fmla="*/ 190 h 372"/>
                <a:gd name="T2" fmla="*/ 69 w 281"/>
                <a:gd name="T3" fmla="*/ 200 h 372"/>
                <a:gd name="T4" fmla="*/ 36 w 281"/>
                <a:gd name="T5" fmla="*/ 155 h 372"/>
                <a:gd name="T6" fmla="*/ 25 w 281"/>
                <a:gd name="T7" fmla="*/ 211 h 372"/>
                <a:gd name="T8" fmla="*/ 25 w 281"/>
                <a:gd name="T9" fmla="*/ 211 h 372"/>
                <a:gd name="T10" fmla="*/ 0 w 281"/>
                <a:gd name="T11" fmla="*/ 347 h 372"/>
                <a:gd name="T12" fmla="*/ 194 w 281"/>
                <a:gd name="T13" fmla="*/ 372 h 372"/>
                <a:gd name="T14" fmla="*/ 162 w 281"/>
                <a:gd name="T15" fmla="*/ 328 h 372"/>
                <a:gd name="T16" fmla="*/ 168 w 281"/>
                <a:gd name="T17" fmla="*/ 322 h 372"/>
                <a:gd name="T18" fmla="*/ 281 w 281"/>
                <a:gd name="T19" fmla="*/ 60 h 372"/>
                <a:gd name="T20" fmla="*/ 276 w 281"/>
                <a:gd name="T21" fmla="*/ 0 h 372"/>
                <a:gd name="T22" fmla="*/ 249 w 281"/>
                <a:gd name="T23" fmla="*/ 58 h 372"/>
                <a:gd name="T24" fmla="*/ 228 w 281"/>
                <a:gd name="T25" fmla="*/ 102 h 372"/>
                <a:gd name="T26" fmla="*/ 123 w 281"/>
                <a:gd name="T27" fmla="*/ 44 h 372"/>
                <a:gd name="T28" fmla="*/ 124 w 281"/>
                <a:gd name="T29" fmla="*/ 60 h 372"/>
                <a:gd name="T30" fmla="*/ 77 w 281"/>
                <a:gd name="T31" fmla="*/ 19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1" h="372">
                  <a:moveTo>
                    <a:pt x="77" y="190"/>
                  </a:moveTo>
                  <a:cubicBezTo>
                    <a:pt x="69" y="200"/>
                    <a:pt x="69" y="200"/>
                    <a:pt x="69" y="200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25" y="211"/>
                    <a:pt x="25" y="211"/>
                    <a:pt x="25" y="211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94" y="372"/>
                    <a:pt x="194" y="372"/>
                    <a:pt x="194" y="372"/>
                  </a:cubicBezTo>
                  <a:cubicBezTo>
                    <a:pt x="162" y="328"/>
                    <a:pt x="162" y="328"/>
                    <a:pt x="162" y="328"/>
                  </a:cubicBezTo>
                  <a:cubicBezTo>
                    <a:pt x="168" y="322"/>
                    <a:pt x="168" y="322"/>
                    <a:pt x="168" y="322"/>
                  </a:cubicBezTo>
                  <a:cubicBezTo>
                    <a:pt x="241" y="253"/>
                    <a:pt x="281" y="160"/>
                    <a:pt x="281" y="60"/>
                  </a:cubicBezTo>
                  <a:cubicBezTo>
                    <a:pt x="281" y="40"/>
                    <a:pt x="280" y="20"/>
                    <a:pt x="276" y="0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50"/>
                    <a:pt x="124" y="55"/>
                    <a:pt x="124" y="60"/>
                  </a:cubicBezTo>
                  <a:cubicBezTo>
                    <a:pt x="124" y="107"/>
                    <a:pt x="107" y="153"/>
                    <a:pt x="77" y="19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7674225" y="4373118"/>
              <a:ext cx="2378818" cy="1269504"/>
            </a:xfrm>
            <a:custGeom>
              <a:avLst/>
              <a:gdLst>
                <a:gd name="T0" fmla="*/ 173 w 416"/>
                <a:gd name="T1" fmla="*/ 49 h 222"/>
                <a:gd name="T2" fmla="*/ 161 w 416"/>
                <a:gd name="T3" fmla="*/ 44 h 222"/>
                <a:gd name="T4" fmla="*/ 193 w 416"/>
                <a:gd name="T5" fmla="*/ 0 h 222"/>
                <a:gd name="T6" fmla="*/ 138 w 416"/>
                <a:gd name="T7" fmla="*/ 7 h 222"/>
                <a:gd name="T8" fmla="*/ 138 w 416"/>
                <a:gd name="T9" fmla="*/ 7 h 222"/>
                <a:gd name="T10" fmla="*/ 0 w 416"/>
                <a:gd name="T11" fmla="*/ 25 h 222"/>
                <a:gd name="T12" fmla="*/ 27 w 416"/>
                <a:gd name="T13" fmla="*/ 172 h 222"/>
                <a:gd name="T14" fmla="*/ 27 w 416"/>
                <a:gd name="T15" fmla="*/ 172 h 222"/>
                <a:gd name="T16" fmla="*/ 35 w 416"/>
                <a:gd name="T17" fmla="*/ 217 h 222"/>
                <a:gd name="T18" fmla="*/ 68 w 416"/>
                <a:gd name="T19" fmla="*/ 173 h 222"/>
                <a:gd name="T20" fmla="*/ 76 w 416"/>
                <a:gd name="T21" fmla="*/ 177 h 222"/>
                <a:gd name="T22" fmla="*/ 250 w 416"/>
                <a:gd name="T23" fmla="*/ 222 h 222"/>
                <a:gd name="T24" fmla="*/ 416 w 416"/>
                <a:gd name="T25" fmla="*/ 181 h 222"/>
                <a:gd name="T26" fmla="*/ 303 w 416"/>
                <a:gd name="T27" fmla="*/ 167 h 222"/>
                <a:gd name="T28" fmla="*/ 325 w 416"/>
                <a:gd name="T29" fmla="*/ 50 h 222"/>
                <a:gd name="T30" fmla="*/ 250 w 416"/>
                <a:gd name="T31" fmla="*/ 64 h 222"/>
                <a:gd name="T32" fmla="*/ 173 w 416"/>
                <a:gd name="T33" fmla="*/ 4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6" h="222">
                  <a:moveTo>
                    <a:pt x="173" y="49"/>
                  </a:moveTo>
                  <a:cubicBezTo>
                    <a:pt x="161" y="44"/>
                    <a:pt x="161" y="44"/>
                    <a:pt x="161" y="44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129" y="206"/>
                    <a:pt x="189" y="222"/>
                    <a:pt x="250" y="222"/>
                  </a:cubicBezTo>
                  <a:cubicBezTo>
                    <a:pt x="308" y="222"/>
                    <a:pt x="365" y="208"/>
                    <a:pt x="416" y="181"/>
                  </a:cubicBezTo>
                  <a:cubicBezTo>
                    <a:pt x="303" y="167"/>
                    <a:pt x="303" y="167"/>
                    <a:pt x="303" y="167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01" y="59"/>
                    <a:pt x="276" y="64"/>
                    <a:pt x="250" y="64"/>
                  </a:cubicBezTo>
                  <a:cubicBezTo>
                    <a:pt x="223" y="64"/>
                    <a:pt x="198" y="59"/>
                    <a:pt x="173" y="49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6783169" y="2516920"/>
              <a:ext cx="1463734" cy="2524991"/>
            </a:xfrm>
            <a:custGeom>
              <a:avLst/>
              <a:gdLst>
                <a:gd name="T0" fmla="*/ 204 w 256"/>
                <a:gd name="T1" fmla="*/ 173 h 442"/>
                <a:gd name="T2" fmla="*/ 205 w 256"/>
                <a:gd name="T3" fmla="*/ 160 h 442"/>
                <a:gd name="T4" fmla="*/ 256 w 256"/>
                <a:gd name="T5" fmla="*/ 176 h 442"/>
                <a:gd name="T6" fmla="*/ 233 w 256"/>
                <a:gd name="T7" fmla="*/ 128 h 442"/>
                <a:gd name="T8" fmla="*/ 233 w 256"/>
                <a:gd name="T9" fmla="*/ 128 h 442"/>
                <a:gd name="T10" fmla="*/ 172 w 256"/>
                <a:gd name="T11" fmla="*/ 0 h 442"/>
                <a:gd name="T12" fmla="*/ 42 w 256"/>
                <a:gd name="T13" fmla="*/ 70 h 442"/>
                <a:gd name="T14" fmla="*/ 42 w 256"/>
                <a:gd name="T15" fmla="*/ 70 h 442"/>
                <a:gd name="T16" fmla="*/ 0 w 256"/>
                <a:gd name="T17" fmla="*/ 93 h 442"/>
                <a:gd name="T18" fmla="*/ 54 w 256"/>
                <a:gd name="T19" fmla="*/ 111 h 442"/>
                <a:gd name="T20" fmla="*/ 52 w 256"/>
                <a:gd name="T21" fmla="*/ 120 h 442"/>
                <a:gd name="T22" fmla="*/ 46 w 256"/>
                <a:gd name="T23" fmla="*/ 187 h 442"/>
                <a:gd name="T24" fmla="*/ 152 w 256"/>
                <a:gd name="T25" fmla="*/ 442 h 442"/>
                <a:gd name="T26" fmla="*/ 131 w 256"/>
                <a:gd name="T27" fmla="*/ 332 h 442"/>
                <a:gd name="T28" fmla="*/ 250 w 256"/>
                <a:gd name="T29" fmla="*/ 317 h 442"/>
                <a:gd name="T30" fmla="*/ 203 w 256"/>
                <a:gd name="T31" fmla="*/ 187 h 442"/>
                <a:gd name="T32" fmla="*/ 204 w 256"/>
                <a:gd name="T33" fmla="*/ 1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" h="442">
                  <a:moveTo>
                    <a:pt x="204" y="173"/>
                  </a:moveTo>
                  <a:cubicBezTo>
                    <a:pt x="205" y="160"/>
                    <a:pt x="205" y="160"/>
                    <a:pt x="205" y="160"/>
                  </a:cubicBezTo>
                  <a:cubicBezTo>
                    <a:pt x="256" y="176"/>
                    <a:pt x="256" y="176"/>
                    <a:pt x="256" y="176"/>
                  </a:cubicBezTo>
                  <a:cubicBezTo>
                    <a:pt x="233" y="128"/>
                    <a:pt x="233" y="128"/>
                    <a:pt x="233" y="128"/>
                  </a:cubicBezTo>
                  <a:cubicBezTo>
                    <a:pt x="233" y="128"/>
                    <a:pt x="233" y="128"/>
                    <a:pt x="233" y="128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48" y="142"/>
                    <a:pt x="46" y="165"/>
                    <a:pt x="46" y="187"/>
                  </a:cubicBezTo>
                  <a:cubicBezTo>
                    <a:pt x="46" y="283"/>
                    <a:pt x="84" y="374"/>
                    <a:pt x="152" y="442"/>
                  </a:cubicBezTo>
                  <a:cubicBezTo>
                    <a:pt x="131" y="332"/>
                    <a:pt x="131" y="332"/>
                    <a:pt x="131" y="332"/>
                  </a:cubicBezTo>
                  <a:cubicBezTo>
                    <a:pt x="250" y="317"/>
                    <a:pt x="250" y="317"/>
                    <a:pt x="250" y="317"/>
                  </a:cubicBezTo>
                  <a:cubicBezTo>
                    <a:pt x="220" y="281"/>
                    <a:pt x="203" y="235"/>
                    <a:pt x="203" y="187"/>
                  </a:cubicBezTo>
                  <a:cubicBezTo>
                    <a:pt x="203" y="183"/>
                    <a:pt x="204" y="178"/>
                    <a:pt x="204" y="173"/>
                  </a:cubicBezTo>
                  <a:close/>
                </a:path>
              </a:pathLst>
            </a:custGeom>
            <a:solidFill>
              <a:srgbClr val="009F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7269745" y="1215378"/>
              <a:ext cx="2428877" cy="1764090"/>
            </a:xfrm>
            <a:custGeom>
              <a:avLst/>
              <a:gdLst>
                <a:gd name="T0" fmla="*/ 270 w 425"/>
                <a:gd name="T1" fmla="*/ 219 h 309"/>
                <a:gd name="T2" fmla="*/ 283 w 425"/>
                <a:gd name="T3" fmla="*/ 216 h 309"/>
                <a:gd name="T4" fmla="*/ 283 w 425"/>
                <a:gd name="T5" fmla="*/ 269 h 309"/>
                <a:gd name="T6" fmla="*/ 322 w 425"/>
                <a:gd name="T7" fmla="*/ 232 h 309"/>
                <a:gd name="T8" fmla="*/ 322 w 425"/>
                <a:gd name="T9" fmla="*/ 232 h 309"/>
                <a:gd name="T10" fmla="*/ 425 w 425"/>
                <a:gd name="T11" fmla="*/ 135 h 309"/>
                <a:gd name="T12" fmla="*/ 318 w 425"/>
                <a:gd name="T13" fmla="*/ 34 h 309"/>
                <a:gd name="T14" fmla="*/ 318 w 425"/>
                <a:gd name="T15" fmla="*/ 34 h 309"/>
                <a:gd name="T16" fmla="*/ 283 w 425"/>
                <a:gd name="T17" fmla="*/ 0 h 309"/>
                <a:gd name="T18" fmla="*/ 283 w 425"/>
                <a:gd name="T19" fmla="*/ 57 h 309"/>
                <a:gd name="T20" fmla="*/ 274 w 425"/>
                <a:gd name="T21" fmla="*/ 58 h 309"/>
                <a:gd name="T22" fmla="*/ 0 w 425"/>
                <a:gd name="T23" fmla="*/ 251 h 309"/>
                <a:gd name="T24" fmla="*/ 96 w 425"/>
                <a:gd name="T25" fmla="*/ 199 h 309"/>
                <a:gd name="T26" fmla="*/ 148 w 425"/>
                <a:gd name="T27" fmla="*/ 309 h 309"/>
                <a:gd name="T28" fmla="*/ 270 w 425"/>
                <a:gd name="T29" fmla="*/ 21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5" h="309">
                  <a:moveTo>
                    <a:pt x="270" y="219"/>
                  </a:moveTo>
                  <a:cubicBezTo>
                    <a:pt x="283" y="216"/>
                    <a:pt x="283" y="216"/>
                    <a:pt x="283" y="216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322" y="232"/>
                    <a:pt x="322" y="232"/>
                    <a:pt x="322" y="232"/>
                  </a:cubicBezTo>
                  <a:cubicBezTo>
                    <a:pt x="322" y="232"/>
                    <a:pt x="322" y="232"/>
                    <a:pt x="322" y="232"/>
                  </a:cubicBezTo>
                  <a:cubicBezTo>
                    <a:pt x="425" y="135"/>
                    <a:pt x="425" y="135"/>
                    <a:pt x="425" y="135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74" y="58"/>
                    <a:pt x="274" y="58"/>
                    <a:pt x="274" y="58"/>
                  </a:cubicBezTo>
                  <a:cubicBezTo>
                    <a:pt x="156" y="74"/>
                    <a:pt x="54" y="146"/>
                    <a:pt x="0" y="251"/>
                  </a:cubicBezTo>
                  <a:cubicBezTo>
                    <a:pt x="96" y="199"/>
                    <a:pt x="96" y="199"/>
                    <a:pt x="96" y="19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76" y="265"/>
                    <a:pt x="219" y="232"/>
                    <a:pt x="270" y="219"/>
                  </a:cubicBezTo>
                  <a:close/>
                </a:path>
              </a:pathLst>
            </a:custGeom>
            <a:solidFill>
              <a:srgbClr val="15A1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7" name="Graphic 2" descr="Head with gears">
              <a:extLst>
                <a:ext uri="{FF2B5EF4-FFF2-40B4-BE49-F238E27FC236}">
                  <a16:creationId xmlns:a16="http://schemas.microsoft.com/office/drawing/2014/main" xmlns="" id="{944E6C20-1CC9-4A08-968A-6E2A8B0A9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290411" y="1831791"/>
              <a:ext cx="516155" cy="516155"/>
            </a:xfrm>
            <a:prstGeom prst="rect">
              <a:avLst/>
            </a:prstGeom>
          </p:spPr>
        </p:pic>
        <p:pic>
          <p:nvPicPr>
            <p:cNvPr id="58" name="Graphic 4" descr="Lightbulb">
              <a:extLst>
                <a:ext uri="{FF2B5EF4-FFF2-40B4-BE49-F238E27FC236}">
                  <a16:creationId xmlns:a16="http://schemas.microsoft.com/office/drawing/2014/main" xmlns="" id="{BFF5FEE7-D6AC-463B-B9C0-09163501A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219101" y="3455556"/>
              <a:ext cx="516155" cy="516155"/>
            </a:xfrm>
            <a:prstGeom prst="rect">
              <a:avLst/>
            </a:prstGeom>
          </p:spPr>
        </p:pic>
        <p:pic>
          <p:nvPicPr>
            <p:cNvPr id="59" name="Graphic 6" descr="Magnifying glass">
              <a:extLst>
                <a:ext uri="{FF2B5EF4-FFF2-40B4-BE49-F238E27FC236}">
                  <a16:creationId xmlns:a16="http://schemas.microsoft.com/office/drawing/2014/main" xmlns="" id="{300078F7-8BE1-4F54-99CA-AFD58150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503756" y="4902734"/>
              <a:ext cx="516155" cy="516155"/>
            </a:xfrm>
            <a:prstGeom prst="rect">
              <a:avLst/>
            </a:prstGeom>
          </p:spPr>
        </p:pic>
        <p:pic>
          <p:nvPicPr>
            <p:cNvPr id="60" name="Graphic 8" descr="Paperclip">
              <a:extLst>
                <a:ext uri="{FF2B5EF4-FFF2-40B4-BE49-F238E27FC236}">
                  <a16:creationId xmlns:a16="http://schemas.microsoft.com/office/drawing/2014/main" xmlns="" id="{EBC9DEBD-EC19-477C-BC8D-9120A1657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0172272" y="4198365"/>
              <a:ext cx="516155" cy="516155"/>
            </a:xfrm>
            <a:prstGeom prst="rect">
              <a:avLst/>
            </a:prstGeom>
          </p:spPr>
        </p:pic>
        <p:pic>
          <p:nvPicPr>
            <p:cNvPr id="61" name="Graphic 13" descr="Trophy">
              <a:extLst>
                <a:ext uri="{FF2B5EF4-FFF2-40B4-BE49-F238E27FC236}">
                  <a16:creationId xmlns:a16="http://schemas.microsoft.com/office/drawing/2014/main" xmlns="" id="{435C8E2E-071E-43D7-AD04-F4F6EA2B1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052845" y="2347946"/>
              <a:ext cx="516155" cy="51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5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ron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A186"/>
      </a:accent1>
      <a:accent2>
        <a:srgbClr val="F39C11"/>
      </a:accent2>
      <a:accent3>
        <a:srgbClr val="FF0000"/>
      </a:accent3>
      <a:accent4>
        <a:srgbClr val="7030A0"/>
      </a:accent4>
      <a:accent5>
        <a:srgbClr val="009FEB"/>
      </a:accent5>
      <a:accent6>
        <a:srgbClr val="6EA92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157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Fatima Hafeez</cp:lastModifiedBy>
  <cp:revision>20</cp:revision>
  <dcterms:created xsi:type="dcterms:W3CDTF">2015-08-29T05:35:18Z</dcterms:created>
  <dcterms:modified xsi:type="dcterms:W3CDTF">2019-08-19T13:39:34Z</dcterms:modified>
</cp:coreProperties>
</file>