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443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6" y="1203598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6508" y="3357379"/>
            <a:ext cx="33767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426508" y="2420011"/>
            <a:ext cx="33767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2015-09-25T02:13:06Z</dcterms:modified>
</cp:coreProperties>
</file>