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338792"/>
            <a:ext cx="6876256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25753" y="3464632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025753" y="2560981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6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2015-12-14T09:23:13Z</dcterms:modified>
</cp:coreProperties>
</file>