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2016" y="330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62DAF92E-11DA-4E7C-ACD3-F8217834EAC6}"/>
              </a:ext>
            </a:extLst>
          </p:cNvPr>
          <p:cNvSpPr/>
          <p:nvPr/>
        </p:nvSpPr>
        <p:spPr>
          <a:xfrm>
            <a:off x="0" y="2614722"/>
            <a:ext cx="11068670" cy="3694017"/>
          </a:xfrm>
          <a:custGeom>
            <a:avLst/>
            <a:gdLst>
              <a:gd name="connsiteX0" fmla="*/ 0 w 11068670"/>
              <a:gd name="connsiteY0" fmla="*/ 0 h 3694017"/>
              <a:gd name="connsiteX1" fmla="*/ 5579724 w 11068670"/>
              <a:gd name="connsiteY1" fmla="*/ 1051291 h 3694017"/>
              <a:gd name="connsiteX2" fmla="*/ 4000171 w 11068670"/>
              <a:gd name="connsiteY2" fmla="*/ 1993485 h 3694017"/>
              <a:gd name="connsiteX3" fmla="*/ 10347309 w 11068670"/>
              <a:gd name="connsiteY3" fmla="*/ 3089790 h 3694017"/>
              <a:gd name="connsiteX4" fmla="*/ 10461160 w 11068670"/>
              <a:gd name="connsiteY4" fmla="*/ 2846776 h 3694017"/>
              <a:gd name="connsiteX5" fmla="*/ 11068670 w 11068670"/>
              <a:gd name="connsiteY5" fmla="*/ 3451222 h 3694017"/>
              <a:gd name="connsiteX6" fmla="*/ 10064229 w 11068670"/>
              <a:gd name="connsiteY6" fmla="*/ 3694017 h 3694017"/>
              <a:gd name="connsiteX7" fmla="*/ 10182751 w 11068670"/>
              <a:gd name="connsiteY7" fmla="*/ 3441035 h 3694017"/>
              <a:gd name="connsiteX8" fmla="*/ 3559126 w 11068670"/>
              <a:gd name="connsiteY8" fmla="*/ 2132335 h 3694017"/>
              <a:gd name="connsiteX9" fmla="*/ 5333561 w 11068670"/>
              <a:gd name="connsiteY9" fmla="*/ 1031453 h 3694017"/>
              <a:gd name="connsiteX10" fmla="*/ 20516 w 11068670"/>
              <a:gd name="connsiteY10" fmla="*/ 39672 h 369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670" h="3694017">
                <a:moveTo>
                  <a:pt x="0" y="0"/>
                </a:moveTo>
                <a:cubicBezTo>
                  <a:pt x="2639428" y="82650"/>
                  <a:pt x="6622502" y="502505"/>
                  <a:pt x="5579724" y="1051291"/>
                </a:cubicBezTo>
                <a:cubicBezTo>
                  <a:pt x="5029274" y="1345521"/>
                  <a:pt x="2837729" y="1848022"/>
                  <a:pt x="4000171" y="1993485"/>
                </a:cubicBezTo>
                <a:lnTo>
                  <a:pt x="10347309" y="3089790"/>
                </a:lnTo>
                <a:lnTo>
                  <a:pt x="10461160" y="2846776"/>
                </a:lnTo>
                <a:lnTo>
                  <a:pt x="11068670" y="3451222"/>
                </a:lnTo>
                <a:lnTo>
                  <a:pt x="10064229" y="3694017"/>
                </a:lnTo>
                <a:lnTo>
                  <a:pt x="10182751" y="3441035"/>
                </a:lnTo>
                <a:lnTo>
                  <a:pt x="3559126" y="2132335"/>
                </a:lnTo>
                <a:cubicBezTo>
                  <a:pt x="2328305" y="1818270"/>
                  <a:pt x="4666866" y="1295929"/>
                  <a:pt x="5333561" y="1031453"/>
                </a:cubicBezTo>
                <a:cubicBezTo>
                  <a:pt x="6393436" y="575232"/>
                  <a:pt x="2212062" y="128931"/>
                  <a:pt x="20516" y="39672"/>
                </a:cubicBezTo>
                <a:close/>
              </a:path>
            </a:pathLst>
          </a:custGeom>
          <a:solidFill>
            <a:schemeClr val="accent6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879D2C6-676C-4E93-995B-06A30D1586C8}"/>
              </a:ext>
            </a:extLst>
          </p:cNvPr>
          <p:cNvSpPr txBox="1"/>
          <p:nvPr/>
        </p:nvSpPr>
        <p:spPr>
          <a:xfrm>
            <a:off x="6984615" y="4352500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58647FCE-4EC8-4BA1-BB5E-B6A00C1DBE4D}"/>
              </a:ext>
            </a:extLst>
          </p:cNvPr>
          <p:cNvSpPr txBox="1"/>
          <p:nvPr/>
        </p:nvSpPr>
        <p:spPr>
          <a:xfrm>
            <a:off x="9471289" y="5002504"/>
            <a:ext cx="104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FEC61A7B-049B-49F2-852E-68ECE1ECA14B}"/>
              </a:ext>
            </a:extLst>
          </p:cNvPr>
          <p:cNvSpPr txBox="1"/>
          <p:nvPr/>
        </p:nvSpPr>
        <p:spPr>
          <a:xfrm>
            <a:off x="5782412" y="3997262"/>
            <a:ext cx="104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567A60C-A8EA-4B31-B9E0-553BBFB30D29}"/>
              </a:ext>
            </a:extLst>
          </p:cNvPr>
          <p:cNvSpPr txBox="1"/>
          <p:nvPr/>
        </p:nvSpPr>
        <p:spPr>
          <a:xfrm>
            <a:off x="7121402" y="2328418"/>
            <a:ext cx="1504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E722E90-0C94-4608-A4BB-B9989AA25064}"/>
              </a:ext>
            </a:extLst>
          </p:cNvPr>
          <p:cNvSpPr txBox="1"/>
          <p:nvPr/>
        </p:nvSpPr>
        <p:spPr>
          <a:xfrm>
            <a:off x="2184925" y="5002504"/>
            <a:ext cx="104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15839F0E-2A9C-4C1E-A94C-27547AB86372}"/>
              </a:ext>
            </a:extLst>
          </p:cNvPr>
          <p:cNvSpPr txBox="1"/>
          <p:nvPr/>
        </p:nvSpPr>
        <p:spPr>
          <a:xfrm>
            <a:off x="1439044" y="5497912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0D15C4B6-5A16-4736-BBFD-A469374C2114}"/>
              </a:ext>
            </a:extLst>
          </p:cNvPr>
          <p:cNvSpPr txBox="1"/>
          <p:nvPr/>
        </p:nvSpPr>
        <p:spPr>
          <a:xfrm>
            <a:off x="3265576" y="3258542"/>
            <a:ext cx="104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2016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71DA7654-90F7-4470-89C1-F034331B5D8B}"/>
              </a:ext>
            </a:extLst>
          </p:cNvPr>
          <p:cNvSpPr txBox="1"/>
          <p:nvPr/>
        </p:nvSpPr>
        <p:spPr>
          <a:xfrm>
            <a:off x="4385009" y="1871788"/>
            <a:ext cx="121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3B3E92B-2985-4289-BBC7-10B3FBA93032}"/>
              </a:ext>
            </a:extLst>
          </p:cNvPr>
          <p:cNvSpPr txBox="1"/>
          <p:nvPr/>
        </p:nvSpPr>
        <p:spPr>
          <a:xfrm>
            <a:off x="881614" y="2918293"/>
            <a:ext cx="104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A7C097C9-24CD-45C7-AD55-0E682E434C98}"/>
              </a:ext>
            </a:extLst>
          </p:cNvPr>
          <p:cNvSpPr txBox="1"/>
          <p:nvPr/>
        </p:nvSpPr>
        <p:spPr>
          <a:xfrm>
            <a:off x="798875" y="3500709"/>
            <a:ext cx="121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68" name="Oval 4">
            <a:extLst>
              <a:ext uri="{FF2B5EF4-FFF2-40B4-BE49-F238E27FC236}">
                <a16:creationId xmlns:a16="http://schemas.microsoft.com/office/drawing/2014/main" id="{6A83FE31-DFE9-412B-B326-72AD6F6B127B}"/>
              </a:ext>
            </a:extLst>
          </p:cNvPr>
          <p:cNvSpPr/>
          <p:nvPr/>
        </p:nvSpPr>
        <p:spPr>
          <a:xfrm>
            <a:off x="9369946" y="2922213"/>
            <a:ext cx="1250406" cy="1988784"/>
          </a:xfrm>
          <a:custGeom>
            <a:avLst/>
            <a:gdLst/>
            <a:ahLst/>
            <a:cxnLst/>
            <a:rect l="l" t="t" r="r" b="b"/>
            <a:pathLst>
              <a:path w="898090" h="1428422">
                <a:moveTo>
                  <a:pt x="449216" y="94631"/>
                </a:moveTo>
                <a:cubicBezTo>
                  <a:pt x="253684" y="94631"/>
                  <a:pt x="95174" y="253159"/>
                  <a:pt x="95174" y="448713"/>
                </a:cubicBezTo>
                <a:cubicBezTo>
                  <a:pt x="95174" y="644267"/>
                  <a:pt x="253684" y="802795"/>
                  <a:pt x="449216" y="802795"/>
                </a:cubicBezTo>
                <a:cubicBezTo>
                  <a:pt x="644748" y="802795"/>
                  <a:pt x="803258" y="644267"/>
                  <a:pt x="803258" y="448713"/>
                </a:cubicBezTo>
                <a:cubicBezTo>
                  <a:pt x="803258" y="253159"/>
                  <a:pt x="644748" y="94631"/>
                  <a:pt x="449216" y="94631"/>
                </a:cubicBezTo>
                <a:close/>
                <a:moveTo>
                  <a:pt x="450538" y="0"/>
                </a:moveTo>
                <a:cubicBezTo>
                  <a:pt x="568723" y="1"/>
                  <a:pt x="686907" y="45086"/>
                  <a:pt x="777080" y="135258"/>
                </a:cubicBezTo>
                <a:cubicBezTo>
                  <a:pt x="957424" y="315603"/>
                  <a:pt x="918245" y="575926"/>
                  <a:pt x="777080" y="788342"/>
                </a:cubicBezTo>
                <a:cubicBezTo>
                  <a:pt x="629152" y="1010934"/>
                  <a:pt x="568618" y="1140847"/>
                  <a:pt x="450539" y="1428422"/>
                </a:cubicBezTo>
                <a:cubicBezTo>
                  <a:pt x="310500" y="1123277"/>
                  <a:pt x="280710" y="1028502"/>
                  <a:pt x="123997" y="788342"/>
                </a:cubicBezTo>
                <a:cubicBezTo>
                  <a:pt x="-25604" y="572861"/>
                  <a:pt x="-56348" y="315602"/>
                  <a:pt x="123996" y="135258"/>
                </a:cubicBezTo>
                <a:cubicBezTo>
                  <a:pt x="214168" y="45086"/>
                  <a:pt x="332353" y="1"/>
                  <a:pt x="450538" y="0"/>
                </a:cubicBezTo>
                <a:close/>
              </a:path>
            </a:pathLst>
          </a:custGeom>
          <a:solidFill>
            <a:schemeClr val="accent5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1" name="Oval 4">
            <a:extLst>
              <a:ext uri="{FF2B5EF4-FFF2-40B4-BE49-F238E27FC236}">
                <a16:creationId xmlns:a16="http://schemas.microsoft.com/office/drawing/2014/main" id="{C2207890-93FC-4EEF-82C2-EE606CA982FD}"/>
              </a:ext>
            </a:extLst>
          </p:cNvPr>
          <p:cNvSpPr/>
          <p:nvPr/>
        </p:nvSpPr>
        <p:spPr>
          <a:xfrm>
            <a:off x="5815724" y="2328476"/>
            <a:ext cx="1017348" cy="1618104"/>
          </a:xfrm>
          <a:custGeom>
            <a:avLst/>
            <a:gdLst/>
            <a:ahLst/>
            <a:cxnLst/>
            <a:rect l="l" t="t" r="r" b="b"/>
            <a:pathLst>
              <a:path w="730699" h="1162185">
                <a:moveTo>
                  <a:pt x="365489" y="76993"/>
                </a:moveTo>
                <a:cubicBezTo>
                  <a:pt x="206401" y="76993"/>
                  <a:pt x="77435" y="205973"/>
                  <a:pt x="77435" y="365079"/>
                </a:cubicBezTo>
                <a:cubicBezTo>
                  <a:pt x="77435" y="524185"/>
                  <a:pt x="206401" y="653165"/>
                  <a:pt x="365489" y="653165"/>
                </a:cubicBezTo>
                <a:cubicBezTo>
                  <a:pt x="524577" y="653165"/>
                  <a:pt x="653543" y="524185"/>
                  <a:pt x="653543" y="365079"/>
                </a:cubicBezTo>
                <a:cubicBezTo>
                  <a:pt x="653543" y="205973"/>
                  <a:pt x="524577" y="76993"/>
                  <a:pt x="365489" y="76993"/>
                </a:cubicBezTo>
                <a:close/>
                <a:moveTo>
                  <a:pt x="366564" y="0"/>
                </a:moveTo>
                <a:cubicBezTo>
                  <a:pt x="462721" y="0"/>
                  <a:pt x="558878" y="36683"/>
                  <a:pt x="632244" y="110048"/>
                </a:cubicBezTo>
                <a:cubicBezTo>
                  <a:pt x="778974" y="256779"/>
                  <a:pt x="747097" y="468582"/>
                  <a:pt x="632244" y="641407"/>
                </a:cubicBezTo>
                <a:cubicBezTo>
                  <a:pt x="511887" y="822511"/>
                  <a:pt x="462636" y="928209"/>
                  <a:pt x="366565" y="1162185"/>
                </a:cubicBezTo>
                <a:cubicBezTo>
                  <a:pt x="252627" y="913915"/>
                  <a:pt x="228389" y="836805"/>
                  <a:pt x="100885" y="641406"/>
                </a:cubicBezTo>
                <a:cubicBezTo>
                  <a:pt x="-20832" y="466088"/>
                  <a:pt x="-45846" y="256778"/>
                  <a:pt x="100885" y="110048"/>
                </a:cubicBezTo>
                <a:cubicBezTo>
                  <a:pt x="174250" y="36683"/>
                  <a:pt x="270407" y="0"/>
                  <a:pt x="366564" y="0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4" name="Oval 4">
            <a:extLst>
              <a:ext uri="{FF2B5EF4-FFF2-40B4-BE49-F238E27FC236}">
                <a16:creationId xmlns:a16="http://schemas.microsoft.com/office/drawing/2014/main" id="{AAC3FC90-A64F-419F-B8E5-4368639229CF}"/>
              </a:ext>
            </a:extLst>
          </p:cNvPr>
          <p:cNvSpPr/>
          <p:nvPr/>
        </p:nvSpPr>
        <p:spPr>
          <a:xfrm>
            <a:off x="2224455" y="3327007"/>
            <a:ext cx="989815" cy="1574312"/>
          </a:xfrm>
          <a:custGeom>
            <a:avLst/>
            <a:gdLst/>
            <a:ahLst/>
            <a:cxnLst/>
            <a:rect l="l" t="t" r="r" b="b"/>
            <a:pathLst>
              <a:path w="710924" h="1130732">
                <a:moveTo>
                  <a:pt x="355597" y="74909"/>
                </a:moveTo>
                <a:cubicBezTo>
                  <a:pt x="200815" y="74909"/>
                  <a:pt x="75339" y="200399"/>
                  <a:pt x="75339" y="355199"/>
                </a:cubicBezTo>
                <a:cubicBezTo>
                  <a:pt x="75339" y="509999"/>
                  <a:pt x="200815" y="635489"/>
                  <a:pt x="355597" y="635489"/>
                </a:cubicBezTo>
                <a:cubicBezTo>
                  <a:pt x="510379" y="635489"/>
                  <a:pt x="635855" y="509999"/>
                  <a:pt x="635855" y="355199"/>
                </a:cubicBezTo>
                <a:cubicBezTo>
                  <a:pt x="635855" y="200399"/>
                  <a:pt x="510379" y="74909"/>
                  <a:pt x="355597" y="74909"/>
                </a:cubicBezTo>
                <a:close/>
                <a:moveTo>
                  <a:pt x="356644" y="0"/>
                </a:moveTo>
                <a:cubicBezTo>
                  <a:pt x="450198" y="0"/>
                  <a:pt x="543753" y="35690"/>
                  <a:pt x="615133" y="107070"/>
                </a:cubicBezTo>
                <a:cubicBezTo>
                  <a:pt x="757893" y="249830"/>
                  <a:pt x="726879" y="455901"/>
                  <a:pt x="615133" y="624048"/>
                </a:cubicBezTo>
                <a:cubicBezTo>
                  <a:pt x="498034" y="800250"/>
                  <a:pt x="450115" y="903089"/>
                  <a:pt x="356644" y="1130732"/>
                </a:cubicBezTo>
                <a:cubicBezTo>
                  <a:pt x="245790" y="889181"/>
                  <a:pt x="222208" y="814158"/>
                  <a:pt x="98155" y="624047"/>
                </a:cubicBezTo>
                <a:cubicBezTo>
                  <a:pt x="-20268" y="453474"/>
                  <a:pt x="-44605" y="249829"/>
                  <a:pt x="98155" y="107070"/>
                </a:cubicBezTo>
                <a:cubicBezTo>
                  <a:pt x="169534" y="35690"/>
                  <a:pt x="263089" y="0"/>
                  <a:pt x="356644" y="0"/>
                </a:cubicBezTo>
                <a:close/>
              </a:path>
            </a:pathLst>
          </a:cu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7" name="Oval 4">
            <a:extLst>
              <a:ext uri="{FF2B5EF4-FFF2-40B4-BE49-F238E27FC236}">
                <a16:creationId xmlns:a16="http://schemas.microsoft.com/office/drawing/2014/main" id="{08FFA636-D36A-4E97-BB8E-5CBC6083801F}"/>
              </a:ext>
            </a:extLst>
          </p:cNvPr>
          <p:cNvSpPr/>
          <p:nvPr/>
        </p:nvSpPr>
        <p:spPr>
          <a:xfrm>
            <a:off x="3354783" y="1759047"/>
            <a:ext cx="892462" cy="1419473"/>
          </a:xfrm>
          <a:custGeom>
            <a:avLst/>
            <a:gdLst/>
            <a:ahLst/>
            <a:cxnLst/>
            <a:rect l="l" t="t" r="r" b="b"/>
            <a:pathLst>
              <a:path w="641001" h="1019521">
                <a:moveTo>
                  <a:pt x="320623" y="67542"/>
                </a:moveTo>
                <a:cubicBezTo>
                  <a:pt x="181064" y="67542"/>
                  <a:pt x="67929" y="180689"/>
                  <a:pt x="67929" y="320264"/>
                </a:cubicBezTo>
                <a:cubicBezTo>
                  <a:pt x="67929" y="459839"/>
                  <a:pt x="181064" y="572986"/>
                  <a:pt x="320623" y="572986"/>
                </a:cubicBezTo>
                <a:cubicBezTo>
                  <a:pt x="460182" y="572986"/>
                  <a:pt x="573317" y="459839"/>
                  <a:pt x="573317" y="320264"/>
                </a:cubicBezTo>
                <a:cubicBezTo>
                  <a:pt x="573317" y="180689"/>
                  <a:pt x="460182" y="67542"/>
                  <a:pt x="320623" y="67542"/>
                </a:cubicBezTo>
                <a:close/>
                <a:moveTo>
                  <a:pt x="321566" y="0"/>
                </a:moveTo>
                <a:cubicBezTo>
                  <a:pt x="405920" y="0"/>
                  <a:pt x="490273" y="32180"/>
                  <a:pt x="554632" y="96539"/>
                </a:cubicBezTo>
                <a:cubicBezTo>
                  <a:pt x="683351" y="225258"/>
                  <a:pt x="655387" y="411061"/>
                  <a:pt x="554632" y="562671"/>
                </a:cubicBezTo>
                <a:cubicBezTo>
                  <a:pt x="449051" y="721543"/>
                  <a:pt x="405845" y="814267"/>
                  <a:pt x="321567" y="1019521"/>
                </a:cubicBezTo>
                <a:cubicBezTo>
                  <a:pt x="221616" y="801727"/>
                  <a:pt x="200353" y="734083"/>
                  <a:pt x="88501" y="562670"/>
                </a:cubicBezTo>
                <a:cubicBezTo>
                  <a:pt x="-18275" y="408873"/>
                  <a:pt x="-40218" y="225258"/>
                  <a:pt x="88501" y="96539"/>
                </a:cubicBezTo>
                <a:cubicBezTo>
                  <a:pt x="152860" y="32180"/>
                  <a:pt x="237213" y="0"/>
                  <a:pt x="321566" y="0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0" name="Oval 4">
            <a:extLst>
              <a:ext uri="{FF2B5EF4-FFF2-40B4-BE49-F238E27FC236}">
                <a16:creationId xmlns:a16="http://schemas.microsoft.com/office/drawing/2014/main" id="{B887A1DA-9B28-4404-9E7C-C9EBD58D7A38}"/>
              </a:ext>
            </a:extLst>
          </p:cNvPr>
          <p:cNvSpPr/>
          <p:nvPr/>
        </p:nvSpPr>
        <p:spPr>
          <a:xfrm>
            <a:off x="1073900" y="1633182"/>
            <a:ext cx="713937" cy="1135525"/>
          </a:xfrm>
          <a:custGeom>
            <a:avLst/>
            <a:gdLst/>
            <a:ahLst/>
            <a:cxnLst/>
            <a:rect l="l" t="t" r="r" b="b"/>
            <a:pathLst>
              <a:path w="512777" h="815578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3" name="Rectangle 36">
            <a:extLst>
              <a:ext uri="{FF2B5EF4-FFF2-40B4-BE49-F238E27FC236}">
                <a16:creationId xmlns:a16="http://schemas.microsoft.com/office/drawing/2014/main" id="{932C13B7-7B47-441D-894F-1884CB221151}"/>
              </a:ext>
            </a:extLst>
          </p:cNvPr>
          <p:cNvSpPr/>
          <p:nvPr/>
        </p:nvSpPr>
        <p:spPr>
          <a:xfrm>
            <a:off x="1317892" y="1895333"/>
            <a:ext cx="226224" cy="1891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4" name="Oval 21">
            <a:extLst>
              <a:ext uri="{FF2B5EF4-FFF2-40B4-BE49-F238E27FC236}">
                <a16:creationId xmlns:a16="http://schemas.microsoft.com/office/drawing/2014/main" id="{6AB58748-F558-4054-952C-6A54BF3A346B}"/>
              </a:ext>
            </a:extLst>
          </p:cNvPr>
          <p:cNvSpPr>
            <a:spLocks noChangeAspect="1"/>
          </p:cNvSpPr>
          <p:nvPr/>
        </p:nvSpPr>
        <p:spPr>
          <a:xfrm>
            <a:off x="9757847" y="3299616"/>
            <a:ext cx="478150" cy="48214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5" name="Rounded Rectangle 27">
            <a:extLst>
              <a:ext uri="{FF2B5EF4-FFF2-40B4-BE49-F238E27FC236}">
                <a16:creationId xmlns:a16="http://schemas.microsoft.com/office/drawing/2014/main" id="{5B8EC154-9C29-4662-8C2E-73B27195E3CA}"/>
              </a:ext>
            </a:extLst>
          </p:cNvPr>
          <p:cNvSpPr/>
          <p:nvPr/>
        </p:nvSpPr>
        <p:spPr>
          <a:xfrm>
            <a:off x="6136098" y="2691553"/>
            <a:ext cx="369498" cy="2838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6" name="Rectangle 9">
            <a:extLst>
              <a:ext uri="{FF2B5EF4-FFF2-40B4-BE49-F238E27FC236}">
                <a16:creationId xmlns:a16="http://schemas.microsoft.com/office/drawing/2014/main" id="{866B0FC2-592F-415F-9D1D-A62B2608D704}"/>
              </a:ext>
            </a:extLst>
          </p:cNvPr>
          <p:cNvSpPr/>
          <p:nvPr/>
        </p:nvSpPr>
        <p:spPr>
          <a:xfrm>
            <a:off x="2549678" y="3637590"/>
            <a:ext cx="353378" cy="3307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7" name="Oval 7">
            <a:extLst>
              <a:ext uri="{FF2B5EF4-FFF2-40B4-BE49-F238E27FC236}">
                <a16:creationId xmlns:a16="http://schemas.microsoft.com/office/drawing/2014/main" id="{D7AB415B-6458-440B-9160-7E69738C6512}"/>
              </a:ext>
            </a:extLst>
          </p:cNvPr>
          <p:cNvSpPr/>
          <p:nvPr/>
        </p:nvSpPr>
        <p:spPr>
          <a:xfrm>
            <a:off x="3631811" y="2030277"/>
            <a:ext cx="349343" cy="3493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11307</TotalTime>
  <Words>100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23</cp:revision>
  <dcterms:created xsi:type="dcterms:W3CDTF">2018-02-18T19:39:47Z</dcterms:created>
  <dcterms:modified xsi:type="dcterms:W3CDTF">2019-01-02T05:02:58Z</dcterms:modified>
</cp:coreProperties>
</file>