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6" name="Regular Pentagon 7">
            <a:extLst>
              <a:ext uri="{FF2B5EF4-FFF2-40B4-BE49-F238E27FC236}">
                <a16:creationId xmlns:a16="http://schemas.microsoft.com/office/drawing/2014/main" id="{56D35161-CEC9-4F12-92C4-AD7276C4B3AC}"/>
              </a:ext>
            </a:extLst>
          </p:cNvPr>
          <p:cNvSpPr/>
          <p:nvPr/>
        </p:nvSpPr>
        <p:spPr>
          <a:xfrm>
            <a:off x="5375984" y="2584639"/>
            <a:ext cx="1440030" cy="1371457"/>
          </a:xfrm>
          <a:prstGeom prst="pentagon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7" name="Down Arrow 2">
            <a:extLst>
              <a:ext uri="{FF2B5EF4-FFF2-40B4-BE49-F238E27FC236}">
                <a16:creationId xmlns:a16="http://schemas.microsoft.com/office/drawing/2014/main" id="{7B0C3B7A-3A4D-491B-80FD-6537C20B7428}"/>
              </a:ext>
            </a:extLst>
          </p:cNvPr>
          <p:cNvSpPr/>
          <p:nvPr/>
        </p:nvSpPr>
        <p:spPr>
          <a:xfrm rot="10800000">
            <a:off x="4471176" y="4175510"/>
            <a:ext cx="3231250" cy="1728049"/>
          </a:xfrm>
          <a:custGeom>
            <a:avLst/>
            <a:gdLst/>
            <a:ahLst/>
            <a:cxnLst/>
            <a:rect l="l" t="t" r="r" b="b"/>
            <a:pathLst>
              <a:path w="3231250" h="1728049">
                <a:moveTo>
                  <a:pt x="1603656" y="1728049"/>
                </a:moveTo>
                <a:lnTo>
                  <a:pt x="1361340" y="1485733"/>
                </a:lnTo>
                <a:lnTo>
                  <a:pt x="1482498" y="1485733"/>
                </a:lnTo>
                <a:lnTo>
                  <a:pt x="1482498" y="1238845"/>
                </a:lnTo>
                <a:lnTo>
                  <a:pt x="1519544" y="1238845"/>
                </a:lnTo>
                <a:cubicBezTo>
                  <a:pt x="1344853" y="1227816"/>
                  <a:pt x="1172648" y="1177063"/>
                  <a:pt x="1015740" y="1087892"/>
                </a:cubicBezTo>
                <a:lnTo>
                  <a:pt x="817941" y="1309456"/>
                </a:lnTo>
                <a:lnTo>
                  <a:pt x="908322" y="1390143"/>
                </a:lnTo>
                <a:lnTo>
                  <a:pt x="566184" y="1409531"/>
                </a:lnTo>
                <a:lnTo>
                  <a:pt x="546797" y="1067393"/>
                </a:lnTo>
                <a:lnTo>
                  <a:pt x="637178" y="1148080"/>
                </a:lnTo>
                <a:lnTo>
                  <a:pt x="815894" y="947893"/>
                </a:lnTo>
                <a:cubicBezTo>
                  <a:pt x="680789" y="835606"/>
                  <a:pt x="574092" y="695026"/>
                  <a:pt x="502445" y="537233"/>
                </a:cubicBezTo>
                <a:lnTo>
                  <a:pt x="503893" y="542638"/>
                </a:lnTo>
                <a:lnTo>
                  <a:pt x="265418" y="606537"/>
                </a:lnTo>
                <a:lnTo>
                  <a:pt x="296776" y="723567"/>
                </a:lnTo>
                <a:lnTo>
                  <a:pt x="0" y="552223"/>
                </a:lnTo>
                <a:lnTo>
                  <a:pt x="171344" y="255448"/>
                </a:lnTo>
                <a:lnTo>
                  <a:pt x="202702" y="372478"/>
                </a:lnTo>
                <a:lnTo>
                  <a:pt x="420370" y="314153"/>
                </a:lnTo>
                <a:cubicBezTo>
                  <a:pt x="394191" y="212871"/>
                  <a:pt x="381279" y="107363"/>
                  <a:pt x="382349" y="0"/>
                </a:cubicBezTo>
                <a:lnTo>
                  <a:pt x="668774" y="2854"/>
                </a:lnTo>
                <a:cubicBezTo>
                  <a:pt x="665395" y="342077"/>
                  <a:pt x="843838" y="657162"/>
                  <a:pt x="1136496" y="828730"/>
                </a:cubicBezTo>
                <a:cubicBezTo>
                  <a:pt x="1429154" y="1000297"/>
                  <a:pt x="1791255" y="1002101"/>
                  <a:pt x="2085607" y="833457"/>
                </a:cubicBezTo>
                <a:cubicBezTo>
                  <a:pt x="2379959" y="664813"/>
                  <a:pt x="2561533" y="351521"/>
                  <a:pt x="2561533" y="12281"/>
                </a:cubicBezTo>
                <a:lnTo>
                  <a:pt x="2847972" y="12281"/>
                </a:lnTo>
                <a:cubicBezTo>
                  <a:pt x="2847972" y="115358"/>
                  <a:pt x="2835103" y="216597"/>
                  <a:pt x="2809305" y="313731"/>
                </a:cubicBezTo>
                <a:lnTo>
                  <a:pt x="3028549" y="372478"/>
                </a:lnTo>
                <a:lnTo>
                  <a:pt x="3059907" y="255448"/>
                </a:lnTo>
                <a:lnTo>
                  <a:pt x="3231250" y="552223"/>
                </a:lnTo>
                <a:lnTo>
                  <a:pt x="2934475" y="723567"/>
                </a:lnTo>
                <a:lnTo>
                  <a:pt x="2965833" y="606537"/>
                </a:lnTo>
                <a:lnTo>
                  <a:pt x="2727358" y="542638"/>
                </a:lnTo>
                <a:lnTo>
                  <a:pt x="2729738" y="533756"/>
                </a:lnTo>
                <a:cubicBezTo>
                  <a:pt x="2653953" y="701088"/>
                  <a:pt x="2539292" y="849337"/>
                  <a:pt x="2393713" y="965698"/>
                </a:cubicBezTo>
                <a:lnTo>
                  <a:pt x="2549092" y="1121077"/>
                </a:lnTo>
                <a:lnTo>
                  <a:pt x="2634763" y="1035405"/>
                </a:lnTo>
                <a:lnTo>
                  <a:pt x="2634763" y="1378092"/>
                </a:lnTo>
                <a:lnTo>
                  <a:pt x="2292077" y="1378092"/>
                </a:lnTo>
                <a:lnTo>
                  <a:pt x="2377748" y="1292420"/>
                </a:lnTo>
                <a:lnTo>
                  <a:pt x="2187215" y="1101886"/>
                </a:lnTo>
                <a:cubicBezTo>
                  <a:pt x="2038736" y="1182335"/>
                  <a:pt x="1877130" y="1228109"/>
                  <a:pt x="1713346" y="1238845"/>
                </a:cubicBezTo>
                <a:lnTo>
                  <a:pt x="1724814" y="1238845"/>
                </a:lnTo>
                <a:lnTo>
                  <a:pt x="1724814" y="1485733"/>
                </a:lnTo>
                <a:lnTo>
                  <a:pt x="1845972" y="148573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8" name="Regular Pentagon 9">
            <a:extLst>
              <a:ext uri="{FF2B5EF4-FFF2-40B4-BE49-F238E27FC236}">
                <a16:creationId xmlns:a16="http://schemas.microsoft.com/office/drawing/2014/main" id="{CEB1A560-2BA5-44DE-A1E8-4345B7AF3989}"/>
              </a:ext>
            </a:extLst>
          </p:cNvPr>
          <p:cNvSpPr/>
          <p:nvPr/>
        </p:nvSpPr>
        <p:spPr>
          <a:xfrm rot="2400500">
            <a:off x="7047930" y="3144471"/>
            <a:ext cx="1440030" cy="1371457"/>
          </a:xfrm>
          <a:prstGeom prst="pentagon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9" name="Regular Pentagon 10">
            <a:extLst>
              <a:ext uri="{FF2B5EF4-FFF2-40B4-BE49-F238E27FC236}">
                <a16:creationId xmlns:a16="http://schemas.microsoft.com/office/drawing/2014/main" id="{9ED5E491-2B5B-4C2A-B775-5F55FF6F5560}"/>
              </a:ext>
            </a:extLst>
          </p:cNvPr>
          <p:cNvSpPr/>
          <p:nvPr/>
        </p:nvSpPr>
        <p:spPr>
          <a:xfrm rot="4800000">
            <a:off x="7960020" y="4568668"/>
            <a:ext cx="1440030" cy="1371457"/>
          </a:xfrm>
          <a:prstGeom prst="pentagon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0" name="Regular Pentagon 11">
            <a:extLst>
              <a:ext uri="{FF2B5EF4-FFF2-40B4-BE49-F238E27FC236}">
                <a16:creationId xmlns:a16="http://schemas.microsoft.com/office/drawing/2014/main" id="{0BF98806-48CA-4EDF-A452-D494D54D02BC}"/>
              </a:ext>
            </a:extLst>
          </p:cNvPr>
          <p:cNvSpPr/>
          <p:nvPr/>
        </p:nvSpPr>
        <p:spPr>
          <a:xfrm rot="19199500" flipH="1">
            <a:off x="3704040" y="3144471"/>
            <a:ext cx="1440030" cy="1371457"/>
          </a:xfrm>
          <a:prstGeom prst="pentagon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1" name="Regular Pentagon 12">
            <a:extLst>
              <a:ext uri="{FF2B5EF4-FFF2-40B4-BE49-F238E27FC236}">
                <a16:creationId xmlns:a16="http://schemas.microsoft.com/office/drawing/2014/main" id="{1F5C5D82-A191-47D9-B35E-B0A27D115F09}"/>
              </a:ext>
            </a:extLst>
          </p:cNvPr>
          <p:cNvSpPr/>
          <p:nvPr/>
        </p:nvSpPr>
        <p:spPr>
          <a:xfrm rot="16800000" flipH="1">
            <a:off x="2791950" y="4568668"/>
            <a:ext cx="1440030" cy="1371457"/>
          </a:xfrm>
          <a:prstGeom prst="pentagon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25E7CAB-C8A0-4470-8929-8ABA0CC93B7A}"/>
              </a:ext>
            </a:extLst>
          </p:cNvPr>
          <p:cNvGrpSpPr/>
          <p:nvPr/>
        </p:nvGrpSpPr>
        <p:grpSpPr>
          <a:xfrm>
            <a:off x="1772574" y="2554034"/>
            <a:ext cx="2021542" cy="877176"/>
            <a:chOff x="2079598" y="4270877"/>
            <a:chExt cx="2053645" cy="87717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2F54E73-FAEF-48D7-B087-E0B8F961D22C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D7C8C1E0-D98C-4A7E-8A3C-D635E4F69347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B19530BA-317E-4742-AF44-6B0EBCB586E3}"/>
              </a:ext>
            </a:extLst>
          </p:cNvPr>
          <p:cNvGrpSpPr/>
          <p:nvPr/>
        </p:nvGrpSpPr>
        <p:grpSpPr>
          <a:xfrm>
            <a:off x="710124" y="4692230"/>
            <a:ext cx="2021542" cy="877176"/>
            <a:chOff x="2079598" y="4270877"/>
            <a:chExt cx="2053645" cy="877176"/>
          </a:xfrm>
        </p:grpSpPr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0469C49-9479-4E26-BF0C-95B7281D9F4E}"/>
                </a:ext>
              </a:extLst>
            </p:cNvPr>
            <p:cNvSpPr txBox="1"/>
            <p:nvPr/>
          </p:nvSpPr>
          <p:spPr>
            <a:xfrm>
              <a:off x="2098434" y="4501722"/>
              <a:ext cx="202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844E8282-9153-4924-93BF-F79A23C94D8D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0EFDD4D4-EDAC-4B52-9080-04835D9E67BE}"/>
              </a:ext>
            </a:extLst>
          </p:cNvPr>
          <p:cNvGrpSpPr/>
          <p:nvPr/>
        </p:nvGrpSpPr>
        <p:grpSpPr>
          <a:xfrm>
            <a:off x="8415534" y="2554034"/>
            <a:ext cx="2018302" cy="877176"/>
            <a:chOff x="2079598" y="4270877"/>
            <a:chExt cx="2053645" cy="877176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87763885-E5B3-4476-BC03-FB499ED504A3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094F3E92-D5E8-4981-9641-C5419623D58F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D906204-40DC-4F73-92FC-BA4114D3BA91}"/>
              </a:ext>
            </a:extLst>
          </p:cNvPr>
          <p:cNvGrpSpPr/>
          <p:nvPr/>
        </p:nvGrpSpPr>
        <p:grpSpPr>
          <a:xfrm>
            <a:off x="9470062" y="4692230"/>
            <a:ext cx="2018302" cy="877176"/>
            <a:chOff x="2079598" y="4270877"/>
            <a:chExt cx="2053645" cy="8771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F9236CC-CA3E-4381-9F68-73B4C846EB5B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81743CCB-2F10-493C-AD81-9DC686DFD73B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297D240-473D-457A-B947-DFC1570DB875}"/>
              </a:ext>
            </a:extLst>
          </p:cNvPr>
          <p:cNvGrpSpPr/>
          <p:nvPr/>
        </p:nvGrpSpPr>
        <p:grpSpPr>
          <a:xfrm>
            <a:off x="4541468" y="1830045"/>
            <a:ext cx="3114439" cy="687214"/>
            <a:chOff x="-537128" y="1114177"/>
            <a:chExt cx="3722722" cy="687214"/>
          </a:xfrm>
        </p:grpSpPr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F35E4A13-7B52-49DA-8936-E8515998B854}"/>
                </a:ext>
              </a:extLst>
            </p:cNvPr>
            <p:cNvSpPr txBox="1"/>
            <p:nvPr/>
          </p:nvSpPr>
          <p:spPr>
            <a:xfrm>
              <a:off x="-537128" y="1114177"/>
              <a:ext cx="372125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948B7051-299E-4905-85E9-BDAF96EA38D5}"/>
                </a:ext>
              </a:extLst>
            </p:cNvPr>
            <p:cNvSpPr txBox="1"/>
            <p:nvPr/>
          </p:nvSpPr>
          <p:spPr>
            <a:xfrm>
              <a:off x="-522129" y="1339726"/>
              <a:ext cx="3707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E977241A-8C33-4C3D-94BF-4D7C77E57A59}"/>
              </a:ext>
            </a:extLst>
          </p:cNvPr>
          <p:cNvGrpSpPr/>
          <p:nvPr/>
        </p:nvGrpSpPr>
        <p:grpSpPr>
          <a:xfrm>
            <a:off x="5489734" y="2912186"/>
            <a:ext cx="1217907" cy="929304"/>
            <a:chOff x="3233964" y="1888430"/>
            <a:chExt cx="1544813" cy="929304"/>
          </a:xfrm>
          <a:noFill/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4D689FFB-F67D-4210-B099-EC8F92168DCF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52941C25-B890-4762-9FF5-DB1829FE760D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E43B84FF-EE84-427F-B71D-481B55AB6F97}"/>
              </a:ext>
            </a:extLst>
          </p:cNvPr>
          <p:cNvGrpSpPr/>
          <p:nvPr/>
        </p:nvGrpSpPr>
        <p:grpSpPr>
          <a:xfrm>
            <a:off x="3848852" y="3391396"/>
            <a:ext cx="1217907" cy="929304"/>
            <a:chOff x="3233964" y="1888430"/>
            <a:chExt cx="1544813" cy="929304"/>
          </a:xfrm>
          <a:noFill/>
        </p:grpSpPr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5B6A2C5-3070-4875-A52F-C26EFC4D97B8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D827710-70B1-4E35-BDBC-47D0D7E33264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7D4C5F8-83AC-4942-861B-E77D221165E5}"/>
              </a:ext>
            </a:extLst>
          </p:cNvPr>
          <p:cNvGrpSpPr/>
          <p:nvPr/>
        </p:nvGrpSpPr>
        <p:grpSpPr>
          <a:xfrm>
            <a:off x="2987856" y="4799930"/>
            <a:ext cx="1217907" cy="929304"/>
            <a:chOff x="3233964" y="1888430"/>
            <a:chExt cx="1544813" cy="929304"/>
          </a:xfrm>
          <a:noFill/>
        </p:grpSpPr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0A4031F2-0BC7-47F2-89E7-E924006B8C14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CF61A5B6-359B-48BF-A85F-14081F96F74F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998D64F1-0D44-4EDE-938D-C6482DD89C5F}"/>
              </a:ext>
            </a:extLst>
          </p:cNvPr>
          <p:cNvGrpSpPr/>
          <p:nvPr/>
        </p:nvGrpSpPr>
        <p:grpSpPr>
          <a:xfrm>
            <a:off x="7120527" y="3391396"/>
            <a:ext cx="1217907" cy="929304"/>
            <a:chOff x="3233964" y="1888430"/>
            <a:chExt cx="1544813" cy="929304"/>
          </a:xfrm>
          <a:noFill/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0F287CE-231D-4F16-BFE6-6182811269B6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1321FA4-A6D9-4FF6-9036-F38680EDFED7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E9083C7C-D4D5-4957-BA90-FAA398AC0D83}"/>
              </a:ext>
            </a:extLst>
          </p:cNvPr>
          <p:cNvGrpSpPr/>
          <p:nvPr/>
        </p:nvGrpSpPr>
        <p:grpSpPr>
          <a:xfrm>
            <a:off x="7970623" y="4799930"/>
            <a:ext cx="1217907" cy="929304"/>
            <a:chOff x="3233964" y="1888430"/>
            <a:chExt cx="1544813" cy="929304"/>
          </a:xfrm>
          <a:noFill/>
        </p:grpSpPr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235B149-5071-4F4B-864C-A219DC418AAA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B2EA3CB4-7DB8-4889-9051-E657D01643AB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2" name="Rounded Rectangle 5">
            <a:extLst>
              <a:ext uri="{FF2B5EF4-FFF2-40B4-BE49-F238E27FC236}">
                <a16:creationId xmlns:a16="http://schemas.microsoft.com/office/drawing/2014/main" id="{B7AA0097-0FB2-497A-BF98-564253626B1C}"/>
              </a:ext>
            </a:extLst>
          </p:cNvPr>
          <p:cNvSpPr/>
          <p:nvPr/>
        </p:nvSpPr>
        <p:spPr>
          <a:xfrm flipH="1">
            <a:off x="5758322" y="5406069"/>
            <a:ext cx="656954" cy="54194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11185</TotalTime>
  <Words>105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16</cp:revision>
  <dcterms:created xsi:type="dcterms:W3CDTF">2018-02-18T19:39:47Z</dcterms:created>
  <dcterms:modified xsi:type="dcterms:W3CDTF">2018-12-21T06:04:15Z</dcterms:modified>
</cp:coreProperties>
</file>