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7" r:id="rId2"/>
    <p:sldId id="486" r:id="rId3"/>
    <p:sldId id="511" r:id="rId4"/>
    <p:sldId id="509" r:id="rId5"/>
    <p:sldId id="507" r:id="rId6"/>
    <p:sldId id="490" r:id="rId7"/>
    <p:sldId id="510" r:id="rId8"/>
    <p:sldId id="489" r:id="rId9"/>
    <p:sldId id="493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12" r:id="rId18"/>
    <p:sldId id="505" r:id="rId19"/>
    <p:sldId id="506" r:id="rId20"/>
    <p:sldId id="508" r:id="rId2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B1"/>
    <a:srgbClr val="254061"/>
    <a:srgbClr val="FFFFFF"/>
    <a:srgbClr val="067CC1"/>
    <a:srgbClr val="067CBE"/>
    <a:srgbClr val="0069B3"/>
    <a:srgbClr val="BF9000"/>
    <a:srgbClr val="7AB2FC"/>
    <a:srgbClr val="8EB4E3"/>
    <a:srgbClr val="00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77400" autoAdjust="0"/>
  </p:normalViewPr>
  <p:slideViewPr>
    <p:cSldViewPr>
      <p:cViewPr varScale="1">
        <p:scale>
          <a:sx n="117" d="100"/>
          <a:sy n="117" d="100"/>
        </p:scale>
        <p:origin x="139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C72F2-A5DD-4D94-BAD4-F472A6A2FC0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28174F7-418B-42B4-9D55-1F812AB31B50}">
      <dgm:prSet phldrT="[Text]" custT="1"/>
      <dgm:spPr/>
      <dgm:t>
        <a:bodyPr/>
        <a:lstStyle/>
        <a:p>
          <a:r>
            <a:rPr lang="en-GB" sz="2400" dirty="0"/>
            <a:t>AI Types</a:t>
          </a:r>
        </a:p>
      </dgm:t>
    </dgm:pt>
    <dgm:pt modelId="{7D732DD8-7CAD-4028-9DF5-A3A56C49A9D8}" type="parTrans" cxnId="{8B7AE5AE-6C30-47CA-833A-9933FACF55FF}">
      <dgm:prSet/>
      <dgm:spPr/>
      <dgm:t>
        <a:bodyPr/>
        <a:lstStyle/>
        <a:p>
          <a:endParaRPr lang="en-GB" sz="3200"/>
        </a:p>
      </dgm:t>
    </dgm:pt>
    <dgm:pt modelId="{8611957D-D587-490F-A571-DDCC3AED749A}" type="sibTrans" cxnId="{8B7AE5AE-6C30-47CA-833A-9933FACF55FF}">
      <dgm:prSet/>
      <dgm:spPr/>
      <dgm:t>
        <a:bodyPr/>
        <a:lstStyle/>
        <a:p>
          <a:endParaRPr lang="en-GB" sz="3200"/>
        </a:p>
      </dgm:t>
    </dgm:pt>
    <dgm:pt modelId="{605DFE8A-D2AF-4BAB-9C49-3A9E07A8DE6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Weak AI</a:t>
          </a:r>
        </a:p>
      </dgm:t>
    </dgm:pt>
    <dgm:pt modelId="{59E1C880-FD59-4D33-B45A-3A5B2DAC2D7D}" type="parTrans" cxnId="{72198F47-6070-4A7F-ABA3-F1BFABA2F559}">
      <dgm:prSet/>
      <dgm:spPr/>
      <dgm:t>
        <a:bodyPr/>
        <a:lstStyle/>
        <a:p>
          <a:endParaRPr lang="en-GB" sz="3200"/>
        </a:p>
      </dgm:t>
    </dgm:pt>
    <dgm:pt modelId="{07C2EA23-1E99-43A1-89A9-B25911613FC2}" type="sibTrans" cxnId="{72198F47-6070-4A7F-ABA3-F1BFABA2F559}">
      <dgm:prSet/>
      <dgm:spPr/>
      <dgm:t>
        <a:bodyPr/>
        <a:lstStyle/>
        <a:p>
          <a:endParaRPr lang="en-GB" sz="3200"/>
        </a:p>
      </dgm:t>
    </dgm:pt>
    <dgm:pt modelId="{B0EA3C25-3540-4E81-AF2A-4CE8AA9FF215}">
      <dgm:prSet phldrT="[Text]" custT="1"/>
      <dgm:spPr/>
      <dgm:t>
        <a:bodyPr/>
        <a:lstStyle/>
        <a:p>
          <a:r>
            <a:rPr lang="en-GB" sz="1800" dirty="0"/>
            <a:t>Strong AI</a:t>
          </a:r>
        </a:p>
      </dgm:t>
    </dgm:pt>
    <dgm:pt modelId="{BE22741C-61F4-4358-8BD5-F48B478C79B4}" type="parTrans" cxnId="{BD346E27-041B-4E62-820E-7BBBB11D13B1}">
      <dgm:prSet/>
      <dgm:spPr/>
      <dgm:t>
        <a:bodyPr/>
        <a:lstStyle/>
        <a:p>
          <a:endParaRPr lang="en-GB" sz="3200"/>
        </a:p>
      </dgm:t>
    </dgm:pt>
    <dgm:pt modelId="{5B24A1BD-43FE-490B-B6A1-989E563FF6AE}" type="sibTrans" cxnId="{BD346E27-041B-4E62-820E-7BBBB11D13B1}">
      <dgm:prSet/>
      <dgm:spPr/>
      <dgm:t>
        <a:bodyPr/>
        <a:lstStyle/>
        <a:p>
          <a:endParaRPr lang="en-GB" sz="3200"/>
        </a:p>
      </dgm:t>
    </dgm:pt>
    <dgm:pt modelId="{A719A141-A9EC-42C0-861C-3E590CB63BE8}" type="pres">
      <dgm:prSet presAssocID="{4E5C72F2-A5DD-4D94-BAD4-F472A6A2FC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EE121D-1A4F-4FF9-AA9D-17FCA5CCFD20}" type="pres">
      <dgm:prSet presAssocID="{328174F7-418B-42B4-9D55-1F812AB31B50}" presName="hierRoot1" presStyleCnt="0">
        <dgm:presLayoutVars>
          <dgm:hierBranch val="init"/>
        </dgm:presLayoutVars>
      </dgm:prSet>
      <dgm:spPr/>
    </dgm:pt>
    <dgm:pt modelId="{78D0974F-6BC3-426B-BFC0-F4BF542A9D20}" type="pres">
      <dgm:prSet presAssocID="{328174F7-418B-42B4-9D55-1F812AB31B50}" presName="rootComposite1" presStyleCnt="0"/>
      <dgm:spPr/>
    </dgm:pt>
    <dgm:pt modelId="{C0128CA7-4A3B-4540-AF7C-528DC23F2FBA}" type="pres">
      <dgm:prSet presAssocID="{328174F7-418B-42B4-9D55-1F812AB31B50}" presName="rootText1" presStyleLbl="node0" presStyleIdx="0" presStyleCnt="1" custLinFactNeighborX="8850" custLinFactNeighborY="255">
        <dgm:presLayoutVars>
          <dgm:chPref val="3"/>
        </dgm:presLayoutVars>
      </dgm:prSet>
      <dgm:spPr/>
    </dgm:pt>
    <dgm:pt modelId="{ED705312-0692-4339-B20B-6CA0DB3ED71E}" type="pres">
      <dgm:prSet presAssocID="{328174F7-418B-42B4-9D55-1F812AB31B50}" presName="rootConnector1" presStyleLbl="node1" presStyleIdx="0" presStyleCnt="0"/>
      <dgm:spPr/>
    </dgm:pt>
    <dgm:pt modelId="{F1A06C93-7447-4DF8-993C-DB098AA05652}" type="pres">
      <dgm:prSet presAssocID="{328174F7-418B-42B4-9D55-1F812AB31B50}" presName="hierChild2" presStyleCnt="0"/>
      <dgm:spPr/>
    </dgm:pt>
    <dgm:pt modelId="{A3E81B5E-4422-4E48-8274-1EC159290C00}" type="pres">
      <dgm:prSet presAssocID="{59E1C880-FD59-4D33-B45A-3A5B2DAC2D7D}" presName="Name37" presStyleLbl="parChTrans1D2" presStyleIdx="0" presStyleCnt="2"/>
      <dgm:spPr/>
    </dgm:pt>
    <dgm:pt modelId="{C0E74BF5-99F8-4D94-AAB2-2BFD8F84717F}" type="pres">
      <dgm:prSet presAssocID="{605DFE8A-D2AF-4BAB-9C49-3A9E07A8DE6C}" presName="hierRoot2" presStyleCnt="0">
        <dgm:presLayoutVars>
          <dgm:hierBranch val="init"/>
        </dgm:presLayoutVars>
      </dgm:prSet>
      <dgm:spPr/>
    </dgm:pt>
    <dgm:pt modelId="{1AD0450B-6D64-4F47-AA64-4CFDB5D6DAEE}" type="pres">
      <dgm:prSet presAssocID="{605DFE8A-D2AF-4BAB-9C49-3A9E07A8DE6C}" presName="rootComposite" presStyleCnt="0"/>
      <dgm:spPr/>
    </dgm:pt>
    <dgm:pt modelId="{50B51BA9-12F5-449B-B123-91067F2EF6CD}" type="pres">
      <dgm:prSet presAssocID="{605DFE8A-D2AF-4BAB-9C49-3A9E07A8DE6C}" presName="rootText" presStyleLbl="node2" presStyleIdx="0" presStyleCnt="2" custLinFactNeighborX="-54518" custLinFactNeighborY="-5478">
        <dgm:presLayoutVars>
          <dgm:chPref val="3"/>
        </dgm:presLayoutVars>
      </dgm:prSet>
      <dgm:spPr/>
    </dgm:pt>
    <dgm:pt modelId="{DE8A157B-E16B-4B55-8F5B-5434C03DB230}" type="pres">
      <dgm:prSet presAssocID="{605DFE8A-D2AF-4BAB-9C49-3A9E07A8DE6C}" presName="rootConnector" presStyleLbl="node2" presStyleIdx="0" presStyleCnt="2"/>
      <dgm:spPr/>
    </dgm:pt>
    <dgm:pt modelId="{8B9D6644-0039-463E-B70B-B92A588DEC9D}" type="pres">
      <dgm:prSet presAssocID="{605DFE8A-D2AF-4BAB-9C49-3A9E07A8DE6C}" presName="hierChild4" presStyleCnt="0"/>
      <dgm:spPr/>
    </dgm:pt>
    <dgm:pt modelId="{1317C445-959B-4BDC-9F92-E33F39945591}" type="pres">
      <dgm:prSet presAssocID="{605DFE8A-D2AF-4BAB-9C49-3A9E07A8DE6C}" presName="hierChild5" presStyleCnt="0"/>
      <dgm:spPr/>
    </dgm:pt>
    <dgm:pt modelId="{328DD108-19C9-42E9-BFF5-28E2ED092112}" type="pres">
      <dgm:prSet presAssocID="{BE22741C-61F4-4358-8BD5-F48B478C79B4}" presName="Name37" presStyleLbl="parChTrans1D2" presStyleIdx="1" presStyleCnt="2"/>
      <dgm:spPr/>
    </dgm:pt>
    <dgm:pt modelId="{97291128-9EE8-4DE8-BF5B-8D435CF4A644}" type="pres">
      <dgm:prSet presAssocID="{B0EA3C25-3540-4E81-AF2A-4CE8AA9FF215}" presName="hierRoot2" presStyleCnt="0">
        <dgm:presLayoutVars>
          <dgm:hierBranch val="init"/>
        </dgm:presLayoutVars>
      </dgm:prSet>
      <dgm:spPr/>
    </dgm:pt>
    <dgm:pt modelId="{6DFB71FA-542C-4D8F-A2F4-95598D4C789C}" type="pres">
      <dgm:prSet presAssocID="{B0EA3C25-3540-4E81-AF2A-4CE8AA9FF215}" presName="rootComposite" presStyleCnt="0"/>
      <dgm:spPr/>
    </dgm:pt>
    <dgm:pt modelId="{3F0609D5-936A-4B59-89F6-DED5376CEA41}" type="pres">
      <dgm:prSet presAssocID="{B0EA3C25-3540-4E81-AF2A-4CE8AA9FF215}" presName="rootText" presStyleLbl="node2" presStyleIdx="1" presStyleCnt="2" custLinFactNeighborX="63175" custLinFactNeighborY="-5478">
        <dgm:presLayoutVars>
          <dgm:chPref val="3"/>
        </dgm:presLayoutVars>
      </dgm:prSet>
      <dgm:spPr/>
    </dgm:pt>
    <dgm:pt modelId="{03526EF2-14E9-4D63-A41D-8D24CB04E840}" type="pres">
      <dgm:prSet presAssocID="{B0EA3C25-3540-4E81-AF2A-4CE8AA9FF215}" presName="rootConnector" presStyleLbl="node2" presStyleIdx="1" presStyleCnt="2"/>
      <dgm:spPr/>
    </dgm:pt>
    <dgm:pt modelId="{43F11D5A-3798-44E4-B66F-FB56CBD26F28}" type="pres">
      <dgm:prSet presAssocID="{B0EA3C25-3540-4E81-AF2A-4CE8AA9FF215}" presName="hierChild4" presStyleCnt="0"/>
      <dgm:spPr/>
    </dgm:pt>
    <dgm:pt modelId="{4E106C28-81FE-41AE-8B98-97836ADF1F0A}" type="pres">
      <dgm:prSet presAssocID="{B0EA3C25-3540-4E81-AF2A-4CE8AA9FF215}" presName="hierChild5" presStyleCnt="0"/>
      <dgm:spPr/>
    </dgm:pt>
    <dgm:pt modelId="{06141222-F7D6-4631-99E2-59CC92A8ED9F}" type="pres">
      <dgm:prSet presAssocID="{328174F7-418B-42B4-9D55-1F812AB31B50}" presName="hierChild3" presStyleCnt="0"/>
      <dgm:spPr/>
    </dgm:pt>
  </dgm:ptLst>
  <dgm:cxnLst>
    <dgm:cxn modelId="{3704FE0A-F69C-4A95-8A66-152F83DD7FD2}" type="presOf" srcId="{4E5C72F2-A5DD-4D94-BAD4-F472A6A2FC03}" destId="{A719A141-A9EC-42C0-861C-3E590CB63BE8}" srcOrd="0" destOrd="0" presId="urn:microsoft.com/office/officeart/2005/8/layout/orgChart1"/>
    <dgm:cxn modelId="{BD346E27-041B-4E62-820E-7BBBB11D13B1}" srcId="{328174F7-418B-42B4-9D55-1F812AB31B50}" destId="{B0EA3C25-3540-4E81-AF2A-4CE8AA9FF215}" srcOrd="1" destOrd="0" parTransId="{BE22741C-61F4-4358-8BD5-F48B478C79B4}" sibTransId="{5B24A1BD-43FE-490B-B6A1-989E563FF6AE}"/>
    <dgm:cxn modelId="{72198F47-6070-4A7F-ABA3-F1BFABA2F559}" srcId="{328174F7-418B-42B4-9D55-1F812AB31B50}" destId="{605DFE8A-D2AF-4BAB-9C49-3A9E07A8DE6C}" srcOrd="0" destOrd="0" parTransId="{59E1C880-FD59-4D33-B45A-3A5B2DAC2D7D}" sibTransId="{07C2EA23-1E99-43A1-89A9-B25911613FC2}"/>
    <dgm:cxn modelId="{07B65B4E-3AD7-49AE-AAF9-28ED0E11008E}" type="presOf" srcId="{BE22741C-61F4-4358-8BD5-F48B478C79B4}" destId="{328DD108-19C9-42E9-BFF5-28E2ED092112}" srcOrd="0" destOrd="0" presId="urn:microsoft.com/office/officeart/2005/8/layout/orgChart1"/>
    <dgm:cxn modelId="{4BA2737B-D881-454C-A01D-C7C2399ACB87}" type="presOf" srcId="{B0EA3C25-3540-4E81-AF2A-4CE8AA9FF215}" destId="{3F0609D5-936A-4B59-89F6-DED5376CEA41}" srcOrd="0" destOrd="0" presId="urn:microsoft.com/office/officeart/2005/8/layout/orgChart1"/>
    <dgm:cxn modelId="{07E38D7C-2E04-491A-9684-C8AE01D83B60}" type="presOf" srcId="{328174F7-418B-42B4-9D55-1F812AB31B50}" destId="{ED705312-0692-4339-B20B-6CA0DB3ED71E}" srcOrd="1" destOrd="0" presId="urn:microsoft.com/office/officeart/2005/8/layout/orgChart1"/>
    <dgm:cxn modelId="{FDFAEB81-E8D4-427B-AC67-C145D512EDB0}" type="presOf" srcId="{B0EA3C25-3540-4E81-AF2A-4CE8AA9FF215}" destId="{03526EF2-14E9-4D63-A41D-8D24CB04E840}" srcOrd="1" destOrd="0" presId="urn:microsoft.com/office/officeart/2005/8/layout/orgChart1"/>
    <dgm:cxn modelId="{8B7AE5AE-6C30-47CA-833A-9933FACF55FF}" srcId="{4E5C72F2-A5DD-4D94-BAD4-F472A6A2FC03}" destId="{328174F7-418B-42B4-9D55-1F812AB31B50}" srcOrd="0" destOrd="0" parTransId="{7D732DD8-7CAD-4028-9DF5-A3A56C49A9D8}" sibTransId="{8611957D-D587-490F-A571-DDCC3AED749A}"/>
    <dgm:cxn modelId="{07A70BB3-9470-4E77-8F3C-F0DF44A79EA5}" type="presOf" srcId="{328174F7-418B-42B4-9D55-1F812AB31B50}" destId="{C0128CA7-4A3B-4540-AF7C-528DC23F2FBA}" srcOrd="0" destOrd="0" presId="urn:microsoft.com/office/officeart/2005/8/layout/orgChart1"/>
    <dgm:cxn modelId="{ACAFBDC5-68BC-4958-8A7D-E2D73A7E2258}" type="presOf" srcId="{59E1C880-FD59-4D33-B45A-3A5B2DAC2D7D}" destId="{A3E81B5E-4422-4E48-8274-1EC159290C00}" srcOrd="0" destOrd="0" presId="urn:microsoft.com/office/officeart/2005/8/layout/orgChart1"/>
    <dgm:cxn modelId="{080DAFC8-C574-4C57-802B-131868703487}" type="presOf" srcId="{605DFE8A-D2AF-4BAB-9C49-3A9E07A8DE6C}" destId="{DE8A157B-E16B-4B55-8F5B-5434C03DB230}" srcOrd="1" destOrd="0" presId="urn:microsoft.com/office/officeart/2005/8/layout/orgChart1"/>
    <dgm:cxn modelId="{077159F8-91B1-4F2B-B8DD-800922280D0A}" type="presOf" srcId="{605DFE8A-D2AF-4BAB-9C49-3A9E07A8DE6C}" destId="{50B51BA9-12F5-449B-B123-91067F2EF6CD}" srcOrd="0" destOrd="0" presId="urn:microsoft.com/office/officeart/2005/8/layout/orgChart1"/>
    <dgm:cxn modelId="{26860E67-8427-4E0D-A5B0-20B6A03B08A4}" type="presParOf" srcId="{A719A141-A9EC-42C0-861C-3E590CB63BE8}" destId="{9AEE121D-1A4F-4FF9-AA9D-17FCA5CCFD20}" srcOrd="0" destOrd="0" presId="urn:microsoft.com/office/officeart/2005/8/layout/orgChart1"/>
    <dgm:cxn modelId="{CE0D42D5-6794-4482-957F-62133B95345B}" type="presParOf" srcId="{9AEE121D-1A4F-4FF9-AA9D-17FCA5CCFD20}" destId="{78D0974F-6BC3-426B-BFC0-F4BF542A9D20}" srcOrd="0" destOrd="0" presId="urn:microsoft.com/office/officeart/2005/8/layout/orgChart1"/>
    <dgm:cxn modelId="{DB9C9A58-F878-40BC-9D50-4A81F4728675}" type="presParOf" srcId="{78D0974F-6BC3-426B-BFC0-F4BF542A9D20}" destId="{C0128CA7-4A3B-4540-AF7C-528DC23F2FBA}" srcOrd="0" destOrd="0" presId="urn:microsoft.com/office/officeart/2005/8/layout/orgChart1"/>
    <dgm:cxn modelId="{E5685D16-50C1-4D9C-AF91-5635C15EC85F}" type="presParOf" srcId="{78D0974F-6BC3-426B-BFC0-F4BF542A9D20}" destId="{ED705312-0692-4339-B20B-6CA0DB3ED71E}" srcOrd="1" destOrd="0" presId="urn:microsoft.com/office/officeart/2005/8/layout/orgChart1"/>
    <dgm:cxn modelId="{2F4BBE36-F33F-4962-8542-0C018E553718}" type="presParOf" srcId="{9AEE121D-1A4F-4FF9-AA9D-17FCA5CCFD20}" destId="{F1A06C93-7447-4DF8-993C-DB098AA05652}" srcOrd="1" destOrd="0" presId="urn:microsoft.com/office/officeart/2005/8/layout/orgChart1"/>
    <dgm:cxn modelId="{3204B122-B78A-44D6-BF2F-E0EF2B0D64AE}" type="presParOf" srcId="{F1A06C93-7447-4DF8-993C-DB098AA05652}" destId="{A3E81B5E-4422-4E48-8274-1EC159290C00}" srcOrd="0" destOrd="0" presId="urn:microsoft.com/office/officeart/2005/8/layout/orgChart1"/>
    <dgm:cxn modelId="{1D011028-6B58-4DDB-A470-2DD6D80915CC}" type="presParOf" srcId="{F1A06C93-7447-4DF8-993C-DB098AA05652}" destId="{C0E74BF5-99F8-4D94-AAB2-2BFD8F84717F}" srcOrd="1" destOrd="0" presId="urn:microsoft.com/office/officeart/2005/8/layout/orgChart1"/>
    <dgm:cxn modelId="{7EE54D41-8933-43D8-BB16-F752A105F5C3}" type="presParOf" srcId="{C0E74BF5-99F8-4D94-AAB2-2BFD8F84717F}" destId="{1AD0450B-6D64-4F47-AA64-4CFDB5D6DAEE}" srcOrd="0" destOrd="0" presId="urn:microsoft.com/office/officeart/2005/8/layout/orgChart1"/>
    <dgm:cxn modelId="{174FECB3-5E57-4798-9672-05B8D7A5DFDC}" type="presParOf" srcId="{1AD0450B-6D64-4F47-AA64-4CFDB5D6DAEE}" destId="{50B51BA9-12F5-449B-B123-91067F2EF6CD}" srcOrd="0" destOrd="0" presId="urn:microsoft.com/office/officeart/2005/8/layout/orgChart1"/>
    <dgm:cxn modelId="{D978469D-2498-4FB9-A7CE-D901372590D8}" type="presParOf" srcId="{1AD0450B-6D64-4F47-AA64-4CFDB5D6DAEE}" destId="{DE8A157B-E16B-4B55-8F5B-5434C03DB230}" srcOrd="1" destOrd="0" presId="urn:microsoft.com/office/officeart/2005/8/layout/orgChart1"/>
    <dgm:cxn modelId="{D43A7ED8-7282-4456-8A94-5A936C0EC1C7}" type="presParOf" srcId="{C0E74BF5-99F8-4D94-AAB2-2BFD8F84717F}" destId="{8B9D6644-0039-463E-B70B-B92A588DEC9D}" srcOrd="1" destOrd="0" presId="urn:microsoft.com/office/officeart/2005/8/layout/orgChart1"/>
    <dgm:cxn modelId="{1119EE96-20C2-4560-B8E8-2D47B2D9B896}" type="presParOf" srcId="{C0E74BF5-99F8-4D94-AAB2-2BFD8F84717F}" destId="{1317C445-959B-4BDC-9F92-E33F39945591}" srcOrd="2" destOrd="0" presId="urn:microsoft.com/office/officeart/2005/8/layout/orgChart1"/>
    <dgm:cxn modelId="{49A2D12F-898B-4261-929F-7FBD7A6F6AB6}" type="presParOf" srcId="{F1A06C93-7447-4DF8-993C-DB098AA05652}" destId="{328DD108-19C9-42E9-BFF5-28E2ED092112}" srcOrd="2" destOrd="0" presId="urn:microsoft.com/office/officeart/2005/8/layout/orgChart1"/>
    <dgm:cxn modelId="{16176672-C637-444B-950D-C8110009B4CC}" type="presParOf" srcId="{F1A06C93-7447-4DF8-993C-DB098AA05652}" destId="{97291128-9EE8-4DE8-BF5B-8D435CF4A644}" srcOrd="3" destOrd="0" presId="urn:microsoft.com/office/officeart/2005/8/layout/orgChart1"/>
    <dgm:cxn modelId="{051C8E9E-AE79-4273-B2AD-39DA536EFDCC}" type="presParOf" srcId="{97291128-9EE8-4DE8-BF5B-8D435CF4A644}" destId="{6DFB71FA-542C-4D8F-A2F4-95598D4C789C}" srcOrd="0" destOrd="0" presId="urn:microsoft.com/office/officeart/2005/8/layout/orgChart1"/>
    <dgm:cxn modelId="{ED3745AD-19E5-4A62-AC5E-03807A50118A}" type="presParOf" srcId="{6DFB71FA-542C-4D8F-A2F4-95598D4C789C}" destId="{3F0609D5-936A-4B59-89F6-DED5376CEA41}" srcOrd="0" destOrd="0" presId="urn:microsoft.com/office/officeart/2005/8/layout/orgChart1"/>
    <dgm:cxn modelId="{742C98DC-7D06-4776-A5BE-1E8A8C30750C}" type="presParOf" srcId="{6DFB71FA-542C-4D8F-A2F4-95598D4C789C}" destId="{03526EF2-14E9-4D63-A41D-8D24CB04E840}" srcOrd="1" destOrd="0" presId="urn:microsoft.com/office/officeart/2005/8/layout/orgChart1"/>
    <dgm:cxn modelId="{857F123C-0775-4012-8275-328BE816D3D1}" type="presParOf" srcId="{97291128-9EE8-4DE8-BF5B-8D435CF4A644}" destId="{43F11D5A-3798-44E4-B66F-FB56CBD26F28}" srcOrd="1" destOrd="0" presId="urn:microsoft.com/office/officeart/2005/8/layout/orgChart1"/>
    <dgm:cxn modelId="{349CD2B1-AA9A-405C-B058-7E11978BA369}" type="presParOf" srcId="{97291128-9EE8-4DE8-BF5B-8D435CF4A644}" destId="{4E106C28-81FE-41AE-8B98-97836ADF1F0A}" srcOrd="2" destOrd="0" presId="urn:microsoft.com/office/officeart/2005/8/layout/orgChart1"/>
    <dgm:cxn modelId="{A3E5BC5F-EFED-4993-88E4-6EB4C469ADAD}" type="presParOf" srcId="{9AEE121D-1A4F-4FF9-AA9D-17FCA5CCFD20}" destId="{06141222-F7D6-4631-99E2-59CC92A8ED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7A5F5-09B9-4A98-8608-F5EEC33FFB0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AAFFCCE-F341-4731-B683-6F0355CD8676}">
      <dgm:prSet phldrT="[Text]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Product Innovation</a:t>
          </a:r>
          <a:endParaRPr lang="en-US" dirty="0">
            <a:latin typeface="Century Gothic" panose="020B0502020202020204" pitchFamily="34" charset="0"/>
          </a:endParaRPr>
        </a:p>
      </dgm:t>
    </dgm:pt>
    <dgm:pt modelId="{253CBF51-E455-423C-949A-B4DDEBBE9F39}" type="parTrans" cxnId="{1AF887AF-8CD7-4E3B-9787-037B83A553D9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4BB6AA2-C933-4252-8F86-187A5B7004D2}" type="sibTrans" cxnId="{1AF887AF-8CD7-4E3B-9787-037B83A553D9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89CEE49-E928-4FA2-B30E-F5D87F6E9890}" type="asst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Social Networking</a:t>
          </a:r>
        </a:p>
      </dgm:t>
    </dgm:pt>
    <dgm:pt modelId="{8898310C-DA3A-4E77-B628-326CC13CF6BE}" type="parTrans" cxnId="{8F0169D3-CE63-444D-A457-CCB35E15308D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F9AE1B7-7A66-461C-AC11-189F6846D7F1}" type="sibTrans" cxnId="{8F0169D3-CE63-444D-A457-CCB35E15308D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E8B76CE-AF63-4B31-AD1F-176C79C49AD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Big data</a:t>
          </a:r>
        </a:p>
      </dgm:t>
    </dgm:pt>
    <dgm:pt modelId="{E951A371-9043-4374-888D-3CB576A609CF}" type="parTrans" cxnId="{54166AF9-C0BD-4B53-AF5C-9EC565F148F5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15F6EB8-CFB1-4FA2-93C6-BE37F65904FC}" type="sibTrans" cxnId="{54166AF9-C0BD-4B53-AF5C-9EC565F148F5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D7F28782-7498-4B5E-990C-052262FF795C}">
      <dgm:prSet phldrT="[Text]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Simulations</a:t>
          </a:r>
          <a:endParaRPr lang="en-US" dirty="0">
            <a:latin typeface="Century Gothic" panose="020B0502020202020204" pitchFamily="34" charset="0"/>
          </a:endParaRPr>
        </a:p>
      </dgm:t>
    </dgm:pt>
    <dgm:pt modelId="{12DF87C6-3E27-4807-A107-04F753D05143}" type="parTrans" cxnId="{E8B6098B-CBE9-4AF6-9EEA-8D045FE451FD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FA4FC4C-67EE-4FA5-B76E-0D811C8290C4}" type="sibTrans" cxnId="{E8B6098B-CBE9-4AF6-9EEA-8D045FE451FD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74F4C77-0402-4C4F-93A7-ED9790305A7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Text and geometry Content</a:t>
          </a:r>
        </a:p>
      </dgm:t>
    </dgm:pt>
    <dgm:pt modelId="{670545C0-2BE1-4835-880D-7E12C1CA3496}" type="parTrans" cxnId="{BE62942C-DB43-459D-B449-72D34E67C93A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C433EC1-A6AC-469A-BB3C-5120BF6B3A22}" type="sibTrans" cxnId="{BE62942C-DB43-459D-B449-72D34E67C93A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C1FCAFA-7FE2-4729-B6E3-CF4DFAD01E6F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SOA</a:t>
          </a:r>
        </a:p>
      </dgm:t>
    </dgm:pt>
    <dgm:pt modelId="{D57E931D-5F56-4885-8341-7ACD2CA7A760}" type="parTrans" cxnId="{D6C016E2-DDFE-46CC-945F-28D73CBC3C20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1A82599-5188-42F3-B1D2-43765217AA1A}" type="sibTrans" cxnId="{D6C016E2-DDFE-46CC-945F-28D73CBC3C20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491B0F5-60C1-4041-9A9F-78A675CC65D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Integrated </a:t>
          </a:r>
          <a:r>
            <a:rPr lang="en-US" dirty="0" err="1">
              <a:latin typeface="Century Gothic" panose="020B0502020202020204" pitchFamily="34" charset="0"/>
            </a:rPr>
            <a:t>Unification,Analytics</a:t>
          </a:r>
          <a:r>
            <a:rPr lang="en-US" dirty="0">
              <a:latin typeface="Century Gothic" panose="020B0502020202020204" pitchFamily="34" charset="0"/>
            </a:rPr>
            <a:t>, Machine Learning</a:t>
          </a:r>
        </a:p>
      </dgm:t>
    </dgm:pt>
    <dgm:pt modelId="{59E978BE-F76A-47CA-A76E-8BE8FF599546}" type="parTrans" cxnId="{64B7DFBD-9769-4709-BE54-596CDB919E20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4E5CBA6-C25B-40C2-9A3B-C7F2956F9028}" type="sibTrans" cxnId="{64B7DFBD-9769-4709-BE54-596CDB919E20}">
      <dgm:prSet/>
      <dgm:spPr/>
      <dgm:t>
        <a:bodyPr/>
        <a:lstStyle/>
        <a:p>
          <a:endParaRPr lang="en-US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73AE28A-E58C-4CDE-BF9A-A34C69F05AD3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Cloud</a:t>
          </a:r>
        </a:p>
      </dgm:t>
    </dgm:pt>
    <dgm:pt modelId="{86A8AB68-F7A8-4A3D-8EEE-7B56CD0E5D5F}" type="parTrans" cxnId="{206568BF-B48A-4341-967D-AD9F2258B2DB}">
      <dgm:prSet/>
      <dgm:spPr/>
      <dgm:t>
        <a:bodyPr/>
        <a:lstStyle/>
        <a:p>
          <a:endParaRPr lang="en-SG"/>
        </a:p>
      </dgm:t>
    </dgm:pt>
    <dgm:pt modelId="{79EC0419-F0BE-4696-8279-A610EE50795D}" type="sibTrans" cxnId="{206568BF-B48A-4341-967D-AD9F2258B2DB}">
      <dgm:prSet/>
      <dgm:spPr/>
      <dgm:t>
        <a:bodyPr/>
        <a:lstStyle/>
        <a:p>
          <a:endParaRPr lang="en-SG"/>
        </a:p>
      </dgm:t>
    </dgm:pt>
    <dgm:pt modelId="{9F7F0483-B3F4-4240-8929-AF4F660E6FD3}" type="pres">
      <dgm:prSet presAssocID="{6307A5F5-09B9-4A98-8608-F5EEC33FFB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6EE635-585A-4FE1-AA82-AAA4A83A42CC}" type="pres">
      <dgm:prSet presAssocID="{0AAFFCCE-F341-4731-B683-6F0355CD8676}" presName="vertOne" presStyleCnt="0"/>
      <dgm:spPr/>
    </dgm:pt>
    <dgm:pt modelId="{A908D0FC-280A-436F-8727-776731EA1D74}" type="pres">
      <dgm:prSet presAssocID="{0AAFFCCE-F341-4731-B683-6F0355CD8676}" presName="txOne" presStyleLbl="node0" presStyleIdx="0" presStyleCnt="1">
        <dgm:presLayoutVars>
          <dgm:chPref val="3"/>
        </dgm:presLayoutVars>
      </dgm:prSet>
      <dgm:spPr/>
    </dgm:pt>
    <dgm:pt modelId="{A64E57DA-A36D-48CD-864F-66B3F5BB3BE7}" type="pres">
      <dgm:prSet presAssocID="{0AAFFCCE-F341-4731-B683-6F0355CD8676}" presName="parTransOne" presStyleCnt="0"/>
      <dgm:spPr/>
    </dgm:pt>
    <dgm:pt modelId="{101782DC-655A-4853-8FE2-55501F02053F}" type="pres">
      <dgm:prSet presAssocID="{0AAFFCCE-F341-4731-B683-6F0355CD8676}" presName="horzOne" presStyleCnt="0"/>
      <dgm:spPr/>
    </dgm:pt>
    <dgm:pt modelId="{CBBF21BB-96BF-4B69-B143-65942395FC4E}" type="pres">
      <dgm:prSet presAssocID="{8C1FCAFA-7FE2-4729-B6E3-CF4DFAD01E6F}" presName="vertTwo" presStyleCnt="0"/>
      <dgm:spPr/>
    </dgm:pt>
    <dgm:pt modelId="{CEF20BAA-C600-4C7B-990E-4E43C70F289A}" type="pres">
      <dgm:prSet presAssocID="{8C1FCAFA-7FE2-4729-B6E3-CF4DFAD01E6F}" presName="txTwo" presStyleLbl="node2" presStyleIdx="0" presStyleCnt="1">
        <dgm:presLayoutVars>
          <dgm:chPref val="3"/>
        </dgm:presLayoutVars>
      </dgm:prSet>
      <dgm:spPr/>
    </dgm:pt>
    <dgm:pt modelId="{C91A0EB5-EEF6-49A9-B893-CC7D46053089}" type="pres">
      <dgm:prSet presAssocID="{8C1FCAFA-7FE2-4729-B6E3-CF4DFAD01E6F}" presName="parTransTwo" presStyleCnt="0"/>
      <dgm:spPr/>
    </dgm:pt>
    <dgm:pt modelId="{ACBA4283-2AA1-489A-9D58-5831CE36B253}" type="pres">
      <dgm:prSet presAssocID="{8C1FCAFA-7FE2-4729-B6E3-CF4DFAD01E6F}" presName="horzTwo" presStyleCnt="0"/>
      <dgm:spPr/>
    </dgm:pt>
    <dgm:pt modelId="{8EFE7DD8-12CA-4FE8-8166-F41905797AD0}" type="pres">
      <dgm:prSet presAssocID="{6491B0F5-60C1-4041-9A9F-78A675CC65DA}" presName="vertThree" presStyleCnt="0"/>
      <dgm:spPr/>
    </dgm:pt>
    <dgm:pt modelId="{DFD8DFFC-157A-4FE6-BB20-44C203BE9F11}" type="pres">
      <dgm:prSet presAssocID="{6491B0F5-60C1-4041-9A9F-78A675CC65DA}" presName="txThree" presStyleLbl="node3" presStyleIdx="0" presStyleCnt="1">
        <dgm:presLayoutVars>
          <dgm:chPref val="3"/>
        </dgm:presLayoutVars>
      </dgm:prSet>
      <dgm:spPr/>
    </dgm:pt>
    <dgm:pt modelId="{37FAC515-09DC-496F-88BA-AE9F93121711}" type="pres">
      <dgm:prSet presAssocID="{6491B0F5-60C1-4041-9A9F-78A675CC65DA}" presName="parTransThree" presStyleCnt="0"/>
      <dgm:spPr/>
    </dgm:pt>
    <dgm:pt modelId="{9523C6C0-F77B-4010-9F73-15C35CA55198}" type="pres">
      <dgm:prSet presAssocID="{6491B0F5-60C1-4041-9A9F-78A675CC65DA}" presName="horzThree" presStyleCnt="0"/>
      <dgm:spPr/>
    </dgm:pt>
    <dgm:pt modelId="{A4383710-9CB2-438B-B11A-A720400CA537}" type="pres">
      <dgm:prSet presAssocID="{B89CEE49-E928-4FA2-B30E-F5D87F6E9890}" presName="vertFour" presStyleCnt="0">
        <dgm:presLayoutVars>
          <dgm:chPref val="3"/>
        </dgm:presLayoutVars>
      </dgm:prSet>
      <dgm:spPr/>
    </dgm:pt>
    <dgm:pt modelId="{E4497395-F2CE-414D-8930-C313F13C3C29}" type="pres">
      <dgm:prSet presAssocID="{B89CEE49-E928-4FA2-B30E-F5D87F6E9890}" presName="txFour" presStyleLbl="asst3" presStyleIdx="0" presStyleCnt="1">
        <dgm:presLayoutVars>
          <dgm:chPref val="3"/>
        </dgm:presLayoutVars>
      </dgm:prSet>
      <dgm:spPr/>
    </dgm:pt>
    <dgm:pt modelId="{8CC99699-73F3-4C59-9FF2-24215640C4FA}" type="pres">
      <dgm:prSet presAssocID="{B89CEE49-E928-4FA2-B30E-F5D87F6E9890}" presName="horzFour" presStyleCnt="0"/>
      <dgm:spPr/>
    </dgm:pt>
    <dgm:pt modelId="{F5043E36-FF28-40CB-B95A-0F14776EC658}" type="pres">
      <dgm:prSet presAssocID="{4F9AE1B7-7A66-461C-AC11-189F6846D7F1}" presName="sibSpaceFour" presStyleCnt="0"/>
      <dgm:spPr/>
    </dgm:pt>
    <dgm:pt modelId="{E976FD22-CB29-4EF1-A485-ADAFF8C7DD2B}" type="pres">
      <dgm:prSet presAssocID="{CE8B76CE-AF63-4B31-AD1F-176C79C49AD2}" presName="vertFour" presStyleCnt="0">
        <dgm:presLayoutVars>
          <dgm:chPref val="3"/>
        </dgm:presLayoutVars>
      </dgm:prSet>
      <dgm:spPr/>
    </dgm:pt>
    <dgm:pt modelId="{F9A9C396-5AB6-4489-9852-90146A530273}" type="pres">
      <dgm:prSet presAssocID="{CE8B76CE-AF63-4B31-AD1F-176C79C49AD2}" presName="txFour" presStyleLbl="node4" presStyleIdx="0" presStyleCnt="4">
        <dgm:presLayoutVars>
          <dgm:chPref val="3"/>
        </dgm:presLayoutVars>
      </dgm:prSet>
      <dgm:spPr/>
    </dgm:pt>
    <dgm:pt modelId="{3C490FC9-3D87-4FD6-8188-61480BB58EAD}" type="pres">
      <dgm:prSet presAssocID="{CE8B76CE-AF63-4B31-AD1F-176C79C49AD2}" presName="horzFour" presStyleCnt="0"/>
      <dgm:spPr/>
    </dgm:pt>
    <dgm:pt modelId="{5C79F86C-333C-4CD9-B6CE-D2FDD1A9F0E3}" type="pres">
      <dgm:prSet presAssocID="{015F6EB8-CFB1-4FA2-93C6-BE37F65904FC}" presName="sibSpaceFour" presStyleCnt="0"/>
      <dgm:spPr/>
    </dgm:pt>
    <dgm:pt modelId="{59210A7F-272D-4541-BFA3-6315312081FC}" type="pres">
      <dgm:prSet presAssocID="{D7F28782-7498-4B5E-990C-052262FF795C}" presName="vertFour" presStyleCnt="0">
        <dgm:presLayoutVars>
          <dgm:chPref val="3"/>
        </dgm:presLayoutVars>
      </dgm:prSet>
      <dgm:spPr/>
    </dgm:pt>
    <dgm:pt modelId="{A1C70874-E188-4A28-A0F1-CD503B46532A}" type="pres">
      <dgm:prSet presAssocID="{D7F28782-7498-4B5E-990C-052262FF795C}" presName="txFour" presStyleLbl="node4" presStyleIdx="1" presStyleCnt="4">
        <dgm:presLayoutVars>
          <dgm:chPref val="3"/>
        </dgm:presLayoutVars>
      </dgm:prSet>
      <dgm:spPr/>
    </dgm:pt>
    <dgm:pt modelId="{CA8336B1-D2CD-4474-BB09-33CD073490CA}" type="pres">
      <dgm:prSet presAssocID="{D7F28782-7498-4B5E-990C-052262FF795C}" presName="horzFour" presStyleCnt="0"/>
      <dgm:spPr/>
    </dgm:pt>
    <dgm:pt modelId="{CB799A3A-AE63-437B-8E30-E018C38BD080}" type="pres">
      <dgm:prSet presAssocID="{0FA4FC4C-67EE-4FA5-B76E-0D811C8290C4}" presName="sibSpaceFour" presStyleCnt="0"/>
      <dgm:spPr/>
    </dgm:pt>
    <dgm:pt modelId="{99A3E534-4A9A-40A9-9753-0D28517DB60A}" type="pres">
      <dgm:prSet presAssocID="{B74F4C77-0402-4C4F-93A7-ED9790305A74}" presName="vertFour" presStyleCnt="0">
        <dgm:presLayoutVars>
          <dgm:chPref val="3"/>
        </dgm:presLayoutVars>
      </dgm:prSet>
      <dgm:spPr/>
    </dgm:pt>
    <dgm:pt modelId="{3D54BC4A-378A-4D18-B460-95527D2000E6}" type="pres">
      <dgm:prSet presAssocID="{B74F4C77-0402-4C4F-93A7-ED9790305A74}" presName="txFour" presStyleLbl="node4" presStyleIdx="2" presStyleCnt="4">
        <dgm:presLayoutVars>
          <dgm:chPref val="3"/>
        </dgm:presLayoutVars>
      </dgm:prSet>
      <dgm:spPr/>
    </dgm:pt>
    <dgm:pt modelId="{ABE95388-6C67-46EB-BFEE-8BECD51532C5}" type="pres">
      <dgm:prSet presAssocID="{B74F4C77-0402-4C4F-93A7-ED9790305A74}" presName="horzFour" presStyleCnt="0"/>
      <dgm:spPr/>
    </dgm:pt>
    <dgm:pt modelId="{D7E7E3BE-E89E-4B70-950A-39BD9311BF7E}" type="pres">
      <dgm:prSet presAssocID="{AC433EC1-A6AC-469A-BB3C-5120BF6B3A22}" presName="sibSpaceFour" presStyleCnt="0"/>
      <dgm:spPr/>
    </dgm:pt>
    <dgm:pt modelId="{D2767EAF-6B9F-47A4-8CB3-9A40B535DF77}" type="pres">
      <dgm:prSet presAssocID="{773AE28A-E58C-4CDE-BF9A-A34C69F05AD3}" presName="vertFour" presStyleCnt="0">
        <dgm:presLayoutVars>
          <dgm:chPref val="3"/>
        </dgm:presLayoutVars>
      </dgm:prSet>
      <dgm:spPr/>
    </dgm:pt>
    <dgm:pt modelId="{510D10BE-A953-45BA-96A1-8E9C3002B4A1}" type="pres">
      <dgm:prSet presAssocID="{773AE28A-E58C-4CDE-BF9A-A34C69F05AD3}" presName="txFour" presStyleLbl="node4" presStyleIdx="3" presStyleCnt="4">
        <dgm:presLayoutVars>
          <dgm:chPref val="3"/>
        </dgm:presLayoutVars>
      </dgm:prSet>
      <dgm:spPr/>
    </dgm:pt>
    <dgm:pt modelId="{9D84807F-DFE2-4134-BE02-6CB2A2BD6C57}" type="pres">
      <dgm:prSet presAssocID="{773AE28A-E58C-4CDE-BF9A-A34C69F05AD3}" presName="horzFour" presStyleCnt="0"/>
      <dgm:spPr/>
    </dgm:pt>
  </dgm:ptLst>
  <dgm:cxnLst>
    <dgm:cxn modelId="{56646306-EC51-4758-9088-588F871E52FA}" type="presOf" srcId="{CE8B76CE-AF63-4B31-AD1F-176C79C49AD2}" destId="{F9A9C396-5AB6-4489-9852-90146A530273}" srcOrd="0" destOrd="0" presId="urn:microsoft.com/office/officeart/2005/8/layout/architecture"/>
    <dgm:cxn modelId="{0C760127-1175-4A3F-8B4A-CD188A75E607}" type="presOf" srcId="{B89CEE49-E928-4FA2-B30E-F5D87F6E9890}" destId="{E4497395-F2CE-414D-8930-C313F13C3C29}" srcOrd="0" destOrd="0" presId="urn:microsoft.com/office/officeart/2005/8/layout/architecture"/>
    <dgm:cxn modelId="{BE62942C-DB43-459D-B449-72D34E67C93A}" srcId="{6491B0F5-60C1-4041-9A9F-78A675CC65DA}" destId="{B74F4C77-0402-4C4F-93A7-ED9790305A74}" srcOrd="3" destOrd="0" parTransId="{670545C0-2BE1-4835-880D-7E12C1CA3496}" sibTransId="{AC433EC1-A6AC-469A-BB3C-5120BF6B3A22}"/>
    <dgm:cxn modelId="{E5842C3E-920F-47B1-8BF1-87486BD3C1ED}" type="presOf" srcId="{773AE28A-E58C-4CDE-BF9A-A34C69F05AD3}" destId="{510D10BE-A953-45BA-96A1-8E9C3002B4A1}" srcOrd="0" destOrd="0" presId="urn:microsoft.com/office/officeart/2005/8/layout/architecture"/>
    <dgm:cxn modelId="{EA56F33F-8805-4B98-9320-CEA49A71243D}" type="presOf" srcId="{6491B0F5-60C1-4041-9A9F-78A675CC65DA}" destId="{DFD8DFFC-157A-4FE6-BB20-44C203BE9F11}" srcOrd="0" destOrd="0" presId="urn:microsoft.com/office/officeart/2005/8/layout/architecture"/>
    <dgm:cxn modelId="{0FF65265-29B6-40D1-AD8F-670C93064404}" type="presOf" srcId="{6307A5F5-09B9-4A98-8608-F5EEC33FFB03}" destId="{9F7F0483-B3F4-4240-8929-AF4F660E6FD3}" srcOrd="0" destOrd="0" presId="urn:microsoft.com/office/officeart/2005/8/layout/architecture"/>
    <dgm:cxn modelId="{B49A2357-7D4F-457E-A6EB-ADB889C11DA3}" type="presOf" srcId="{D7F28782-7498-4B5E-990C-052262FF795C}" destId="{A1C70874-E188-4A28-A0F1-CD503B46532A}" srcOrd="0" destOrd="0" presId="urn:microsoft.com/office/officeart/2005/8/layout/architecture"/>
    <dgm:cxn modelId="{E8B6098B-CBE9-4AF6-9EEA-8D045FE451FD}" srcId="{6491B0F5-60C1-4041-9A9F-78A675CC65DA}" destId="{D7F28782-7498-4B5E-990C-052262FF795C}" srcOrd="2" destOrd="0" parTransId="{12DF87C6-3E27-4807-A107-04F753D05143}" sibTransId="{0FA4FC4C-67EE-4FA5-B76E-0D811C8290C4}"/>
    <dgm:cxn modelId="{1AF887AF-8CD7-4E3B-9787-037B83A553D9}" srcId="{6307A5F5-09B9-4A98-8608-F5EEC33FFB03}" destId="{0AAFFCCE-F341-4731-B683-6F0355CD8676}" srcOrd="0" destOrd="0" parTransId="{253CBF51-E455-423C-949A-B4DDEBBE9F39}" sibTransId="{14BB6AA2-C933-4252-8F86-187A5B7004D2}"/>
    <dgm:cxn modelId="{34CB05B3-9FF5-490F-ABB1-20265064B7D8}" type="presOf" srcId="{B74F4C77-0402-4C4F-93A7-ED9790305A74}" destId="{3D54BC4A-378A-4D18-B460-95527D2000E6}" srcOrd="0" destOrd="0" presId="urn:microsoft.com/office/officeart/2005/8/layout/architecture"/>
    <dgm:cxn modelId="{D44293B5-4445-431D-B3BC-B65D6E77D3C9}" type="presOf" srcId="{0AAFFCCE-F341-4731-B683-6F0355CD8676}" destId="{A908D0FC-280A-436F-8727-776731EA1D74}" srcOrd="0" destOrd="0" presId="urn:microsoft.com/office/officeart/2005/8/layout/architecture"/>
    <dgm:cxn modelId="{64B7DFBD-9769-4709-BE54-596CDB919E20}" srcId="{8C1FCAFA-7FE2-4729-B6E3-CF4DFAD01E6F}" destId="{6491B0F5-60C1-4041-9A9F-78A675CC65DA}" srcOrd="0" destOrd="0" parTransId="{59E978BE-F76A-47CA-A76E-8BE8FF599546}" sibTransId="{94E5CBA6-C25B-40C2-9A3B-C7F2956F9028}"/>
    <dgm:cxn modelId="{206568BF-B48A-4341-967D-AD9F2258B2DB}" srcId="{6491B0F5-60C1-4041-9A9F-78A675CC65DA}" destId="{773AE28A-E58C-4CDE-BF9A-A34C69F05AD3}" srcOrd="4" destOrd="0" parTransId="{86A8AB68-F7A8-4A3D-8EEE-7B56CD0E5D5F}" sibTransId="{79EC0419-F0BE-4696-8279-A610EE50795D}"/>
    <dgm:cxn modelId="{8F0169D3-CE63-444D-A457-CCB35E15308D}" srcId="{6491B0F5-60C1-4041-9A9F-78A675CC65DA}" destId="{B89CEE49-E928-4FA2-B30E-F5D87F6E9890}" srcOrd="0" destOrd="0" parTransId="{8898310C-DA3A-4E77-B628-326CC13CF6BE}" sibTransId="{4F9AE1B7-7A66-461C-AC11-189F6846D7F1}"/>
    <dgm:cxn modelId="{D6C016E2-DDFE-46CC-945F-28D73CBC3C20}" srcId="{0AAFFCCE-F341-4731-B683-6F0355CD8676}" destId="{8C1FCAFA-7FE2-4729-B6E3-CF4DFAD01E6F}" srcOrd="0" destOrd="0" parTransId="{D57E931D-5F56-4885-8341-7ACD2CA7A760}" sibTransId="{51A82599-5188-42F3-B1D2-43765217AA1A}"/>
    <dgm:cxn modelId="{74E288F0-8932-4639-96E0-C2869EDF356F}" type="presOf" srcId="{8C1FCAFA-7FE2-4729-B6E3-CF4DFAD01E6F}" destId="{CEF20BAA-C600-4C7B-990E-4E43C70F289A}" srcOrd="0" destOrd="0" presId="urn:microsoft.com/office/officeart/2005/8/layout/architecture"/>
    <dgm:cxn modelId="{54166AF9-C0BD-4B53-AF5C-9EC565F148F5}" srcId="{6491B0F5-60C1-4041-9A9F-78A675CC65DA}" destId="{CE8B76CE-AF63-4B31-AD1F-176C79C49AD2}" srcOrd="1" destOrd="0" parTransId="{E951A371-9043-4374-888D-3CB576A609CF}" sibTransId="{015F6EB8-CFB1-4FA2-93C6-BE37F65904FC}"/>
    <dgm:cxn modelId="{2543A204-E59F-4A91-BA5A-A72242515861}" type="presParOf" srcId="{9F7F0483-B3F4-4240-8929-AF4F660E6FD3}" destId="{546EE635-585A-4FE1-AA82-AAA4A83A42CC}" srcOrd="0" destOrd="0" presId="urn:microsoft.com/office/officeart/2005/8/layout/architecture"/>
    <dgm:cxn modelId="{BBF202F4-613B-464D-B702-5620D5E648B1}" type="presParOf" srcId="{546EE635-585A-4FE1-AA82-AAA4A83A42CC}" destId="{A908D0FC-280A-436F-8727-776731EA1D74}" srcOrd="0" destOrd="0" presId="urn:microsoft.com/office/officeart/2005/8/layout/architecture"/>
    <dgm:cxn modelId="{C2AB2348-D12D-4C65-9ED2-AE1FBBFD9D92}" type="presParOf" srcId="{546EE635-585A-4FE1-AA82-AAA4A83A42CC}" destId="{A64E57DA-A36D-48CD-864F-66B3F5BB3BE7}" srcOrd="1" destOrd="0" presId="urn:microsoft.com/office/officeart/2005/8/layout/architecture"/>
    <dgm:cxn modelId="{3749CD9A-DB82-4BEB-AE31-F914B8FC0663}" type="presParOf" srcId="{546EE635-585A-4FE1-AA82-AAA4A83A42CC}" destId="{101782DC-655A-4853-8FE2-55501F02053F}" srcOrd="2" destOrd="0" presId="urn:microsoft.com/office/officeart/2005/8/layout/architecture"/>
    <dgm:cxn modelId="{73742BBD-8CF9-4693-8BDA-43312A5A5F7E}" type="presParOf" srcId="{101782DC-655A-4853-8FE2-55501F02053F}" destId="{CBBF21BB-96BF-4B69-B143-65942395FC4E}" srcOrd="0" destOrd="0" presId="urn:microsoft.com/office/officeart/2005/8/layout/architecture"/>
    <dgm:cxn modelId="{C452B1E5-2DBE-4CDD-8EE6-E85EF8A28069}" type="presParOf" srcId="{CBBF21BB-96BF-4B69-B143-65942395FC4E}" destId="{CEF20BAA-C600-4C7B-990E-4E43C70F289A}" srcOrd="0" destOrd="0" presId="urn:microsoft.com/office/officeart/2005/8/layout/architecture"/>
    <dgm:cxn modelId="{2D22554B-C619-4952-A295-8ACA1D58F340}" type="presParOf" srcId="{CBBF21BB-96BF-4B69-B143-65942395FC4E}" destId="{C91A0EB5-EEF6-49A9-B893-CC7D46053089}" srcOrd="1" destOrd="0" presId="urn:microsoft.com/office/officeart/2005/8/layout/architecture"/>
    <dgm:cxn modelId="{F9061364-2F6C-4BFF-B6F7-7A04B1E4C6A6}" type="presParOf" srcId="{CBBF21BB-96BF-4B69-B143-65942395FC4E}" destId="{ACBA4283-2AA1-489A-9D58-5831CE36B253}" srcOrd="2" destOrd="0" presId="urn:microsoft.com/office/officeart/2005/8/layout/architecture"/>
    <dgm:cxn modelId="{9D40D575-50C7-4D52-B30C-7C2B1579284C}" type="presParOf" srcId="{ACBA4283-2AA1-489A-9D58-5831CE36B253}" destId="{8EFE7DD8-12CA-4FE8-8166-F41905797AD0}" srcOrd="0" destOrd="0" presId="urn:microsoft.com/office/officeart/2005/8/layout/architecture"/>
    <dgm:cxn modelId="{FCE6549E-76C4-4E6F-ACFE-219F02CAEE02}" type="presParOf" srcId="{8EFE7DD8-12CA-4FE8-8166-F41905797AD0}" destId="{DFD8DFFC-157A-4FE6-BB20-44C203BE9F11}" srcOrd="0" destOrd="0" presId="urn:microsoft.com/office/officeart/2005/8/layout/architecture"/>
    <dgm:cxn modelId="{30F30ACD-3BE9-436E-A5E1-92C0280BAF24}" type="presParOf" srcId="{8EFE7DD8-12CA-4FE8-8166-F41905797AD0}" destId="{37FAC515-09DC-496F-88BA-AE9F93121711}" srcOrd="1" destOrd="0" presId="urn:microsoft.com/office/officeart/2005/8/layout/architecture"/>
    <dgm:cxn modelId="{763F3CEE-2BA5-49FD-BE77-1AB8857361F6}" type="presParOf" srcId="{8EFE7DD8-12CA-4FE8-8166-F41905797AD0}" destId="{9523C6C0-F77B-4010-9F73-15C35CA55198}" srcOrd="2" destOrd="0" presId="urn:microsoft.com/office/officeart/2005/8/layout/architecture"/>
    <dgm:cxn modelId="{674DF7CC-8729-454A-A723-CCB9FD45D07F}" type="presParOf" srcId="{9523C6C0-F77B-4010-9F73-15C35CA55198}" destId="{A4383710-9CB2-438B-B11A-A720400CA537}" srcOrd="0" destOrd="0" presId="urn:microsoft.com/office/officeart/2005/8/layout/architecture"/>
    <dgm:cxn modelId="{43024BD3-DF31-4546-9448-722079EC9015}" type="presParOf" srcId="{A4383710-9CB2-438B-B11A-A720400CA537}" destId="{E4497395-F2CE-414D-8930-C313F13C3C29}" srcOrd="0" destOrd="0" presId="urn:microsoft.com/office/officeart/2005/8/layout/architecture"/>
    <dgm:cxn modelId="{3BF7DCE9-E1A7-4CDF-840F-C4C6501A57D5}" type="presParOf" srcId="{A4383710-9CB2-438B-B11A-A720400CA537}" destId="{8CC99699-73F3-4C59-9FF2-24215640C4FA}" srcOrd="1" destOrd="0" presId="urn:microsoft.com/office/officeart/2005/8/layout/architecture"/>
    <dgm:cxn modelId="{40433DDA-E02B-4949-89C8-EC58D6918BC2}" type="presParOf" srcId="{9523C6C0-F77B-4010-9F73-15C35CA55198}" destId="{F5043E36-FF28-40CB-B95A-0F14776EC658}" srcOrd="1" destOrd="0" presId="urn:microsoft.com/office/officeart/2005/8/layout/architecture"/>
    <dgm:cxn modelId="{76CD9287-6224-4BA8-96A6-433CE854B9DA}" type="presParOf" srcId="{9523C6C0-F77B-4010-9F73-15C35CA55198}" destId="{E976FD22-CB29-4EF1-A485-ADAFF8C7DD2B}" srcOrd="2" destOrd="0" presId="urn:microsoft.com/office/officeart/2005/8/layout/architecture"/>
    <dgm:cxn modelId="{BB747EE0-FD2C-4140-A89F-7D7CE45CF00D}" type="presParOf" srcId="{E976FD22-CB29-4EF1-A485-ADAFF8C7DD2B}" destId="{F9A9C396-5AB6-4489-9852-90146A530273}" srcOrd="0" destOrd="0" presId="urn:microsoft.com/office/officeart/2005/8/layout/architecture"/>
    <dgm:cxn modelId="{D445C820-80B1-4EB5-84D6-2C23B802326F}" type="presParOf" srcId="{E976FD22-CB29-4EF1-A485-ADAFF8C7DD2B}" destId="{3C490FC9-3D87-4FD6-8188-61480BB58EAD}" srcOrd="1" destOrd="0" presId="urn:microsoft.com/office/officeart/2005/8/layout/architecture"/>
    <dgm:cxn modelId="{ECAB3E61-71FB-4C38-B7E6-9DEFD14DD02F}" type="presParOf" srcId="{9523C6C0-F77B-4010-9F73-15C35CA55198}" destId="{5C79F86C-333C-4CD9-B6CE-D2FDD1A9F0E3}" srcOrd="3" destOrd="0" presId="urn:microsoft.com/office/officeart/2005/8/layout/architecture"/>
    <dgm:cxn modelId="{F1DB5C77-27F6-46CD-A097-8E109F7CCBE3}" type="presParOf" srcId="{9523C6C0-F77B-4010-9F73-15C35CA55198}" destId="{59210A7F-272D-4541-BFA3-6315312081FC}" srcOrd="4" destOrd="0" presId="urn:microsoft.com/office/officeart/2005/8/layout/architecture"/>
    <dgm:cxn modelId="{194F1077-2528-4E46-AED7-9B6115A6B890}" type="presParOf" srcId="{59210A7F-272D-4541-BFA3-6315312081FC}" destId="{A1C70874-E188-4A28-A0F1-CD503B46532A}" srcOrd="0" destOrd="0" presId="urn:microsoft.com/office/officeart/2005/8/layout/architecture"/>
    <dgm:cxn modelId="{5AC47C86-DA30-4206-999C-8C703CAFE1F3}" type="presParOf" srcId="{59210A7F-272D-4541-BFA3-6315312081FC}" destId="{CA8336B1-D2CD-4474-BB09-33CD073490CA}" srcOrd="1" destOrd="0" presId="urn:microsoft.com/office/officeart/2005/8/layout/architecture"/>
    <dgm:cxn modelId="{631B08C3-2591-4A92-9863-9998DE816316}" type="presParOf" srcId="{9523C6C0-F77B-4010-9F73-15C35CA55198}" destId="{CB799A3A-AE63-437B-8E30-E018C38BD080}" srcOrd="5" destOrd="0" presId="urn:microsoft.com/office/officeart/2005/8/layout/architecture"/>
    <dgm:cxn modelId="{729AE176-9A67-4DFE-BA14-4E35605BAEDA}" type="presParOf" srcId="{9523C6C0-F77B-4010-9F73-15C35CA55198}" destId="{99A3E534-4A9A-40A9-9753-0D28517DB60A}" srcOrd="6" destOrd="0" presId="urn:microsoft.com/office/officeart/2005/8/layout/architecture"/>
    <dgm:cxn modelId="{B2B8AAAF-E507-4725-AAF9-8A4A23FB3493}" type="presParOf" srcId="{99A3E534-4A9A-40A9-9753-0D28517DB60A}" destId="{3D54BC4A-378A-4D18-B460-95527D2000E6}" srcOrd="0" destOrd="0" presId="urn:microsoft.com/office/officeart/2005/8/layout/architecture"/>
    <dgm:cxn modelId="{C05BF5C0-714C-47A3-B9CD-911CB891ED79}" type="presParOf" srcId="{99A3E534-4A9A-40A9-9753-0D28517DB60A}" destId="{ABE95388-6C67-46EB-BFEE-8BECD51532C5}" srcOrd="1" destOrd="0" presId="urn:microsoft.com/office/officeart/2005/8/layout/architecture"/>
    <dgm:cxn modelId="{13F67206-222C-499B-9477-A697F0743C75}" type="presParOf" srcId="{9523C6C0-F77B-4010-9F73-15C35CA55198}" destId="{D7E7E3BE-E89E-4B70-950A-39BD9311BF7E}" srcOrd="7" destOrd="0" presId="urn:microsoft.com/office/officeart/2005/8/layout/architecture"/>
    <dgm:cxn modelId="{1377C361-1EBD-460D-AE20-210C90E552F7}" type="presParOf" srcId="{9523C6C0-F77B-4010-9F73-15C35CA55198}" destId="{D2767EAF-6B9F-47A4-8CB3-9A40B535DF77}" srcOrd="8" destOrd="0" presId="urn:microsoft.com/office/officeart/2005/8/layout/architecture"/>
    <dgm:cxn modelId="{1435AF8E-DDBE-4EAF-9544-2A31ED8A1258}" type="presParOf" srcId="{D2767EAF-6B9F-47A4-8CB3-9A40B535DF77}" destId="{510D10BE-A953-45BA-96A1-8E9C3002B4A1}" srcOrd="0" destOrd="0" presId="urn:microsoft.com/office/officeart/2005/8/layout/architecture"/>
    <dgm:cxn modelId="{9B93CD7B-D66F-49A0-811F-61002285851A}" type="presParOf" srcId="{D2767EAF-6B9F-47A4-8CB3-9A40B535DF77}" destId="{9D84807F-DFE2-4134-BE02-6CB2A2BD6C5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D108-19C9-42E9-BFF5-28E2ED092112}">
      <dsp:nvSpPr>
        <dsp:cNvPr id="0" name=""/>
        <dsp:cNvSpPr/>
      </dsp:nvSpPr>
      <dsp:spPr>
        <a:xfrm>
          <a:off x="3115741" y="599850"/>
          <a:ext cx="1373249" cy="21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92"/>
              </a:lnTo>
              <a:lnTo>
                <a:pt x="1373249" y="91292"/>
              </a:lnTo>
              <a:lnTo>
                <a:pt x="1373249" y="2168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1B5E-4422-4E48-8274-1EC159290C00}">
      <dsp:nvSpPr>
        <dsp:cNvPr id="0" name=""/>
        <dsp:cNvSpPr/>
      </dsp:nvSpPr>
      <dsp:spPr>
        <a:xfrm>
          <a:off x="1634341" y="599850"/>
          <a:ext cx="1481399" cy="216867"/>
        </a:xfrm>
        <a:custGeom>
          <a:avLst/>
          <a:gdLst/>
          <a:ahLst/>
          <a:cxnLst/>
          <a:rect l="0" t="0" r="0" b="0"/>
          <a:pathLst>
            <a:path>
              <a:moveTo>
                <a:pt x="1481399" y="0"/>
              </a:moveTo>
              <a:lnTo>
                <a:pt x="1481399" y="91292"/>
              </a:lnTo>
              <a:lnTo>
                <a:pt x="0" y="91292"/>
              </a:lnTo>
              <a:lnTo>
                <a:pt x="0" y="2168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8CA7-4A3B-4540-AF7C-528DC23F2FBA}">
      <dsp:nvSpPr>
        <dsp:cNvPr id="0" name=""/>
        <dsp:cNvSpPr/>
      </dsp:nvSpPr>
      <dsp:spPr>
        <a:xfrm>
          <a:off x="2517766" y="1874"/>
          <a:ext cx="1195950" cy="5979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AI Types</a:t>
          </a:r>
        </a:p>
      </dsp:txBody>
      <dsp:txXfrm>
        <a:off x="2517766" y="1874"/>
        <a:ext cx="1195950" cy="597975"/>
      </dsp:txXfrm>
    </dsp:sp>
    <dsp:sp modelId="{50B51BA9-12F5-449B-B123-91067F2EF6CD}">
      <dsp:nvSpPr>
        <dsp:cNvPr id="0" name=""/>
        <dsp:cNvSpPr/>
      </dsp:nvSpPr>
      <dsp:spPr>
        <a:xfrm>
          <a:off x="1036366" y="816717"/>
          <a:ext cx="1195950" cy="59797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Weak AI</a:t>
          </a:r>
        </a:p>
      </dsp:txBody>
      <dsp:txXfrm>
        <a:off x="1036366" y="816717"/>
        <a:ext cx="1195950" cy="597975"/>
      </dsp:txXfrm>
    </dsp:sp>
    <dsp:sp modelId="{3F0609D5-936A-4B59-89F6-DED5376CEA41}">
      <dsp:nvSpPr>
        <dsp:cNvPr id="0" name=""/>
        <dsp:cNvSpPr/>
      </dsp:nvSpPr>
      <dsp:spPr>
        <a:xfrm>
          <a:off x="3891016" y="816717"/>
          <a:ext cx="1195950" cy="5979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Strong AI</a:t>
          </a:r>
        </a:p>
      </dsp:txBody>
      <dsp:txXfrm>
        <a:off x="3891016" y="816717"/>
        <a:ext cx="1195950" cy="597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8D0FC-280A-436F-8727-776731EA1D74}">
      <dsp:nvSpPr>
        <dsp:cNvPr id="0" name=""/>
        <dsp:cNvSpPr/>
      </dsp:nvSpPr>
      <dsp:spPr>
        <a:xfrm>
          <a:off x="3118" y="2246597"/>
          <a:ext cx="7552847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 pitchFamily="34" charset="0"/>
            </a:rPr>
            <a:t>Product Innovation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22245" y="2265724"/>
        <a:ext cx="7514593" cy="614804"/>
      </dsp:txXfrm>
    </dsp:sp>
    <dsp:sp modelId="{CEF20BAA-C600-4C7B-990E-4E43C70F289A}">
      <dsp:nvSpPr>
        <dsp:cNvPr id="0" name=""/>
        <dsp:cNvSpPr/>
      </dsp:nvSpPr>
      <dsp:spPr>
        <a:xfrm>
          <a:off x="3118" y="1498253"/>
          <a:ext cx="7552847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SOA</a:t>
          </a:r>
        </a:p>
      </dsp:txBody>
      <dsp:txXfrm>
        <a:off x="22245" y="1517380"/>
        <a:ext cx="7514593" cy="614804"/>
      </dsp:txXfrm>
    </dsp:sp>
    <dsp:sp modelId="{DFD8DFFC-157A-4FE6-BB20-44C203BE9F11}">
      <dsp:nvSpPr>
        <dsp:cNvPr id="0" name=""/>
        <dsp:cNvSpPr/>
      </dsp:nvSpPr>
      <dsp:spPr>
        <a:xfrm>
          <a:off x="3118" y="749909"/>
          <a:ext cx="7552847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 pitchFamily="34" charset="0"/>
            </a:rPr>
            <a:t>Integrated </a:t>
          </a:r>
          <a:r>
            <a:rPr lang="en-US" sz="2300" kern="1200" dirty="0" err="1">
              <a:latin typeface="Century Gothic" panose="020B0502020202020204" pitchFamily="34" charset="0"/>
            </a:rPr>
            <a:t>Unification,Analytics</a:t>
          </a:r>
          <a:r>
            <a:rPr lang="en-US" sz="2300" kern="1200" dirty="0">
              <a:latin typeface="Century Gothic" panose="020B0502020202020204" pitchFamily="34" charset="0"/>
            </a:rPr>
            <a:t>, Machine Learning</a:t>
          </a:r>
        </a:p>
      </dsp:txBody>
      <dsp:txXfrm>
        <a:off x="22245" y="769036"/>
        <a:ext cx="7514593" cy="614804"/>
      </dsp:txXfrm>
    </dsp:sp>
    <dsp:sp modelId="{E4497395-F2CE-414D-8930-C313F13C3C29}">
      <dsp:nvSpPr>
        <dsp:cNvPr id="0" name=""/>
        <dsp:cNvSpPr/>
      </dsp:nvSpPr>
      <dsp:spPr>
        <a:xfrm>
          <a:off x="3118" y="1565"/>
          <a:ext cx="1485611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Social Networking</a:t>
          </a:r>
        </a:p>
      </dsp:txBody>
      <dsp:txXfrm>
        <a:off x="22245" y="20692"/>
        <a:ext cx="1447357" cy="614804"/>
      </dsp:txXfrm>
    </dsp:sp>
    <dsp:sp modelId="{F9A9C396-5AB6-4489-9852-90146A530273}">
      <dsp:nvSpPr>
        <dsp:cNvPr id="0" name=""/>
        <dsp:cNvSpPr/>
      </dsp:nvSpPr>
      <dsp:spPr>
        <a:xfrm>
          <a:off x="1519927" y="1565"/>
          <a:ext cx="1485611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Big data</a:t>
          </a:r>
        </a:p>
      </dsp:txBody>
      <dsp:txXfrm>
        <a:off x="1539054" y="20692"/>
        <a:ext cx="1447357" cy="614804"/>
      </dsp:txXfrm>
    </dsp:sp>
    <dsp:sp modelId="{A1C70874-E188-4A28-A0F1-CD503B46532A}">
      <dsp:nvSpPr>
        <dsp:cNvPr id="0" name=""/>
        <dsp:cNvSpPr/>
      </dsp:nvSpPr>
      <dsp:spPr>
        <a:xfrm>
          <a:off x="3036736" y="1565"/>
          <a:ext cx="1485611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B0502020202020204" pitchFamily="34" charset="0"/>
            </a:rPr>
            <a:t>Simulations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3055863" y="20692"/>
        <a:ext cx="1447357" cy="614804"/>
      </dsp:txXfrm>
    </dsp:sp>
    <dsp:sp modelId="{3D54BC4A-378A-4D18-B460-95527D2000E6}">
      <dsp:nvSpPr>
        <dsp:cNvPr id="0" name=""/>
        <dsp:cNvSpPr/>
      </dsp:nvSpPr>
      <dsp:spPr>
        <a:xfrm>
          <a:off x="4553545" y="1565"/>
          <a:ext cx="1485611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Text and geometry Content</a:t>
          </a:r>
        </a:p>
      </dsp:txBody>
      <dsp:txXfrm>
        <a:off x="4572672" y="20692"/>
        <a:ext cx="1447357" cy="614804"/>
      </dsp:txXfrm>
    </dsp:sp>
    <dsp:sp modelId="{510D10BE-A953-45BA-96A1-8E9C3002B4A1}">
      <dsp:nvSpPr>
        <dsp:cNvPr id="0" name=""/>
        <dsp:cNvSpPr/>
      </dsp:nvSpPr>
      <dsp:spPr>
        <a:xfrm>
          <a:off x="6070354" y="1565"/>
          <a:ext cx="1485611" cy="653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Cloud</a:t>
          </a:r>
        </a:p>
      </dsp:txBody>
      <dsp:txXfrm>
        <a:off x="6089481" y="20692"/>
        <a:ext cx="1447357" cy="61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9BF4-1A4A-41CC-B67F-579D2B9B80FB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51F2-D560-403E-B8B7-61792D28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4C3B-352E-4A47-87FB-9964F3947AA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E2A1-0F62-4E49-A098-64EC91BA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 https://www.amazon.com/dp/B075RS7RGY/ref_=fs_ods_fs_aucc_sr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7772400" cy="1102519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02" y="4973897"/>
            <a:ext cx="9144000" cy="1721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924800" y="43815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5943601" cy="48389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169B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1"/>
            <a:ext cx="8686800" cy="609600"/>
          </a:xfrm>
        </p:spPr>
        <p:txBody>
          <a:bodyPr/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990405"/>
            <a:ext cx="9144000" cy="17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>
            <a:solidFill>
              <a:srgbClr val="00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8763000" y="48863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4811D-B4B2-4B1C-93B6-FEAC140DC2A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228600" y="1495078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228600" y="22472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234998" y="29810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919"/>
            <a:ext cx="9144000" cy="5162550"/>
          </a:xfrm>
          <a:prstGeom prst="rect">
            <a:avLst/>
          </a:prstGeom>
          <a:solidFill>
            <a:srgbClr val="016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171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2056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28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629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/>
              <a:t>Click to edit Master text styles</a:t>
            </a:r>
          </a:p>
          <a:p>
            <a:pPr lvl="1">
              <a:buClr>
                <a:srgbClr val="FF8700"/>
              </a:buClr>
              <a:buChar char="›"/>
            </a:pPr>
            <a:r>
              <a:rPr lang="en-US"/>
              <a:t>Second level</a:t>
            </a:r>
          </a:p>
          <a:p>
            <a:pPr lvl="2">
              <a:buClr>
                <a:srgbClr val="FF8700"/>
              </a:buClr>
              <a:buChar char="-"/>
            </a:pPr>
            <a:r>
              <a:rPr lang="en-US"/>
              <a:t>Third level</a:t>
            </a:r>
          </a:p>
          <a:p>
            <a:pPr lvl="3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lvl="4">
              <a:buClr>
                <a:srgbClr val="FF8700"/>
              </a:buClr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ENv5vlXiu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../../../Media/Sophia%20the%20Robot.mp4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09DC5-BA84-439F-9AD3-D2A0FED603EF}"/>
              </a:ext>
            </a:extLst>
          </p:cNvPr>
          <p:cNvSpPr/>
          <p:nvPr/>
        </p:nvSpPr>
        <p:spPr>
          <a:xfrm>
            <a:off x="5562600" y="3121278"/>
            <a:ext cx="335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Guru S. Anand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FD9D87-8A7D-41D1-9EE8-653E54CFEDC7}"/>
              </a:ext>
            </a:extLst>
          </p:cNvPr>
          <p:cNvSpPr txBox="1">
            <a:spLocks/>
          </p:cNvSpPr>
          <p:nvPr/>
        </p:nvSpPr>
        <p:spPr>
          <a:xfrm>
            <a:off x="2057400" y="1538328"/>
            <a:ext cx="5943601" cy="48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169B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2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33883490"/>
      </p:ext>
    </p:extLst>
  </p:cSld>
  <p:clrMapOvr>
    <a:masterClrMapping/>
  </p:clrMapOvr>
  <p:transition spd="med"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AF15-8CB3-4529-8AA8-23F1C17B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688844"/>
            <a:ext cx="1483143" cy="1406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53B6A-03E8-4A3E-9744-4BAC1968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348372"/>
            <a:ext cx="2173266" cy="174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8A3FD-DFFE-4F8F-897E-0FE3A89D4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399" y="2688844"/>
            <a:ext cx="1676400" cy="12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DF8D-D004-41D6-A827-4253B674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08280"/>
            <a:ext cx="6326047" cy="36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8BA6-1B38-4185-B374-11FDE785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12711"/>
            <a:ext cx="5805139" cy="34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0C04F-C520-4A76-BE89-491319BB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B9E1E-6D4F-4B86-B91C-9EE489D1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652A2-85DF-4C5E-9FA0-00D508D14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8200"/>
            <a:ext cx="612356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EBF7-349A-439E-99D1-974BB993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71550"/>
            <a:ext cx="6172200" cy="37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in Finance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02170-638D-4D04-B000-009A4457E326}"/>
              </a:ext>
            </a:extLst>
          </p:cNvPr>
          <p:cNvSpPr txBox="1">
            <a:spLocks/>
          </p:cNvSpPr>
          <p:nvPr/>
        </p:nvSpPr>
        <p:spPr>
          <a:xfrm>
            <a:off x="2667000" y="751674"/>
            <a:ext cx="5943600" cy="26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169B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SG" altLang="en-US" dirty="0"/>
              <a:t>AI in Finance - Platform Components - Summary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C552B10-E58A-467E-A56F-0870BD183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3473"/>
              </p:ext>
            </p:extLst>
          </p:nvPr>
        </p:nvGraphicFramePr>
        <p:xfrm>
          <a:off x="1371600" y="1346928"/>
          <a:ext cx="7559085" cy="290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16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35EAE-8736-4BE3-A1B0-E8B229A1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188"/>
            <a:ext cx="2049128" cy="259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4681E-CDF8-4CE7-8CE8-452A96A0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624750"/>
            <a:ext cx="8839201" cy="21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5942-276E-4C4B-99B8-313418A4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1187"/>
            <a:ext cx="5162550" cy="33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440-BBFD-48A2-A788-D702308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7AE-4913-4629-AC85-CE4ACFA0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AI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7E67-76E5-4AEF-B41E-BA040C2E37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SG" dirty="0"/>
              <a:t>What is AI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933F7-CD66-4367-926E-82F446D69B1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SG" dirty="0"/>
              <a:t>Classification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1823-F251-463E-94C8-B09B611D967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976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8001001" cy="48389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Helvetica Neue LT W01_71488914"/>
              </a:rPr>
              <a:t>Gartner Top 10 </a:t>
            </a:r>
            <a:r>
              <a:rPr lang="en-US" altLang="en-US" dirty="0">
                <a:solidFill>
                  <a:srgbClr val="000080"/>
                </a:solidFill>
                <a:latin typeface="Helvetica Neue LT W01_71488914"/>
              </a:rPr>
              <a:t>Strategic</a:t>
            </a:r>
            <a:r>
              <a:rPr lang="en-US" altLang="en-US" dirty="0">
                <a:solidFill>
                  <a:srgbClr val="333333"/>
                </a:solidFill>
                <a:latin typeface="Helvetica Neue LT W01_71488914"/>
              </a:rPr>
              <a:t> Technology Trends for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8090C0C7-452E-4036-A561-70A86A6E956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286" y="666750"/>
            <a:ext cx="4305300" cy="3897601"/>
          </a:xfrm>
          <a:prstGeom prst="rect">
            <a:avLst/>
          </a:prstGeom>
        </p:spPr>
      </p:pic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06D800A4-1F08-4150-882B-3B5454DD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819150"/>
            <a:ext cx="3276600" cy="762000"/>
          </a:xfrm>
          <a:prstGeom prst="wedgeRectCallout">
            <a:avLst>
              <a:gd name="adj1" fmla="val -71245"/>
              <a:gd name="adj2" fmla="val -1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Tahoma" panose="020B0604030504040204" pitchFamily="34" charset="0"/>
              </a:rPr>
              <a:t> </a:t>
            </a:r>
            <a:r>
              <a:rPr lang="en-US" altLang="en-US" sz="1100" dirty="0">
                <a:solidFill>
                  <a:srgbClr val="0000CC"/>
                </a:solidFill>
                <a:latin typeface="Tahoma" panose="020B0604030504040204" pitchFamily="34" charset="0"/>
              </a:rPr>
              <a:t>AI is seeping into virtually every technology and with a defined, well-scoped focus it can allow more dynamic, flexible and potentially autonomous systems.</a:t>
            </a:r>
            <a:endParaRPr lang="en-SG" altLang="en-US" sz="11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8544EA74-6297-4667-A422-9667898A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832"/>
            <a:ext cx="2846387" cy="609600"/>
          </a:xfrm>
          <a:prstGeom prst="wedgeRectCallout">
            <a:avLst>
              <a:gd name="adj1" fmla="val -71245"/>
              <a:gd name="adj2" fmla="val -1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CC"/>
                </a:solidFill>
                <a:latin typeface="Tahoma" panose="020B0604030504040204" pitchFamily="34" charset="0"/>
              </a:rPr>
              <a:t>Blending the virtual and real worlds to create an immersive digitally enhanced and connected environment.</a:t>
            </a:r>
            <a:endParaRPr lang="en-SG" altLang="en-US" sz="11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97DFA718-7EC6-41B7-88D3-331C109E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67150"/>
            <a:ext cx="3276600" cy="521999"/>
          </a:xfrm>
          <a:prstGeom prst="wedgeRectCallout">
            <a:avLst>
              <a:gd name="adj1" fmla="val -71245"/>
              <a:gd name="adj2" fmla="val -1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000CC"/>
                </a:solidFill>
                <a:latin typeface="Tahoma" panose="020B0604030504040204" pitchFamily="34" charset="0"/>
              </a:rPr>
              <a:t>The connections between an expanding set of people, business, devices, content and services to deliver digital outcomes.</a:t>
            </a:r>
            <a:endParaRPr lang="en-SG" altLang="en-US" sz="11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4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FE95-C150-4D35-9088-BD0260490678}"/>
              </a:ext>
            </a:extLst>
          </p:cNvPr>
          <p:cNvSpPr/>
          <p:nvPr/>
        </p:nvSpPr>
        <p:spPr>
          <a:xfrm>
            <a:off x="152400" y="727521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Anything if we describe in terms of What? We won’t get the essence of it. Rather try to get to know why?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See what is happening in the world&gt; One thing happening in the world is change which is happening faster and faster. Anything to be alive it has to be in a flow.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Learning is going too important than knowing. Means? Company that built with knowledge is going to die. The expert is going to die. </a:t>
            </a:r>
            <a:r>
              <a:rPr lang="en-SG" dirty="0" err="1"/>
              <a:t>Be’coz</a:t>
            </a:r>
            <a:r>
              <a:rPr lang="en-SG" dirty="0"/>
              <a:t> we’ll stop asking questions when you are an experts rather if we constantly learn from all </a:t>
            </a:r>
          </a:p>
          <a:p>
            <a:r>
              <a:rPr lang="en-SG" dirty="0"/>
              <a:t>         around the ecosystem then company will be just above the ordinary.</a:t>
            </a:r>
          </a:p>
          <a:p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312B2-0E90-4B74-B4D3-D82254BB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" y="3559582"/>
            <a:ext cx="429584" cy="963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A679A-645D-43E3-A423-26C1E1E6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1" y="3656286"/>
            <a:ext cx="682281" cy="82046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56BB1-B74D-4991-8C06-C60089D9D671}"/>
              </a:ext>
            </a:extLst>
          </p:cNvPr>
          <p:cNvSpPr/>
          <p:nvPr/>
        </p:nvSpPr>
        <p:spPr>
          <a:xfrm>
            <a:off x="1397417" y="3472735"/>
            <a:ext cx="5190447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SG" sz="900" b="1" dirty="0"/>
              <a:t>1. Inability to Innovate</a:t>
            </a:r>
            <a:r>
              <a:rPr lang="en-SG" sz="900" dirty="0"/>
              <a:t> – Unable to produce new, noteworthy and fruit producing ideas.</a:t>
            </a:r>
          </a:p>
          <a:p>
            <a:pPr fontAlgn="base"/>
            <a:r>
              <a:rPr lang="en-SG" sz="900" b="1" dirty="0"/>
              <a:t>2. Inability to Stay Ahead of The Times</a:t>
            </a:r>
            <a:r>
              <a:rPr lang="en-SG" sz="900" dirty="0"/>
              <a:t> – Only look at the here and now, no forward thinking.</a:t>
            </a:r>
          </a:p>
          <a:p>
            <a:pPr fontAlgn="base"/>
            <a:r>
              <a:rPr lang="en-SG" sz="900" b="1" dirty="0"/>
              <a:t>3. No Adjustments</a:t>
            </a:r>
            <a:r>
              <a:rPr lang="en-SG" sz="900" dirty="0"/>
              <a:t> – Not adjusting to the market place or technology of competitors.</a:t>
            </a:r>
          </a:p>
          <a:p>
            <a:pPr fontAlgn="base"/>
            <a:r>
              <a:rPr lang="en-SG" sz="900" dirty="0"/>
              <a:t>4. </a:t>
            </a:r>
            <a:r>
              <a:rPr lang="en-SG" sz="900" b="1" dirty="0"/>
              <a:t>Unwillingness To Change</a:t>
            </a:r>
            <a:r>
              <a:rPr lang="en-SG" sz="900" dirty="0"/>
              <a:t> – They simply want things to be the way that they used to be</a:t>
            </a:r>
          </a:p>
          <a:p>
            <a:pPr fontAlgn="base"/>
            <a:r>
              <a:rPr lang="en-SG" sz="900" dirty="0"/>
              <a:t>5. </a:t>
            </a:r>
            <a:r>
              <a:rPr lang="en-SG" sz="900" b="1" dirty="0"/>
              <a:t>Reluctance to Take Risks</a:t>
            </a:r>
            <a:r>
              <a:rPr lang="en-SG" sz="900" dirty="0"/>
              <a:t> – Playing it safe for a prolonged a period of time can be detrimental.  Most brand success stories have many instances of taking risks.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81F09-B49E-4F86-AB2D-DF8BE57C3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492" y="3472735"/>
            <a:ext cx="1019175" cy="25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5F1D9-1E7F-40F8-B66B-F76B1B69E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117" y="3730102"/>
            <a:ext cx="455030" cy="438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FD9A0-ECB9-4776-BD55-785E13CE4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7" y="4229456"/>
            <a:ext cx="1015664" cy="4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17C7D-8809-4E79-9849-2FF031FA8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5667" y="3730102"/>
            <a:ext cx="1062036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1066800" y="224858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https://www.youtube.com/watch?v=sENv5vlXiu4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0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AF94CD-E67D-4B70-9E75-C90AFA70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2950"/>
            <a:ext cx="8763000" cy="4098918"/>
          </a:xfrm>
        </p:spPr>
        <p:txBody>
          <a:bodyPr>
            <a:normAutofit fontScale="77500" lnSpcReduction="20000"/>
          </a:bodyPr>
          <a:lstStyle/>
          <a:p>
            <a:r>
              <a:rPr lang="en-SG" altLang="en-US" b="1" dirty="0"/>
              <a:t>AI Foundation</a:t>
            </a:r>
            <a:r>
              <a:rPr lang="en-SG" altLang="en-US" dirty="0"/>
              <a:t> – </a:t>
            </a:r>
            <a:r>
              <a:rPr lang="en-SG" altLang="en-US" b="1" dirty="0"/>
              <a:t>Techniques</a:t>
            </a:r>
            <a:r>
              <a:rPr lang="en-SG" altLang="en-US" dirty="0"/>
              <a:t> to build </a:t>
            </a:r>
            <a:r>
              <a:rPr lang="en-US" altLang="en-US" dirty="0"/>
              <a:t>systems that learn, adapt and potentially act autonomously</a:t>
            </a:r>
          </a:p>
          <a:p>
            <a:pPr lvl="1"/>
            <a:r>
              <a:rPr lang="en-US" altLang="en-US" dirty="0"/>
              <a:t>Machine learning, Natural language processing</a:t>
            </a:r>
          </a:p>
          <a:p>
            <a:r>
              <a:rPr lang="en-SG" altLang="en-US" b="1" dirty="0"/>
              <a:t>Intelligent Apps and Analytics- </a:t>
            </a:r>
            <a:r>
              <a:rPr lang="en-US" altLang="en-US" dirty="0"/>
              <a:t>App, application and service will </a:t>
            </a:r>
            <a:r>
              <a:rPr lang="en-US" altLang="en-US" b="1" dirty="0"/>
              <a:t>incorporate</a:t>
            </a:r>
            <a:r>
              <a:rPr lang="en-US" altLang="en-US" dirty="0"/>
              <a:t> some level of AI</a:t>
            </a:r>
          </a:p>
          <a:p>
            <a:pPr lvl="1"/>
            <a:r>
              <a:rPr lang="en-US" altLang="en-US" dirty="0" err="1"/>
              <a:t>Chatbots</a:t>
            </a:r>
            <a:r>
              <a:rPr lang="en-US" altLang="en-US" dirty="0"/>
              <a:t>, virtual assistants and recommendation engines on e-commerce sites are just some examples of intelligent applications.</a:t>
            </a:r>
          </a:p>
          <a:p>
            <a:r>
              <a:rPr lang="en-SG" altLang="en-US" b="1" dirty="0"/>
              <a:t>Intelligent Things - </a:t>
            </a:r>
            <a:r>
              <a:rPr lang="en-US" altLang="en-US" b="1" dirty="0"/>
              <a:t>Physical things</a:t>
            </a:r>
            <a:r>
              <a:rPr lang="en-US" altLang="en-US" dirty="0"/>
              <a:t> that go beyond the execution of rigid programming models to exploit AI. They are </a:t>
            </a:r>
            <a:r>
              <a:rPr lang="en-SG" altLang="en-US" dirty="0"/>
              <a:t>objects that incorporate autonomous technology.</a:t>
            </a:r>
          </a:p>
          <a:p>
            <a:pPr lvl="1"/>
            <a:r>
              <a:rPr lang="en-US" altLang="en-US" dirty="0"/>
              <a:t>Transportation - Bicycle lanes that automatically size for traffic patterns</a:t>
            </a:r>
          </a:p>
          <a:p>
            <a:pPr lvl="1"/>
            <a:r>
              <a:rPr lang="en-US" altLang="en-US" dirty="0"/>
              <a:t>Farms - A farming robot that responds to the health of each individual plant.</a:t>
            </a:r>
          </a:p>
          <a:p>
            <a:pPr lvl="1"/>
            <a:r>
              <a:rPr lang="en-SG" altLang="en-US" dirty="0"/>
              <a:t>Travel - Smart </a:t>
            </a:r>
            <a:r>
              <a:rPr lang="en-US" altLang="en-US" dirty="0"/>
              <a:t>suitcase follows you around on your travels</a:t>
            </a:r>
          </a:p>
          <a:p>
            <a:pPr lvl="1"/>
            <a:endParaRPr lang="en-SG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8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C7690A3-5254-4799-ABEA-9E52F8C44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1774"/>
              </p:ext>
            </p:extLst>
          </p:nvPr>
        </p:nvGraphicFramePr>
        <p:xfrm>
          <a:off x="1143000" y="666750"/>
          <a:ext cx="6019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7170B-1243-45BA-B92F-BC356138033A}"/>
              </a:ext>
            </a:extLst>
          </p:cNvPr>
          <p:cNvSpPr txBox="1"/>
          <p:nvPr/>
        </p:nvSpPr>
        <p:spPr>
          <a:xfrm>
            <a:off x="609600" y="2201397"/>
            <a:ext cx="4267200" cy="18970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Machine or software that mimics some aspect of human intelligence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1600" dirty="0">
                <a:solidFill>
                  <a:srgbClr val="002060"/>
                </a:solidFill>
              </a:rPr>
              <a:t>No genuine intelligence, no self-awareness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1600" dirty="0">
                <a:solidFill>
                  <a:srgbClr val="002060"/>
                </a:solidFill>
              </a:rPr>
              <a:t>Simulation of cognitive process</a:t>
            </a:r>
            <a:endParaRPr lang="en-GB" sz="16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Focus on solving specific real-life problems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Narrow range of abilities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Examples: Siri, Google’s Alpha Go, IBM’s Watson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6DE1E-59EC-471E-B2FF-8B9216C64670}"/>
              </a:ext>
            </a:extLst>
          </p:cNvPr>
          <p:cNvSpPr txBox="1"/>
          <p:nvPr/>
        </p:nvSpPr>
        <p:spPr>
          <a:xfrm>
            <a:off x="4997676" y="2114550"/>
            <a:ext cx="4146324" cy="182880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Machine or software that mimics all aspects of human intelligence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Thinks like humans, </a:t>
            </a:r>
            <a:r>
              <a:rPr lang="en-SG" sz="1600" dirty="0">
                <a:solidFill>
                  <a:srgbClr val="002060"/>
                </a:solidFill>
              </a:rPr>
              <a:t>understands, perceives, has beliefs, and exhibits other cognitive states normally ascribed to human beings</a:t>
            </a:r>
            <a:endParaRPr lang="en-GB" sz="16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Focus on solving general problems and pure research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Wide range of abilities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2060"/>
                </a:solidFill>
              </a:rPr>
              <a:t>Examples: ??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414D4-ADBD-430D-9949-8F2C322A7949}"/>
              </a:ext>
            </a:extLst>
          </p:cNvPr>
          <p:cNvSpPr/>
          <p:nvPr/>
        </p:nvSpPr>
        <p:spPr>
          <a:xfrm>
            <a:off x="2743200" y="4134632"/>
            <a:ext cx="251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hlinkClick r:id="rId8" action="ppaction://hlinkfile"/>
              </a:rPr>
              <a:t>Sophia the Robot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900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81607-9AFB-441D-855D-484DE67D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07688"/>
            <a:ext cx="1155622" cy="8423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BF8DA2-AF81-4065-A196-B4A9F4721F0E}"/>
              </a:ext>
            </a:extLst>
          </p:cNvPr>
          <p:cNvSpPr/>
          <p:nvPr/>
        </p:nvSpPr>
        <p:spPr>
          <a:xfrm>
            <a:off x="152400" y="72752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context of human.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 : To work intelligently and independently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277D80-0574-43BB-9EAF-C5BFC15A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64872"/>
            <a:ext cx="876277" cy="2156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B3550-17C9-47B8-BDB5-8894C518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50" y="2456025"/>
            <a:ext cx="2075649" cy="1709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0E028-5DD8-4B5C-AD86-DD696B40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333750"/>
            <a:ext cx="681971" cy="9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9EC055-B142-4805-B51C-F10FD94DF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938025"/>
            <a:ext cx="681971" cy="372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FD7A76-AC6F-429C-947E-EA17B5DA3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333750"/>
            <a:ext cx="1275097" cy="9897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570CD7-DC63-4528-8093-C960780CD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571" y="3310583"/>
            <a:ext cx="828675" cy="9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3DD3B6-6100-4617-A6FE-BFC817F0D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891" y="1359413"/>
            <a:ext cx="681266" cy="1153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804B48-43A9-446A-A7A9-F1999D8715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1367" y="1361939"/>
            <a:ext cx="1320243" cy="1069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62134F-17EA-48EA-AF6C-DCDA252996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2631" y="1576353"/>
            <a:ext cx="764513" cy="10698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ED6E5C-734F-495F-82E6-EAFAB257BF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0634" y="2646182"/>
            <a:ext cx="564538" cy="10463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F4DE2A-9369-4B1B-A33F-1180F4FE59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16696" y="2029192"/>
            <a:ext cx="981074" cy="5606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A6B514-AE2D-439A-AAB6-A2A5D1C484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2301" y="1566422"/>
            <a:ext cx="838200" cy="5619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97B100-F6CA-4B5A-BE1B-1DE6F3A130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7361" y="4150873"/>
            <a:ext cx="1202239" cy="7292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B3FBBE-4B9B-4B7A-AAB6-2C77A55577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882" y="4083031"/>
            <a:ext cx="1676400" cy="8841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C314B8-5428-4F56-A182-FD67BD876A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8455" y="1566422"/>
            <a:ext cx="880853" cy="6835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6B1DFD-DED7-4E10-9466-52055E0354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5680" y="3469145"/>
            <a:ext cx="1502709" cy="6406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3CDEAC-5AFC-4C7B-8C1C-0BE2CB1CE23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0918" y="990140"/>
            <a:ext cx="2117913" cy="5524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40B988-0839-4917-8224-BF5F950213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6928" y="1378539"/>
            <a:ext cx="939883" cy="543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DA42E6-184D-4DDA-8DE1-F4B9844B4B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6567" y="1127454"/>
            <a:ext cx="762000" cy="2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83CAA-3978-44C7-B2C9-45D17373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380309"/>
            <a:ext cx="879515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AC766-4BF6-4461-825A-81FDF6D5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1428750"/>
            <a:ext cx="1295400" cy="1000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BD2D4-0094-4DA4-8D49-E9198A4530C3}"/>
              </a:ext>
            </a:extLst>
          </p:cNvPr>
          <p:cNvSpPr/>
          <p:nvPr/>
        </p:nvSpPr>
        <p:spPr>
          <a:xfrm>
            <a:off x="-133350" y="98087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E7718-7393-47A4-B0E8-17E097D064CB}"/>
              </a:ext>
            </a:extLst>
          </p:cNvPr>
          <p:cNvSpPr/>
          <p:nvPr/>
        </p:nvSpPr>
        <p:spPr>
          <a:xfrm>
            <a:off x="6705600" y="98149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00B96-044A-4B12-B661-959D2A2C5B2C}"/>
              </a:ext>
            </a:extLst>
          </p:cNvPr>
          <p:cNvSpPr/>
          <p:nvPr/>
        </p:nvSpPr>
        <p:spPr>
          <a:xfrm>
            <a:off x="2971800" y="980874"/>
            <a:ext cx="22479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is ?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Computer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 too?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458311-3053-40E8-ACD6-2ECC02A0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148" y="1279670"/>
            <a:ext cx="575990" cy="298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EDCEA-17EC-432D-871D-645514986B10}"/>
              </a:ext>
            </a:extLst>
          </p:cNvPr>
          <p:cNvCxnSpPr/>
          <p:nvPr/>
        </p:nvCxnSpPr>
        <p:spPr>
          <a:xfrm flipV="1">
            <a:off x="4419600" y="1428750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E85C37-446E-4B2C-8E42-ABCD73EC4393}"/>
              </a:ext>
            </a:extLst>
          </p:cNvPr>
          <p:cNvCxnSpPr/>
          <p:nvPr/>
        </p:nvCxnSpPr>
        <p:spPr>
          <a:xfrm flipV="1">
            <a:off x="4493874" y="1570828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15187</TotalTime>
  <Words>525</Words>
  <Application>Microsoft Office PowerPoint</Application>
  <PresentationFormat>On-screen Show (16:9)</PresentationFormat>
  <Paragraphs>115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Helvetica Neue LT W01_71488914</vt:lpstr>
      <vt:lpstr>Tahoma</vt:lpstr>
      <vt:lpstr>Wingdings</vt:lpstr>
      <vt:lpstr>Office Theme</vt:lpstr>
      <vt:lpstr>PowerPoint Presentation</vt:lpstr>
      <vt:lpstr>PowerPoint Presentation</vt:lpstr>
      <vt:lpstr>Gartner Top 10 Strategic Technology Trends for 2018</vt:lpstr>
      <vt:lpstr>Why AI?</vt:lpstr>
      <vt:lpstr>More in general about Machine Learning</vt:lpstr>
      <vt:lpstr>Definition of AI?</vt:lpstr>
      <vt:lpstr>AI Types</vt:lpstr>
      <vt:lpstr>What is AI?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AI in Finance</vt:lpstr>
      <vt:lpstr>More in general about Machine Learning</vt:lpstr>
      <vt:lpstr>More in general about Machine Learning</vt:lpstr>
      <vt:lpstr>More in general about Machine Learning</vt:lpstr>
    </vt:vector>
  </TitlesOfParts>
  <Company>Guru S Anand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Overview</dc:title>
  <dc:creator>vadusumalli@enhops.com</dc:creator>
  <cp:lastModifiedBy>Guru.S. Anand</cp:lastModifiedBy>
  <cp:revision>1192</cp:revision>
  <cp:lastPrinted>2016-01-06T10:40:48Z</cp:lastPrinted>
  <dcterms:created xsi:type="dcterms:W3CDTF">2015-02-24T05:02:32Z</dcterms:created>
  <dcterms:modified xsi:type="dcterms:W3CDTF">2018-10-30T15:22:55Z</dcterms:modified>
</cp:coreProperties>
</file>