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537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9143999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w="0"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w="0" h="2047875">
                <a:moveTo>
                  <a:pt x="0" y="0"/>
                </a:moveTo>
                <a:lnTo>
                  <a:pt x="0" y="204754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8623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6378" y="1483198"/>
            <a:ext cx="8091243" cy="237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537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80" y="2664806"/>
            <a:ext cx="21513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13669"/>
                </a:solidFill>
              </a:rPr>
              <a:t>E-COMMERCE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39991" y="3385232"/>
            <a:ext cx="1147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13669"/>
                </a:solidFill>
                <a:latin typeface="Arial MT"/>
                <a:cs typeface="Arial MT"/>
              </a:rPr>
              <a:t>Task</a:t>
            </a:r>
            <a:r>
              <a:rPr dirty="0" sz="2400" spc="9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3669"/>
                </a:solidFill>
                <a:latin typeface="Arial MT"/>
                <a:cs typeface="Arial MT"/>
              </a:rPr>
              <a:t>-</a:t>
            </a:r>
            <a:r>
              <a:rPr dirty="0" sz="2400" spc="-3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3669"/>
                </a:solidFill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090" y="316855"/>
            <a:ext cx="31083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NON</a:t>
            </a:r>
            <a:r>
              <a:rPr dirty="0" sz="1400" spc="-15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C78B31"/>
                </a:solidFill>
                <a:latin typeface="Arial"/>
                <a:cs typeface="Arial"/>
              </a:rPr>
              <a:t>FUNCTIONAL</a:t>
            </a:r>
            <a:r>
              <a:rPr dirty="0" sz="1400" spc="10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090" y="1111396"/>
            <a:ext cx="8430895" cy="3228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8796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Performance: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able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process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requests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quickly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with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minimal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latency.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87325" indent="-1752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Security: 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capable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of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protecting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user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data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sensitive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information.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Scalability: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able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handle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sudden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spikes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in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traffic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and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usage.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8595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Availability: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be available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24/7,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with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no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downtime due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maintenance.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buAutoNum type="arabicPeriod"/>
              <a:tabLst>
                <a:tab pos="188595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Reliability: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 be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able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handle</a:t>
            </a:r>
            <a:r>
              <a:rPr dirty="0" sz="14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errors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unexpected</a:t>
            </a:r>
            <a:r>
              <a:rPr dirty="0" sz="1400" spc="4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conditions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without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crashing.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buAutoNum type="arabicPeriod"/>
              <a:tabLst>
                <a:tab pos="188595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Usability: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user-friendly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intuitive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use.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8595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Maintainability:</a:t>
            </a:r>
            <a:r>
              <a:rPr dirty="0" sz="1400" spc="4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easy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modify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maintain.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8595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Testability: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 be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easy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test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for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bugs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other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issues.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79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36"/>
                </a:lnTo>
                <a:lnTo>
                  <a:pt x="135636" y="344436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6" cy="82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71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8"/>
            <a:ext cx="82296" cy="822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1" y="1082039"/>
            <a:ext cx="82296" cy="82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6" cy="822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38982" y="1382522"/>
            <a:ext cx="2080260" cy="2080260"/>
            <a:chOff x="3538982" y="1382522"/>
            <a:chExt cx="2080260" cy="2080260"/>
          </a:xfrm>
        </p:grpSpPr>
        <p:sp>
          <p:nvSpPr>
            <p:cNvPr id="14" name="object 14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1027176" y="0"/>
                  </a:moveTo>
                  <a:lnTo>
                    <a:pt x="978821" y="1118"/>
                  </a:lnTo>
                  <a:lnTo>
                    <a:pt x="931043" y="4439"/>
                  </a:lnTo>
                  <a:lnTo>
                    <a:pt x="883889" y="9914"/>
                  </a:lnTo>
                  <a:lnTo>
                    <a:pt x="837409" y="17493"/>
                  </a:lnTo>
                  <a:lnTo>
                    <a:pt x="791653" y="27128"/>
                  </a:lnTo>
                  <a:lnTo>
                    <a:pt x="746669" y="38768"/>
                  </a:lnTo>
                  <a:lnTo>
                    <a:pt x="702507" y="52365"/>
                  </a:lnTo>
                  <a:lnTo>
                    <a:pt x="659217" y="67870"/>
                  </a:lnTo>
                  <a:lnTo>
                    <a:pt x="616848" y="85232"/>
                  </a:lnTo>
                  <a:lnTo>
                    <a:pt x="575448" y="104402"/>
                  </a:lnTo>
                  <a:lnTo>
                    <a:pt x="535068" y="125332"/>
                  </a:lnTo>
                  <a:lnTo>
                    <a:pt x="495757" y="147972"/>
                  </a:lnTo>
                  <a:lnTo>
                    <a:pt x="457564" y="172272"/>
                  </a:lnTo>
                  <a:lnTo>
                    <a:pt x="420538" y="198184"/>
                  </a:lnTo>
                  <a:lnTo>
                    <a:pt x="384728" y="225658"/>
                  </a:lnTo>
                  <a:lnTo>
                    <a:pt x="350185" y="254644"/>
                  </a:lnTo>
                  <a:lnTo>
                    <a:pt x="316957" y="285093"/>
                  </a:lnTo>
                  <a:lnTo>
                    <a:pt x="285093" y="316957"/>
                  </a:lnTo>
                  <a:lnTo>
                    <a:pt x="254644" y="350185"/>
                  </a:lnTo>
                  <a:lnTo>
                    <a:pt x="225658" y="384728"/>
                  </a:lnTo>
                  <a:lnTo>
                    <a:pt x="198184" y="420538"/>
                  </a:lnTo>
                  <a:lnTo>
                    <a:pt x="172272" y="457564"/>
                  </a:lnTo>
                  <a:lnTo>
                    <a:pt x="147972" y="495757"/>
                  </a:lnTo>
                  <a:lnTo>
                    <a:pt x="125332" y="535068"/>
                  </a:lnTo>
                  <a:lnTo>
                    <a:pt x="104402" y="575448"/>
                  </a:lnTo>
                  <a:lnTo>
                    <a:pt x="85232" y="616848"/>
                  </a:lnTo>
                  <a:lnTo>
                    <a:pt x="67870" y="659217"/>
                  </a:lnTo>
                  <a:lnTo>
                    <a:pt x="52365" y="702507"/>
                  </a:lnTo>
                  <a:lnTo>
                    <a:pt x="38768" y="746669"/>
                  </a:lnTo>
                  <a:lnTo>
                    <a:pt x="27128" y="791653"/>
                  </a:lnTo>
                  <a:lnTo>
                    <a:pt x="17493" y="837409"/>
                  </a:lnTo>
                  <a:lnTo>
                    <a:pt x="9914" y="883889"/>
                  </a:lnTo>
                  <a:lnTo>
                    <a:pt x="4439" y="931043"/>
                  </a:lnTo>
                  <a:lnTo>
                    <a:pt x="1118" y="978821"/>
                  </a:lnTo>
                  <a:lnTo>
                    <a:pt x="0" y="1027176"/>
                  </a:lnTo>
                  <a:lnTo>
                    <a:pt x="1118" y="1075530"/>
                  </a:lnTo>
                  <a:lnTo>
                    <a:pt x="4439" y="1123308"/>
                  </a:lnTo>
                  <a:lnTo>
                    <a:pt x="9914" y="1170462"/>
                  </a:lnTo>
                  <a:lnTo>
                    <a:pt x="17493" y="1216942"/>
                  </a:lnTo>
                  <a:lnTo>
                    <a:pt x="27128" y="1262698"/>
                  </a:lnTo>
                  <a:lnTo>
                    <a:pt x="38768" y="1307682"/>
                  </a:lnTo>
                  <a:lnTo>
                    <a:pt x="52365" y="1351844"/>
                  </a:lnTo>
                  <a:lnTo>
                    <a:pt x="67870" y="1395134"/>
                  </a:lnTo>
                  <a:lnTo>
                    <a:pt x="85232" y="1437503"/>
                  </a:lnTo>
                  <a:lnTo>
                    <a:pt x="104402" y="1478903"/>
                  </a:lnTo>
                  <a:lnTo>
                    <a:pt x="125332" y="1519283"/>
                  </a:lnTo>
                  <a:lnTo>
                    <a:pt x="147972" y="1558594"/>
                  </a:lnTo>
                  <a:lnTo>
                    <a:pt x="172272" y="1596787"/>
                  </a:lnTo>
                  <a:lnTo>
                    <a:pt x="198184" y="1633813"/>
                  </a:lnTo>
                  <a:lnTo>
                    <a:pt x="225658" y="1669623"/>
                  </a:lnTo>
                  <a:lnTo>
                    <a:pt x="254644" y="1704166"/>
                  </a:lnTo>
                  <a:lnTo>
                    <a:pt x="285093" y="1737394"/>
                  </a:lnTo>
                  <a:lnTo>
                    <a:pt x="316957" y="1769258"/>
                  </a:lnTo>
                  <a:lnTo>
                    <a:pt x="350185" y="1799707"/>
                  </a:lnTo>
                  <a:lnTo>
                    <a:pt x="384728" y="1828693"/>
                  </a:lnTo>
                  <a:lnTo>
                    <a:pt x="420538" y="1856167"/>
                  </a:lnTo>
                  <a:lnTo>
                    <a:pt x="457564" y="1882079"/>
                  </a:lnTo>
                  <a:lnTo>
                    <a:pt x="495757" y="1906379"/>
                  </a:lnTo>
                  <a:lnTo>
                    <a:pt x="535068" y="1929019"/>
                  </a:lnTo>
                  <a:lnTo>
                    <a:pt x="575448" y="1949949"/>
                  </a:lnTo>
                  <a:lnTo>
                    <a:pt x="616848" y="1969119"/>
                  </a:lnTo>
                  <a:lnTo>
                    <a:pt x="659217" y="1986481"/>
                  </a:lnTo>
                  <a:lnTo>
                    <a:pt x="702507" y="2001986"/>
                  </a:lnTo>
                  <a:lnTo>
                    <a:pt x="746669" y="2015583"/>
                  </a:lnTo>
                  <a:lnTo>
                    <a:pt x="791653" y="2027223"/>
                  </a:lnTo>
                  <a:lnTo>
                    <a:pt x="837409" y="2036858"/>
                  </a:lnTo>
                  <a:lnTo>
                    <a:pt x="883889" y="2044437"/>
                  </a:lnTo>
                  <a:lnTo>
                    <a:pt x="931043" y="2049912"/>
                  </a:lnTo>
                  <a:lnTo>
                    <a:pt x="978821" y="2053233"/>
                  </a:lnTo>
                  <a:lnTo>
                    <a:pt x="1027176" y="2054352"/>
                  </a:lnTo>
                  <a:lnTo>
                    <a:pt x="1075530" y="2053233"/>
                  </a:lnTo>
                  <a:lnTo>
                    <a:pt x="1123308" y="2049912"/>
                  </a:lnTo>
                  <a:lnTo>
                    <a:pt x="1170462" y="2044437"/>
                  </a:lnTo>
                  <a:lnTo>
                    <a:pt x="1216942" y="2036858"/>
                  </a:lnTo>
                  <a:lnTo>
                    <a:pt x="1262698" y="2027223"/>
                  </a:lnTo>
                  <a:lnTo>
                    <a:pt x="1307682" y="2015583"/>
                  </a:lnTo>
                  <a:lnTo>
                    <a:pt x="1351844" y="2001986"/>
                  </a:lnTo>
                  <a:lnTo>
                    <a:pt x="1395134" y="1986481"/>
                  </a:lnTo>
                  <a:lnTo>
                    <a:pt x="1437503" y="1969119"/>
                  </a:lnTo>
                  <a:lnTo>
                    <a:pt x="1478903" y="1949949"/>
                  </a:lnTo>
                  <a:lnTo>
                    <a:pt x="1519283" y="1929019"/>
                  </a:lnTo>
                  <a:lnTo>
                    <a:pt x="1558594" y="1906379"/>
                  </a:lnTo>
                  <a:lnTo>
                    <a:pt x="1596787" y="1882079"/>
                  </a:lnTo>
                  <a:lnTo>
                    <a:pt x="1633813" y="1856167"/>
                  </a:lnTo>
                  <a:lnTo>
                    <a:pt x="1669623" y="1828693"/>
                  </a:lnTo>
                  <a:lnTo>
                    <a:pt x="1704166" y="1799707"/>
                  </a:lnTo>
                  <a:lnTo>
                    <a:pt x="1737394" y="1769258"/>
                  </a:lnTo>
                  <a:lnTo>
                    <a:pt x="1769258" y="1737394"/>
                  </a:lnTo>
                  <a:lnTo>
                    <a:pt x="1799707" y="1704166"/>
                  </a:lnTo>
                  <a:lnTo>
                    <a:pt x="1828693" y="1669623"/>
                  </a:lnTo>
                  <a:lnTo>
                    <a:pt x="1856167" y="1633813"/>
                  </a:lnTo>
                  <a:lnTo>
                    <a:pt x="1882079" y="1596787"/>
                  </a:lnTo>
                  <a:lnTo>
                    <a:pt x="1906379" y="1558594"/>
                  </a:lnTo>
                  <a:lnTo>
                    <a:pt x="1929019" y="1519283"/>
                  </a:lnTo>
                  <a:lnTo>
                    <a:pt x="1949949" y="1478903"/>
                  </a:lnTo>
                  <a:lnTo>
                    <a:pt x="1969119" y="1437503"/>
                  </a:lnTo>
                  <a:lnTo>
                    <a:pt x="1986481" y="1395134"/>
                  </a:lnTo>
                  <a:lnTo>
                    <a:pt x="2001986" y="1351844"/>
                  </a:lnTo>
                  <a:lnTo>
                    <a:pt x="2015583" y="1307682"/>
                  </a:lnTo>
                  <a:lnTo>
                    <a:pt x="2027223" y="1262698"/>
                  </a:lnTo>
                  <a:lnTo>
                    <a:pt x="2036858" y="1216942"/>
                  </a:lnTo>
                  <a:lnTo>
                    <a:pt x="2044437" y="1170462"/>
                  </a:lnTo>
                  <a:lnTo>
                    <a:pt x="2049912" y="1123308"/>
                  </a:lnTo>
                  <a:lnTo>
                    <a:pt x="2053233" y="1075530"/>
                  </a:lnTo>
                  <a:lnTo>
                    <a:pt x="2054352" y="1027176"/>
                  </a:lnTo>
                  <a:lnTo>
                    <a:pt x="2053233" y="978821"/>
                  </a:lnTo>
                  <a:lnTo>
                    <a:pt x="2049912" y="931043"/>
                  </a:lnTo>
                  <a:lnTo>
                    <a:pt x="2044437" y="883889"/>
                  </a:lnTo>
                  <a:lnTo>
                    <a:pt x="2036858" y="837409"/>
                  </a:lnTo>
                  <a:lnTo>
                    <a:pt x="2027223" y="791653"/>
                  </a:lnTo>
                  <a:lnTo>
                    <a:pt x="2015583" y="746669"/>
                  </a:lnTo>
                  <a:lnTo>
                    <a:pt x="2001986" y="702507"/>
                  </a:lnTo>
                  <a:lnTo>
                    <a:pt x="1986481" y="659217"/>
                  </a:lnTo>
                  <a:lnTo>
                    <a:pt x="1969119" y="616848"/>
                  </a:lnTo>
                  <a:lnTo>
                    <a:pt x="1949949" y="575448"/>
                  </a:lnTo>
                  <a:lnTo>
                    <a:pt x="1929019" y="535068"/>
                  </a:lnTo>
                  <a:lnTo>
                    <a:pt x="1906379" y="495757"/>
                  </a:lnTo>
                  <a:lnTo>
                    <a:pt x="1882079" y="457564"/>
                  </a:lnTo>
                  <a:lnTo>
                    <a:pt x="1856167" y="420538"/>
                  </a:lnTo>
                  <a:lnTo>
                    <a:pt x="1828693" y="384728"/>
                  </a:lnTo>
                  <a:lnTo>
                    <a:pt x="1799707" y="350185"/>
                  </a:lnTo>
                  <a:lnTo>
                    <a:pt x="1769258" y="316957"/>
                  </a:lnTo>
                  <a:lnTo>
                    <a:pt x="1737394" y="285093"/>
                  </a:lnTo>
                  <a:lnTo>
                    <a:pt x="1704166" y="254644"/>
                  </a:lnTo>
                  <a:lnTo>
                    <a:pt x="1669623" y="225658"/>
                  </a:lnTo>
                  <a:lnTo>
                    <a:pt x="1633813" y="198184"/>
                  </a:lnTo>
                  <a:lnTo>
                    <a:pt x="1596787" y="172272"/>
                  </a:lnTo>
                  <a:lnTo>
                    <a:pt x="1558594" y="147972"/>
                  </a:lnTo>
                  <a:lnTo>
                    <a:pt x="1519283" y="125332"/>
                  </a:lnTo>
                  <a:lnTo>
                    <a:pt x="1478903" y="104402"/>
                  </a:lnTo>
                  <a:lnTo>
                    <a:pt x="1437503" y="85232"/>
                  </a:lnTo>
                  <a:lnTo>
                    <a:pt x="1395134" y="67870"/>
                  </a:lnTo>
                  <a:lnTo>
                    <a:pt x="1351844" y="52365"/>
                  </a:lnTo>
                  <a:lnTo>
                    <a:pt x="1307682" y="38768"/>
                  </a:lnTo>
                  <a:lnTo>
                    <a:pt x="1262698" y="27128"/>
                  </a:lnTo>
                  <a:lnTo>
                    <a:pt x="1216942" y="17493"/>
                  </a:lnTo>
                  <a:lnTo>
                    <a:pt x="1170462" y="9914"/>
                  </a:lnTo>
                  <a:lnTo>
                    <a:pt x="1123308" y="4439"/>
                  </a:lnTo>
                  <a:lnTo>
                    <a:pt x="1075530" y="1118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51682" y="1395222"/>
              <a:ext cx="2054860" cy="2054860"/>
            </a:xfrm>
            <a:custGeom>
              <a:avLst/>
              <a:gdLst/>
              <a:ahLst/>
              <a:cxnLst/>
              <a:rect l="l" t="t" r="r" b="b"/>
              <a:pathLst>
                <a:path w="2054860" h="2054860">
                  <a:moveTo>
                    <a:pt x="0" y="1027176"/>
                  </a:moveTo>
                  <a:lnTo>
                    <a:pt x="1118" y="978821"/>
                  </a:lnTo>
                  <a:lnTo>
                    <a:pt x="4439" y="931043"/>
                  </a:lnTo>
                  <a:lnTo>
                    <a:pt x="9914" y="883889"/>
                  </a:lnTo>
                  <a:lnTo>
                    <a:pt x="17493" y="837409"/>
                  </a:lnTo>
                  <a:lnTo>
                    <a:pt x="27128" y="791653"/>
                  </a:lnTo>
                  <a:lnTo>
                    <a:pt x="38768" y="746669"/>
                  </a:lnTo>
                  <a:lnTo>
                    <a:pt x="52365" y="702507"/>
                  </a:lnTo>
                  <a:lnTo>
                    <a:pt x="67870" y="659217"/>
                  </a:lnTo>
                  <a:lnTo>
                    <a:pt x="85232" y="616848"/>
                  </a:lnTo>
                  <a:lnTo>
                    <a:pt x="104402" y="575448"/>
                  </a:lnTo>
                  <a:lnTo>
                    <a:pt x="125332" y="535068"/>
                  </a:lnTo>
                  <a:lnTo>
                    <a:pt x="147972" y="495757"/>
                  </a:lnTo>
                  <a:lnTo>
                    <a:pt x="172272" y="457564"/>
                  </a:lnTo>
                  <a:lnTo>
                    <a:pt x="198184" y="420538"/>
                  </a:lnTo>
                  <a:lnTo>
                    <a:pt x="225658" y="384728"/>
                  </a:lnTo>
                  <a:lnTo>
                    <a:pt x="254644" y="350185"/>
                  </a:lnTo>
                  <a:lnTo>
                    <a:pt x="285093" y="316957"/>
                  </a:lnTo>
                  <a:lnTo>
                    <a:pt x="316957" y="285093"/>
                  </a:lnTo>
                  <a:lnTo>
                    <a:pt x="350185" y="254644"/>
                  </a:lnTo>
                  <a:lnTo>
                    <a:pt x="384728" y="225658"/>
                  </a:lnTo>
                  <a:lnTo>
                    <a:pt x="420538" y="198184"/>
                  </a:lnTo>
                  <a:lnTo>
                    <a:pt x="457564" y="172272"/>
                  </a:lnTo>
                  <a:lnTo>
                    <a:pt x="495757" y="147972"/>
                  </a:lnTo>
                  <a:lnTo>
                    <a:pt x="535068" y="125332"/>
                  </a:lnTo>
                  <a:lnTo>
                    <a:pt x="575448" y="104402"/>
                  </a:lnTo>
                  <a:lnTo>
                    <a:pt x="616848" y="85232"/>
                  </a:lnTo>
                  <a:lnTo>
                    <a:pt x="659217" y="67870"/>
                  </a:lnTo>
                  <a:lnTo>
                    <a:pt x="702507" y="52365"/>
                  </a:lnTo>
                  <a:lnTo>
                    <a:pt x="746669" y="38768"/>
                  </a:lnTo>
                  <a:lnTo>
                    <a:pt x="791653" y="27128"/>
                  </a:lnTo>
                  <a:lnTo>
                    <a:pt x="837409" y="17493"/>
                  </a:lnTo>
                  <a:lnTo>
                    <a:pt x="883889" y="9914"/>
                  </a:lnTo>
                  <a:lnTo>
                    <a:pt x="931043" y="4439"/>
                  </a:lnTo>
                  <a:lnTo>
                    <a:pt x="978821" y="1118"/>
                  </a:lnTo>
                  <a:lnTo>
                    <a:pt x="1027176" y="0"/>
                  </a:lnTo>
                  <a:lnTo>
                    <a:pt x="1075530" y="1118"/>
                  </a:lnTo>
                  <a:lnTo>
                    <a:pt x="1123308" y="4439"/>
                  </a:lnTo>
                  <a:lnTo>
                    <a:pt x="1170462" y="9914"/>
                  </a:lnTo>
                  <a:lnTo>
                    <a:pt x="1216942" y="17493"/>
                  </a:lnTo>
                  <a:lnTo>
                    <a:pt x="1262698" y="27128"/>
                  </a:lnTo>
                  <a:lnTo>
                    <a:pt x="1307682" y="38768"/>
                  </a:lnTo>
                  <a:lnTo>
                    <a:pt x="1351844" y="52365"/>
                  </a:lnTo>
                  <a:lnTo>
                    <a:pt x="1395134" y="67870"/>
                  </a:lnTo>
                  <a:lnTo>
                    <a:pt x="1437503" y="85232"/>
                  </a:lnTo>
                  <a:lnTo>
                    <a:pt x="1478903" y="104402"/>
                  </a:lnTo>
                  <a:lnTo>
                    <a:pt x="1519283" y="125332"/>
                  </a:lnTo>
                  <a:lnTo>
                    <a:pt x="1558594" y="147972"/>
                  </a:lnTo>
                  <a:lnTo>
                    <a:pt x="1596787" y="172272"/>
                  </a:lnTo>
                  <a:lnTo>
                    <a:pt x="1633813" y="198184"/>
                  </a:lnTo>
                  <a:lnTo>
                    <a:pt x="1669623" y="225658"/>
                  </a:lnTo>
                  <a:lnTo>
                    <a:pt x="1704166" y="254644"/>
                  </a:lnTo>
                  <a:lnTo>
                    <a:pt x="1737394" y="285093"/>
                  </a:lnTo>
                  <a:lnTo>
                    <a:pt x="1769258" y="316957"/>
                  </a:lnTo>
                  <a:lnTo>
                    <a:pt x="1799707" y="350185"/>
                  </a:lnTo>
                  <a:lnTo>
                    <a:pt x="1828693" y="384728"/>
                  </a:lnTo>
                  <a:lnTo>
                    <a:pt x="1856167" y="420538"/>
                  </a:lnTo>
                  <a:lnTo>
                    <a:pt x="1882079" y="457564"/>
                  </a:lnTo>
                  <a:lnTo>
                    <a:pt x="1906379" y="495757"/>
                  </a:lnTo>
                  <a:lnTo>
                    <a:pt x="1929019" y="535068"/>
                  </a:lnTo>
                  <a:lnTo>
                    <a:pt x="1949949" y="575448"/>
                  </a:lnTo>
                  <a:lnTo>
                    <a:pt x="1969119" y="616848"/>
                  </a:lnTo>
                  <a:lnTo>
                    <a:pt x="1986481" y="659217"/>
                  </a:lnTo>
                  <a:lnTo>
                    <a:pt x="2001986" y="702507"/>
                  </a:lnTo>
                  <a:lnTo>
                    <a:pt x="2015583" y="746669"/>
                  </a:lnTo>
                  <a:lnTo>
                    <a:pt x="2027223" y="791653"/>
                  </a:lnTo>
                  <a:lnTo>
                    <a:pt x="2036858" y="837409"/>
                  </a:lnTo>
                  <a:lnTo>
                    <a:pt x="2044437" y="883889"/>
                  </a:lnTo>
                  <a:lnTo>
                    <a:pt x="2049912" y="931043"/>
                  </a:lnTo>
                  <a:lnTo>
                    <a:pt x="2053233" y="978821"/>
                  </a:lnTo>
                  <a:lnTo>
                    <a:pt x="2054352" y="1027176"/>
                  </a:lnTo>
                  <a:lnTo>
                    <a:pt x="2053233" y="1075530"/>
                  </a:lnTo>
                  <a:lnTo>
                    <a:pt x="2049912" y="1123308"/>
                  </a:lnTo>
                  <a:lnTo>
                    <a:pt x="2044437" y="1170462"/>
                  </a:lnTo>
                  <a:lnTo>
                    <a:pt x="2036858" y="1216942"/>
                  </a:lnTo>
                  <a:lnTo>
                    <a:pt x="2027223" y="1262698"/>
                  </a:lnTo>
                  <a:lnTo>
                    <a:pt x="2015583" y="1307682"/>
                  </a:lnTo>
                  <a:lnTo>
                    <a:pt x="2001986" y="1351844"/>
                  </a:lnTo>
                  <a:lnTo>
                    <a:pt x="1986481" y="1395134"/>
                  </a:lnTo>
                  <a:lnTo>
                    <a:pt x="1969119" y="1437503"/>
                  </a:lnTo>
                  <a:lnTo>
                    <a:pt x="1949949" y="1478903"/>
                  </a:lnTo>
                  <a:lnTo>
                    <a:pt x="1929019" y="1519283"/>
                  </a:lnTo>
                  <a:lnTo>
                    <a:pt x="1906379" y="1558594"/>
                  </a:lnTo>
                  <a:lnTo>
                    <a:pt x="1882079" y="1596787"/>
                  </a:lnTo>
                  <a:lnTo>
                    <a:pt x="1856167" y="1633813"/>
                  </a:lnTo>
                  <a:lnTo>
                    <a:pt x="1828693" y="1669623"/>
                  </a:lnTo>
                  <a:lnTo>
                    <a:pt x="1799707" y="1704166"/>
                  </a:lnTo>
                  <a:lnTo>
                    <a:pt x="1769258" y="1737394"/>
                  </a:lnTo>
                  <a:lnTo>
                    <a:pt x="1737394" y="1769258"/>
                  </a:lnTo>
                  <a:lnTo>
                    <a:pt x="1704166" y="1799707"/>
                  </a:lnTo>
                  <a:lnTo>
                    <a:pt x="1669623" y="1828693"/>
                  </a:lnTo>
                  <a:lnTo>
                    <a:pt x="1633813" y="1856167"/>
                  </a:lnTo>
                  <a:lnTo>
                    <a:pt x="1596787" y="1882079"/>
                  </a:lnTo>
                  <a:lnTo>
                    <a:pt x="1558594" y="1906379"/>
                  </a:lnTo>
                  <a:lnTo>
                    <a:pt x="1519283" y="1929019"/>
                  </a:lnTo>
                  <a:lnTo>
                    <a:pt x="1478903" y="1949949"/>
                  </a:lnTo>
                  <a:lnTo>
                    <a:pt x="1437503" y="1969119"/>
                  </a:lnTo>
                  <a:lnTo>
                    <a:pt x="1395134" y="1986481"/>
                  </a:lnTo>
                  <a:lnTo>
                    <a:pt x="1351844" y="2001986"/>
                  </a:lnTo>
                  <a:lnTo>
                    <a:pt x="1307682" y="2015583"/>
                  </a:lnTo>
                  <a:lnTo>
                    <a:pt x="1262698" y="2027223"/>
                  </a:lnTo>
                  <a:lnTo>
                    <a:pt x="1216942" y="2036858"/>
                  </a:lnTo>
                  <a:lnTo>
                    <a:pt x="1170462" y="2044437"/>
                  </a:lnTo>
                  <a:lnTo>
                    <a:pt x="1123308" y="2049912"/>
                  </a:lnTo>
                  <a:lnTo>
                    <a:pt x="1075530" y="2053233"/>
                  </a:lnTo>
                  <a:lnTo>
                    <a:pt x="1027176" y="2054352"/>
                  </a:lnTo>
                  <a:lnTo>
                    <a:pt x="978821" y="2053233"/>
                  </a:lnTo>
                  <a:lnTo>
                    <a:pt x="931043" y="2049912"/>
                  </a:lnTo>
                  <a:lnTo>
                    <a:pt x="883889" y="2044437"/>
                  </a:lnTo>
                  <a:lnTo>
                    <a:pt x="837409" y="2036858"/>
                  </a:lnTo>
                  <a:lnTo>
                    <a:pt x="791653" y="2027223"/>
                  </a:lnTo>
                  <a:lnTo>
                    <a:pt x="746669" y="2015583"/>
                  </a:lnTo>
                  <a:lnTo>
                    <a:pt x="702507" y="2001986"/>
                  </a:lnTo>
                  <a:lnTo>
                    <a:pt x="659217" y="1986481"/>
                  </a:lnTo>
                  <a:lnTo>
                    <a:pt x="616848" y="1969119"/>
                  </a:lnTo>
                  <a:lnTo>
                    <a:pt x="575448" y="1949949"/>
                  </a:lnTo>
                  <a:lnTo>
                    <a:pt x="535068" y="1929019"/>
                  </a:lnTo>
                  <a:lnTo>
                    <a:pt x="495757" y="1906379"/>
                  </a:lnTo>
                  <a:lnTo>
                    <a:pt x="457564" y="1882079"/>
                  </a:lnTo>
                  <a:lnTo>
                    <a:pt x="420538" y="1856167"/>
                  </a:lnTo>
                  <a:lnTo>
                    <a:pt x="384728" y="1828693"/>
                  </a:lnTo>
                  <a:lnTo>
                    <a:pt x="350185" y="1799707"/>
                  </a:lnTo>
                  <a:lnTo>
                    <a:pt x="316957" y="1769258"/>
                  </a:lnTo>
                  <a:lnTo>
                    <a:pt x="285093" y="1737394"/>
                  </a:lnTo>
                  <a:lnTo>
                    <a:pt x="254644" y="1704166"/>
                  </a:lnTo>
                  <a:lnTo>
                    <a:pt x="225658" y="1669623"/>
                  </a:lnTo>
                  <a:lnTo>
                    <a:pt x="198184" y="1633813"/>
                  </a:lnTo>
                  <a:lnTo>
                    <a:pt x="172272" y="1596787"/>
                  </a:lnTo>
                  <a:lnTo>
                    <a:pt x="147972" y="1558594"/>
                  </a:lnTo>
                  <a:lnTo>
                    <a:pt x="125332" y="1519283"/>
                  </a:lnTo>
                  <a:lnTo>
                    <a:pt x="104402" y="1478903"/>
                  </a:lnTo>
                  <a:lnTo>
                    <a:pt x="85232" y="1437503"/>
                  </a:lnTo>
                  <a:lnTo>
                    <a:pt x="67870" y="1395134"/>
                  </a:lnTo>
                  <a:lnTo>
                    <a:pt x="52365" y="1351844"/>
                  </a:lnTo>
                  <a:lnTo>
                    <a:pt x="38768" y="1307682"/>
                  </a:lnTo>
                  <a:lnTo>
                    <a:pt x="27128" y="1262698"/>
                  </a:lnTo>
                  <a:lnTo>
                    <a:pt x="17493" y="1216942"/>
                  </a:lnTo>
                  <a:lnTo>
                    <a:pt x="9914" y="1170462"/>
                  </a:lnTo>
                  <a:lnTo>
                    <a:pt x="4439" y="1123308"/>
                  </a:lnTo>
                  <a:lnTo>
                    <a:pt x="1118" y="1075530"/>
                  </a:lnTo>
                  <a:lnTo>
                    <a:pt x="0" y="1027176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05784" y="1449324"/>
              <a:ext cx="1946275" cy="1945005"/>
            </a:xfrm>
            <a:custGeom>
              <a:avLst/>
              <a:gdLst/>
              <a:ahLst/>
              <a:cxnLst/>
              <a:rect l="l" t="t" r="r" b="b"/>
              <a:pathLst>
                <a:path w="1946275" h="1945004">
                  <a:moveTo>
                    <a:pt x="973074" y="0"/>
                  </a:moveTo>
                  <a:lnTo>
                    <a:pt x="924507" y="1189"/>
                  </a:lnTo>
                  <a:lnTo>
                    <a:pt x="876558" y="4722"/>
                  </a:lnTo>
                  <a:lnTo>
                    <a:pt x="829280" y="10542"/>
                  </a:lnTo>
                  <a:lnTo>
                    <a:pt x="782730" y="18593"/>
                  </a:lnTo>
                  <a:lnTo>
                    <a:pt x="736964" y="28820"/>
                  </a:lnTo>
                  <a:lnTo>
                    <a:pt x="692037" y="41166"/>
                  </a:lnTo>
                  <a:lnTo>
                    <a:pt x="648005" y="55577"/>
                  </a:lnTo>
                  <a:lnTo>
                    <a:pt x="604925" y="71996"/>
                  </a:lnTo>
                  <a:lnTo>
                    <a:pt x="562850" y="90368"/>
                  </a:lnTo>
                  <a:lnTo>
                    <a:pt x="521839" y="110638"/>
                  </a:lnTo>
                  <a:lnTo>
                    <a:pt x="481945" y="132748"/>
                  </a:lnTo>
                  <a:lnTo>
                    <a:pt x="443225" y="156645"/>
                  </a:lnTo>
                  <a:lnTo>
                    <a:pt x="405735" y="182271"/>
                  </a:lnTo>
                  <a:lnTo>
                    <a:pt x="369530" y="209572"/>
                  </a:lnTo>
                  <a:lnTo>
                    <a:pt x="334666" y="238491"/>
                  </a:lnTo>
                  <a:lnTo>
                    <a:pt x="301199" y="268973"/>
                  </a:lnTo>
                  <a:lnTo>
                    <a:pt x="269184" y="300962"/>
                  </a:lnTo>
                  <a:lnTo>
                    <a:pt x="238678" y="334403"/>
                  </a:lnTo>
                  <a:lnTo>
                    <a:pt x="209736" y="369240"/>
                  </a:lnTo>
                  <a:lnTo>
                    <a:pt x="182414" y="405416"/>
                  </a:lnTo>
                  <a:lnTo>
                    <a:pt x="156768" y="442877"/>
                  </a:lnTo>
                  <a:lnTo>
                    <a:pt x="132853" y="481567"/>
                  </a:lnTo>
                  <a:lnTo>
                    <a:pt x="110725" y="521429"/>
                  </a:lnTo>
                  <a:lnTo>
                    <a:pt x="90440" y="562409"/>
                  </a:lnTo>
                  <a:lnTo>
                    <a:pt x="72053" y="604450"/>
                  </a:lnTo>
                  <a:lnTo>
                    <a:pt x="55621" y="647497"/>
                  </a:lnTo>
                  <a:lnTo>
                    <a:pt x="41199" y="691495"/>
                  </a:lnTo>
                  <a:lnTo>
                    <a:pt x="28842" y="736386"/>
                  </a:lnTo>
                  <a:lnTo>
                    <a:pt x="18608" y="782117"/>
                  </a:lnTo>
                  <a:lnTo>
                    <a:pt x="10550" y="828630"/>
                  </a:lnTo>
                  <a:lnTo>
                    <a:pt x="4726" y="875871"/>
                  </a:lnTo>
                  <a:lnTo>
                    <a:pt x="1190" y="923783"/>
                  </a:lnTo>
                  <a:lnTo>
                    <a:pt x="0" y="972312"/>
                  </a:lnTo>
                  <a:lnTo>
                    <a:pt x="1190" y="1020840"/>
                  </a:lnTo>
                  <a:lnTo>
                    <a:pt x="4726" y="1068752"/>
                  </a:lnTo>
                  <a:lnTo>
                    <a:pt x="10550" y="1115993"/>
                  </a:lnTo>
                  <a:lnTo>
                    <a:pt x="18608" y="1162506"/>
                  </a:lnTo>
                  <a:lnTo>
                    <a:pt x="28842" y="1208237"/>
                  </a:lnTo>
                  <a:lnTo>
                    <a:pt x="41199" y="1253128"/>
                  </a:lnTo>
                  <a:lnTo>
                    <a:pt x="55621" y="1297126"/>
                  </a:lnTo>
                  <a:lnTo>
                    <a:pt x="72053" y="1340173"/>
                  </a:lnTo>
                  <a:lnTo>
                    <a:pt x="90440" y="1382214"/>
                  </a:lnTo>
                  <a:lnTo>
                    <a:pt x="110725" y="1423194"/>
                  </a:lnTo>
                  <a:lnTo>
                    <a:pt x="132853" y="1463056"/>
                  </a:lnTo>
                  <a:lnTo>
                    <a:pt x="156768" y="1501746"/>
                  </a:lnTo>
                  <a:lnTo>
                    <a:pt x="182414" y="1539207"/>
                  </a:lnTo>
                  <a:lnTo>
                    <a:pt x="209736" y="1575383"/>
                  </a:lnTo>
                  <a:lnTo>
                    <a:pt x="238678" y="1610220"/>
                  </a:lnTo>
                  <a:lnTo>
                    <a:pt x="269184" y="1643661"/>
                  </a:lnTo>
                  <a:lnTo>
                    <a:pt x="301199" y="1675650"/>
                  </a:lnTo>
                  <a:lnTo>
                    <a:pt x="334666" y="1706132"/>
                  </a:lnTo>
                  <a:lnTo>
                    <a:pt x="369530" y="1735051"/>
                  </a:lnTo>
                  <a:lnTo>
                    <a:pt x="405735" y="1762352"/>
                  </a:lnTo>
                  <a:lnTo>
                    <a:pt x="443225" y="1787978"/>
                  </a:lnTo>
                  <a:lnTo>
                    <a:pt x="481945" y="1811875"/>
                  </a:lnTo>
                  <a:lnTo>
                    <a:pt x="521839" y="1833985"/>
                  </a:lnTo>
                  <a:lnTo>
                    <a:pt x="562850" y="1854255"/>
                  </a:lnTo>
                  <a:lnTo>
                    <a:pt x="604925" y="1872627"/>
                  </a:lnTo>
                  <a:lnTo>
                    <a:pt x="648005" y="1889046"/>
                  </a:lnTo>
                  <a:lnTo>
                    <a:pt x="692037" y="1903457"/>
                  </a:lnTo>
                  <a:lnTo>
                    <a:pt x="736964" y="1915803"/>
                  </a:lnTo>
                  <a:lnTo>
                    <a:pt x="782730" y="1926030"/>
                  </a:lnTo>
                  <a:lnTo>
                    <a:pt x="829280" y="1934081"/>
                  </a:lnTo>
                  <a:lnTo>
                    <a:pt x="876558" y="1939901"/>
                  </a:lnTo>
                  <a:lnTo>
                    <a:pt x="924507" y="1943434"/>
                  </a:lnTo>
                  <a:lnTo>
                    <a:pt x="973074" y="1944624"/>
                  </a:lnTo>
                  <a:lnTo>
                    <a:pt x="1021640" y="1943434"/>
                  </a:lnTo>
                  <a:lnTo>
                    <a:pt x="1069589" y="1939901"/>
                  </a:lnTo>
                  <a:lnTo>
                    <a:pt x="1116867" y="1934081"/>
                  </a:lnTo>
                  <a:lnTo>
                    <a:pt x="1163417" y="1926030"/>
                  </a:lnTo>
                  <a:lnTo>
                    <a:pt x="1209183" y="1915803"/>
                  </a:lnTo>
                  <a:lnTo>
                    <a:pt x="1254110" y="1903457"/>
                  </a:lnTo>
                  <a:lnTo>
                    <a:pt x="1298142" y="1889046"/>
                  </a:lnTo>
                  <a:lnTo>
                    <a:pt x="1341222" y="1872627"/>
                  </a:lnTo>
                  <a:lnTo>
                    <a:pt x="1383297" y="1854255"/>
                  </a:lnTo>
                  <a:lnTo>
                    <a:pt x="1424308" y="1833985"/>
                  </a:lnTo>
                  <a:lnTo>
                    <a:pt x="1464202" y="1811875"/>
                  </a:lnTo>
                  <a:lnTo>
                    <a:pt x="1502922" y="1787978"/>
                  </a:lnTo>
                  <a:lnTo>
                    <a:pt x="1540412" y="1762352"/>
                  </a:lnTo>
                  <a:lnTo>
                    <a:pt x="1576617" y="1735051"/>
                  </a:lnTo>
                  <a:lnTo>
                    <a:pt x="1611481" y="1706132"/>
                  </a:lnTo>
                  <a:lnTo>
                    <a:pt x="1644948" y="1675650"/>
                  </a:lnTo>
                  <a:lnTo>
                    <a:pt x="1676963" y="1643661"/>
                  </a:lnTo>
                  <a:lnTo>
                    <a:pt x="1707469" y="1610220"/>
                  </a:lnTo>
                  <a:lnTo>
                    <a:pt x="1736411" y="1575383"/>
                  </a:lnTo>
                  <a:lnTo>
                    <a:pt x="1763733" y="1539207"/>
                  </a:lnTo>
                  <a:lnTo>
                    <a:pt x="1789379" y="1501746"/>
                  </a:lnTo>
                  <a:lnTo>
                    <a:pt x="1813294" y="1463056"/>
                  </a:lnTo>
                  <a:lnTo>
                    <a:pt x="1835422" y="1423194"/>
                  </a:lnTo>
                  <a:lnTo>
                    <a:pt x="1855707" y="1382214"/>
                  </a:lnTo>
                  <a:lnTo>
                    <a:pt x="1874094" y="1340173"/>
                  </a:lnTo>
                  <a:lnTo>
                    <a:pt x="1890526" y="1297126"/>
                  </a:lnTo>
                  <a:lnTo>
                    <a:pt x="1904948" y="1253128"/>
                  </a:lnTo>
                  <a:lnTo>
                    <a:pt x="1917305" y="1208237"/>
                  </a:lnTo>
                  <a:lnTo>
                    <a:pt x="1927539" y="1162506"/>
                  </a:lnTo>
                  <a:lnTo>
                    <a:pt x="1935597" y="1115993"/>
                  </a:lnTo>
                  <a:lnTo>
                    <a:pt x="1941421" y="1068752"/>
                  </a:lnTo>
                  <a:lnTo>
                    <a:pt x="1944957" y="1020840"/>
                  </a:lnTo>
                  <a:lnTo>
                    <a:pt x="1946148" y="972312"/>
                  </a:lnTo>
                  <a:lnTo>
                    <a:pt x="1944957" y="923783"/>
                  </a:lnTo>
                  <a:lnTo>
                    <a:pt x="1941421" y="875871"/>
                  </a:lnTo>
                  <a:lnTo>
                    <a:pt x="1935597" y="828630"/>
                  </a:lnTo>
                  <a:lnTo>
                    <a:pt x="1927539" y="782117"/>
                  </a:lnTo>
                  <a:lnTo>
                    <a:pt x="1917305" y="736386"/>
                  </a:lnTo>
                  <a:lnTo>
                    <a:pt x="1904948" y="691495"/>
                  </a:lnTo>
                  <a:lnTo>
                    <a:pt x="1890526" y="647497"/>
                  </a:lnTo>
                  <a:lnTo>
                    <a:pt x="1874094" y="604450"/>
                  </a:lnTo>
                  <a:lnTo>
                    <a:pt x="1855707" y="562409"/>
                  </a:lnTo>
                  <a:lnTo>
                    <a:pt x="1835422" y="521429"/>
                  </a:lnTo>
                  <a:lnTo>
                    <a:pt x="1813294" y="481567"/>
                  </a:lnTo>
                  <a:lnTo>
                    <a:pt x="1789379" y="442877"/>
                  </a:lnTo>
                  <a:lnTo>
                    <a:pt x="1763733" y="405416"/>
                  </a:lnTo>
                  <a:lnTo>
                    <a:pt x="1736411" y="369240"/>
                  </a:lnTo>
                  <a:lnTo>
                    <a:pt x="1707469" y="334403"/>
                  </a:lnTo>
                  <a:lnTo>
                    <a:pt x="1676963" y="300962"/>
                  </a:lnTo>
                  <a:lnTo>
                    <a:pt x="1644948" y="268973"/>
                  </a:lnTo>
                  <a:lnTo>
                    <a:pt x="1611481" y="238491"/>
                  </a:lnTo>
                  <a:lnTo>
                    <a:pt x="1576617" y="209572"/>
                  </a:lnTo>
                  <a:lnTo>
                    <a:pt x="1540412" y="182271"/>
                  </a:lnTo>
                  <a:lnTo>
                    <a:pt x="1502922" y="156645"/>
                  </a:lnTo>
                  <a:lnTo>
                    <a:pt x="1464202" y="132748"/>
                  </a:lnTo>
                  <a:lnTo>
                    <a:pt x="1424308" y="110638"/>
                  </a:lnTo>
                  <a:lnTo>
                    <a:pt x="1383297" y="90368"/>
                  </a:lnTo>
                  <a:lnTo>
                    <a:pt x="1341222" y="71996"/>
                  </a:lnTo>
                  <a:lnTo>
                    <a:pt x="1298142" y="55577"/>
                  </a:lnTo>
                  <a:lnTo>
                    <a:pt x="1254110" y="41166"/>
                  </a:lnTo>
                  <a:lnTo>
                    <a:pt x="1209183" y="28820"/>
                  </a:lnTo>
                  <a:lnTo>
                    <a:pt x="1163417" y="18593"/>
                  </a:lnTo>
                  <a:lnTo>
                    <a:pt x="1116867" y="10542"/>
                  </a:lnTo>
                  <a:lnTo>
                    <a:pt x="1069589" y="4722"/>
                  </a:lnTo>
                  <a:lnTo>
                    <a:pt x="1021640" y="1189"/>
                  </a:lnTo>
                  <a:lnTo>
                    <a:pt x="973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40324" y="2257841"/>
            <a:ext cx="1071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213669"/>
                </a:solidFill>
                <a:latin typeface="Times New Roman"/>
                <a:cs typeface="Times New Roman"/>
              </a:rPr>
              <a:t>C</a:t>
            </a:r>
            <a:r>
              <a:rPr dirty="0" sz="1800" spc="-10" b="1">
                <a:solidFill>
                  <a:srgbClr val="213669"/>
                </a:solidFill>
                <a:latin typeface="Times New Roman"/>
                <a:cs typeface="Times New Roman"/>
              </a:rPr>
              <a:t>h</a:t>
            </a:r>
            <a:r>
              <a:rPr dirty="0" sz="1800" spc="-45" b="1">
                <a:solidFill>
                  <a:srgbClr val="213669"/>
                </a:solidFill>
                <a:latin typeface="Times New Roman"/>
                <a:cs typeface="Times New Roman"/>
              </a:rPr>
              <a:t>e</a:t>
            </a:r>
            <a:r>
              <a:rPr dirty="0" sz="1800" spc="-60" b="1">
                <a:solidFill>
                  <a:srgbClr val="213669"/>
                </a:solidFill>
                <a:latin typeface="Times New Roman"/>
                <a:cs typeface="Times New Roman"/>
              </a:rPr>
              <a:t>c</a:t>
            </a:r>
            <a:r>
              <a:rPr dirty="0" sz="1800" spc="-20" b="1">
                <a:solidFill>
                  <a:srgbClr val="213669"/>
                </a:solidFill>
                <a:latin typeface="Times New Roman"/>
                <a:cs typeface="Times New Roman"/>
              </a:rPr>
              <a:t>k</a:t>
            </a:r>
            <a:r>
              <a:rPr dirty="0" sz="1800" spc="-45" b="1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dirty="0" sz="1800" spc="-150" b="1">
                <a:solidFill>
                  <a:srgbClr val="213669"/>
                </a:solidFill>
                <a:latin typeface="Times New Roman"/>
                <a:cs typeface="Times New Roman"/>
              </a:rPr>
              <a:t>L</a:t>
            </a:r>
            <a:r>
              <a:rPr dirty="0" sz="1800" spc="-15" b="1">
                <a:solidFill>
                  <a:srgbClr val="213669"/>
                </a:solidFill>
                <a:latin typeface="Times New Roman"/>
                <a:cs typeface="Times New Roman"/>
              </a:rPr>
              <a:t>i</a:t>
            </a:r>
            <a:r>
              <a:rPr dirty="0" sz="1800" spc="-15" b="1">
                <a:solidFill>
                  <a:srgbClr val="213669"/>
                </a:solidFill>
                <a:latin typeface="Times New Roman"/>
                <a:cs typeface="Times New Roman"/>
              </a:rPr>
              <a:t>s</a:t>
            </a:r>
            <a:r>
              <a:rPr dirty="0" sz="1800" spc="75" b="1">
                <a:solidFill>
                  <a:srgbClr val="213669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6548" y="946914"/>
            <a:ext cx="13874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imes New Roman"/>
                <a:cs typeface="Times New Roman"/>
              </a:rPr>
              <a:t>Gather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requirements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for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2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4243" y="2174392"/>
            <a:ext cx="1165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20">
                <a:latin typeface="Times New Roman"/>
                <a:cs typeface="Times New Roman"/>
              </a:rPr>
              <a:t>pa</a:t>
            </a:r>
            <a:r>
              <a:rPr dirty="0" sz="1000" spc="-10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20">
                <a:latin typeface="Times New Roman"/>
                <a:cs typeface="Times New Roman"/>
              </a:rPr>
              <a:t>ata</a:t>
            </a:r>
            <a:r>
              <a:rPr dirty="0" sz="1000" spc="-15">
                <a:latin typeface="Times New Roman"/>
                <a:cs typeface="Times New Roman"/>
              </a:rPr>
              <a:t>b</a:t>
            </a:r>
            <a:r>
              <a:rPr dirty="0" sz="1000" spc="-55">
                <a:latin typeface="Times New Roman"/>
                <a:cs typeface="Times New Roman"/>
              </a:rPr>
              <a:t>a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30">
                <a:latin typeface="Times New Roman"/>
                <a:cs typeface="Times New Roman"/>
              </a:rPr>
              <a:t>gn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40">
                <a:latin typeface="Times New Roman"/>
                <a:cs typeface="Times New Roman"/>
              </a:rPr>
              <a:t>schemas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6124" y="3434632"/>
            <a:ext cx="11341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latin typeface="Times New Roman"/>
                <a:cs typeface="Times New Roman"/>
              </a:rPr>
              <a:t>G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u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ti</a:t>
            </a:r>
            <a:r>
              <a:rPr dirty="0" sz="1000" spc="-60">
                <a:latin typeface="Times New Roman"/>
                <a:cs typeface="Times New Roman"/>
              </a:rPr>
              <a:t>a</a:t>
            </a:r>
            <a:r>
              <a:rPr dirty="0" sz="1000" spc="-35">
                <a:latin typeface="Times New Roman"/>
                <a:cs typeface="Times New Roman"/>
              </a:rPr>
              <a:t>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p</a:t>
            </a:r>
            <a:r>
              <a:rPr dirty="0" sz="1000" spc="5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imes New Roman"/>
                <a:cs typeface="Times New Roman"/>
              </a:rPr>
              <a:t>o</a:t>
            </a:r>
            <a:r>
              <a:rPr dirty="0" sz="1000" spc="-25">
                <a:latin typeface="Times New Roman"/>
                <a:cs typeface="Times New Roman"/>
              </a:rPr>
              <a:t>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95">
                <a:latin typeface="Times New Roman"/>
                <a:cs typeface="Times New Roman"/>
              </a:rPr>
              <a:t>S</a:t>
            </a:r>
            <a:r>
              <a:rPr dirty="0" sz="1000" spc="25">
                <a:latin typeface="Times New Roman"/>
                <a:cs typeface="Times New Roman"/>
              </a:rPr>
              <a:t>t</a:t>
            </a:r>
            <a:r>
              <a:rPr dirty="0" sz="1000" spc="5">
                <a:latin typeface="Times New Roman"/>
                <a:cs typeface="Times New Roman"/>
              </a:rPr>
              <a:t>ruc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-15">
                <a:latin typeface="Times New Roman"/>
                <a:cs typeface="Times New Roman"/>
              </a:rPr>
              <a:t>ure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r</a:t>
            </a:r>
            <a:r>
              <a:rPr dirty="0" sz="1000" spc="-4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65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1103" y="4320582"/>
            <a:ext cx="1123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I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ti</a:t>
            </a:r>
            <a:r>
              <a:rPr dirty="0" sz="1000" spc="-30">
                <a:latin typeface="Times New Roman"/>
                <a:cs typeface="Times New Roman"/>
              </a:rPr>
              <a:t>at</a:t>
            </a:r>
            <a:r>
              <a:rPr dirty="0" sz="1000" spc="-30">
                <a:latin typeface="Times New Roman"/>
                <a:cs typeface="Times New Roman"/>
              </a:rPr>
              <a:t>e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gi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30">
                <a:latin typeface="Times New Roman"/>
                <a:cs typeface="Times New Roman"/>
              </a:rPr>
              <a:t>po</a:t>
            </a:r>
            <a:r>
              <a:rPr dirty="0" sz="1000" spc="-20">
                <a:latin typeface="Times New Roman"/>
                <a:cs typeface="Times New Roman"/>
              </a:rPr>
              <a:t>s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to</a:t>
            </a:r>
            <a:r>
              <a:rPr dirty="0" sz="1000" spc="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051" y="946914"/>
            <a:ext cx="12477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dd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R</a:t>
            </a:r>
            <a:r>
              <a:rPr dirty="0" sz="1000" spc="-60">
                <a:latin typeface="Times New Roman"/>
                <a:cs typeface="Times New Roman"/>
              </a:rPr>
              <a:t>ea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>
                <a:latin typeface="Times New Roman"/>
                <a:cs typeface="Times New Roman"/>
              </a:rPr>
              <a:t>m</a:t>
            </a:r>
            <a:r>
              <a:rPr dirty="0" sz="1000" spc="-45">
                <a:latin typeface="Times New Roman"/>
                <a:cs typeface="Times New Roman"/>
              </a:rPr>
              <a:t>e.</a:t>
            </a:r>
            <a:r>
              <a:rPr dirty="0" sz="1000">
                <a:latin typeface="Times New Roman"/>
                <a:cs typeface="Times New Roman"/>
              </a:rPr>
              <a:t>m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45">
                <a:latin typeface="Times New Roman"/>
                <a:cs typeface="Times New Roman"/>
              </a:rPr>
              <a:t>i</a:t>
            </a:r>
            <a:r>
              <a:rPr dirty="0" sz="1000" spc="-40">
                <a:latin typeface="Times New Roman"/>
                <a:cs typeface="Times New Roman"/>
              </a:rPr>
              <a:t>l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w</a:t>
            </a:r>
            <a:r>
              <a:rPr dirty="0" sz="1000" spc="-5">
                <a:latin typeface="Times New Roman"/>
                <a:cs typeface="Times New Roman"/>
              </a:rPr>
              <a:t>it</a:t>
            </a:r>
            <a:r>
              <a:rPr dirty="0" sz="1000" spc="5">
                <a:latin typeface="Times New Roman"/>
                <a:cs typeface="Times New Roman"/>
              </a:rPr>
              <a:t>h  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pti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o</a:t>
            </a:r>
            <a:r>
              <a:rPr dirty="0" sz="1000" spc="-10">
                <a:latin typeface="Times New Roman"/>
                <a:cs typeface="Times New Roman"/>
              </a:rPr>
              <a:t>f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t</a:t>
            </a:r>
            <a:r>
              <a:rPr dirty="0" sz="1000" spc="30">
                <a:latin typeface="Times New Roman"/>
                <a:cs typeface="Times New Roman"/>
              </a:rPr>
              <a:t>h</a:t>
            </a:r>
            <a:r>
              <a:rPr dirty="0" sz="1000" spc="-60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p</a:t>
            </a:r>
            <a:r>
              <a:rPr dirty="0" sz="1000" spc="5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imes New Roman"/>
                <a:cs typeface="Times New Roman"/>
              </a:rPr>
              <a:t>o</a:t>
            </a:r>
            <a:r>
              <a:rPr dirty="0" sz="1000" spc="-25">
                <a:latin typeface="Times New Roman"/>
                <a:cs typeface="Times New Roman"/>
              </a:rPr>
              <a:t>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5701" y="2174392"/>
            <a:ext cx="15011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latin typeface="Times New Roman"/>
                <a:cs typeface="Times New Roman"/>
              </a:rPr>
              <a:t>C</a:t>
            </a:r>
            <a:r>
              <a:rPr dirty="0" sz="1000" spc="-1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m</a:t>
            </a:r>
            <a:r>
              <a:rPr dirty="0" sz="1000">
                <a:latin typeface="Times New Roman"/>
                <a:cs typeface="Times New Roman"/>
              </a:rPr>
              <a:t>m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a</a:t>
            </a:r>
            <a:r>
              <a:rPr dirty="0" sz="1000" spc="-35">
                <a:latin typeface="Times New Roman"/>
                <a:cs typeface="Times New Roman"/>
              </a:rPr>
              <a:t>l</a:t>
            </a:r>
            <a:r>
              <a:rPr dirty="0" sz="1000" spc="-40">
                <a:latin typeface="Times New Roman"/>
                <a:cs typeface="Times New Roman"/>
              </a:rPr>
              <a:t>l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10">
                <a:latin typeface="Times New Roman"/>
                <a:cs typeface="Times New Roman"/>
              </a:rPr>
              <a:t>h</a:t>
            </a:r>
            <a:r>
              <a:rPr dirty="0" sz="1000" spc="-15">
                <a:latin typeface="Times New Roman"/>
                <a:cs typeface="Times New Roman"/>
              </a:rPr>
              <a:t>a</a:t>
            </a:r>
            <a:r>
              <a:rPr dirty="0" sz="1000" spc="-15">
                <a:latin typeface="Times New Roman"/>
                <a:cs typeface="Times New Roman"/>
              </a:rPr>
              <a:t>n</a:t>
            </a:r>
            <a:r>
              <a:rPr dirty="0" sz="1000" spc="-70">
                <a:latin typeface="Times New Roman"/>
                <a:cs typeface="Times New Roman"/>
              </a:rPr>
              <a:t>ge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40">
                <a:latin typeface="Times New Roman"/>
                <a:cs typeface="Times New Roman"/>
              </a:rPr>
              <a:t>w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10">
                <a:latin typeface="Times New Roman"/>
                <a:cs typeface="Times New Roman"/>
              </a:rPr>
              <a:t>t</a:t>
            </a:r>
            <a:r>
              <a:rPr dirty="0" sz="1000" spc="30">
                <a:latin typeface="Times New Roman"/>
                <a:cs typeface="Times New Roman"/>
              </a:rPr>
              <a:t>h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85">
                <a:latin typeface="Times New Roman"/>
                <a:cs typeface="Times New Roman"/>
              </a:rPr>
              <a:t>"</a:t>
            </a:r>
            <a:r>
              <a:rPr dirty="0" sz="1000" spc="-25">
                <a:latin typeface="Times New Roman"/>
                <a:cs typeface="Times New Roman"/>
              </a:rPr>
              <a:t>f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30">
                <a:latin typeface="Times New Roman"/>
                <a:cs typeface="Times New Roman"/>
              </a:rPr>
              <a:t>t  </a:t>
            </a:r>
            <a:r>
              <a:rPr dirty="0" sz="1000" spc="-20">
                <a:latin typeface="Times New Roman"/>
                <a:cs typeface="Times New Roman"/>
              </a:rPr>
              <a:t>commit"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0896" y="3434632"/>
            <a:ext cx="14122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55">
                <a:latin typeface="Times New Roman"/>
                <a:cs typeface="Times New Roman"/>
              </a:rPr>
              <a:t>a</a:t>
            </a:r>
            <a:r>
              <a:rPr dirty="0" sz="1000" spc="-15">
                <a:latin typeface="Times New Roman"/>
                <a:cs typeface="Times New Roman"/>
              </a:rPr>
              <a:t>t</a:t>
            </a:r>
            <a:r>
              <a:rPr dirty="0" sz="1000" spc="-1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a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30">
                <a:latin typeface="Times New Roman"/>
                <a:cs typeface="Times New Roman"/>
              </a:rPr>
              <a:t>po</a:t>
            </a:r>
            <a:r>
              <a:rPr dirty="0" sz="1000" spc="-20">
                <a:latin typeface="Times New Roman"/>
                <a:cs typeface="Times New Roman"/>
              </a:rPr>
              <a:t>s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>
                <a:latin typeface="Times New Roman"/>
                <a:cs typeface="Times New Roman"/>
              </a:rPr>
              <a:t>to</a:t>
            </a:r>
            <a:r>
              <a:rPr dirty="0" sz="1000" spc="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y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5">
                <a:latin typeface="Times New Roman"/>
                <a:cs typeface="Times New Roman"/>
              </a:rPr>
              <a:t>n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60">
                <a:latin typeface="Times New Roman"/>
                <a:cs typeface="Times New Roman"/>
              </a:rPr>
              <a:t>gi</a:t>
            </a:r>
            <a:r>
              <a:rPr dirty="0" sz="1000" spc="10">
                <a:latin typeface="Times New Roman"/>
                <a:cs typeface="Times New Roman"/>
              </a:rPr>
              <a:t>t</a:t>
            </a:r>
            <a:r>
              <a:rPr dirty="0" sz="1000" spc="30">
                <a:latin typeface="Times New Roman"/>
                <a:cs typeface="Times New Roman"/>
              </a:rPr>
              <a:t>h</a:t>
            </a:r>
            <a:r>
              <a:rPr dirty="0" sz="1000" spc="20">
                <a:latin typeface="Times New Roman"/>
                <a:cs typeface="Times New Roman"/>
              </a:rPr>
              <a:t>u</a:t>
            </a:r>
            <a:r>
              <a:rPr dirty="0" sz="1000" spc="5">
                <a:latin typeface="Times New Roman"/>
                <a:cs typeface="Times New Roman"/>
              </a:rPr>
              <a:t>b  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60">
                <a:latin typeface="Times New Roman"/>
                <a:cs typeface="Times New Roman"/>
              </a:rPr>
              <a:t>a</a:t>
            </a:r>
            <a:r>
              <a:rPr dirty="0" sz="1000" spc="-35">
                <a:latin typeface="Times New Roman"/>
                <a:cs typeface="Times New Roman"/>
              </a:rPr>
              <a:t>l</a:t>
            </a:r>
            <a:r>
              <a:rPr dirty="0" sz="1000" spc="-20">
                <a:latin typeface="Times New Roman"/>
                <a:cs typeface="Times New Roman"/>
              </a:rPr>
              <a:t>te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15">
                <a:latin typeface="Times New Roman"/>
                <a:cs typeface="Times New Roman"/>
              </a:rPr>
              <a:t>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p</a:t>
            </a:r>
            <a:r>
              <a:rPr dirty="0" sz="1000" spc="5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imes New Roman"/>
                <a:cs typeface="Times New Roman"/>
              </a:rPr>
              <a:t>o</a:t>
            </a:r>
            <a:r>
              <a:rPr dirty="0" sz="1000" spc="-25">
                <a:latin typeface="Times New Roman"/>
                <a:cs typeface="Times New Roman"/>
              </a:rPr>
              <a:t>j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40">
                <a:latin typeface="Times New Roman"/>
                <a:cs typeface="Times New Roman"/>
              </a:rPr>
              <a:t>c</a:t>
            </a:r>
            <a:r>
              <a:rPr dirty="0" sz="1000" spc="3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3520" y="4320582"/>
            <a:ext cx="140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</a:t>
            </a:r>
            <a:r>
              <a:rPr dirty="0" sz="1000" spc="-25">
                <a:latin typeface="Times New Roman"/>
                <a:cs typeface="Times New Roman"/>
              </a:rPr>
              <a:t>us</a:t>
            </a:r>
            <a:r>
              <a:rPr dirty="0" sz="1000" spc="10">
                <a:latin typeface="Times New Roman"/>
                <a:cs typeface="Times New Roman"/>
              </a:rPr>
              <a:t>h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y</a:t>
            </a:r>
            <a:r>
              <a:rPr dirty="0" sz="1000" spc="-15">
                <a:latin typeface="Times New Roman"/>
                <a:cs typeface="Times New Roman"/>
              </a:rPr>
              <a:t>o</a:t>
            </a:r>
            <a:r>
              <a:rPr dirty="0" sz="1000" spc="10">
                <a:latin typeface="Times New Roman"/>
                <a:cs typeface="Times New Roman"/>
              </a:rPr>
              <a:t>ur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ch</a:t>
            </a:r>
            <a:r>
              <a:rPr dirty="0" sz="1000" spc="-30">
                <a:latin typeface="Times New Roman"/>
                <a:cs typeface="Times New Roman"/>
              </a:rPr>
              <a:t>a</a:t>
            </a:r>
            <a:r>
              <a:rPr dirty="0" sz="1000" spc="25">
                <a:latin typeface="Times New Roman"/>
                <a:cs typeface="Times New Roman"/>
              </a:rPr>
              <a:t>n</a:t>
            </a:r>
            <a:r>
              <a:rPr dirty="0" sz="1000" spc="-75">
                <a:latin typeface="Times New Roman"/>
                <a:cs typeface="Times New Roman"/>
              </a:rPr>
              <a:t>g</a:t>
            </a:r>
            <a:r>
              <a:rPr dirty="0" sz="1000" spc="-65">
                <a:latin typeface="Times New Roman"/>
                <a:cs typeface="Times New Roman"/>
              </a:rPr>
              <a:t>e</a:t>
            </a:r>
            <a:r>
              <a:rPr dirty="0" sz="1000" spc="-70">
                <a:latin typeface="Times New Roman"/>
                <a:cs typeface="Times New Roman"/>
              </a:rPr>
              <a:t>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t</a:t>
            </a:r>
            <a:r>
              <a:rPr dirty="0" sz="1000" spc="-10">
                <a:latin typeface="Times New Roman"/>
                <a:cs typeface="Times New Roman"/>
              </a:rPr>
              <a:t>o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75">
                <a:latin typeface="Times New Roman"/>
                <a:cs typeface="Times New Roman"/>
              </a:rPr>
              <a:t>g</a:t>
            </a:r>
            <a:r>
              <a:rPr dirty="0" sz="1000" spc="-40">
                <a:latin typeface="Times New Roman"/>
                <a:cs typeface="Times New Roman"/>
              </a:rPr>
              <a:t>i</a:t>
            </a:r>
            <a:r>
              <a:rPr dirty="0" sz="1000" spc="25">
                <a:latin typeface="Times New Roman"/>
                <a:cs typeface="Times New Roman"/>
              </a:rPr>
              <a:t>t</a:t>
            </a:r>
            <a:r>
              <a:rPr dirty="0" sz="1000" spc="15">
                <a:latin typeface="Times New Roman"/>
                <a:cs typeface="Times New Roman"/>
              </a:rPr>
              <a:t>hub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2025" y="181039"/>
            <a:ext cx="2860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C78B31"/>
                </a:solidFill>
                <a:latin typeface="Times New Roman"/>
                <a:cs typeface="Times New Roman"/>
              </a:rPr>
              <a:t>Assessment</a:t>
            </a:r>
            <a:r>
              <a:rPr dirty="0" sz="2400" spc="-60" b="1">
                <a:solidFill>
                  <a:srgbClr val="C78B31"/>
                </a:solidFill>
                <a:latin typeface="Times New Roman"/>
                <a:cs typeface="Times New Roman"/>
              </a:rPr>
              <a:t> </a:t>
            </a:r>
            <a:r>
              <a:rPr dirty="0" sz="2400" spc="-65" b="1">
                <a:solidFill>
                  <a:srgbClr val="C78B31"/>
                </a:solidFill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40335" marR="1016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Submission</a:t>
            </a:r>
            <a:r>
              <a:rPr dirty="0" spc="-30"/>
              <a:t> </a:t>
            </a:r>
            <a:r>
              <a:rPr dirty="0" spc="-50"/>
              <a:t>Github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12035" y="2134232"/>
            <a:ext cx="277685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solidFill>
                  <a:srgbClr val="BC8638"/>
                </a:solidFill>
                <a:latin typeface="Times New Roman"/>
                <a:cs typeface="Times New Roman"/>
              </a:rPr>
              <a:t>h</a:t>
            </a:r>
            <a:r>
              <a:rPr dirty="0" sz="1400" spc="10" b="1">
                <a:solidFill>
                  <a:srgbClr val="BC8638"/>
                </a:solidFill>
                <a:latin typeface="Times New Roman"/>
                <a:cs typeface="Times New Roman"/>
              </a:rPr>
              <a:t>t</a:t>
            </a:r>
            <a:r>
              <a:rPr dirty="0" sz="1400" spc="35" b="1">
                <a:solidFill>
                  <a:srgbClr val="BC8638"/>
                </a:solidFill>
                <a:latin typeface="Times New Roman"/>
                <a:cs typeface="Times New Roman"/>
              </a:rPr>
              <a:t>t</a:t>
            </a:r>
            <a:r>
              <a:rPr dirty="0" sz="1400" spc="-30" b="1">
                <a:solidFill>
                  <a:srgbClr val="BC8638"/>
                </a:solidFill>
                <a:latin typeface="Times New Roman"/>
                <a:cs typeface="Times New Roman"/>
              </a:rPr>
              <a:t>p</a:t>
            </a:r>
            <a:r>
              <a:rPr dirty="0" sz="1400" spc="10" b="1">
                <a:solidFill>
                  <a:srgbClr val="BC8638"/>
                </a:solidFill>
                <a:latin typeface="Times New Roman"/>
                <a:cs typeface="Times New Roman"/>
              </a:rPr>
              <a:t>s:</a:t>
            </a:r>
            <a:r>
              <a:rPr dirty="0" sz="1400" b="1">
                <a:solidFill>
                  <a:srgbClr val="BC8638"/>
                </a:solidFill>
                <a:latin typeface="Times New Roman"/>
                <a:cs typeface="Times New Roman"/>
              </a:rPr>
              <a:t>/</a:t>
            </a:r>
            <a:r>
              <a:rPr dirty="0" sz="1400" spc="170" b="1">
                <a:solidFill>
                  <a:srgbClr val="BC8638"/>
                </a:solidFill>
                <a:latin typeface="Times New Roman"/>
                <a:cs typeface="Times New Roman"/>
              </a:rPr>
              <a:t>/</a:t>
            </a:r>
            <a:r>
              <a:rPr dirty="0" sz="1400" spc="-30" b="1">
                <a:solidFill>
                  <a:srgbClr val="BC8638"/>
                </a:solidFill>
                <a:latin typeface="Times New Roman"/>
                <a:cs typeface="Times New Roman"/>
              </a:rPr>
              <a:t>g</a:t>
            </a:r>
            <a:r>
              <a:rPr dirty="0" sz="1400" b="1">
                <a:solidFill>
                  <a:srgbClr val="BC8638"/>
                </a:solidFill>
                <a:latin typeface="Times New Roman"/>
                <a:cs typeface="Times New Roman"/>
              </a:rPr>
              <a:t>i</a:t>
            </a:r>
            <a:r>
              <a:rPr dirty="0" sz="1400" spc="20" b="1">
                <a:solidFill>
                  <a:srgbClr val="BC8638"/>
                </a:solidFill>
                <a:latin typeface="Times New Roman"/>
                <a:cs typeface="Times New Roman"/>
              </a:rPr>
              <a:t>t</a:t>
            </a:r>
            <a:r>
              <a:rPr dirty="0" sz="1400" spc="-15" b="1">
                <a:solidFill>
                  <a:srgbClr val="BC8638"/>
                </a:solidFill>
                <a:latin typeface="Times New Roman"/>
                <a:cs typeface="Times New Roman"/>
              </a:rPr>
              <a:t>h</a:t>
            </a:r>
            <a:r>
              <a:rPr dirty="0" sz="1400" spc="-25" b="1">
                <a:solidFill>
                  <a:srgbClr val="BC8638"/>
                </a:solidFill>
                <a:latin typeface="Times New Roman"/>
                <a:cs typeface="Times New Roman"/>
              </a:rPr>
              <a:t>u</a:t>
            </a:r>
            <a:r>
              <a:rPr dirty="0" sz="1400" spc="-40" b="1">
                <a:solidFill>
                  <a:srgbClr val="BC8638"/>
                </a:solidFill>
                <a:latin typeface="Times New Roman"/>
                <a:cs typeface="Times New Roman"/>
              </a:rPr>
              <a:t>b</a:t>
            </a:r>
            <a:r>
              <a:rPr dirty="0" sz="1400" spc="-20" b="1">
                <a:solidFill>
                  <a:srgbClr val="BC8638"/>
                </a:solidFill>
                <a:latin typeface="Times New Roman"/>
                <a:cs typeface="Times New Roman"/>
              </a:rPr>
              <a:t>.</a:t>
            </a:r>
            <a:r>
              <a:rPr dirty="0" sz="1400" spc="-50" b="1">
                <a:solidFill>
                  <a:srgbClr val="BC8638"/>
                </a:solidFill>
                <a:latin typeface="Times New Roman"/>
                <a:cs typeface="Times New Roman"/>
              </a:rPr>
              <a:t>c</a:t>
            </a:r>
            <a:r>
              <a:rPr dirty="0" sz="1400" b="1">
                <a:solidFill>
                  <a:srgbClr val="BC8638"/>
                </a:solidFill>
                <a:latin typeface="Times New Roman"/>
                <a:cs typeface="Times New Roman"/>
              </a:rPr>
              <a:t>o</a:t>
            </a:r>
            <a:r>
              <a:rPr dirty="0" sz="1400" spc="-55" b="1">
                <a:solidFill>
                  <a:srgbClr val="BC8638"/>
                </a:solidFill>
                <a:latin typeface="Times New Roman"/>
                <a:cs typeface="Times New Roman"/>
              </a:rPr>
              <a:t>m</a:t>
            </a:r>
            <a:r>
              <a:rPr dirty="0" sz="1400" spc="170" b="1">
                <a:solidFill>
                  <a:srgbClr val="BC8638"/>
                </a:solidFill>
                <a:latin typeface="Times New Roman"/>
                <a:cs typeface="Times New Roman"/>
              </a:rPr>
              <a:t>/</a:t>
            </a:r>
            <a:r>
              <a:rPr dirty="0" sz="1400" spc="-30" b="1">
                <a:solidFill>
                  <a:srgbClr val="BC8638"/>
                </a:solidFill>
                <a:latin typeface="Times New Roman"/>
                <a:cs typeface="Times New Roman"/>
              </a:rPr>
              <a:t>g</a:t>
            </a:r>
            <a:r>
              <a:rPr dirty="0" sz="1400" spc="-15" b="1">
                <a:solidFill>
                  <a:srgbClr val="BC8638"/>
                </a:solidFill>
                <a:latin typeface="Times New Roman"/>
                <a:cs typeface="Times New Roman"/>
              </a:rPr>
              <a:t>u</a:t>
            </a:r>
            <a:r>
              <a:rPr dirty="0" sz="1400" spc="-100" b="1">
                <a:solidFill>
                  <a:srgbClr val="BC8638"/>
                </a:solidFill>
                <a:latin typeface="Times New Roman"/>
                <a:cs typeface="Times New Roman"/>
              </a:rPr>
              <a:t>r</a:t>
            </a:r>
            <a:r>
              <a:rPr dirty="0" sz="1400" spc="-15" b="1">
                <a:solidFill>
                  <a:srgbClr val="BC8638"/>
                </a:solidFill>
                <a:latin typeface="Times New Roman"/>
                <a:cs typeface="Times New Roman"/>
              </a:rPr>
              <a:t>u</a:t>
            </a:r>
            <a:r>
              <a:rPr dirty="0" sz="1400" spc="-50" b="1">
                <a:solidFill>
                  <a:srgbClr val="BC8638"/>
                </a:solidFill>
                <a:latin typeface="Times New Roman"/>
                <a:cs typeface="Times New Roman"/>
              </a:rPr>
              <a:t>sa</a:t>
            </a:r>
            <a:r>
              <a:rPr dirty="0" sz="1400" spc="-75" b="1">
                <a:solidFill>
                  <a:srgbClr val="BC8638"/>
                </a:solidFill>
                <a:latin typeface="Times New Roman"/>
                <a:cs typeface="Times New Roman"/>
              </a:rPr>
              <a:t>n</a:t>
            </a:r>
            <a:r>
              <a:rPr dirty="0" sz="1400" spc="-50" b="1">
                <a:solidFill>
                  <a:srgbClr val="BC8638"/>
                </a:solidFill>
                <a:latin typeface="Times New Roman"/>
                <a:cs typeface="Times New Roman"/>
              </a:rPr>
              <a:t>k</a:t>
            </a:r>
            <a:r>
              <a:rPr dirty="0" sz="1400" spc="-100" b="1">
                <a:solidFill>
                  <a:srgbClr val="BC8638"/>
                </a:solidFill>
                <a:latin typeface="Times New Roman"/>
                <a:cs typeface="Times New Roman"/>
              </a:rPr>
              <a:t>a</a:t>
            </a:r>
            <a:r>
              <a:rPr dirty="0" sz="1400" spc="-105" b="1">
                <a:solidFill>
                  <a:srgbClr val="BC8638"/>
                </a:solidFill>
                <a:latin typeface="Times New Roman"/>
                <a:cs typeface="Times New Roman"/>
              </a:rPr>
              <a:t>r</a:t>
            </a:r>
            <a:r>
              <a:rPr dirty="0" sz="1400" spc="15" b="1">
                <a:solidFill>
                  <a:srgbClr val="BC8638"/>
                </a:solidFill>
                <a:latin typeface="Times New Roman"/>
                <a:cs typeface="Times New Roman"/>
              </a:rPr>
              <a:t>1</a:t>
            </a:r>
            <a:r>
              <a:rPr dirty="0" sz="1400" spc="5" b="1">
                <a:solidFill>
                  <a:srgbClr val="BC8638"/>
                </a:solidFill>
                <a:latin typeface="Times New Roman"/>
                <a:cs typeface="Times New Roman"/>
              </a:rPr>
              <a:t>1</a:t>
            </a:r>
            <a:r>
              <a:rPr dirty="0" sz="1400" spc="170" b="1">
                <a:solidFill>
                  <a:srgbClr val="BC8638"/>
                </a:solidFill>
                <a:latin typeface="Times New Roman"/>
                <a:cs typeface="Times New Roman"/>
              </a:rPr>
              <a:t>/</a:t>
            </a:r>
            <a:r>
              <a:rPr dirty="0" sz="1400" spc="-90" b="1">
                <a:solidFill>
                  <a:srgbClr val="BC8638"/>
                </a:solidFill>
                <a:latin typeface="Times New Roman"/>
                <a:cs typeface="Times New Roman"/>
              </a:rPr>
              <a:t>G</a:t>
            </a:r>
            <a:r>
              <a:rPr dirty="0" sz="1400" spc="-55" b="1">
                <a:solidFill>
                  <a:srgbClr val="BC8638"/>
                </a:solidFill>
                <a:latin typeface="Times New Roman"/>
                <a:cs typeface="Times New Roman"/>
              </a:rPr>
              <a:t>r  </a:t>
            </a:r>
            <a:r>
              <a:rPr dirty="0" sz="1400" spc="-5" b="1">
                <a:solidFill>
                  <a:srgbClr val="BC8638"/>
                </a:solidFill>
                <a:latin typeface="Times New Roman"/>
                <a:cs typeface="Times New Roman"/>
              </a:rPr>
              <a:t>oup_6_FSD_Batch_A53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925" cy="4030979"/>
            <a:chOff x="0" y="638568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67"/>
                  </a:lnTo>
                  <a:lnTo>
                    <a:pt x="4733544" y="4030967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22011" y="814009"/>
            <a:ext cx="119888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50" b="1">
                <a:solidFill>
                  <a:srgbClr val="C78B31"/>
                </a:solidFill>
                <a:latin typeface="Times New Roman"/>
                <a:cs typeface="Times New Roman"/>
              </a:rPr>
              <a:t>E-commerce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16"/>
            <a:ext cx="4876800" cy="490118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-4762" y="1229677"/>
          <a:ext cx="4647565" cy="3461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775"/>
                <a:gridCol w="1868170"/>
                <a:gridCol w="881379"/>
              </a:tblGrid>
              <a:tr h="527927"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dirty="0" sz="1400" spc="-6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52792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2113a53228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DINESH</a:t>
                      </a:r>
                      <a:r>
                        <a:rPr dirty="0" sz="1400" spc="-3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8122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2113a53245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LOKESH</a:t>
                      </a:r>
                      <a:r>
                        <a:rPr dirty="0" sz="1400" spc="-40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RAJA</a:t>
                      </a:r>
                      <a:r>
                        <a:rPr dirty="0" sz="1400" spc="-2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52792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2113a53234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GURUSANKAR</a:t>
                      </a:r>
                      <a:r>
                        <a:rPr dirty="0" sz="1400" spc="-30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5279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2113a53214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ANAND</a:t>
                      </a:r>
                      <a:r>
                        <a:rPr dirty="0" sz="1400" spc="-3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  <a:tr h="5279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2113a53230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62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DONAVALLI </a:t>
                      </a:r>
                      <a:r>
                        <a:rPr dirty="0" sz="1100" spc="-10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SHANMUKA </a:t>
                      </a:r>
                      <a:r>
                        <a:rPr dirty="0" sz="1100" spc="-29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SAI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00" spc="-5">
                          <a:solidFill>
                            <a:srgbClr val="F1F1F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572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827" y="458105"/>
            <a:ext cx="138874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7942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This</a:t>
            </a:r>
            <a:r>
              <a:rPr dirty="0" spc="10"/>
              <a:t> </a:t>
            </a:r>
            <a:r>
              <a:rPr dirty="0"/>
              <a:t>Software</a:t>
            </a:r>
            <a:r>
              <a:rPr dirty="0" spc="-30"/>
              <a:t> </a:t>
            </a:r>
            <a:r>
              <a:rPr dirty="0" spc="-5"/>
              <a:t>Requirements</a:t>
            </a:r>
            <a:r>
              <a:rPr dirty="0" spc="25"/>
              <a:t> </a:t>
            </a:r>
            <a:r>
              <a:rPr dirty="0" spc="-5"/>
              <a:t>Specification</a:t>
            </a:r>
            <a:r>
              <a:rPr dirty="0" spc="-15"/>
              <a:t> </a:t>
            </a:r>
            <a:r>
              <a:rPr dirty="0"/>
              <a:t>(SRS)</a:t>
            </a:r>
            <a:r>
              <a:rPr dirty="0" spc="-20"/>
              <a:t> </a:t>
            </a:r>
            <a:r>
              <a:rPr dirty="0" spc="-5"/>
              <a:t>document</a:t>
            </a:r>
            <a:r>
              <a:rPr dirty="0" spc="5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/>
              <a:t>a </a:t>
            </a:r>
            <a:r>
              <a:rPr dirty="0" spc="-5"/>
              <a:t>comprehensive</a:t>
            </a:r>
            <a:r>
              <a:rPr dirty="0" spc="20"/>
              <a:t> </a:t>
            </a:r>
            <a:r>
              <a:rPr dirty="0"/>
              <a:t>overview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0"/>
              <a:t> the</a:t>
            </a:r>
          </a:p>
          <a:p>
            <a:pPr marL="479425" marR="5080">
              <a:lnSpc>
                <a:spcPct val="200000"/>
              </a:lnSpc>
            </a:pPr>
            <a:r>
              <a:rPr dirty="0" spc="-5"/>
              <a:t>requirements</a:t>
            </a:r>
            <a:r>
              <a:rPr dirty="0" spc="2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5"/>
              <a:t>an</a:t>
            </a:r>
            <a:r>
              <a:rPr dirty="0" spc="5"/>
              <a:t> </a:t>
            </a:r>
            <a:r>
              <a:rPr dirty="0" spc="-5"/>
              <a:t>ecommerce website.</a:t>
            </a:r>
            <a:r>
              <a:rPr dirty="0" spc="5"/>
              <a:t> </a:t>
            </a:r>
            <a:r>
              <a:rPr dirty="0" spc="-5"/>
              <a:t>It</a:t>
            </a:r>
            <a:r>
              <a:rPr dirty="0" spc="10"/>
              <a:t> </a:t>
            </a:r>
            <a:r>
              <a:rPr dirty="0" spc="-5"/>
              <a:t>defines</a:t>
            </a:r>
            <a:r>
              <a:rPr dirty="0" spc="2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functional</a:t>
            </a:r>
            <a:r>
              <a:rPr dirty="0" spc="1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non-functional</a:t>
            </a:r>
            <a:r>
              <a:rPr dirty="0" spc="10"/>
              <a:t> </a:t>
            </a:r>
            <a:r>
              <a:rPr dirty="0" spc="-5"/>
              <a:t>requirements,</a:t>
            </a:r>
            <a:r>
              <a:rPr dirty="0" spc="35"/>
              <a:t> </a:t>
            </a:r>
            <a:r>
              <a:rPr dirty="0" spc="-5"/>
              <a:t>as </a:t>
            </a:r>
            <a:r>
              <a:rPr dirty="0"/>
              <a:t> well</a:t>
            </a:r>
            <a:r>
              <a:rPr dirty="0" spc="-5"/>
              <a:t> as</a:t>
            </a:r>
            <a:r>
              <a:rPr dirty="0"/>
              <a:t> </a:t>
            </a:r>
            <a:r>
              <a:rPr dirty="0" spc="-5"/>
              <a:t>user</a:t>
            </a:r>
            <a:r>
              <a:rPr dirty="0"/>
              <a:t> </a:t>
            </a:r>
            <a:r>
              <a:rPr dirty="0" spc="-5"/>
              <a:t>expectations,</a:t>
            </a:r>
            <a:r>
              <a:rPr dirty="0" spc="3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5"/>
              <a:t>the</a:t>
            </a:r>
            <a:r>
              <a:rPr dirty="0" spc="20"/>
              <a:t> </a:t>
            </a:r>
            <a:r>
              <a:rPr dirty="0" spc="-5"/>
              <a:t>website.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document</a:t>
            </a:r>
            <a:r>
              <a:rPr dirty="0" spc="20"/>
              <a:t> </a:t>
            </a:r>
            <a:r>
              <a:rPr dirty="0"/>
              <a:t>also</a:t>
            </a:r>
            <a:r>
              <a:rPr dirty="0" spc="-10"/>
              <a:t> </a:t>
            </a:r>
            <a:r>
              <a:rPr dirty="0" spc="-5"/>
              <a:t>provides</a:t>
            </a:r>
            <a:r>
              <a:rPr dirty="0" spc="15"/>
              <a:t> </a:t>
            </a:r>
            <a:r>
              <a:rPr dirty="0"/>
              <a:t>a</a:t>
            </a:r>
            <a:r>
              <a:rPr dirty="0" spc="-5"/>
              <a:t> detailed</a:t>
            </a:r>
            <a:r>
              <a:rPr dirty="0" spc="30"/>
              <a:t> </a:t>
            </a:r>
            <a:r>
              <a:rPr dirty="0" spc="-5"/>
              <a:t>description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the </a:t>
            </a:r>
            <a:r>
              <a:rPr dirty="0"/>
              <a:t> </a:t>
            </a:r>
            <a:r>
              <a:rPr dirty="0" spc="-5"/>
              <a:t>website</a:t>
            </a:r>
            <a:r>
              <a:rPr dirty="0" spc="15"/>
              <a:t> </a:t>
            </a:r>
            <a:r>
              <a:rPr dirty="0" spc="-5"/>
              <a:t>structure,</a:t>
            </a:r>
            <a:r>
              <a:rPr dirty="0" spc="35"/>
              <a:t> </a:t>
            </a:r>
            <a:r>
              <a:rPr dirty="0" spc="-5"/>
              <a:t>its</a:t>
            </a:r>
            <a:r>
              <a:rPr dirty="0" spc="5"/>
              <a:t> </a:t>
            </a:r>
            <a:r>
              <a:rPr dirty="0" spc="-5"/>
              <a:t>features,</a:t>
            </a:r>
            <a:r>
              <a:rPr dirty="0" spc="20"/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user</a:t>
            </a:r>
            <a:r>
              <a:rPr dirty="0" spc="25"/>
              <a:t> </a:t>
            </a:r>
            <a:r>
              <a:rPr dirty="0" spc="-5"/>
              <a:t>interaction.</a:t>
            </a:r>
            <a:r>
              <a:rPr dirty="0" spc="25"/>
              <a:t> </a:t>
            </a:r>
            <a:r>
              <a:rPr dirty="0" spc="-5"/>
              <a:t>Additionally,</a:t>
            </a:r>
            <a:r>
              <a:rPr dirty="0" spc="30"/>
              <a:t> </a:t>
            </a:r>
            <a:r>
              <a:rPr dirty="0" spc="-5"/>
              <a:t>the</a:t>
            </a:r>
            <a:r>
              <a:rPr dirty="0" spc="20"/>
              <a:t> </a:t>
            </a:r>
            <a:r>
              <a:rPr dirty="0"/>
              <a:t>SRS</a:t>
            </a:r>
            <a:r>
              <a:rPr dirty="0" spc="-15"/>
              <a:t> </a:t>
            </a:r>
            <a:r>
              <a:rPr dirty="0" spc="-5"/>
              <a:t>outlines</a:t>
            </a:r>
            <a:r>
              <a:rPr dirty="0" spc="25"/>
              <a:t> </a:t>
            </a:r>
            <a:r>
              <a:rPr dirty="0" spc="-5"/>
              <a:t>the</a:t>
            </a:r>
            <a:r>
              <a:rPr dirty="0" spc="30"/>
              <a:t> </a:t>
            </a:r>
            <a:r>
              <a:rPr dirty="0" spc="-5"/>
              <a:t>performance</a:t>
            </a:r>
            <a:r>
              <a:rPr dirty="0" spc="5"/>
              <a:t> </a:t>
            </a:r>
            <a:r>
              <a:rPr dirty="0" spc="-5"/>
              <a:t>goals </a:t>
            </a:r>
            <a:r>
              <a:rPr dirty="0" spc="-30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20"/>
              <a:t> </a:t>
            </a:r>
            <a:r>
              <a:rPr dirty="0" spc="-5"/>
              <a:t>website,</a:t>
            </a:r>
            <a:r>
              <a:rPr dirty="0" spc="15"/>
              <a:t> </a:t>
            </a:r>
            <a:r>
              <a:rPr dirty="0" spc="-5"/>
              <a:t>as</a:t>
            </a:r>
            <a:r>
              <a:rPr dirty="0" spc="20"/>
              <a:t> </a:t>
            </a:r>
            <a:r>
              <a:rPr dirty="0"/>
              <a:t>well</a:t>
            </a:r>
            <a:r>
              <a:rPr dirty="0" spc="5"/>
              <a:t> </a:t>
            </a:r>
            <a:r>
              <a:rPr dirty="0" spc="-5"/>
              <a:t>as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5"/>
              <a:t>development</a:t>
            </a:r>
            <a:r>
              <a:rPr dirty="0" spc="25"/>
              <a:t> </a:t>
            </a:r>
            <a:r>
              <a:rPr dirty="0" spc="-5"/>
              <a:t>cycle</a:t>
            </a:r>
            <a:r>
              <a:rPr dirty="0" spc="15"/>
              <a:t>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 spc="-5"/>
              <a:t>start</a:t>
            </a:r>
            <a:r>
              <a:rPr dirty="0" spc="15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5"/>
              <a:t>finish.</a:t>
            </a:r>
            <a:r>
              <a:rPr dirty="0" spc="10"/>
              <a:t> </a:t>
            </a:r>
            <a:r>
              <a:rPr dirty="0" spc="-5"/>
              <a:t>This</a:t>
            </a:r>
            <a:r>
              <a:rPr dirty="0" spc="5"/>
              <a:t> </a:t>
            </a:r>
            <a:r>
              <a:rPr dirty="0"/>
              <a:t>SRS</a:t>
            </a:r>
            <a:r>
              <a:rPr dirty="0" spc="-20"/>
              <a:t> </a:t>
            </a:r>
            <a:r>
              <a:rPr dirty="0" spc="-5"/>
              <a:t>should</a:t>
            </a:r>
            <a:r>
              <a:rPr dirty="0" spc="10"/>
              <a:t> </a:t>
            </a:r>
            <a:r>
              <a:rPr dirty="0" spc="-5"/>
              <a:t>provide</a:t>
            </a:r>
            <a:r>
              <a:rPr dirty="0" spc="15"/>
              <a:t> </a:t>
            </a:r>
            <a:r>
              <a:rPr dirty="0" spc="-5"/>
              <a:t>an effective </a:t>
            </a:r>
            <a:r>
              <a:rPr dirty="0"/>
              <a:t> </a:t>
            </a:r>
            <a:r>
              <a:rPr dirty="0" spc="-5"/>
              <a:t>guide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5"/>
              <a:t>development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5"/>
              <a:t>website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504" y="3003971"/>
            <a:ext cx="6893559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C78B31"/>
                </a:solidFill>
                <a:latin typeface="Arial MT"/>
                <a:cs typeface="Arial MT"/>
              </a:rPr>
              <a:t>Learning</a:t>
            </a:r>
            <a:r>
              <a:rPr dirty="0" sz="1400" spc="-65">
                <a:solidFill>
                  <a:srgbClr val="C78B3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C78B31"/>
                </a:solidFill>
                <a:latin typeface="Arial MT"/>
                <a:cs typeface="Arial MT"/>
              </a:rPr>
              <a:t>Outcome</a:t>
            </a:r>
            <a:endParaRPr sz="1400">
              <a:latin typeface="Arial MT"/>
              <a:cs typeface="Arial MT"/>
            </a:endParaRPr>
          </a:p>
          <a:p>
            <a:pPr marL="513080" indent="-317500">
              <a:lnSpc>
                <a:spcPct val="100000"/>
              </a:lnSpc>
              <a:spcBef>
                <a:spcPts val="1275"/>
              </a:spcBef>
              <a:buChar char="▪"/>
              <a:tabLst>
                <a:tab pos="513080" algn="l"/>
                <a:tab pos="513715" algn="l"/>
              </a:tabLst>
            </a:pPr>
            <a:r>
              <a:rPr dirty="0" sz="1400" spc="5">
                <a:latin typeface="Times New Roman"/>
                <a:cs typeface="Times New Roman"/>
              </a:rPr>
              <a:t>G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80">
                <a:latin typeface="Times New Roman"/>
                <a:cs typeface="Times New Roman"/>
              </a:rPr>
              <a:t>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t</a:t>
            </a:r>
            <a:r>
              <a:rPr dirty="0" sz="1400" spc="50">
                <a:latin typeface="Times New Roman"/>
                <a:cs typeface="Times New Roman"/>
              </a:rPr>
              <a:t>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</a:t>
            </a:r>
            <a:r>
              <a:rPr dirty="0" sz="1400" spc="50">
                <a:latin typeface="Times New Roman"/>
                <a:cs typeface="Times New Roman"/>
              </a:rPr>
              <a:t>n</a:t>
            </a:r>
            <a:r>
              <a:rPr dirty="0" sz="1400" spc="-15">
                <a:latin typeface="Times New Roman"/>
                <a:cs typeface="Times New Roman"/>
              </a:rPr>
              <a:t>o</a:t>
            </a: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</a:t>
            </a:r>
            <a:r>
              <a:rPr dirty="0" sz="1400" spc="25">
                <a:latin typeface="Times New Roman"/>
                <a:cs typeface="Times New Roman"/>
              </a:rPr>
              <a:t>b</a:t>
            </a:r>
            <a:r>
              <a:rPr dirty="0" sz="1400" spc="20">
                <a:latin typeface="Times New Roman"/>
                <a:cs typeface="Times New Roman"/>
              </a:rPr>
              <a:t>o</a:t>
            </a:r>
            <a:r>
              <a:rPr dirty="0" sz="1400" spc="25">
                <a:latin typeface="Times New Roman"/>
                <a:cs typeface="Times New Roman"/>
              </a:rPr>
              <a:t>u</a:t>
            </a:r>
            <a:r>
              <a:rPr dirty="0" sz="1400" spc="80">
                <a:latin typeface="Times New Roman"/>
                <a:cs typeface="Times New Roman"/>
              </a:rPr>
              <a:t>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</a:t>
            </a: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ff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50">
                <a:latin typeface="Times New Roman"/>
                <a:cs typeface="Times New Roman"/>
              </a:rPr>
              <a:t>n</a:t>
            </a:r>
            <a:r>
              <a:rPr dirty="0" sz="1400" spc="80">
                <a:latin typeface="Times New Roman"/>
                <a:cs typeface="Times New Roman"/>
              </a:rPr>
              <a:t>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l</a:t>
            </a:r>
            <a:r>
              <a:rPr dirty="0" sz="1400" spc="-20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50">
                <a:latin typeface="Times New Roman"/>
                <a:cs typeface="Times New Roman"/>
              </a:rPr>
              <a:t>c</a:t>
            </a:r>
            <a:r>
              <a:rPr dirty="0" sz="1400" spc="-65">
                <a:latin typeface="Times New Roman"/>
                <a:cs typeface="Times New Roman"/>
              </a:rPr>
              <a:t>y</a:t>
            </a:r>
            <a:r>
              <a:rPr dirty="0" sz="1400" spc="-50">
                <a:latin typeface="Times New Roman"/>
                <a:cs typeface="Times New Roman"/>
              </a:rPr>
              <a:t>c</a:t>
            </a:r>
            <a:r>
              <a:rPr dirty="0" sz="1400" spc="-30">
                <a:latin typeface="Times New Roman"/>
                <a:cs typeface="Times New Roman"/>
              </a:rPr>
              <a:t>l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</a:t>
            </a:r>
            <a:r>
              <a:rPr dirty="0" sz="1400" spc="-5">
                <a:latin typeface="Times New Roman"/>
                <a:cs typeface="Times New Roman"/>
              </a:rPr>
              <a:t>e</a:t>
            </a:r>
            <a:r>
              <a:rPr dirty="0" sz="1400" spc="-30">
                <a:latin typeface="Times New Roman"/>
                <a:cs typeface="Times New Roman"/>
              </a:rPr>
              <a:t>l</a:t>
            </a:r>
            <a:r>
              <a:rPr dirty="0" sz="1400" spc="-80">
                <a:latin typeface="Times New Roman"/>
                <a:cs typeface="Times New Roman"/>
              </a:rPr>
              <a:t>s</a:t>
            </a:r>
            <a:r>
              <a:rPr dirty="0" sz="1400" spc="-2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45"/>
              </a:spcBef>
              <a:buChar char="▪"/>
              <a:tabLst>
                <a:tab pos="513080" algn="l"/>
                <a:tab pos="513715" algn="l"/>
              </a:tabLst>
            </a:pPr>
            <a:r>
              <a:rPr dirty="0" sz="1400" spc="5">
                <a:latin typeface="Times New Roman"/>
                <a:cs typeface="Times New Roman"/>
              </a:rPr>
              <a:t>Understanding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importance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how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create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SRS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0"/>
              </a:spcBef>
              <a:buChar char="▪"/>
              <a:tabLst>
                <a:tab pos="513080" algn="l"/>
                <a:tab pos="513715" algn="l"/>
              </a:tabLst>
            </a:pPr>
            <a:r>
              <a:rPr dirty="0" sz="1400" spc="-5">
                <a:latin typeface="Times New Roman"/>
                <a:cs typeface="Times New Roman"/>
              </a:rPr>
              <a:t>Knowing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various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commands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30">
                <a:latin typeface="Times New Roman"/>
                <a:cs typeface="Times New Roman"/>
              </a:rPr>
              <a:t>Github</a:t>
            </a:r>
            <a:endParaRPr sz="1400">
              <a:latin typeface="Times New Roman"/>
              <a:cs typeface="Times New Roman"/>
            </a:endParaRPr>
          </a:p>
          <a:p>
            <a:pPr marL="513080" indent="-317500">
              <a:lnSpc>
                <a:spcPct val="100000"/>
              </a:lnSpc>
              <a:spcBef>
                <a:spcPts val="135"/>
              </a:spcBef>
              <a:buChar char="▪"/>
              <a:tabLst>
                <a:tab pos="513080" algn="l"/>
                <a:tab pos="513715" algn="l"/>
              </a:tabLst>
            </a:pPr>
            <a:r>
              <a:rPr dirty="0" sz="1400" spc="5">
                <a:latin typeface="Times New Roman"/>
                <a:cs typeface="Times New Roman"/>
              </a:rPr>
              <a:t>Understanding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agile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scrum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management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techniques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efficient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product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503" y="253357"/>
            <a:ext cx="7943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dirty="0" sz="1800" spc="-6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spc="-35" b="1">
                <a:solidFill>
                  <a:srgbClr val="213669"/>
                </a:solidFill>
                <a:latin typeface="Times New Roman"/>
                <a:cs typeface="Times New Roman"/>
              </a:rPr>
              <a:t>-</a:t>
            </a:r>
            <a:r>
              <a:rPr dirty="0" sz="1800" spc="-60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spc="50" b="1">
                <a:solidFill>
                  <a:srgbClr val="213669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599" y="597079"/>
            <a:ext cx="4396740" cy="177101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600" spc="55">
                <a:solidFill>
                  <a:srgbClr val="0A5293"/>
                </a:solidFill>
                <a:latin typeface="Times New Roman"/>
                <a:cs typeface="Times New Roman"/>
              </a:rPr>
              <a:t>C</a:t>
            </a:r>
            <a:r>
              <a:rPr dirty="0" sz="1600" spc="-20">
                <a:solidFill>
                  <a:srgbClr val="0A5293"/>
                </a:solidFill>
                <a:latin typeface="Times New Roman"/>
                <a:cs typeface="Times New Roman"/>
              </a:rPr>
              <a:t>re</a:t>
            </a:r>
            <a:r>
              <a:rPr dirty="0" sz="1600" spc="-55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dirty="0" sz="1600" spc="80">
                <a:solidFill>
                  <a:srgbClr val="0A5293"/>
                </a:solidFill>
                <a:latin typeface="Times New Roman"/>
                <a:cs typeface="Times New Roman"/>
              </a:rPr>
              <a:t>t</a:t>
            </a:r>
            <a:r>
              <a:rPr dirty="0" sz="1600" spc="-40">
                <a:solidFill>
                  <a:srgbClr val="0A5293"/>
                </a:solidFill>
                <a:latin typeface="Times New Roman"/>
                <a:cs typeface="Times New Roman"/>
              </a:rPr>
              <a:t>i</a:t>
            </a:r>
            <a:r>
              <a:rPr dirty="0" sz="1600" spc="-25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dirty="0" sz="1600" spc="60">
                <a:solidFill>
                  <a:srgbClr val="0A5293"/>
                </a:solidFill>
                <a:latin typeface="Times New Roman"/>
                <a:cs typeface="Times New Roman"/>
              </a:rPr>
              <a:t>n</a:t>
            </a:r>
            <a:r>
              <a:rPr dirty="0" sz="1600" spc="-10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0A5293"/>
                </a:solidFill>
                <a:latin typeface="Times New Roman"/>
                <a:cs typeface="Times New Roman"/>
              </a:rPr>
              <a:t>o</a:t>
            </a:r>
            <a:r>
              <a:rPr dirty="0" sz="1600" spc="-5">
                <a:solidFill>
                  <a:srgbClr val="0A5293"/>
                </a:solidFill>
                <a:latin typeface="Times New Roman"/>
                <a:cs typeface="Times New Roman"/>
              </a:rPr>
              <a:t>f</a:t>
            </a:r>
            <a:r>
              <a:rPr dirty="0" sz="1600" spc="-8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65">
                <a:solidFill>
                  <a:srgbClr val="0A5293"/>
                </a:solidFill>
                <a:latin typeface="Times New Roman"/>
                <a:cs typeface="Times New Roman"/>
              </a:rPr>
              <a:t>SR</a:t>
            </a:r>
            <a:r>
              <a:rPr dirty="0" sz="1600" spc="-55">
                <a:solidFill>
                  <a:srgbClr val="0A5293"/>
                </a:solidFill>
                <a:latin typeface="Times New Roman"/>
                <a:cs typeface="Times New Roman"/>
              </a:rPr>
              <a:t>S</a:t>
            </a:r>
            <a:r>
              <a:rPr dirty="0" sz="1600" spc="-9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0A5293"/>
                </a:solidFill>
                <a:latin typeface="Times New Roman"/>
                <a:cs typeface="Times New Roman"/>
              </a:rPr>
              <a:t>&amp;</a:t>
            </a:r>
            <a:r>
              <a:rPr dirty="0" sz="1600" spc="-85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A5293"/>
                </a:solidFill>
                <a:latin typeface="Times New Roman"/>
                <a:cs typeface="Times New Roman"/>
              </a:rPr>
              <a:t>G</a:t>
            </a:r>
            <a:r>
              <a:rPr dirty="0" sz="1600" spc="-25">
                <a:solidFill>
                  <a:srgbClr val="0A5293"/>
                </a:solidFill>
                <a:latin typeface="Times New Roman"/>
                <a:cs typeface="Times New Roman"/>
              </a:rPr>
              <a:t>i</a:t>
            </a:r>
            <a:r>
              <a:rPr dirty="0" sz="1600" spc="95">
                <a:solidFill>
                  <a:srgbClr val="0A5293"/>
                </a:solidFill>
                <a:latin typeface="Times New Roman"/>
                <a:cs typeface="Times New Roman"/>
              </a:rPr>
              <a:t>t</a:t>
            </a:r>
            <a:r>
              <a:rPr dirty="0" sz="1600" spc="35">
                <a:solidFill>
                  <a:srgbClr val="0A5293"/>
                </a:solidFill>
                <a:latin typeface="Times New Roman"/>
                <a:cs typeface="Times New Roman"/>
              </a:rPr>
              <a:t>h</a:t>
            </a:r>
            <a:r>
              <a:rPr dirty="0" sz="1600" spc="35">
                <a:solidFill>
                  <a:srgbClr val="0A5293"/>
                </a:solidFill>
                <a:latin typeface="Times New Roman"/>
                <a:cs typeface="Times New Roman"/>
              </a:rPr>
              <a:t>u</a:t>
            </a:r>
            <a:r>
              <a:rPr dirty="0" sz="1600" spc="35">
                <a:solidFill>
                  <a:srgbClr val="0A5293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50"/>
              </a:spcBef>
              <a:buChar char="▪"/>
              <a:tabLst>
                <a:tab pos="469265" algn="l"/>
                <a:tab pos="469900" algn="l"/>
              </a:tabLst>
            </a:pPr>
            <a:r>
              <a:rPr dirty="0" sz="1400" spc="55">
                <a:latin typeface="Times New Roman"/>
                <a:cs typeface="Times New Roman"/>
              </a:rPr>
              <a:t>C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55">
                <a:latin typeface="Times New Roman"/>
                <a:cs typeface="Times New Roman"/>
              </a:rPr>
              <a:t>e</a:t>
            </a:r>
            <a:r>
              <a:rPr dirty="0" sz="1400" spc="-60">
                <a:latin typeface="Times New Roman"/>
                <a:cs typeface="Times New Roman"/>
              </a:rPr>
              <a:t>a</a:t>
            </a:r>
            <a:r>
              <a:rPr dirty="0" sz="1400" spc="75">
                <a:latin typeface="Times New Roman"/>
                <a:cs typeface="Times New Roman"/>
              </a:rPr>
              <a:t>t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Times New Roman"/>
                <a:cs typeface="Times New Roman"/>
              </a:rPr>
              <a:t>S</a:t>
            </a:r>
            <a:r>
              <a:rPr dirty="0" sz="1400" spc="85">
                <a:latin typeface="Times New Roman"/>
                <a:cs typeface="Times New Roman"/>
              </a:rPr>
              <a:t>R</a:t>
            </a:r>
            <a:r>
              <a:rPr dirty="0" sz="1400" spc="-114">
                <a:latin typeface="Times New Roman"/>
                <a:cs typeface="Times New Roman"/>
              </a:rPr>
              <a:t>S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: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“</a:t>
            </a:r>
            <a:r>
              <a:rPr dirty="0" sz="1400" spc="-100">
                <a:latin typeface="Times New Roman"/>
                <a:cs typeface="Times New Roman"/>
              </a:rPr>
              <a:t>Y</a:t>
            </a:r>
            <a:r>
              <a:rPr dirty="0" sz="1400" spc="-75">
                <a:latin typeface="Times New Roman"/>
                <a:cs typeface="Times New Roman"/>
              </a:rPr>
              <a:t>o</a:t>
            </a:r>
            <a:r>
              <a:rPr dirty="0" sz="1400" spc="50">
                <a:latin typeface="Times New Roman"/>
                <a:cs typeface="Times New Roman"/>
              </a:rPr>
              <a:t>u</a:t>
            </a:r>
            <a:r>
              <a:rPr dirty="0" sz="1400" spc="40">
                <a:latin typeface="Times New Roman"/>
                <a:cs typeface="Times New Roman"/>
              </a:rPr>
              <a:t>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P</a:t>
            </a:r>
            <a:r>
              <a:rPr dirty="0" sz="1400" spc="15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 spc="-60">
                <a:latin typeface="Times New Roman"/>
                <a:cs typeface="Times New Roman"/>
              </a:rPr>
              <a:t>j</a:t>
            </a:r>
            <a:r>
              <a:rPr dirty="0" sz="1400" spc="-15">
                <a:latin typeface="Times New Roman"/>
                <a:cs typeface="Times New Roman"/>
              </a:rPr>
              <a:t>ec</a:t>
            </a:r>
            <a:r>
              <a:rPr dirty="0" sz="1400" spc="-15">
                <a:latin typeface="Times New Roman"/>
                <a:cs typeface="Times New Roman"/>
              </a:rPr>
              <a:t>t</a:t>
            </a:r>
            <a:r>
              <a:rPr dirty="0" sz="1400" spc="-25">
                <a:latin typeface="Times New Roman"/>
                <a:cs typeface="Times New Roman"/>
              </a:rPr>
              <a:t>”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35"/>
              </a:spcBef>
              <a:buChar char="▪"/>
              <a:tabLst>
                <a:tab pos="469265" algn="l"/>
                <a:tab pos="469900" algn="l"/>
              </a:tabLst>
            </a:pPr>
            <a:r>
              <a:rPr dirty="0" sz="1400" spc="55">
                <a:latin typeface="Times New Roman"/>
                <a:cs typeface="Times New Roman"/>
              </a:rPr>
              <a:t>C</a:t>
            </a:r>
            <a:r>
              <a:rPr dirty="0" sz="1400" spc="35">
                <a:latin typeface="Times New Roman"/>
                <a:cs typeface="Times New Roman"/>
              </a:rPr>
              <a:t>r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50">
                <a:latin typeface="Times New Roman"/>
                <a:cs typeface="Times New Roman"/>
              </a:rPr>
              <a:t>a</a:t>
            </a:r>
            <a:r>
              <a:rPr dirty="0" sz="1400" spc="25">
                <a:latin typeface="Times New Roman"/>
                <a:cs typeface="Times New Roman"/>
              </a:rPr>
              <a:t>t</a:t>
            </a:r>
            <a:r>
              <a:rPr dirty="0" sz="1400" spc="30">
                <a:latin typeface="Times New Roman"/>
                <a:cs typeface="Times New Roman"/>
              </a:rPr>
              <a:t>i</a:t>
            </a:r>
            <a:r>
              <a:rPr dirty="0" sz="1400" spc="20">
                <a:latin typeface="Times New Roman"/>
                <a:cs typeface="Times New Roman"/>
              </a:rPr>
              <a:t>o</a:t>
            </a:r>
            <a:r>
              <a:rPr dirty="0" sz="1400" spc="25">
                <a:latin typeface="Times New Roman"/>
                <a:cs typeface="Times New Roman"/>
              </a:rPr>
              <a:t>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&amp;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Times New Roman"/>
                <a:cs typeface="Times New Roman"/>
              </a:rPr>
              <a:t>S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75">
                <a:latin typeface="Times New Roman"/>
                <a:cs typeface="Times New Roman"/>
              </a:rPr>
              <a:t>t</a:t>
            </a:r>
            <a:r>
              <a:rPr dirty="0" sz="1400" spc="-65">
                <a:latin typeface="Times New Roman"/>
                <a:cs typeface="Times New Roman"/>
              </a:rPr>
              <a:t>-</a:t>
            </a:r>
            <a:r>
              <a:rPr dirty="0" sz="1400" spc="50">
                <a:latin typeface="Times New Roman"/>
                <a:cs typeface="Times New Roman"/>
              </a:rPr>
              <a:t>u</a:t>
            </a:r>
            <a:r>
              <a:rPr dirty="0" sz="1400" spc="40">
                <a:latin typeface="Times New Roman"/>
                <a:cs typeface="Times New Roman"/>
              </a:rPr>
              <a:t>p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G</a:t>
            </a:r>
            <a:r>
              <a:rPr dirty="0" sz="1400" spc="-20">
                <a:latin typeface="Times New Roman"/>
                <a:cs typeface="Times New Roman"/>
              </a:rPr>
              <a:t>i</a:t>
            </a:r>
            <a:r>
              <a:rPr dirty="0" sz="1400" spc="55">
                <a:latin typeface="Times New Roman"/>
                <a:cs typeface="Times New Roman"/>
              </a:rPr>
              <a:t>th</a:t>
            </a:r>
            <a:r>
              <a:rPr dirty="0" sz="1400" spc="50">
                <a:latin typeface="Times New Roman"/>
                <a:cs typeface="Times New Roman"/>
              </a:rPr>
              <a:t>u</a:t>
            </a:r>
            <a:r>
              <a:rPr dirty="0" sz="1400" spc="35">
                <a:latin typeface="Times New Roman"/>
                <a:cs typeface="Times New Roman"/>
              </a:rPr>
              <a:t>b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</a:t>
            </a:r>
            <a:r>
              <a:rPr dirty="0" sz="1400" spc="-50">
                <a:latin typeface="Times New Roman"/>
                <a:cs typeface="Times New Roman"/>
              </a:rPr>
              <a:t>cc</a:t>
            </a:r>
            <a:r>
              <a:rPr dirty="0" sz="1400" spc="20">
                <a:latin typeface="Times New Roman"/>
                <a:cs typeface="Times New Roman"/>
              </a:rPr>
              <a:t>o</a:t>
            </a:r>
            <a:r>
              <a:rPr dirty="0" sz="1400" spc="25">
                <a:latin typeface="Times New Roman"/>
                <a:cs typeface="Times New Roman"/>
              </a:rPr>
              <a:t>u</a:t>
            </a:r>
            <a:r>
              <a:rPr dirty="0" sz="1400" spc="50">
                <a:latin typeface="Times New Roman"/>
                <a:cs typeface="Times New Roman"/>
              </a:rPr>
              <a:t>n</a:t>
            </a:r>
            <a:r>
              <a:rPr dirty="0" sz="1400" spc="8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140"/>
              </a:spcBef>
              <a:buChar char="▪"/>
              <a:tabLst>
                <a:tab pos="469265" algn="l"/>
                <a:tab pos="469900" algn="l"/>
              </a:tabLst>
            </a:pPr>
            <a:r>
              <a:rPr dirty="0" sz="1400" spc="10">
                <a:latin typeface="Times New Roman"/>
                <a:cs typeface="Times New Roman"/>
              </a:rPr>
              <a:t>Creation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&amp;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Hands-on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Times New Roman"/>
                <a:cs typeface="Times New Roman"/>
              </a:rPr>
              <a:t>to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various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commands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Git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Bash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1600" spc="-35" b="1">
                <a:solidFill>
                  <a:srgbClr val="0A5293"/>
                </a:solidFill>
                <a:latin typeface="Times New Roman"/>
                <a:cs typeface="Times New Roman"/>
              </a:rPr>
              <a:t>Evaluation</a:t>
            </a:r>
            <a:r>
              <a:rPr dirty="0" sz="1600" spc="-20" b="1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dirty="0" sz="1600" spc="-30" b="1">
                <a:solidFill>
                  <a:srgbClr val="0A5293"/>
                </a:solidFill>
                <a:latin typeface="Times New Roman"/>
                <a:cs typeface="Times New Roman"/>
              </a:rPr>
              <a:t>Metric:</a:t>
            </a:r>
            <a:endParaRPr sz="1600">
              <a:latin typeface="Times New Roman"/>
              <a:cs typeface="Times New Roman"/>
            </a:endParaRPr>
          </a:p>
          <a:p>
            <a:pPr marL="476884" indent="-317500">
              <a:lnSpc>
                <a:spcPct val="100000"/>
              </a:lnSpc>
              <a:spcBef>
                <a:spcPts val="370"/>
              </a:spcBef>
              <a:buChar char="●"/>
              <a:tabLst>
                <a:tab pos="476884" algn="l"/>
                <a:tab pos="477520" algn="l"/>
              </a:tabLst>
            </a:pPr>
            <a:r>
              <a:rPr dirty="0" sz="1400" spc="-10">
                <a:latin typeface="Times New Roman"/>
                <a:cs typeface="Times New Roman"/>
              </a:rPr>
              <a:t>100</a:t>
            </a:r>
            <a:r>
              <a:rPr dirty="0" sz="1400" spc="-229">
                <a:latin typeface="Times New Roman"/>
                <a:cs typeface="Times New Roman"/>
              </a:rPr>
              <a:t>%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C</a:t>
            </a:r>
            <a:r>
              <a:rPr dirty="0" sz="1400" spc="15">
                <a:latin typeface="Times New Roman"/>
                <a:cs typeface="Times New Roman"/>
              </a:rPr>
              <a:t>omp</a:t>
            </a:r>
            <a:r>
              <a:rPr dirty="0" sz="1400" spc="-30">
                <a:latin typeface="Times New Roman"/>
                <a:cs typeface="Times New Roman"/>
              </a:rPr>
              <a:t>l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25">
                <a:latin typeface="Times New Roman"/>
                <a:cs typeface="Times New Roman"/>
              </a:rPr>
              <a:t>t</a:t>
            </a:r>
            <a:r>
              <a:rPr dirty="0" sz="1400" spc="30">
                <a:latin typeface="Times New Roman"/>
                <a:cs typeface="Times New Roman"/>
              </a:rPr>
              <a:t>i</a:t>
            </a:r>
            <a:r>
              <a:rPr dirty="0" sz="1400" spc="20">
                <a:latin typeface="Times New Roman"/>
                <a:cs typeface="Times New Roman"/>
              </a:rPr>
              <a:t>o</a:t>
            </a:r>
            <a:r>
              <a:rPr dirty="0" sz="1400" spc="25">
                <a:latin typeface="Times New Roman"/>
                <a:cs typeface="Times New Roman"/>
              </a:rPr>
              <a:t>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f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Times New Roman"/>
                <a:cs typeface="Times New Roman"/>
              </a:rPr>
              <a:t>th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</a:t>
            </a:r>
            <a:r>
              <a:rPr dirty="0" sz="1400" spc="25">
                <a:latin typeface="Times New Roman"/>
                <a:cs typeface="Times New Roman"/>
              </a:rPr>
              <a:t>b</a:t>
            </a:r>
            <a:r>
              <a:rPr dirty="0" sz="1400" spc="-40">
                <a:latin typeface="Times New Roman"/>
                <a:cs typeface="Times New Roman"/>
              </a:rPr>
              <a:t>ov</a:t>
            </a:r>
            <a:r>
              <a:rPr dirty="0" sz="1400" spc="-60">
                <a:latin typeface="Times New Roman"/>
                <a:cs typeface="Times New Roman"/>
              </a:rPr>
              <a:t>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ta</a:t>
            </a:r>
            <a:r>
              <a:rPr dirty="0" sz="1400" spc="-80">
                <a:latin typeface="Times New Roman"/>
                <a:cs typeface="Times New Roman"/>
              </a:rPr>
              <a:t>s</a:t>
            </a:r>
            <a:r>
              <a:rPr dirty="0" sz="1400" spc="-10">
                <a:latin typeface="Times New Roman"/>
                <a:cs typeface="Times New Roman"/>
              </a:rPr>
              <a:t>k</a:t>
            </a:r>
            <a:r>
              <a:rPr dirty="0" sz="1400" spc="-75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802" y="0"/>
            <a:ext cx="3181196" cy="4972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03" y="253357"/>
            <a:ext cx="218186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213669"/>
                </a:solidFill>
                <a:latin typeface="Times New Roman"/>
                <a:cs typeface="Times New Roman"/>
              </a:rPr>
              <a:t>Step-Wise</a:t>
            </a:r>
            <a:r>
              <a:rPr dirty="0" sz="1800" spc="-85" b="1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213669"/>
                </a:solidFill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518" y="727072"/>
            <a:ext cx="8257540" cy="40817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Step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1: Plan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Website: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Before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creating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for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farmers,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you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need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plan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by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understanding</a:t>
            </a:r>
            <a:r>
              <a:rPr dirty="0" sz="1400" spc="4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target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audience,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purpose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of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website,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products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that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will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be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sold, and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other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essential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details.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 marR="205740">
              <a:lnSpc>
                <a:spcPct val="100000"/>
              </a:lnSpc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Step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2: Choose 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Right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Platform: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Once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plan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is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ready,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you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need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select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right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platform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for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commerce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website.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There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are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several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e-commerce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platforms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available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in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market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such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as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Shopify,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Magento, </a:t>
            </a:r>
            <a:r>
              <a:rPr dirty="0" sz="1400" spc="-3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WooCommerce,</a:t>
            </a: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 marR="319405">
              <a:lnSpc>
                <a:spcPct val="100000"/>
              </a:lnSpc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Step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3: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Design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Website:</a:t>
            </a:r>
            <a:r>
              <a:rPr dirty="0" sz="14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After selecting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platform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for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website,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you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need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design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website.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This </a:t>
            </a:r>
            <a:r>
              <a:rPr dirty="0" sz="1400" spc="-3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includes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creating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a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logo,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choosing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a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template,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making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design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user-friendly.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 marR="670560">
              <a:lnSpc>
                <a:spcPct val="100000"/>
              </a:lnSpc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Step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4: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Add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Necessary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Features: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You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need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add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necessary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features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such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as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payment </a:t>
            </a:r>
            <a:r>
              <a:rPr dirty="0" sz="1400" spc="-30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gateways,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shipping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options,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tracking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feature,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product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search,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 marR="35941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Step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5: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Test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Website: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Once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is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ready,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you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need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test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ensure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that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it is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working </a:t>
            </a:r>
            <a:r>
              <a:rPr dirty="0" sz="1400" spc="-30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properly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there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are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no bugs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or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errors.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12700" marR="90805">
              <a:lnSpc>
                <a:spcPct val="100699"/>
              </a:lnSpc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Step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6: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Launch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Website: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After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testing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website,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you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can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launch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website.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You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can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promote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website </a:t>
            </a:r>
            <a:r>
              <a:rPr dirty="0" sz="1400" spc="-3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through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social media,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email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marketing,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other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means.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510" y="1001539"/>
            <a:ext cx="239077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SUMMARY</a:t>
            </a:r>
            <a:r>
              <a:rPr dirty="0" sz="1400" spc="-15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C78B31"/>
                </a:solidFill>
                <a:latin typeface="Arial"/>
                <a:cs typeface="Arial"/>
              </a:rPr>
              <a:t>OF</a:t>
            </a:r>
            <a:r>
              <a:rPr dirty="0" sz="1400" spc="-30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YOUR</a:t>
            </a:r>
            <a:r>
              <a:rPr dirty="0" sz="1400" spc="-15" b="1">
                <a:solidFill>
                  <a:srgbClr val="C78B31"/>
                </a:solidFill>
                <a:latin typeface="Arial"/>
                <a:cs typeface="Arial"/>
              </a:rPr>
              <a:t> TASK</a:t>
            </a:r>
            <a:r>
              <a:rPr dirty="0" sz="1400" spc="-15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386" y="1560476"/>
            <a:ext cx="7988934" cy="290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35">
              <a:lnSpc>
                <a:spcPct val="150000"/>
              </a:lnSpc>
              <a:spcBef>
                <a:spcPts val="100"/>
              </a:spcBef>
            </a:pP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Farmer ecommerce websites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are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websites that allow farmers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to buy and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sell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goods 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online.</a:t>
            </a:r>
            <a:r>
              <a:rPr dirty="0" sz="1800" spc="18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These</a:t>
            </a:r>
            <a:r>
              <a:rPr dirty="0" sz="1800" spc="19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websites</a:t>
            </a:r>
            <a:r>
              <a:rPr dirty="0" sz="1800" spc="19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provide</a:t>
            </a:r>
            <a:r>
              <a:rPr dirty="0" sz="1800" spc="18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farmers</a:t>
            </a:r>
            <a:r>
              <a:rPr dirty="0" sz="1800" spc="19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with</a:t>
            </a:r>
            <a:r>
              <a:rPr dirty="0" sz="1800" spc="19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</a:t>
            </a:r>
            <a:r>
              <a:rPr dirty="0" sz="1800" spc="18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easy</a:t>
            </a:r>
            <a:r>
              <a:rPr dirty="0" sz="1800" spc="19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800" spc="19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convenient</a:t>
            </a:r>
            <a:r>
              <a:rPr dirty="0" sz="1800" spc="18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way</a:t>
            </a:r>
            <a:r>
              <a:rPr dirty="0" sz="1800" spc="19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800" spc="2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access </a:t>
            </a:r>
            <a:r>
              <a:rPr dirty="0" sz="1800" spc="-39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 products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services they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need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to run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their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business. These websites can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offer a 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wide range</a:t>
            </a:r>
            <a:r>
              <a:rPr dirty="0" sz="1800" spc="39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of products, from farm equipment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livestock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feed and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more.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Farmers 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can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also use these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websites to connect with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other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farmers,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share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resources,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find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buyers for their products. These websites can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help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farmers expand their business </a:t>
            </a:r>
            <a:r>
              <a:rPr dirty="0" sz="1800">
                <a:solidFill>
                  <a:srgbClr val="353740"/>
                </a:solidFill>
                <a:latin typeface="Calibri"/>
                <a:cs typeface="Calibri"/>
              </a:rPr>
              <a:t>and </a:t>
            </a:r>
            <a:r>
              <a:rPr dirty="0" sz="18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increase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their</a:t>
            </a:r>
            <a:r>
              <a:rPr dirty="0" sz="18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53740"/>
                </a:solidFill>
                <a:latin typeface="Calibri"/>
                <a:cs typeface="Calibri"/>
              </a:rPr>
              <a:t>profits.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04" y="542544"/>
            <a:ext cx="7555979" cy="46009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2222" y="261839"/>
            <a:ext cx="18294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USE</a:t>
            </a:r>
            <a:r>
              <a:rPr dirty="0" sz="1400" spc="-25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C78B31"/>
                </a:solidFill>
                <a:latin typeface="Arial"/>
                <a:cs typeface="Arial"/>
              </a:rPr>
              <a:t>CASE</a:t>
            </a:r>
            <a:r>
              <a:rPr dirty="0" sz="1400" spc="10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C78B31"/>
                </a:solidFill>
                <a:latin typeface="Arial"/>
                <a:cs typeface="Arial"/>
              </a:rPr>
              <a:t>DIAGRAM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657" y="272252"/>
            <a:ext cx="12128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C78B31"/>
                </a:solidFill>
                <a:latin typeface="Arial"/>
                <a:cs typeface="Arial"/>
              </a:rPr>
              <a:t>FL</a:t>
            </a: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O</a:t>
            </a:r>
            <a:r>
              <a:rPr dirty="0" sz="1400" b="1">
                <a:solidFill>
                  <a:srgbClr val="C78B31"/>
                </a:solidFill>
                <a:latin typeface="Arial"/>
                <a:cs typeface="Arial"/>
              </a:rPr>
              <a:t>W</a:t>
            </a:r>
            <a:r>
              <a:rPr dirty="0" sz="1400" spc="-15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C78B31"/>
                </a:solidFill>
                <a:latin typeface="Arial"/>
                <a:cs typeface="Arial"/>
              </a:rPr>
              <a:t>CH</a:t>
            </a:r>
            <a:r>
              <a:rPr dirty="0" sz="1400" spc="-45" b="1">
                <a:solidFill>
                  <a:srgbClr val="C78B31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C78B31"/>
                </a:solidFill>
                <a:latin typeface="Arial"/>
                <a:cs typeface="Arial"/>
              </a:rPr>
              <a:t>RT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364" y="496823"/>
            <a:ext cx="5449823" cy="44013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789" y="316855"/>
            <a:ext cx="7917815" cy="4462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C78B31"/>
                </a:solidFill>
                <a:latin typeface="Arial"/>
                <a:cs typeface="Arial"/>
              </a:rPr>
              <a:t>FUNCTIONAL</a:t>
            </a:r>
            <a:r>
              <a:rPr dirty="0" sz="1400" b="1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C78B31"/>
                </a:solidFill>
                <a:latin typeface="Arial"/>
                <a:cs typeface="Arial"/>
              </a:rPr>
              <a:t>REQUIREMENTS:</a:t>
            </a:r>
            <a:endParaRPr sz="1400">
              <a:latin typeface="Arial"/>
              <a:cs typeface="Arial"/>
            </a:endParaRPr>
          </a:p>
          <a:p>
            <a:pPr marL="116205" marR="126364">
              <a:lnSpc>
                <a:spcPct val="100000"/>
              </a:lnSpc>
              <a:spcBef>
                <a:spcPts val="1315"/>
              </a:spcBef>
              <a:buSzPct val="92857"/>
              <a:buAutoNum type="arabicPeriod"/>
              <a:tabLst>
                <a:tab pos="252729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User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Authentication:</a:t>
            </a:r>
            <a:r>
              <a:rPr dirty="0" sz="1400" spc="4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system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support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user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authentication</a:t>
            </a:r>
            <a:r>
              <a:rPr dirty="0" sz="1400" spc="4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authorization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ensure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secure </a:t>
            </a:r>
            <a:r>
              <a:rPr dirty="0" sz="1400" spc="-30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access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 the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system.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252095" indent="-136525">
              <a:lnSpc>
                <a:spcPct val="100000"/>
              </a:lnSpc>
              <a:buSzPct val="92857"/>
              <a:buAutoNum type="arabicPeriod"/>
              <a:tabLst>
                <a:tab pos="252729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Shopping Cart: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system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should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allow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customers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add,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delete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modify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items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in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their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shopping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cart.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16205" marR="13335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252729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Payment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Gateway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Integration:</a:t>
            </a:r>
            <a:r>
              <a:rPr dirty="0" sz="14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system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provide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integration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with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multiple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payment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gateways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 </a:t>
            </a:r>
            <a:r>
              <a:rPr dirty="0" sz="1400" spc="-3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accept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payments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from</a:t>
            </a: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customers.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16205" marR="278765">
              <a:lnSpc>
                <a:spcPct val="100000"/>
              </a:lnSpc>
              <a:buSzPct val="92857"/>
              <a:buAutoNum type="arabicPeriod"/>
              <a:tabLst>
                <a:tab pos="29210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Product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Catalog: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system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provide an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extensive</a:t>
            </a:r>
            <a:r>
              <a:rPr dirty="0" sz="1400" spc="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product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catalog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search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functionality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for </a:t>
            </a:r>
            <a:r>
              <a:rPr dirty="0" sz="1400" spc="-3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customers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browse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select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items.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16205" marR="407670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29210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Order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Management: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system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provide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order management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functionalities</a:t>
            </a:r>
            <a:r>
              <a:rPr dirty="0" sz="14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such as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tracking, </a:t>
            </a:r>
            <a:r>
              <a:rPr dirty="0" sz="1400" spc="-3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refunds,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returns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cancellation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of</a:t>
            </a:r>
            <a:r>
              <a:rPr dirty="0" sz="1400" spc="-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orders.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16205" marR="506730">
              <a:lnSpc>
                <a:spcPct val="100000"/>
              </a:lnSpc>
              <a:buSzPct val="92857"/>
              <a:buAutoNum type="arabicPeriod"/>
              <a:tabLst>
                <a:tab pos="29210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Inventory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Management:</a:t>
            </a:r>
            <a:r>
              <a:rPr dirty="0" sz="1400" spc="3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system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should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provide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real-time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 inventory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tracking</a:t>
            </a:r>
            <a:r>
              <a:rPr dirty="0" sz="1400" spc="1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management </a:t>
            </a:r>
            <a:r>
              <a:rPr dirty="0" sz="1400" spc="-3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capabilities.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740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116205" marR="394335">
              <a:lnSpc>
                <a:spcPct val="100699"/>
              </a:lnSpc>
              <a:buSzPct val="92857"/>
              <a:buAutoNum type="arabicPeriod"/>
              <a:tabLst>
                <a:tab pos="292100" algn="l"/>
              </a:tabLst>
            </a:pP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Reports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Analytics: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The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system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should provide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reports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analytics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to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help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merchants</a:t>
            </a:r>
            <a:r>
              <a:rPr dirty="0" sz="1400" spc="3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track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53740"/>
                </a:solidFill>
                <a:latin typeface="Calibri"/>
                <a:cs typeface="Calibri"/>
              </a:rPr>
              <a:t>and </a:t>
            </a:r>
            <a:r>
              <a:rPr dirty="0" sz="1400" spc="-3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analyze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sales,</a:t>
            </a:r>
            <a:r>
              <a:rPr dirty="0" sz="1400" spc="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orders,</a:t>
            </a:r>
            <a:r>
              <a:rPr dirty="0" sz="1400" spc="-2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customers</a:t>
            </a:r>
            <a:r>
              <a:rPr dirty="0" sz="140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and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other key</a:t>
            </a:r>
            <a:r>
              <a:rPr dirty="0" sz="1400" spc="10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performance</a:t>
            </a:r>
            <a:r>
              <a:rPr dirty="0" sz="1400" spc="-25">
                <a:solidFill>
                  <a:srgbClr val="35374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353740"/>
                </a:solidFill>
                <a:latin typeface="Calibri"/>
                <a:cs typeface="Calibri"/>
              </a:rPr>
              <a:t>indicators.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Manish Sharma</dc:creator>
  <dc:title>PowerPoint Presentation</dc:title>
  <dcterms:created xsi:type="dcterms:W3CDTF">2023-03-10T08:23:28Z</dcterms:created>
  <dcterms:modified xsi:type="dcterms:W3CDTF">2023-03-10T08:23:28Z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2023-03-10T00:00:00Z</vt:filetime>
  </property>
</Properties>
</file>