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B0E1-9918-4571-8E68-B6A0F4BD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9ABED-BD93-42E4-93EF-BA9B6FB70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9B1A-F1AD-4BD8-A422-3C062F27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BBB-CA55-4CA7-93EB-1C976470DD8A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B07A-37EB-4870-837D-47070DF8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3322-8EED-4C2F-94B3-455D6EEC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983D-87D1-4A64-85A5-597C2AAD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75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5418-A722-4874-9856-237479D7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902E3-ABAF-4FF7-8478-3587C65D5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E625D-19A8-47EF-B117-F26E6810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BBB-CA55-4CA7-93EB-1C976470DD8A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6E22-42CB-49CD-A37E-B2C7A4C9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E4D4-E7A0-47D1-81CD-3854464A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983D-87D1-4A64-85A5-597C2AAD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80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4BAA1-D28C-42D9-8312-A64705554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2D3B4-87E9-4665-9E6E-13F6A268A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5C15-1388-4F4F-A5B6-45998090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BBB-CA55-4CA7-93EB-1C976470DD8A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A7FDF-EF01-4A7F-A192-B4B55842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0558A-6E34-4391-B095-51336DCB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983D-87D1-4A64-85A5-597C2AAD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6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CCC1-0352-4438-8499-8FD6AAB1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C028-7F84-4988-A8BD-EC6B8A69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F6A9C-C1A0-40C5-911C-F5B8D869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BBB-CA55-4CA7-93EB-1C976470DD8A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9792-BB0E-4AC1-BB66-35604FBD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8C04-4121-468A-8F22-B8778124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983D-87D1-4A64-85A5-597C2AAD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64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6D72-3CC3-4EE8-B946-CC8C081B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B6951-F0E5-4A03-955E-5720FF7C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B584-70D4-4593-965F-23CCC7A3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BBB-CA55-4CA7-93EB-1C976470DD8A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9382-AFDB-497C-8D5E-57ACAAEA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7AF1D-B06C-4CE0-8029-F2EDD7EC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983D-87D1-4A64-85A5-597C2AAD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F91D-DA91-437E-8A53-561FF797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4601-BE74-4D0E-8377-DBE98926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B44B8-C3EB-45AC-A267-D24C91D6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8676E-6229-4399-9EE0-9EA87794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BBB-CA55-4CA7-93EB-1C976470DD8A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C6762-614F-4C5B-BAF1-B99423C6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BBC32-DF56-4ED1-830C-D30D769D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983D-87D1-4A64-85A5-597C2AAD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93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C19E-6C08-4C8E-8584-A2BA6456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D0793-ABE6-4E47-9D4F-7EAC60395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536F0-4760-4D53-89EB-B86C6B0B4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A2992-586C-495B-BCE6-F92797145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D8A76-A249-4C58-BD1A-BC03C1571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FC12F-9AE8-4784-BC08-C2B9950C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BBB-CA55-4CA7-93EB-1C976470DD8A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4A724-26C2-43F7-BD10-33D99998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7BA40-5A8B-495C-AE07-20B44916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983D-87D1-4A64-85A5-597C2AAD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33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5640-C943-49FC-B9B0-F865B814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D233-C07C-4C69-BA5D-1D8AF261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BBB-CA55-4CA7-93EB-1C976470DD8A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087B3-55C4-4EF2-8C77-ECAB0C0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FF5EC-3267-4BDB-BC9D-1D5AC37C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983D-87D1-4A64-85A5-597C2AAD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0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63676-C089-4B34-856D-85C9D094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BBB-CA55-4CA7-93EB-1C976470DD8A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FC5EE-796D-48B2-97A1-48FDF364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508AB-F1BF-4960-8D7F-71CEA00D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983D-87D1-4A64-85A5-597C2AAD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0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9223-8AF7-414A-AF55-6DF67CE9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B101-F97F-4A4B-9F22-53D21EB4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E05EB-85CE-4C82-A347-8E1DDEA74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0C2D2-741B-4915-A597-B3AE36AA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BBB-CA55-4CA7-93EB-1C976470DD8A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CF55A-8BC3-4FD0-BB08-76510CCA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CA80-433B-4632-9243-002C6E87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983D-87D1-4A64-85A5-597C2AAD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4AAF-E8AB-4FEB-B3BE-3240EA96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35E8D-0D17-40FA-B696-DC99349B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520B2-252C-4E1A-8960-3633A7A58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63AB6-3621-49EF-9BEB-E2DB2BF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BBB-CA55-4CA7-93EB-1C976470DD8A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E699E-EC1E-441B-AF09-E07D0DAE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5983-FC12-4236-B544-15FCF58C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983D-87D1-4A64-85A5-597C2AAD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67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D2D5-5C12-4209-85E4-BA0C0822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C30C-FCB4-4DAC-B802-89BFE4C2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7D299-667E-4A33-8F5D-23C0724AD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2BBB-CA55-4CA7-93EB-1C976470DD8A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29EC-9BE9-4F1E-BB43-06D323B60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F59-1157-4073-B8D2-E3ACBE633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983D-87D1-4A64-85A5-597C2AAD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3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3AE672DF-7EC1-44BB-B5A6-F407991D54F4}"/>
              </a:ext>
            </a:extLst>
          </p:cNvPr>
          <p:cNvSpPr/>
          <p:nvPr/>
        </p:nvSpPr>
        <p:spPr>
          <a:xfrm>
            <a:off x="4404946" y="1134207"/>
            <a:ext cx="25146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 step +</a:t>
            </a:r>
            <a:r>
              <a:rPr lang="en-IN" dirty="0" err="1"/>
              <a:t>ve</a:t>
            </a:r>
            <a:endParaRPr lang="en-IN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7AD7C7B-1A5A-4D04-8BDF-44B179D469DD}"/>
              </a:ext>
            </a:extLst>
          </p:cNvPr>
          <p:cNvSpPr/>
          <p:nvPr/>
        </p:nvSpPr>
        <p:spPr>
          <a:xfrm>
            <a:off x="1899139" y="2400299"/>
            <a:ext cx="30861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 start &gt; Limit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54C02E5-C106-45FC-9CF1-0380F4BA4102}"/>
              </a:ext>
            </a:extLst>
          </p:cNvPr>
          <p:cNvSpPr/>
          <p:nvPr/>
        </p:nvSpPr>
        <p:spPr>
          <a:xfrm>
            <a:off x="6866793" y="2400299"/>
            <a:ext cx="30861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 start &lt; Limit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8F2300-EA3D-4219-B5BF-1519514AA6E1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3442189" y="1591407"/>
            <a:ext cx="962757" cy="80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05FAFD-8A37-447A-9E87-1DACE5081A0B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919546" y="1591407"/>
            <a:ext cx="1490297" cy="80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11B2A8-A0EB-4651-85FB-D0D4DD136E98}"/>
              </a:ext>
            </a:extLst>
          </p:cNvPr>
          <p:cNvSpPr txBox="1"/>
          <p:nvPr/>
        </p:nvSpPr>
        <p:spPr>
          <a:xfrm>
            <a:off x="3339135" y="167930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E51468-18CD-4F8E-A4A6-C5E59B24E242}"/>
              </a:ext>
            </a:extLst>
          </p:cNvPr>
          <p:cNvSpPr txBox="1"/>
          <p:nvPr/>
        </p:nvSpPr>
        <p:spPr>
          <a:xfrm>
            <a:off x="7721274" y="167930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246883-EE96-46B8-8387-41AB9407121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36382" y="2857499"/>
            <a:ext cx="962758" cy="84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A853E1-B8D8-44BD-8A2E-1AF5F06C2ED6}"/>
              </a:ext>
            </a:extLst>
          </p:cNvPr>
          <p:cNvSpPr txBox="1"/>
          <p:nvPr/>
        </p:nvSpPr>
        <p:spPr>
          <a:xfrm>
            <a:off x="383378" y="3701533"/>
            <a:ext cx="11060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Empty 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8EF58-F0CC-4804-BF63-309C18262F75}"/>
              </a:ext>
            </a:extLst>
          </p:cNvPr>
          <p:cNvSpPr txBox="1"/>
          <p:nvPr/>
        </p:nvSpPr>
        <p:spPr>
          <a:xfrm>
            <a:off x="936382" y="289261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5DA80B-5EBF-4AF8-A464-B918A96BA7D8}"/>
              </a:ext>
            </a:extLst>
          </p:cNvPr>
          <p:cNvSpPr txBox="1"/>
          <p:nvPr/>
        </p:nvSpPr>
        <p:spPr>
          <a:xfrm>
            <a:off x="3923567" y="1951809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ve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B89A6-B923-4CBD-B518-8F063F5068C4}"/>
              </a:ext>
            </a:extLst>
          </p:cNvPr>
          <p:cNvSpPr txBox="1"/>
          <p:nvPr/>
        </p:nvSpPr>
        <p:spPr>
          <a:xfrm>
            <a:off x="7218505" y="1872761"/>
            <a:ext cx="47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</a:t>
            </a:r>
            <a:r>
              <a:rPr lang="en-IN" dirty="0" err="1"/>
              <a:t>ve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662C34-88A7-410A-B32C-EE28EB4E2A83}"/>
              </a:ext>
            </a:extLst>
          </p:cNvPr>
          <p:cNvCxnSpPr>
            <a:cxnSpLocks/>
            <a:stCxn id="7" idx="3"/>
            <a:endCxn id="27" idx="0"/>
          </p:cNvCxnSpPr>
          <p:nvPr/>
        </p:nvCxnSpPr>
        <p:spPr>
          <a:xfrm>
            <a:off x="9952893" y="2857499"/>
            <a:ext cx="1411166" cy="63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203C3F-C289-4C07-9711-03BB061BA1ED}"/>
              </a:ext>
            </a:extLst>
          </p:cNvPr>
          <p:cNvSpPr txBox="1"/>
          <p:nvPr/>
        </p:nvSpPr>
        <p:spPr>
          <a:xfrm>
            <a:off x="10690476" y="289261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23087C-ED4D-483F-8C2A-BD27A98A3FAC}"/>
              </a:ext>
            </a:extLst>
          </p:cNvPr>
          <p:cNvSpPr txBox="1"/>
          <p:nvPr/>
        </p:nvSpPr>
        <p:spPr>
          <a:xfrm>
            <a:off x="10811055" y="3490490"/>
            <a:ext cx="11060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Empty list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6C14D6-089D-4357-BBB9-B5A6FA04A03F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>
            <a:off x="5662246" y="2048607"/>
            <a:ext cx="0" cy="3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54BA680-5982-4CF8-A1A1-A8E82944CFEF}"/>
              </a:ext>
            </a:extLst>
          </p:cNvPr>
          <p:cNvSpPr txBox="1"/>
          <p:nvPr/>
        </p:nvSpPr>
        <p:spPr>
          <a:xfrm>
            <a:off x="5332925" y="2411248"/>
            <a:ext cx="65864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1F6FA1-F182-4434-BB93-CED93960B96D}"/>
              </a:ext>
            </a:extLst>
          </p:cNvPr>
          <p:cNvSpPr txBox="1"/>
          <p:nvPr/>
        </p:nvSpPr>
        <p:spPr>
          <a:xfrm>
            <a:off x="5771975" y="2017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6B62E2-4E9E-4BAB-AD28-3CD104468B79}"/>
              </a:ext>
            </a:extLst>
          </p:cNvPr>
          <p:cNvCxnSpPr>
            <a:cxnSpLocks/>
            <a:stCxn id="5" idx="2"/>
            <a:endCxn id="57" idx="0"/>
          </p:cNvCxnSpPr>
          <p:nvPr/>
        </p:nvCxnSpPr>
        <p:spPr>
          <a:xfrm flipH="1">
            <a:off x="3400351" y="3314699"/>
            <a:ext cx="41838" cy="90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45D472-9651-4F72-BE0D-6D187892A00C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8368005" y="3314699"/>
            <a:ext cx="41838" cy="100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3785358-680E-4256-A7C2-B75F17658115}"/>
              </a:ext>
            </a:extLst>
          </p:cNvPr>
          <p:cNvSpPr txBox="1"/>
          <p:nvPr/>
        </p:nvSpPr>
        <p:spPr>
          <a:xfrm>
            <a:off x="5351031" y="3675156"/>
            <a:ext cx="11060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Empty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B9D24C-BADC-4C5A-9BDE-7D91D8A8421A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>
            <a:off x="4985239" y="2857499"/>
            <a:ext cx="365792" cy="100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5BE8D5-ED82-42B2-A59D-A34C7BAC1FD0}"/>
              </a:ext>
            </a:extLst>
          </p:cNvPr>
          <p:cNvCxnSpPr>
            <a:cxnSpLocks/>
            <a:stCxn id="7" idx="1"/>
            <a:endCxn id="39" idx="3"/>
          </p:cNvCxnSpPr>
          <p:nvPr/>
        </p:nvCxnSpPr>
        <p:spPr>
          <a:xfrm flipH="1">
            <a:off x="6457039" y="2857499"/>
            <a:ext cx="409754" cy="100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3095E7B-3BC4-448C-9AB4-C75CF402EACB}"/>
              </a:ext>
            </a:extLst>
          </p:cNvPr>
          <p:cNvSpPr txBox="1"/>
          <p:nvPr/>
        </p:nvSpPr>
        <p:spPr>
          <a:xfrm>
            <a:off x="2250741" y="4220006"/>
            <a:ext cx="2299219" cy="2031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While (start &lt; limit)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i</a:t>
            </a:r>
            <a:r>
              <a:rPr lang="en-IN" dirty="0"/>
              <a:t> = 0</a:t>
            </a:r>
          </a:p>
          <a:p>
            <a:r>
              <a:rPr lang="en-IN" dirty="0"/>
              <a:t>start = start + (</a:t>
            </a:r>
            <a:r>
              <a:rPr lang="en-IN" dirty="0" err="1"/>
              <a:t>i</a:t>
            </a:r>
            <a:r>
              <a:rPr lang="en-IN" dirty="0"/>
              <a:t> * step)</a:t>
            </a:r>
          </a:p>
          <a:p>
            <a:r>
              <a:rPr lang="en-IN" dirty="0" err="1"/>
              <a:t>a.append</a:t>
            </a:r>
            <a:r>
              <a:rPr lang="en-IN" dirty="0"/>
              <a:t>(list[start])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Return 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601353-9475-4BA5-B84E-C7C67582AA38}"/>
              </a:ext>
            </a:extLst>
          </p:cNvPr>
          <p:cNvSpPr txBox="1"/>
          <p:nvPr/>
        </p:nvSpPr>
        <p:spPr>
          <a:xfrm>
            <a:off x="7218395" y="4321269"/>
            <a:ext cx="2299219" cy="2031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While (start &gt; limit)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i</a:t>
            </a:r>
            <a:r>
              <a:rPr lang="en-IN" dirty="0"/>
              <a:t> = 0</a:t>
            </a:r>
          </a:p>
          <a:p>
            <a:r>
              <a:rPr lang="en-IN" dirty="0"/>
              <a:t>start = start + (</a:t>
            </a:r>
            <a:r>
              <a:rPr lang="en-IN" dirty="0" err="1"/>
              <a:t>i</a:t>
            </a:r>
            <a:r>
              <a:rPr lang="en-IN" dirty="0"/>
              <a:t> * step)</a:t>
            </a:r>
          </a:p>
          <a:p>
            <a:r>
              <a:rPr lang="en-IN" dirty="0" err="1"/>
              <a:t>a.append</a:t>
            </a:r>
            <a:r>
              <a:rPr lang="en-IN" dirty="0"/>
              <a:t>(list[start])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Return a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1EDC89-A741-48C9-89C5-55C19E41EEA1}"/>
              </a:ext>
            </a:extLst>
          </p:cNvPr>
          <p:cNvCxnSpPr>
            <a:endCxn id="4" idx="0"/>
          </p:cNvCxnSpPr>
          <p:nvPr/>
        </p:nvCxnSpPr>
        <p:spPr>
          <a:xfrm>
            <a:off x="5662246" y="536331"/>
            <a:ext cx="0" cy="59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51343B-D6F1-4385-82A6-888030742C20}"/>
              </a:ext>
            </a:extLst>
          </p:cNvPr>
          <p:cNvSpPr txBox="1"/>
          <p:nvPr/>
        </p:nvSpPr>
        <p:spPr>
          <a:xfrm>
            <a:off x="3421270" y="175819"/>
            <a:ext cx="446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List[start : limit : step] or list[start : limit] form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5CE557-551E-4447-A969-D68862E7403E}"/>
              </a:ext>
            </a:extLst>
          </p:cNvPr>
          <p:cNvSpPr txBox="1"/>
          <p:nvPr/>
        </p:nvSpPr>
        <p:spPr>
          <a:xfrm>
            <a:off x="5130839" y="3094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=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907FA2-A8C0-4BA6-8510-6385395B3344}"/>
              </a:ext>
            </a:extLst>
          </p:cNvPr>
          <p:cNvSpPr txBox="1"/>
          <p:nvPr/>
        </p:nvSpPr>
        <p:spPr>
          <a:xfrm>
            <a:off x="6348872" y="3094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AEB609-E403-499D-8B4B-5B68BFDE2F3E}"/>
              </a:ext>
            </a:extLst>
          </p:cNvPr>
          <p:cNvSpPr txBox="1"/>
          <p:nvPr/>
        </p:nvSpPr>
        <p:spPr>
          <a:xfrm>
            <a:off x="592165" y="923136"/>
            <a:ext cx="33281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Start and limit should have same sign to use this graph.</a:t>
            </a:r>
          </a:p>
          <a:p>
            <a:r>
              <a:rPr lang="en-IN" sz="1100" dirty="0"/>
              <a:t>If the don’t –</a:t>
            </a:r>
          </a:p>
          <a:p>
            <a:r>
              <a:rPr lang="en-IN" sz="1100" dirty="0"/>
              <a:t>Convert it to equivalent same signed index </a:t>
            </a:r>
          </a:p>
        </p:txBody>
      </p:sp>
    </p:spTree>
    <p:extLst>
      <p:ext uri="{BB962C8B-B14F-4D97-AF65-F5344CB8AC3E}">
        <p14:creationId xmlns:p14="http://schemas.microsoft.com/office/powerpoint/2010/main" val="388250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 Sarath T</dc:creator>
  <cp:lastModifiedBy>Guru Sarath T</cp:lastModifiedBy>
  <cp:revision>9</cp:revision>
  <dcterms:created xsi:type="dcterms:W3CDTF">2019-08-15T10:53:16Z</dcterms:created>
  <dcterms:modified xsi:type="dcterms:W3CDTF">2019-08-15T12:21:34Z</dcterms:modified>
</cp:coreProperties>
</file>