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852" y="0"/>
            <a:ext cx="8791575" cy="93658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Superstore helpline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0425" y="5202238"/>
            <a:ext cx="8791575" cy="165576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bg1"/>
                </a:solidFill>
              </a:rPr>
              <a:t>A Winter 2018 Capstone Project By:	</a:t>
            </a:r>
            <a:r>
              <a:rPr lang="en-US" cap="none" dirty="0" err="1" smtClean="0">
                <a:solidFill>
                  <a:schemeClr val="bg1"/>
                </a:solidFill>
              </a:rPr>
              <a:t>Abhay</a:t>
            </a:r>
            <a:r>
              <a:rPr lang="en-US" cap="none" dirty="0" smtClean="0">
                <a:solidFill>
                  <a:schemeClr val="bg1"/>
                </a:solidFill>
              </a:rPr>
              <a:t> </a:t>
            </a:r>
            <a:r>
              <a:rPr lang="en-US" cap="none" dirty="0" err="1" smtClean="0">
                <a:solidFill>
                  <a:schemeClr val="bg1"/>
                </a:solidFill>
              </a:rPr>
              <a:t>Singla</a:t>
            </a:r>
            <a:endParaRPr lang="en-US" cap="none" dirty="0" smtClean="0">
              <a:solidFill>
                <a:schemeClr val="bg1"/>
              </a:solidFill>
            </a:endParaRPr>
          </a:p>
          <a:p>
            <a:r>
              <a:rPr lang="en-US" cap="none" dirty="0">
                <a:solidFill>
                  <a:schemeClr val="bg1"/>
                </a:solidFill>
              </a:rPr>
              <a:t>	</a:t>
            </a:r>
            <a:r>
              <a:rPr lang="en-US" cap="none" dirty="0" smtClean="0">
                <a:solidFill>
                  <a:schemeClr val="bg1"/>
                </a:solidFill>
              </a:rPr>
              <a:t>			   	Guru Sharma</a:t>
            </a:r>
          </a:p>
          <a:p>
            <a:r>
              <a:rPr lang="en-US" cap="none" dirty="0">
                <a:solidFill>
                  <a:schemeClr val="bg1"/>
                </a:solidFill>
              </a:rPr>
              <a:t>	</a:t>
            </a:r>
            <a:r>
              <a:rPr lang="en-US" cap="none" dirty="0" smtClean="0">
                <a:solidFill>
                  <a:schemeClr val="bg1"/>
                </a:solidFill>
              </a:rPr>
              <a:t>			   	Saqib Jaweed Syed</a:t>
            </a:r>
          </a:p>
        </p:txBody>
      </p:sp>
    </p:spTree>
    <p:extLst>
      <p:ext uri="{BB962C8B-B14F-4D97-AF65-F5344CB8AC3E}">
        <p14:creationId xmlns:p14="http://schemas.microsoft.com/office/powerpoint/2010/main" val="35195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058" y="1841862"/>
            <a:ext cx="106767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>
              <a:solidFill>
                <a:schemeClr val="bg1"/>
              </a:solidFill>
            </a:endParaRPr>
          </a:p>
          <a:p>
            <a:r>
              <a:rPr lang="en-CA" sz="2000" b="1" dirty="0" smtClean="0">
                <a:solidFill>
                  <a:schemeClr val="bg1"/>
                </a:solidFill>
                <a:latin typeface="Tw Cen MT (Body)"/>
              </a:rPr>
              <a:t>Intro to Software Engineering:</a:t>
            </a:r>
          </a:p>
          <a:p>
            <a:r>
              <a:rPr lang="en-CA" sz="2000" b="1" dirty="0">
                <a:solidFill>
                  <a:schemeClr val="bg1"/>
                </a:solidFill>
                <a:latin typeface="Tw Cen MT (Body)"/>
              </a:rPr>
              <a:t>	</a:t>
            </a:r>
            <a:r>
              <a:rPr lang="en-CA" sz="2000" b="1" dirty="0" smtClean="0">
                <a:solidFill>
                  <a:schemeClr val="bg1"/>
                </a:solidFill>
                <a:latin typeface="Tw Cen MT (Body)"/>
              </a:rPr>
              <a:t>	</a:t>
            </a:r>
            <a:r>
              <a:rPr lang="en-CA" sz="2000" dirty="0" smtClean="0">
                <a:solidFill>
                  <a:schemeClr val="bg1"/>
                </a:solidFill>
                <a:latin typeface="Tw Cen MT (Body)"/>
              </a:rPr>
              <a:t>Learned </a:t>
            </a:r>
            <a:r>
              <a:rPr lang="en-CA" sz="2000" dirty="0" smtClean="0">
                <a:solidFill>
                  <a:schemeClr val="bg1"/>
                </a:solidFill>
                <a:latin typeface="Tw Cen MT (Body)"/>
              </a:rPr>
              <a:t>to create Gantt Charts for better scheduling and prioritizing tasks</a:t>
            </a:r>
          </a:p>
          <a:p>
            <a:endParaRPr lang="en-CA" sz="2000" dirty="0">
              <a:solidFill>
                <a:schemeClr val="bg1"/>
              </a:solidFill>
              <a:latin typeface="Tw Cen MT (Body)"/>
            </a:endParaRPr>
          </a:p>
          <a:p>
            <a:r>
              <a:rPr lang="en-CA" sz="2000" b="1" dirty="0" smtClean="0">
                <a:solidFill>
                  <a:schemeClr val="bg1"/>
                </a:solidFill>
                <a:latin typeface="Tw Cen MT (Body)"/>
              </a:rPr>
              <a:t>Technical C:</a:t>
            </a:r>
          </a:p>
          <a:p>
            <a:r>
              <a:rPr lang="en-CA" sz="2000" b="1" dirty="0">
                <a:solidFill>
                  <a:schemeClr val="bg1"/>
                </a:solidFill>
                <a:latin typeface="Tw Cen MT (Body)"/>
              </a:rPr>
              <a:t>	 </a:t>
            </a:r>
            <a:r>
              <a:rPr lang="en-CA" sz="2000" b="1" dirty="0" smtClean="0">
                <a:solidFill>
                  <a:schemeClr val="bg1"/>
                </a:solidFill>
                <a:latin typeface="Tw Cen MT (Body)"/>
              </a:rPr>
              <a:t>     </a:t>
            </a:r>
            <a:r>
              <a:rPr lang="en-CA" dirty="0" smtClean="0">
                <a:solidFill>
                  <a:schemeClr val="bg1"/>
                </a:solidFill>
                <a:latin typeface="Tw Cen MT (Body)"/>
              </a:rPr>
              <a:t>We were taught how to get started with Raspberry Pi and how to use and configure GPIO pins.</a:t>
            </a:r>
          </a:p>
          <a:p>
            <a:endParaRPr lang="en-CA" dirty="0">
              <a:solidFill>
                <a:schemeClr val="bg1"/>
              </a:solidFill>
              <a:latin typeface="Tw Cen MT (Body)"/>
            </a:endParaRPr>
          </a:p>
          <a:p>
            <a:r>
              <a:rPr lang="en-CA" b="1" dirty="0" smtClean="0">
                <a:solidFill>
                  <a:schemeClr val="bg1"/>
                </a:solidFill>
                <a:latin typeface="Tw Cen MT (Body)"/>
              </a:rPr>
              <a:t>Android Programming:</a:t>
            </a:r>
          </a:p>
          <a:p>
            <a:r>
              <a:rPr lang="en-CA" dirty="0" smtClean="0">
                <a:solidFill>
                  <a:schemeClr val="bg1"/>
                </a:solidFill>
                <a:latin typeface="Tw Cen MT (Body)"/>
              </a:rPr>
              <a:t>		We learned how to make the app and how to manage the database.</a:t>
            </a:r>
            <a:endParaRPr lang="en-CA" dirty="0" smtClean="0">
              <a:solidFill>
                <a:schemeClr val="bg1"/>
              </a:solidFill>
              <a:latin typeface="Tw Cen MT (Body)"/>
            </a:endParaRPr>
          </a:p>
          <a:p>
            <a:endParaRPr lang="en-CA" dirty="0">
              <a:solidFill>
                <a:schemeClr val="bg1"/>
              </a:solidFill>
              <a:latin typeface="Tw Cen MT (Body)"/>
            </a:endParaRPr>
          </a:p>
          <a:p>
            <a:r>
              <a:rPr lang="en-CA" sz="2400" b="1" u="sng" dirty="0" smtClean="0">
                <a:solidFill>
                  <a:schemeClr val="bg1"/>
                </a:solidFill>
                <a:latin typeface="Tw Cen MT (Body)"/>
              </a:rPr>
              <a:t>This Course:</a:t>
            </a:r>
          </a:p>
          <a:p>
            <a:r>
              <a:rPr lang="en-CA" dirty="0" smtClean="0">
                <a:solidFill>
                  <a:schemeClr val="bg1"/>
                </a:solidFill>
                <a:latin typeface="Tw Cen MT (Body)"/>
              </a:rPr>
              <a:t>		This </a:t>
            </a:r>
            <a:r>
              <a:rPr lang="en-CA" dirty="0">
                <a:solidFill>
                  <a:schemeClr val="bg1"/>
                </a:solidFill>
                <a:latin typeface="Tw Cen MT (Body)"/>
              </a:rPr>
              <a:t>was the only course which gave us an insight on how to play-around with Raspberry Pi and modify system settings to incorporate out sensors code into the </a:t>
            </a:r>
            <a:r>
              <a:rPr lang="en-CA" dirty="0" err="1">
                <a:solidFill>
                  <a:schemeClr val="bg1"/>
                </a:solidFill>
                <a:latin typeface="Tw Cen MT (Body)"/>
              </a:rPr>
              <a:t>Raspbian</a:t>
            </a:r>
            <a:r>
              <a:rPr lang="en-CA" dirty="0">
                <a:solidFill>
                  <a:schemeClr val="bg1"/>
                </a:solidFill>
                <a:latin typeface="Tw Cen MT (Body)"/>
              </a:rPr>
              <a:t> OS. Another very important skill we learned in this course was using </a:t>
            </a:r>
            <a:r>
              <a:rPr lang="en-CA" dirty="0" err="1">
                <a:solidFill>
                  <a:schemeClr val="bg1"/>
                </a:solidFill>
                <a:latin typeface="Tw Cen MT (Body)"/>
              </a:rPr>
              <a:t>Github</a:t>
            </a:r>
            <a:r>
              <a:rPr lang="en-CA" dirty="0">
                <a:solidFill>
                  <a:schemeClr val="bg1"/>
                </a:solidFill>
                <a:latin typeface="Tw Cen MT (Body)"/>
              </a:rPr>
              <a:t> effectively</a:t>
            </a:r>
            <a:r>
              <a:rPr lang="en-CA" dirty="0" smtClean="0">
                <a:solidFill>
                  <a:schemeClr val="bg1"/>
                </a:solidFill>
                <a:latin typeface="Tw Cen MT (Body)"/>
              </a:rPr>
              <a:t>.</a:t>
            </a:r>
            <a:endParaRPr lang="en-CA" dirty="0">
              <a:solidFill>
                <a:schemeClr val="bg1"/>
              </a:solidFill>
              <a:latin typeface="Tw Cen MT (Body)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Previous Course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219303"/>
            <a:ext cx="9905999" cy="1571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1965" y="287383"/>
            <a:ext cx="96403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Hardware</a:t>
            </a:r>
          </a:p>
          <a:p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Raspberry Pi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3-B $40.00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 Sensor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(HC-SR501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$5.00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Touchscreen $40.00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$0.25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? </a:t>
            </a:r>
            <a:r>
              <a:rPr lang="en-US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2 hours to build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Low-priced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Modified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3FD7-B9C2-447B-823A-99073079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67" y="312466"/>
            <a:ext cx="8791575" cy="91544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Gui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4542-AEA0-400F-A3A3-AFA343A4D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gui</a:t>
            </a:r>
            <a:r>
              <a:rPr lang="en-CA" dirty="0">
                <a:solidFill>
                  <a:schemeClr val="bg1"/>
                </a:solidFill>
              </a:rPr>
              <a:t> is the hardware heart of the project, it is the thing that helps the kiosk screen and the android app decoupled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9244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12F-4594-46E9-8EB7-692C5E58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9586-D2D8-415A-BE76-0296C768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Python was chosen as the language to make the GUI because all the hardware code was in the same language</a:t>
            </a:r>
          </a:p>
          <a:p>
            <a:r>
              <a:rPr lang="en-CA" dirty="0">
                <a:solidFill>
                  <a:schemeClr val="bg1"/>
                </a:solidFill>
              </a:rPr>
              <a:t>Python libraries are easier to find and works well with the broad com development platform that we used (The Raspberry Pi) </a:t>
            </a:r>
          </a:p>
        </p:txBody>
      </p:sp>
    </p:spTree>
    <p:extLst>
      <p:ext uri="{BB962C8B-B14F-4D97-AF65-F5344CB8AC3E}">
        <p14:creationId xmlns:p14="http://schemas.microsoft.com/office/powerpoint/2010/main" val="36963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4245-0C82-4ACB-B2CD-196EC9BF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Gui</a:t>
            </a:r>
            <a:r>
              <a:rPr lang="en-CA" dirty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E42F-E3AA-4BC1-832E-8B2871FF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Tkinter</a:t>
            </a:r>
            <a:r>
              <a:rPr lang="en-CA" dirty="0">
                <a:solidFill>
                  <a:schemeClr val="bg1"/>
                </a:solidFill>
              </a:rPr>
              <a:t> library for python2.7 was used to create the GUI</a:t>
            </a:r>
          </a:p>
          <a:p>
            <a:r>
              <a:rPr lang="en-CA" dirty="0">
                <a:solidFill>
                  <a:schemeClr val="bg1"/>
                </a:solidFill>
              </a:rPr>
              <a:t>It was used because it was the most basic GUI library in python that supported application like features, like supporting toggle between multiple pages.</a:t>
            </a:r>
          </a:p>
        </p:txBody>
      </p:sp>
    </p:spTree>
    <p:extLst>
      <p:ext uri="{BB962C8B-B14F-4D97-AF65-F5344CB8AC3E}">
        <p14:creationId xmlns:p14="http://schemas.microsoft.com/office/powerpoint/2010/main" val="23655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C91-F610-428C-8786-FFC5617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firebase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C7F8-2435-4431-9771-977744B3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Pyrebase</a:t>
            </a:r>
            <a:r>
              <a:rPr lang="en-CA" dirty="0">
                <a:solidFill>
                  <a:schemeClr val="bg1"/>
                </a:solidFill>
              </a:rPr>
              <a:t> library was used as the firebase library.</a:t>
            </a:r>
          </a:p>
          <a:p>
            <a:r>
              <a:rPr lang="en-CA" dirty="0">
                <a:solidFill>
                  <a:schemeClr val="bg1"/>
                </a:solidFill>
              </a:rPr>
              <a:t>It is a envelope library around the python-firebase library that includes features like multi-user authentication and also the function names are a bit more intuitive in this library.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2512423" y="2520043"/>
            <a:ext cx="7010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Simplicity and User friendly interface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 time data changes reflected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use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1423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Highlights of our App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77815" y="2332037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Uses Google’s Firebase real time database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Safe and secure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Database of items created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User information saved under users node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Only authenticated users can use it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3846" y="3188676"/>
            <a:ext cx="3933825" cy="36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3846" y="1674322"/>
            <a:ext cx="3933825" cy="151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87415" y="345645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Connection with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9230" y="1553308"/>
            <a:ext cx="10726615" cy="45259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Allows users to Sign Up and Sign In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Shows user cart when login successful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Users can see and modify their cart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Shows item count and total price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Allows to delete and add items from cart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Shows detailed description of items along with their SKU, aisle number, price details and the brand 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7737" y="2043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887</TotalTime>
  <Words>316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Tw Cen MT (Body)</vt:lpstr>
      <vt:lpstr>Circuit</vt:lpstr>
      <vt:lpstr>Superstore helpline</vt:lpstr>
      <vt:lpstr>PowerPoint Presentation</vt:lpstr>
      <vt:lpstr>The Gui</vt:lpstr>
      <vt:lpstr>The programming language</vt:lpstr>
      <vt:lpstr>The Gui library</vt:lpstr>
      <vt:lpstr>The firebase library</vt:lpstr>
      <vt:lpstr>PowerPoint Presentation</vt:lpstr>
      <vt:lpstr>Connection with database</vt:lpstr>
      <vt:lpstr>How it works</vt:lpstr>
      <vt:lpstr>Previous Course Knowledge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Gui</dc:title>
  <dc:creator>Mr. Aziz</dc:creator>
  <cp:lastModifiedBy>SAQIB JAWEED</cp:lastModifiedBy>
  <cp:revision>17</cp:revision>
  <dcterms:created xsi:type="dcterms:W3CDTF">2018-04-13T19:17:24Z</dcterms:created>
  <dcterms:modified xsi:type="dcterms:W3CDTF">2018-04-17T01:40:52Z</dcterms:modified>
</cp:coreProperties>
</file>