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58" r:id="rId3"/>
    <p:sldId id="288" r:id="rId4"/>
    <p:sldId id="283" r:id="rId5"/>
    <p:sldId id="259" r:id="rId6"/>
    <p:sldId id="260" r:id="rId7"/>
    <p:sldId id="261" r:id="rId8"/>
    <p:sldId id="270" r:id="rId9"/>
    <p:sldId id="297" r:id="rId10"/>
    <p:sldId id="296" r:id="rId11"/>
    <p:sldId id="298" r:id="rId12"/>
    <p:sldId id="304" r:id="rId13"/>
    <p:sldId id="299" r:id="rId14"/>
    <p:sldId id="262" r:id="rId15"/>
    <p:sldId id="265" r:id="rId16"/>
    <p:sldId id="301" r:id="rId17"/>
    <p:sldId id="300" r:id="rId18"/>
    <p:sldId id="266" r:id="rId19"/>
    <p:sldId id="303" r:id="rId20"/>
    <p:sldId id="285" r:id="rId21"/>
    <p:sldId id="271" r:id="rId22"/>
    <p:sldId id="267" r:id="rId23"/>
    <p:sldId id="305" r:id="rId24"/>
    <p:sldId id="278" r:id="rId2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7"/>
      <p:bold r:id="rId28"/>
      <p:italic r:id="rId29"/>
      <p:boldItalic r:id="rId30"/>
    </p:embeddedFont>
    <p:embeddedFont>
      <p:font typeface="Barlow Light" panose="00000400000000000000" pitchFamily="2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02C"/>
    <a:srgbClr val="130C1F"/>
    <a:srgbClr val="FF9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M20B029 JESHLIN DONNA" userId="9b1f163eeb3297c6" providerId="LiveId" clId="{DC1B66FA-E6AA-43CF-A480-A529C456F7C5}"/>
    <pc:docChg chg="undo custSel addSld delSld modSld sldOrd">
      <pc:chgData name="MM20B029 JESHLIN DONNA" userId="9b1f163eeb3297c6" providerId="LiveId" clId="{DC1B66FA-E6AA-43CF-A480-A529C456F7C5}" dt="2022-01-13T05:29:06.065" v="289" actId="255"/>
      <pc:docMkLst>
        <pc:docMk/>
      </pc:docMkLst>
      <pc:sldChg chg="del">
        <pc:chgData name="MM20B029 JESHLIN DONNA" userId="9b1f163eeb3297c6" providerId="LiveId" clId="{DC1B66FA-E6AA-43CF-A480-A529C456F7C5}" dt="2022-01-13T04:58:08.747" v="42" actId="47"/>
        <pc:sldMkLst>
          <pc:docMk/>
          <pc:sldMk cId="0" sldId="257"/>
        </pc:sldMkLst>
      </pc:sldChg>
      <pc:sldChg chg="modSp mod">
        <pc:chgData name="MM20B029 JESHLIN DONNA" userId="9b1f163eeb3297c6" providerId="LiveId" clId="{DC1B66FA-E6AA-43CF-A480-A529C456F7C5}" dt="2022-01-13T05:29:06.065" v="289" actId="255"/>
        <pc:sldMkLst>
          <pc:docMk/>
          <pc:sldMk cId="0" sldId="265"/>
        </pc:sldMkLst>
        <pc:spChg chg="mod">
          <ac:chgData name="MM20B029 JESHLIN DONNA" userId="9b1f163eeb3297c6" providerId="LiveId" clId="{DC1B66FA-E6AA-43CF-A480-A529C456F7C5}" dt="2022-01-13T04:54:11.245" v="11" actId="1076"/>
          <ac:spMkLst>
            <pc:docMk/>
            <pc:sldMk cId="0" sldId="265"/>
            <ac:spMk id="274" creationId="{00000000-0000-0000-0000-000000000000}"/>
          </ac:spMkLst>
        </pc:spChg>
        <pc:graphicFrameChg chg="mod">
          <ac:chgData name="MM20B029 JESHLIN DONNA" userId="9b1f163eeb3297c6" providerId="LiveId" clId="{DC1B66FA-E6AA-43CF-A480-A529C456F7C5}" dt="2022-01-13T05:29:06.065" v="289" actId="255"/>
          <ac:graphicFrameMkLst>
            <pc:docMk/>
            <pc:sldMk cId="0" sldId="265"/>
            <ac:graphicFrameMk id="4" creationId="{B8390A51-DCD4-480F-BBD7-27E0A8EA350C}"/>
          </ac:graphicFrameMkLst>
        </pc:graphicFrameChg>
        <pc:graphicFrameChg chg="mod modGraphic">
          <ac:chgData name="MM20B029 JESHLIN DONNA" userId="9b1f163eeb3297c6" providerId="LiveId" clId="{DC1B66FA-E6AA-43CF-A480-A529C456F7C5}" dt="2022-01-13T05:26:02.379" v="263" actId="20577"/>
          <ac:graphicFrameMkLst>
            <pc:docMk/>
            <pc:sldMk cId="0" sldId="265"/>
            <ac:graphicFrameMk id="8" creationId="{A2AB847E-AF01-4895-86E3-34DC7E4B0301}"/>
          </ac:graphicFrameMkLst>
        </pc:graphicFrameChg>
      </pc:sldChg>
      <pc:sldChg chg="addSp modSp mod">
        <pc:chgData name="MM20B029 JESHLIN DONNA" userId="9b1f163eeb3297c6" providerId="LiveId" clId="{DC1B66FA-E6AA-43CF-A480-A529C456F7C5}" dt="2022-01-13T04:58:19.879" v="43" actId="1076"/>
        <pc:sldMkLst>
          <pc:docMk/>
          <pc:sldMk cId="0" sldId="283"/>
        </pc:sldMkLst>
        <pc:spChg chg="add mod">
          <ac:chgData name="MM20B029 JESHLIN DONNA" userId="9b1f163eeb3297c6" providerId="LiveId" clId="{DC1B66FA-E6AA-43CF-A480-A529C456F7C5}" dt="2022-01-13T04:58:19.879" v="43" actId="1076"/>
          <ac:spMkLst>
            <pc:docMk/>
            <pc:sldMk cId="0" sldId="283"/>
            <ac:spMk id="31" creationId="{FE0C3032-C262-4319-BF9D-D7A744777BD7}"/>
          </ac:spMkLst>
        </pc:spChg>
        <pc:spChg chg="mod">
          <ac:chgData name="MM20B029 JESHLIN DONNA" userId="9b1f163eeb3297c6" providerId="LiveId" clId="{DC1B66FA-E6AA-43CF-A480-A529C456F7C5}" dt="2022-01-13T04:56:56.802" v="34" actId="20577"/>
          <ac:spMkLst>
            <pc:docMk/>
            <pc:sldMk cId="0" sldId="283"/>
            <ac:spMk id="590" creationId="{00000000-0000-0000-0000-000000000000}"/>
          </ac:spMkLst>
        </pc:spChg>
      </pc:sldChg>
      <pc:sldChg chg="modSp mod">
        <pc:chgData name="MM20B029 JESHLIN DONNA" userId="9b1f163eeb3297c6" providerId="LiveId" clId="{DC1B66FA-E6AA-43CF-A480-A529C456F7C5}" dt="2022-01-13T04:56:41.884" v="22" actId="1076"/>
        <pc:sldMkLst>
          <pc:docMk/>
          <pc:sldMk cId="0" sldId="288"/>
        </pc:sldMkLst>
        <pc:picChg chg="mod">
          <ac:chgData name="MM20B029 JESHLIN DONNA" userId="9b1f163eeb3297c6" providerId="LiveId" clId="{DC1B66FA-E6AA-43CF-A480-A529C456F7C5}" dt="2022-01-13T04:56:11.835" v="19" actId="14100"/>
          <ac:picMkLst>
            <pc:docMk/>
            <pc:sldMk cId="0" sldId="288"/>
            <ac:picMk id="9" creationId="{A603F77E-A56B-4D56-9277-7CEF8A14E66F}"/>
          </ac:picMkLst>
        </pc:picChg>
        <pc:picChg chg="mod">
          <ac:chgData name="MM20B029 JESHLIN DONNA" userId="9b1f163eeb3297c6" providerId="LiveId" clId="{DC1B66FA-E6AA-43CF-A480-A529C456F7C5}" dt="2022-01-13T04:56:41.884" v="22" actId="1076"/>
          <ac:picMkLst>
            <pc:docMk/>
            <pc:sldMk cId="0" sldId="288"/>
            <ac:picMk id="13" creationId="{6787EF55-42E5-4657-9CD5-392BA22C83EA}"/>
          </ac:picMkLst>
        </pc:picChg>
        <pc:picChg chg="mod">
          <ac:chgData name="MM20B029 JESHLIN DONNA" userId="9b1f163eeb3297c6" providerId="LiveId" clId="{DC1B66FA-E6AA-43CF-A480-A529C456F7C5}" dt="2022-01-13T04:56:02.996" v="17" actId="14100"/>
          <ac:picMkLst>
            <pc:docMk/>
            <pc:sldMk cId="0" sldId="288"/>
            <ac:picMk id="15" creationId="{333589E7-5371-479C-A68B-A3EEEB963AF4}"/>
          </ac:picMkLst>
        </pc:picChg>
      </pc:sldChg>
      <pc:sldChg chg="modSp mod">
        <pc:chgData name="MM20B029 JESHLIN DONNA" userId="9b1f163eeb3297c6" providerId="LiveId" clId="{DC1B66FA-E6AA-43CF-A480-A529C456F7C5}" dt="2022-01-13T05:25:30.007" v="257" actId="20577"/>
        <pc:sldMkLst>
          <pc:docMk/>
          <pc:sldMk cId="1442570133" sldId="299"/>
        </pc:sldMkLst>
        <pc:spChg chg="mod">
          <ac:chgData name="MM20B029 JESHLIN DONNA" userId="9b1f163eeb3297c6" providerId="LiveId" clId="{DC1B66FA-E6AA-43CF-A480-A529C456F7C5}" dt="2022-01-13T05:25:30.007" v="257" actId="20577"/>
          <ac:spMkLst>
            <pc:docMk/>
            <pc:sldMk cId="1442570133" sldId="299"/>
            <ac:spMk id="163" creationId="{00000000-0000-0000-0000-000000000000}"/>
          </ac:spMkLst>
        </pc:spChg>
      </pc:sldChg>
      <pc:sldChg chg="addSp delSp modSp add mod ord">
        <pc:chgData name="MM20B029 JESHLIN DONNA" userId="9b1f163eeb3297c6" providerId="LiveId" clId="{DC1B66FA-E6AA-43CF-A480-A529C456F7C5}" dt="2022-01-13T05:25:11.270" v="256" actId="1076"/>
        <pc:sldMkLst>
          <pc:docMk/>
          <pc:sldMk cId="3673972074" sldId="304"/>
        </pc:sldMkLst>
        <pc:spChg chg="add mod">
          <ac:chgData name="MM20B029 JESHLIN DONNA" userId="9b1f163eeb3297c6" providerId="LiveId" clId="{DC1B66FA-E6AA-43CF-A480-A529C456F7C5}" dt="2022-01-13T05:25:06.877" v="254" actId="1076"/>
          <ac:spMkLst>
            <pc:docMk/>
            <pc:sldMk cId="3673972074" sldId="304"/>
            <ac:spMk id="3" creationId="{C49CFD53-6829-4959-BA72-F267BFF7EB4A}"/>
          </ac:spMkLst>
        </pc:spChg>
        <pc:spChg chg="add">
          <ac:chgData name="MM20B029 JESHLIN DONNA" userId="9b1f163eeb3297c6" providerId="LiveId" clId="{DC1B66FA-E6AA-43CF-A480-A529C456F7C5}" dt="2022-01-13T05:23:57.065" v="222" actId="11529"/>
          <ac:spMkLst>
            <pc:docMk/>
            <pc:sldMk cId="3673972074" sldId="304"/>
            <ac:spMk id="6" creationId="{670D62E3-9A86-479E-9A37-CC7553BAFDD4}"/>
          </ac:spMkLst>
        </pc:spChg>
        <pc:spChg chg="add">
          <ac:chgData name="MM20B029 JESHLIN DONNA" userId="9b1f163eeb3297c6" providerId="LiveId" clId="{DC1B66FA-E6AA-43CF-A480-A529C456F7C5}" dt="2022-01-13T05:24:08.123" v="223" actId="11529"/>
          <ac:spMkLst>
            <pc:docMk/>
            <pc:sldMk cId="3673972074" sldId="304"/>
            <ac:spMk id="7" creationId="{AD782B4E-6872-4ED9-83F3-38E40134C476}"/>
          </ac:spMkLst>
        </pc:spChg>
        <pc:spChg chg="add mod">
          <ac:chgData name="MM20B029 JESHLIN DONNA" userId="9b1f163eeb3297c6" providerId="LiveId" clId="{DC1B66FA-E6AA-43CF-A480-A529C456F7C5}" dt="2022-01-13T05:25:11.270" v="256" actId="1076"/>
          <ac:spMkLst>
            <pc:docMk/>
            <pc:sldMk cId="3673972074" sldId="304"/>
            <ac:spMk id="33" creationId="{888544B5-A073-4910-8F76-91876946E893}"/>
          </ac:spMkLst>
        </pc:spChg>
        <pc:spChg chg="add mod">
          <ac:chgData name="MM20B029 JESHLIN DONNA" userId="9b1f163eeb3297c6" providerId="LiveId" clId="{DC1B66FA-E6AA-43CF-A480-A529C456F7C5}" dt="2022-01-13T05:25:09.501" v="255" actId="1076"/>
          <ac:spMkLst>
            <pc:docMk/>
            <pc:sldMk cId="3673972074" sldId="304"/>
            <ac:spMk id="35" creationId="{CF97F459-70AD-4288-86DC-ACF4057720DE}"/>
          </ac:spMkLst>
        </pc:spChg>
        <pc:spChg chg="add mod">
          <ac:chgData name="MM20B029 JESHLIN DONNA" userId="9b1f163eeb3297c6" providerId="LiveId" clId="{DC1B66FA-E6AA-43CF-A480-A529C456F7C5}" dt="2022-01-13T05:25:04.128" v="253" actId="1076"/>
          <ac:spMkLst>
            <pc:docMk/>
            <pc:sldMk cId="3673972074" sldId="304"/>
            <ac:spMk id="37" creationId="{C116CDFF-0220-41B4-81AC-9C2BBF76B59F}"/>
          </ac:spMkLst>
        </pc:spChg>
        <pc:spChg chg="add mod">
          <ac:chgData name="MM20B029 JESHLIN DONNA" userId="9b1f163eeb3297c6" providerId="LiveId" clId="{DC1B66FA-E6AA-43CF-A480-A529C456F7C5}" dt="2022-01-13T05:24:15.105" v="225" actId="1076"/>
          <ac:spMkLst>
            <pc:docMk/>
            <pc:sldMk cId="3673972074" sldId="304"/>
            <ac:spMk id="40" creationId="{E0FD9606-F010-4D17-80C1-4003E43A72E8}"/>
          </ac:spMkLst>
        </pc:spChg>
        <pc:spChg chg="add mod">
          <ac:chgData name="MM20B029 JESHLIN DONNA" userId="9b1f163eeb3297c6" providerId="LiveId" clId="{DC1B66FA-E6AA-43CF-A480-A529C456F7C5}" dt="2022-01-13T05:24:32.593" v="227" actId="1076"/>
          <ac:spMkLst>
            <pc:docMk/>
            <pc:sldMk cId="3673972074" sldId="304"/>
            <ac:spMk id="41" creationId="{123F0943-9DE2-47BD-9A0F-B5923465F5CA}"/>
          </ac:spMkLst>
        </pc:spChg>
        <pc:spChg chg="mod">
          <ac:chgData name="MM20B029 JESHLIN DONNA" userId="9b1f163eeb3297c6" providerId="LiveId" clId="{DC1B66FA-E6AA-43CF-A480-A529C456F7C5}" dt="2022-01-13T05:19:44.708" v="114" actId="20577"/>
          <ac:spMkLst>
            <pc:docMk/>
            <pc:sldMk cId="3673972074" sldId="304"/>
            <ac:spMk id="162" creationId="{00000000-0000-0000-0000-000000000000}"/>
          </ac:spMkLst>
        </pc:spChg>
        <pc:spChg chg="del mod">
          <ac:chgData name="MM20B029 JESHLIN DONNA" userId="9b1f163eeb3297c6" providerId="LiveId" clId="{DC1B66FA-E6AA-43CF-A480-A529C456F7C5}" dt="2022-01-13T05:24:57.691" v="250" actId="478"/>
          <ac:spMkLst>
            <pc:docMk/>
            <pc:sldMk cId="3673972074" sldId="304"/>
            <ac:spMk id="163" creationId="{00000000-0000-0000-0000-000000000000}"/>
          </ac:spMkLst>
        </pc:spChg>
        <pc:grpChg chg="del">
          <ac:chgData name="MM20B029 JESHLIN DONNA" userId="9b1f163eeb3297c6" providerId="LiveId" clId="{DC1B66FA-E6AA-43CF-A480-A529C456F7C5}" dt="2022-01-13T05:19:35.756" v="101" actId="478"/>
          <ac:grpSpMkLst>
            <pc:docMk/>
            <pc:sldMk cId="3673972074" sldId="304"/>
            <ac:grpSpMk id="57" creationId="{C0C1C295-AE29-2E4F-A5BC-9C660106B1F1}"/>
          </ac:grpSpMkLst>
        </pc:grpChg>
        <pc:graphicFrameChg chg="add del mod modGraphic">
          <ac:chgData name="MM20B029 JESHLIN DONNA" userId="9b1f163eeb3297c6" providerId="LiveId" clId="{DC1B66FA-E6AA-43CF-A480-A529C456F7C5}" dt="2022-01-13T05:21:43.456" v="121" actId="478"/>
          <ac:graphicFrameMkLst>
            <pc:docMk/>
            <pc:sldMk cId="3673972074" sldId="304"/>
            <ac:graphicFrameMk id="2" creationId="{07B8D8CD-E626-449E-9BC9-2D9C4F40F33B}"/>
          </ac:graphicFrameMkLst>
        </pc:graphicFrameChg>
      </pc:sldChg>
      <pc:sldMasterChg chg="delSldLayout">
        <pc:chgData name="MM20B029 JESHLIN DONNA" userId="9b1f163eeb3297c6" providerId="LiveId" clId="{DC1B66FA-E6AA-43CF-A480-A529C456F7C5}" dt="2022-01-13T04:58:08.747" v="42" actId="47"/>
        <pc:sldMasterMkLst>
          <pc:docMk/>
          <pc:sldMasterMk cId="0" sldId="2147483657"/>
        </pc:sldMasterMkLst>
        <pc:sldLayoutChg chg="del">
          <pc:chgData name="MM20B029 JESHLIN DONNA" userId="9b1f163eeb3297c6" providerId="LiveId" clId="{DC1B66FA-E6AA-43CF-A480-A529C456F7C5}" dt="2022-01-13T04:58:08.747" v="42" actId="47"/>
          <pc:sldLayoutMkLst>
            <pc:docMk/>
            <pc:sldMasterMk cId="0" sldId="2147483657"/>
            <pc:sldLayoutMk cId="0" sldId="214748365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1C30AD-ED5E-44E0-943B-84D5DD0A917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9D0B416-BB53-457A-8D3F-6F5A7E8FD4CE}">
      <dgm:prSet phldrT="[Text]" custT="1"/>
      <dgm:spPr/>
      <dgm:t>
        <a:bodyPr/>
        <a:lstStyle/>
        <a:p>
          <a:r>
            <a:rPr lang="en-IN" sz="800" dirty="0"/>
            <a:t>Input Layer (Padded to 50 words)</a:t>
          </a:r>
          <a:endParaRPr lang="en-IN" sz="500" dirty="0"/>
        </a:p>
      </dgm:t>
    </dgm:pt>
    <dgm:pt modelId="{88D719AE-F240-489F-BF2F-59DD7A95A23D}" type="parTrans" cxnId="{B4A6B014-06D8-437C-88B5-A10DCA6B83B4}">
      <dgm:prSet/>
      <dgm:spPr/>
      <dgm:t>
        <a:bodyPr/>
        <a:lstStyle/>
        <a:p>
          <a:endParaRPr lang="en-IN"/>
        </a:p>
      </dgm:t>
    </dgm:pt>
    <dgm:pt modelId="{E6F6F0F7-A1AD-4994-93C6-595C942B40F7}" type="sibTrans" cxnId="{B4A6B014-06D8-437C-88B5-A10DCA6B83B4}">
      <dgm:prSet/>
      <dgm:spPr/>
      <dgm:t>
        <a:bodyPr/>
        <a:lstStyle/>
        <a:p>
          <a:endParaRPr lang="en-IN"/>
        </a:p>
      </dgm:t>
    </dgm:pt>
    <dgm:pt modelId="{EC7A6838-BA78-4AFF-8775-57CFFBDC6913}">
      <dgm:prSet phldrT="[Text]" custT="1"/>
      <dgm:spPr/>
      <dgm:t>
        <a:bodyPr/>
        <a:lstStyle/>
        <a:p>
          <a:r>
            <a:rPr lang="en-IN" sz="700" dirty="0"/>
            <a:t>Embedding Layer (Pre-trained word2vec)</a:t>
          </a:r>
        </a:p>
      </dgm:t>
    </dgm:pt>
    <dgm:pt modelId="{8F2F06E5-8511-41B7-953E-AA771FB5F469}" type="parTrans" cxnId="{BF076EFF-1C6C-47B8-A28D-ED4C82890F4B}">
      <dgm:prSet/>
      <dgm:spPr/>
      <dgm:t>
        <a:bodyPr/>
        <a:lstStyle/>
        <a:p>
          <a:endParaRPr lang="en-IN"/>
        </a:p>
      </dgm:t>
    </dgm:pt>
    <dgm:pt modelId="{6C1D3A30-CF5D-4737-B255-D67B501489A3}" type="sibTrans" cxnId="{BF076EFF-1C6C-47B8-A28D-ED4C82890F4B}">
      <dgm:prSet/>
      <dgm:spPr/>
      <dgm:t>
        <a:bodyPr/>
        <a:lstStyle/>
        <a:p>
          <a:endParaRPr lang="en-IN"/>
        </a:p>
      </dgm:t>
    </dgm:pt>
    <dgm:pt modelId="{6E2B852A-A3FB-40B4-8799-BE370CAA504A}">
      <dgm:prSet phldrT="[Text]" custT="1"/>
      <dgm:spPr/>
      <dgm:t>
        <a:bodyPr/>
        <a:lstStyle/>
        <a:p>
          <a:r>
            <a:rPr lang="en-IN" sz="600" dirty="0"/>
            <a:t>Convolution Layer: Kernel filer size: 5 </a:t>
          </a:r>
        </a:p>
        <a:p>
          <a:r>
            <a:rPr lang="en-IN" sz="600" dirty="0"/>
            <a:t>with 500 convolution units </a:t>
          </a:r>
        </a:p>
      </dgm:t>
    </dgm:pt>
    <dgm:pt modelId="{52396868-4193-484F-B814-04C7722896DB}" type="parTrans" cxnId="{8434EB90-2798-4494-9702-3538404B9BD7}">
      <dgm:prSet/>
      <dgm:spPr/>
      <dgm:t>
        <a:bodyPr/>
        <a:lstStyle/>
        <a:p>
          <a:endParaRPr lang="en-IN"/>
        </a:p>
      </dgm:t>
    </dgm:pt>
    <dgm:pt modelId="{AC6EF606-0623-4BD1-B34E-FF55DAADAC42}" type="sibTrans" cxnId="{8434EB90-2798-4494-9702-3538404B9BD7}">
      <dgm:prSet/>
      <dgm:spPr/>
      <dgm:t>
        <a:bodyPr/>
        <a:lstStyle/>
        <a:p>
          <a:endParaRPr lang="en-IN"/>
        </a:p>
      </dgm:t>
    </dgm:pt>
    <dgm:pt modelId="{DF84C741-DC96-4BA8-B741-61DCD5D36604}">
      <dgm:prSet custT="1"/>
      <dgm:spPr/>
      <dgm:t>
        <a:bodyPr/>
        <a:lstStyle/>
        <a:p>
          <a:r>
            <a:rPr lang="en-IN" sz="800" dirty="0"/>
            <a:t>Global Max Pooling</a:t>
          </a:r>
        </a:p>
      </dgm:t>
    </dgm:pt>
    <dgm:pt modelId="{A1ECE0A4-6182-44AA-A1A1-86C8ABCB4683}" type="parTrans" cxnId="{E42489B6-DCEC-43B1-80F0-45CB1AB1AF58}">
      <dgm:prSet/>
      <dgm:spPr/>
      <dgm:t>
        <a:bodyPr/>
        <a:lstStyle/>
        <a:p>
          <a:endParaRPr lang="en-IN"/>
        </a:p>
      </dgm:t>
    </dgm:pt>
    <dgm:pt modelId="{E87255D5-ABEE-4754-8548-7A83F77C9205}" type="sibTrans" cxnId="{E42489B6-DCEC-43B1-80F0-45CB1AB1AF58}">
      <dgm:prSet/>
      <dgm:spPr/>
      <dgm:t>
        <a:bodyPr/>
        <a:lstStyle/>
        <a:p>
          <a:endParaRPr lang="en-IN"/>
        </a:p>
      </dgm:t>
    </dgm:pt>
    <dgm:pt modelId="{C73CDE70-F18A-4769-B33A-62415A91CF43}">
      <dgm:prSet custT="1"/>
      <dgm:spPr/>
      <dgm:t>
        <a:bodyPr/>
        <a:lstStyle/>
        <a:p>
          <a:r>
            <a:rPr lang="en-IN" sz="700" dirty="0"/>
            <a:t>Dense Layer with 256 units and dropout rate of 0.1</a:t>
          </a:r>
        </a:p>
      </dgm:t>
    </dgm:pt>
    <dgm:pt modelId="{8D6965E2-4405-4D3D-B976-6B638672CA96}" type="parTrans" cxnId="{13833DB6-383C-4D33-80C1-DCA2F2E28DF9}">
      <dgm:prSet/>
      <dgm:spPr/>
      <dgm:t>
        <a:bodyPr/>
        <a:lstStyle/>
        <a:p>
          <a:endParaRPr lang="en-IN"/>
        </a:p>
      </dgm:t>
    </dgm:pt>
    <dgm:pt modelId="{30FFFFCB-F535-4825-AE10-260CA749974B}" type="sibTrans" cxnId="{13833DB6-383C-4D33-80C1-DCA2F2E28DF9}">
      <dgm:prSet/>
      <dgm:spPr/>
      <dgm:t>
        <a:bodyPr/>
        <a:lstStyle/>
        <a:p>
          <a:endParaRPr lang="en-IN"/>
        </a:p>
      </dgm:t>
    </dgm:pt>
    <dgm:pt modelId="{C6DDFBCE-A1EE-4AD1-8039-F1CC05DC39F5}">
      <dgm:prSet custT="1"/>
      <dgm:spPr/>
      <dgm:t>
        <a:bodyPr/>
        <a:lstStyle/>
        <a:p>
          <a:r>
            <a:rPr lang="en-IN" sz="600" dirty="0"/>
            <a:t>Convolution Layer: Kernel filer size: 3 </a:t>
          </a:r>
        </a:p>
        <a:p>
          <a:r>
            <a:rPr lang="en-IN" sz="600" dirty="0"/>
            <a:t>with 500 convolution units </a:t>
          </a:r>
        </a:p>
      </dgm:t>
    </dgm:pt>
    <dgm:pt modelId="{439FF2DD-7A46-4815-96AB-AA385656D9EF}" type="parTrans" cxnId="{609BCD70-1F86-408A-9943-D7C35B0BA4AD}">
      <dgm:prSet/>
      <dgm:spPr/>
      <dgm:t>
        <a:bodyPr/>
        <a:lstStyle/>
        <a:p>
          <a:endParaRPr lang="en-IN"/>
        </a:p>
      </dgm:t>
    </dgm:pt>
    <dgm:pt modelId="{9A337662-84D6-4BCD-B4A0-F68FC1870AE7}" type="sibTrans" cxnId="{609BCD70-1F86-408A-9943-D7C35B0BA4AD}">
      <dgm:prSet/>
      <dgm:spPr/>
      <dgm:t>
        <a:bodyPr/>
        <a:lstStyle/>
        <a:p>
          <a:endParaRPr lang="en-IN"/>
        </a:p>
      </dgm:t>
    </dgm:pt>
    <dgm:pt modelId="{BADF7415-64F9-4859-8C8A-5C27B00660A9}">
      <dgm:prSet custT="1"/>
      <dgm:spPr/>
      <dgm:t>
        <a:bodyPr/>
        <a:lstStyle/>
        <a:p>
          <a:r>
            <a:rPr lang="en-IN" sz="600" dirty="0"/>
            <a:t>Convolution Layer: Kernel filer size: 3 </a:t>
          </a:r>
        </a:p>
        <a:p>
          <a:r>
            <a:rPr lang="en-IN" sz="600" dirty="0"/>
            <a:t>with 500 convolution units </a:t>
          </a:r>
        </a:p>
      </dgm:t>
    </dgm:pt>
    <dgm:pt modelId="{305FBAE8-DF83-4EF8-B13B-75269A883EB9}" type="parTrans" cxnId="{5AF1C56E-65E3-4AFB-BD9F-15267F4EA422}">
      <dgm:prSet/>
      <dgm:spPr/>
      <dgm:t>
        <a:bodyPr/>
        <a:lstStyle/>
        <a:p>
          <a:endParaRPr lang="en-IN"/>
        </a:p>
      </dgm:t>
    </dgm:pt>
    <dgm:pt modelId="{6B3A4130-6C9F-4F81-9278-180BC618709A}" type="sibTrans" cxnId="{5AF1C56E-65E3-4AFB-BD9F-15267F4EA422}">
      <dgm:prSet/>
      <dgm:spPr/>
      <dgm:t>
        <a:bodyPr/>
        <a:lstStyle/>
        <a:p>
          <a:endParaRPr lang="en-IN"/>
        </a:p>
      </dgm:t>
    </dgm:pt>
    <dgm:pt modelId="{19DDDB41-215A-4C9B-A582-5CA3629DC8C6}">
      <dgm:prSet custT="1"/>
      <dgm:spPr/>
      <dgm:t>
        <a:bodyPr/>
        <a:lstStyle/>
        <a:p>
          <a:r>
            <a:rPr lang="en-IN" sz="700" dirty="0"/>
            <a:t>Dense Layer with 256 units and dropout rate of 0.1</a:t>
          </a:r>
        </a:p>
      </dgm:t>
    </dgm:pt>
    <dgm:pt modelId="{5EA0D448-37B2-408B-AEAD-92810B28D638}" type="parTrans" cxnId="{0BDDC717-E010-4314-8B4B-74955EB07CE3}">
      <dgm:prSet/>
      <dgm:spPr/>
      <dgm:t>
        <a:bodyPr/>
        <a:lstStyle/>
        <a:p>
          <a:endParaRPr lang="en-IN"/>
        </a:p>
      </dgm:t>
    </dgm:pt>
    <dgm:pt modelId="{87933183-4B02-43AC-8D0E-24B360173D8F}" type="sibTrans" cxnId="{0BDDC717-E010-4314-8B4B-74955EB07CE3}">
      <dgm:prSet/>
      <dgm:spPr/>
      <dgm:t>
        <a:bodyPr/>
        <a:lstStyle/>
        <a:p>
          <a:endParaRPr lang="en-IN"/>
        </a:p>
      </dgm:t>
    </dgm:pt>
    <dgm:pt modelId="{BCD9790C-50E2-43E3-8268-ED764FF73A4B}">
      <dgm:prSet custT="1"/>
      <dgm:spPr/>
      <dgm:t>
        <a:bodyPr/>
        <a:lstStyle/>
        <a:p>
          <a:r>
            <a:rPr lang="en-IN" sz="700" dirty="0"/>
            <a:t>Dense Layer with 64 units and dropout rate of 0.1</a:t>
          </a:r>
        </a:p>
      </dgm:t>
    </dgm:pt>
    <dgm:pt modelId="{8EF985C0-7FB7-459C-84E6-0A10A6759FF0}" type="parTrans" cxnId="{DE8BDA00-CDDC-4FAA-8278-A0BEF75E9053}">
      <dgm:prSet/>
      <dgm:spPr/>
      <dgm:t>
        <a:bodyPr/>
        <a:lstStyle/>
        <a:p>
          <a:endParaRPr lang="en-IN"/>
        </a:p>
      </dgm:t>
    </dgm:pt>
    <dgm:pt modelId="{21FA527A-76B4-41C0-9F92-06E5B7D900DA}" type="sibTrans" cxnId="{DE8BDA00-CDDC-4FAA-8278-A0BEF75E9053}">
      <dgm:prSet/>
      <dgm:spPr/>
      <dgm:t>
        <a:bodyPr/>
        <a:lstStyle/>
        <a:p>
          <a:endParaRPr lang="en-IN"/>
        </a:p>
      </dgm:t>
    </dgm:pt>
    <dgm:pt modelId="{8545BD5B-7B03-4034-9A1C-2D826650C59C}">
      <dgm:prSet custT="1"/>
      <dgm:spPr/>
      <dgm:t>
        <a:bodyPr/>
        <a:lstStyle/>
        <a:p>
          <a:r>
            <a:rPr lang="en-IN" sz="700" dirty="0"/>
            <a:t>Dense Layer with 64 units and dropout rate of 0.1</a:t>
          </a:r>
        </a:p>
      </dgm:t>
    </dgm:pt>
    <dgm:pt modelId="{4D2A93B0-7C44-454B-A336-FB88E5E0075F}" type="parTrans" cxnId="{EBCAC780-801F-452F-ACD5-D7CDD6DC27B7}">
      <dgm:prSet/>
      <dgm:spPr/>
      <dgm:t>
        <a:bodyPr/>
        <a:lstStyle/>
        <a:p>
          <a:endParaRPr lang="en-IN"/>
        </a:p>
      </dgm:t>
    </dgm:pt>
    <dgm:pt modelId="{2E8E3188-B347-423B-9869-8167D9474618}" type="sibTrans" cxnId="{EBCAC780-801F-452F-ACD5-D7CDD6DC27B7}">
      <dgm:prSet/>
      <dgm:spPr/>
      <dgm:t>
        <a:bodyPr/>
        <a:lstStyle/>
        <a:p>
          <a:endParaRPr lang="en-IN"/>
        </a:p>
      </dgm:t>
    </dgm:pt>
    <dgm:pt modelId="{22CD850A-1C36-4C35-AE3D-6DBE4AB425C2}">
      <dgm:prSet custT="1"/>
      <dgm:spPr/>
      <dgm:t>
        <a:bodyPr/>
        <a:lstStyle/>
        <a:p>
          <a:r>
            <a:rPr lang="en-IN" sz="700" dirty="0"/>
            <a:t>Dense Layer with 64 units and dropout rate of 0.1</a:t>
          </a:r>
        </a:p>
      </dgm:t>
    </dgm:pt>
    <dgm:pt modelId="{C7B482FF-D49E-49B6-8D3D-526687058D8D}" type="parTrans" cxnId="{FA13CEC4-878E-43FE-8943-5F8C01A2B5FF}">
      <dgm:prSet/>
      <dgm:spPr/>
      <dgm:t>
        <a:bodyPr/>
        <a:lstStyle/>
        <a:p>
          <a:endParaRPr lang="en-IN"/>
        </a:p>
      </dgm:t>
    </dgm:pt>
    <dgm:pt modelId="{CA5571C2-7762-4398-AD70-5155FAAE0021}" type="sibTrans" cxnId="{FA13CEC4-878E-43FE-8943-5F8C01A2B5FF}">
      <dgm:prSet/>
      <dgm:spPr/>
      <dgm:t>
        <a:bodyPr/>
        <a:lstStyle/>
        <a:p>
          <a:endParaRPr lang="en-IN"/>
        </a:p>
      </dgm:t>
    </dgm:pt>
    <dgm:pt modelId="{E42B5F51-82D0-4CCC-9D0A-96F65C5ADF8D}">
      <dgm:prSet custT="1"/>
      <dgm:spPr/>
      <dgm:t>
        <a:bodyPr/>
        <a:lstStyle/>
        <a:p>
          <a:r>
            <a:rPr lang="en-IN" sz="700" dirty="0"/>
            <a:t>Dense Layer with 64 units and dropout rate of 0.1</a:t>
          </a:r>
        </a:p>
      </dgm:t>
    </dgm:pt>
    <dgm:pt modelId="{56AEC031-0084-4C42-8B7A-C3B1EF4F4E5E}" type="parTrans" cxnId="{C3F23F69-AFA8-4DA9-B342-6B515DE61CFF}">
      <dgm:prSet/>
      <dgm:spPr/>
      <dgm:t>
        <a:bodyPr/>
        <a:lstStyle/>
        <a:p>
          <a:endParaRPr lang="en-IN"/>
        </a:p>
      </dgm:t>
    </dgm:pt>
    <dgm:pt modelId="{B7F14477-BC0F-41D6-AD6D-25256FC2EF10}" type="sibTrans" cxnId="{C3F23F69-AFA8-4DA9-B342-6B515DE61CFF}">
      <dgm:prSet/>
      <dgm:spPr/>
      <dgm:t>
        <a:bodyPr/>
        <a:lstStyle/>
        <a:p>
          <a:endParaRPr lang="en-IN"/>
        </a:p>
      </dgm:t>
    </dgm:pt>
    <dgm:pt modelId="{7690B56A-C39B-46B1-A80E-2A553F823F25}">
      <dgm:prSet custT="1"/>
      <dgm:spPr/>
      <dgm:t>
        <a:bodyPr/>
        <a:lstStyle/>
        <a:p>
          <a:r>
            <a:rPr lang="en-IN" sz="700" dirty="0"/>
            <a:t>Dense Layer with 32 units and dropout rate of 0.1</a:t>
          </a:r>
        </a:p>
      </dgm:t>
    </dgm:pt>
    <dgm:pt modelId="{4172C16F-80BC-49A7-A9F7-C7125226AEF2}" type="parTrans" cxnId="{D0CD990F-1370-442F-A9F9-E16705EEBD54}">
      <dgm:prSet/>
      <dgm:spPr/>
      <dgm:t>
        <a:bodyPr/>
        <a:lstStyle/>
        <a:p>
          <a:endParaRPr lang="en-IN"/>
        </a:p>
      </dgm:t>
    </dgm:pt>
    <dgm:pt modelId="{C0FEC36A-8696-4336-9744-795FB9C99A01}" type="sibTrans" cxnId="{D0CD990F-1370-442F-A9F9-E16705EEBD54}">
      <dgm:prSet/>
      <dgm:spPr/>
      <dgm:t>
        <a:bodyPr/>
        <a:lstStyle/>
        <a:p>
          <a:endParaRPr lang="en-IN"/>
        </a:p>
      </dgm:t>
    </dgm:pt>
    <dgm:pt modelId="{2397EB47-715C-496E-B94F-B4F5C9B2DBCE}">
      <dgm:prSet/>
      <dgm:spPr/>
      <dgm:t>
        <a:bodyPr/>
        <a:lstStyle/>
        <a:p>
          <a:r>
            <a:rPr lang="en-IN" dirty="0"/>
            <a:t>Dense Layer with 3 units, Output Layer</a:t>
          </a:r>
        </a:p>
      </dgm:t>
    </dgm:pt>
    <dgm:pt modelId="{32AEBFB7-C020-44EC-8B96-74809882E191}" type="parTrans" cxnId="{18C33F37-78F6-44D3-A45A-3F522E016646}">
      <dgm:prSet/>
      <dgm:spPr/>
      <dgm:t>
        <a:bodyPr/>
        <a:lstStyle/>
        <a:p>
          <a:endParaRPr lang="en-IN"/>
        </a:p>
      </dgm:t>
    </dgm:pt>
    <dgm:pt modelId="{26687563-CF7A-4D2D-8000-5A06DD7151FA}" type="sibTrans" cxnId="{18C33F37-78F6-44D3-A45A-3F522E016646}">
      <dgm:prSet/>
      <dgm:spPr/>
      <dgm:t>
        <a:bodyPr/>
        <a:lstStyle/>
        <a:p>
          <a:endParaRPr lang="en-IN"/>
        </a:p>
      </dgm:t>
    </dgm:pt>
    <dgm:pt modelId="{E8EA6262-92B1-46F2-BC11-7E8B8D37DABF}" type="pres">
      <dgm:prSet presAssocID="{931C30AD-ED5E-44E0-943B-84D5DD0A9177}" presName="linearFlow" presStyleCnt="0">
        <dgm:presLayoutVars>
          <dgm:resizeHandles val="exact"/>
        </dgm:presLayoutVars>
      </dgm:prSet>
      <dgm:spPr/>
    </dgm:pt>
    <dgm:pt modelId="{C9A5BEC9-6F1E-43CB-860A-AEAAD3863978}" type="pres">
      <dgm:prSet presAssocID="{B9D0B416-BB53-457A-8D3F-6F5A7E8FD4CE}" presName="node" presStyleLbl="node1" presStyleIdx="0" presStyleCnt="14" custScaleX="215624">
        <dgm:presLayoutVars>
          <dgm:bulletEnabled val="1"/>
        </dgm:presLayoutVars>
      </dgm:prSet>
      <dgm:spPr/>
    </dgm:pt>
    <dgm:pt modelId="{F7DB65D8-BF60-4FAE-97C2-9CDFEDC4C081}" type="pres">
      <dgm:prSet presAssocID="{E6F6F0F7-A1AD-4994-93C6-595C942B40F7}" presName="sibTrans" presStyleLbl="sibTrans2D1" presStyleIdx="0" presStyleCnt="13"/>
      <dgm:spPr/>
    </dgm:pt>
    <dgm:pt modelId="{8EE887AF-24AF-4F77-B162-08C79E01F95A}" type="pres">
      <dgm:prSet presAssocID="{E6F6F0F7-A1AD-4994-93C6-595C942B40F7}" presName="connectorText" presStyleLbl="sibTrans2D1" presStyleIdx="0" presStyleCnt="13"/>
      <dgm:spPr/>
    </dgm:pt>
    <dgm:pt modelId="{DE040064-D922-4E7F-9B7C-0B3EC47698E4}" type="pres">
      <dgm:prSet presAssocID="{EC7A6838-BA78-4AFF-8775-57CFFBDC6913}" presName="node" presStyleLbl="node1" presStyleIdx="1" presStyleCnt="14" custScaleX="217407">
        <dgm:presLayoutVars>
          <dgm:bulletEnabled val="1"/>
        </dgm:presLayoutVars>
      </dgm:prSet>
      <dgm:spPr/>
    </dgm:pt>
    <dgm:pt modelId="{986880D0-D2D9-4996-8C7E-4DECBC1CC762}" type="pres">
      <dgm:prSet presAssocID="{6C1D3A30-CF5D-4737-B255-D67B501489A3}" presName="sibTrans" presStyleLbl="sibTrans2D1" presStyleIdx="1" presStyleCnt="13"/>
      <dgm:spPr/>
    </dgm:pt>
    <dgm:pt modelId="{FF59C57B-6FBB-4960-8A31-61E7482D9CCF}" type="pres">
      <dgm:prSet presAssocID="{6C1D3A30-CF5D-4737-B255-D67B501489A3}" presName="connectorText" presStyleLbl="sibTrans2D1" presStyleIdx="1" presStyleCnt="13"/>
      <dgm:spPr/>
    </dgm:pt>
    <dgm:pt modelId="{5294BF8B-03C7-4BEE-9239-244CBE0B51AA}" type="pres">
      <dgm:prSet presAssocID="{6E2B852A-A3FB-40B4-8799-BE370CAA504A}" presName="node" presStyleLbl="node1" presStyleIdx="2" presStyleCnt="14" custScaleX="219499">
        <dgm:presLayoutVars>
          <dgm:bulletEnabled val="1"/>
        </dgm:presLayoutVars>
      </dgm:prSet>
      <dgm:spPr/>
    </dgm:pt>
    <dgm:pt modelId="{9B65EB1D-5826-455A-8D3B-3FF8D77FD638}" type="pres">
      <dgm:prSet presAssocID="{AC6EF606-0623-4BD1-B34E-FF55DAADAC42}" presName="sibTrans" presStyleLbl="sibTrans2D1" presStyleIdx="2" presStyleCnt="13"/>
      <dgm:spPr/>
    </dgm:pt>
    <dgm:pt modelId="{8989750C-A40E-4CEB-828C-7B08808BE65B}" type="pres">
      <dgm:prSet presAssocID="{AC6EF606-0623-4BD1-B34E-FF55DAADAC42}" presName="connectorText" presStyleLbl="sibTrans2D1" presStyleIdx="2" presStyleCnt="13"/>
      <dgm:spPr/>
    </dgm:pt>
    <dgm:pt modelId="{2D7F5C39-A624-4842-B37A-8886B01D5381}" type="pres">
      <dgm:prSet presAssocID="{BADF7415-64F9-4859-8C8A-5C27B00660A9}" presName="node" presStyleLbl="node1" presStyleIdx="3" presStyleCnt="14" custScaleX="222222">
        <dgm:presLayoutVars>
          <dgm:bulletEnabled val="1"/>
        </dgm:presLayoutVars>
      </dgm:prSet>
      <dgm:spPr/>
    </dgm:pt>
    <dgm:pt modelId="{4AFF22E9-16AB-499E-B11B-6656B8FBEFD0}" type="pres">
      <dgm:prSet presAssocID="{6B3A4130-6C9F-4F81-9278-180BC618709A}" presName="sibTrans" presStyleLbl="sibTrans2D1" presStyleIdx="3" presStyleCnt="13"/>
      <dgm:spPr/>
    </dgm:pt>
    <dgm:pt modelId="{3E4248B8-A4C9-4133-8585-88829ECFC72E}" type="pres">
      <dgm:prSet presAssocID="{6B3A4130-6C9F-4F81-9278-180BC618709A}" presName="connectorText" presStyleLbl="sibTrans2D1" presStyleIdx="3" presStyleCnt="13"/>
      <dgm:spPr/>
    </dgm:pt>
    <dgm:pt modelId="{9FD913CC-ACB3-4C33-975B-A59AC185AF0A}" type="pres">
      <dgm:prSet presAssocID="{C6DDFBCE-A1EE-4AD1-8039-F1CC05DC39F5}" presName="node" presStyleLbl="node1" presStyleIdx="4" presStyleCnt="14" custScaleX="226299">
        <dgm:presLayoutVars>
          <dgm:bulletEnabled val="1"/>
        </dgm:presLayoutVars>
      </dgm:prSet>
      <dgm:spPr/>
    </dgm:pt>
    <dgm:pt modelId="{584B8CBD-280F-4378-AF42-6275229DDE10}" type="pres">
      <dgm:prSet presAssocID="{9A337662-84D6-4BCD-B4A0-F68FC1870AE7}" presName="sibTrans" presStyleLbl="sibTrans2D1" presStyleIdx="4" presStyleCnt="13"/>
      <dgm:spPr/>
    </dgm:pt>
    <dgm:pt modelId="{12177CAF-CB7B-4AED-801A-F81F860FF296}" type="pres">
      <dgm:prSet presAssocID="{9A337662-84D6-4BCD-B4A0-F68FC1870AE7}" presName="connectorText" presStyleLbl="sibTrans2D1" presStyleIdx="4" presStyleCnt="13"/>
      <dgm:spPr/>
    </dgm:pt>
    <dgm:pt modelId="{3BC1380B-7768-41CB-A170-37233D388AC1}" type="pres">
      <dgm:prSet presAssocID="{DF84C741-DC96-4BA8-B741-61DCD5D36604}" presName="node" presStyleLbl="node1" presStyleIdx="5" presStyleCnt="14" custScaleX="228338">
        <dgm:presLayoutVars>
          <dgm:bulletEnabled val="1"/>
        </dgm:presLayoutVars>
      </dgm:prSet>
      <dgm:spPr/>
    </dgm:pt>
    <dgm:pt modelId="{449C734B-370B-4361-B5BE-7A12D16F5349}" type="pres">
      <dgm:prSet presAssocID="{E87255D5-ABEE-4754-8548-7A83F77C9205}" presName="sibTrans" presStyleLbl="sibTrans2D1" presStyleIdx="5" presStyleCnt="13"/>
      <dgm:spPr/>
    </dgm:pt>
    <dgm:pt modelId="{4C0CC6F6-E9F9-4888-A718-ED9B21111145}" type="pres">
      <dgm:prSet presAssocID="{E87255D5-ABEE-4754-8548-7A83F77C9205}" presName="connectorText" presStyleLbl="sibTrans2D1" presStyleIdx="5" presStyleCnt="13"/>
      <dgm:spPr/>
    </dgm:pt>
    <dgm:pt modelId="{B2CD0971-A1D8-4C34-B732-6E9DADE04B81}" type="pres">
      <dgm:prSet presAssocID="{C73CDE70-F18A-4769-B33A-62415A91CF43}" presName="node" presStyleLbl="node1" presStyleIdx="6" presStyleCnt="14" custScaleX="236493">
        <dgm:presLayoutVars>
          <dgm:bulletEnabled val="1"/>
        </dgm:presLayoutVars>
      </dgm:prSet>
      <dgm:spPr/>
    </dgm:pt>
    <dgm:pt modelId="{FF0E9AD9-66A6-4057-9109-BFE73E4045FC}" type="pres">
      <dgm:prSet presAssocID="{30FFFFCB-F535-4825-AE10-260CA749974B}" presName="sibTrans" presStyleLbl="sibTrans2D1" presStyleIdx="6" presStyleCnt="13"/>
      <dgm:spPr/>
    </dgm:pt>
    <dgm:pt modelId="{933338D5-E591-4CF5-9568-92837A9089F4}" type="pres">
      <dgm:prSet presAssocID="{30FFFFCB-F535-4825-AE10-260CA749974B}" presName="connectorText" presStyleLbl="sibTrans2D1" presStyleIdx="6" presStyleCnt="13"/>
      <dgm:spPr/>
    </dgm:pt>
    <dgm:pt modelId="{C43A84B2-C52C-4EC4-9A61-2538AF0E8D84}" type="pres">
      <dgm:prSet presAssocID="{19DDDB41-215A-4C9B-A582-5CA3629DC8C6}" presName="node" presStyleLbl="node1" presStyleIdx="7" presStyleCnt="14" custScaleX="236168">
        <dgm:presLayoutVars>
          <dgm:bulletEnabled val="1"/>
        </dgm:presLayoutVars>
      </dgm:prSet>
      <dgm:spPr/>
    </dgm:pt>
    <dgm:pt modelId="{DE2FBDD1-1E8E-4E9E-91CE-676E29DF2CEF}" type="pres">
      <dgm:prSet presAssocID="{87933183-4B02-43AC-8D0E-24B360173D8F}" presName="sibTrans" presStyleLbl="sibTrans2D1" presStyleIdx="7" presStyleCnt="13"/>
      <dgm:spPr/>
    </dgm:pt>
    <dgm:pt modelId="{5C3AED6E-FB91-4636-9B81-5D9708B62CE8}" type="pres">
      <dgm:prSet presAssocID="{87933183-4B02-43AC-8D0E-24B360173D8F}" presName="connectorText" presStyleLbl="sibTrans2D1" presStyleIdx="7" presStyleCnt="13"/>
      <dgm:spPr/>
    </dgm:pt>
    <dgm:pt modelId="{0A9FB135-81BF-4CBD-A84E-47C02840287E}" type="pres">
      <dgm:prSet presAssocID="{BCD9790C-50E2-43E3-8268-ED764FF73A4B}" presName="node" presStyleLbl="node1" presStyleIdx="8" presStyleCnt="14" custScaleX="235615">
        <dgm:presLayoutVars>
          <dgm:bulletEnabled val="1"/>
        </dgm:presLayoutVars>
      </dgm:prSet>
      <dgm:spPr/>
    </dgm:pt>
    <dgm:pt modelId="{C3F58357-BD20-497D-A03F-C3AAD4C943EC}" type="pres">
      <dgm:prSet presAssocID="{21FA527A-76B4-41C0-9F92-06E5B7D900DA}" presName="sibTrans" presStyleLbl="sibTrans2D1" presStyleIdx="8" presStyleCnt="13"/>
      <dgm:spPr/>
    </dgm:pt>
    <dgm:pt modelId="{23107B1C-CBBE-433B-B1F2-E1F1A3E1F325}" type="pres">
      <dgm:prSet presAssocID="{21FA527A-76B4-41C0-9F92-06E5B7D900DA}" presName="connectorText" presStyleLbl="sibTrans2D1" presStyleIdx="8" presStyleCnt="13"/>
      <dgm:spPr/>
    </dgm:pt>
    <dgm:pt modelId="{60BED2E2-133F-4B0E-91A0-299F69E69CF0}" type="pres">
      <dgm:prSet presAssocID="{8545BD5B-7B03-4034-9A1C-2D826650C59C}" presName="node" presStyleLbl="node1" presStyleIdx="9" presStyleCnt="14" custScaleX="234522" custScaleY="116954">
        <dgm:presLayoutVars>
          <dgm:bulletEnabled val="1"/>
        </dgm:presLayoutVars>
      </dgm:prSet>
      <dgm:spPr/>
    </dgm:pt>
    <dgm:pt modelId="{2ACFED3A-5F5F-4357-8BEB-C6F9BD31F6AC}" type="pres">
      <dgm:prSet presAssocID="{2E8E3188-B347-423B-9869-8167D9474618}" presName="sibTrans" presStyleLbl="sibTrans2D1" presStyleIdx="9" presStyleCnt="13"/>
      <dgm:spPr/>
    </dgm:pt>
    <dgm:pt modelId="{53FF46FB-E8DA-4705-AF08-E49D90CAA794}" type="pres">
      <dgm:prSet presAssocID="{2E8E3188-B347-423B-9869-8167D9474618}" presName="connectorText" presStyleLbl="sibTrans2D1" presStyleIdx="9" presStyleCnt="13"/>
      <dgm:spPr/>
    </dgm:pt>
    <dgm:pt modelId="{CEF38CD4-4E99-4F36-AC87-7212A2C12481}" type="pres">
      <dgm:prSet presAssocID="{22CD850A-1C36-4C35-AE3D-6DBE4AB425C2}" presName="node" presStyleLbl="node1" presStyleIdx="10" presStyleCnt="14" custScaleX="239018" custScaleY="131629">
        <dgm:presLayoutVars>
          <dgm:bulletEnabled val="1"/>
        </dgm:presLayoutVars>
      </dgm:prSet>
      <dgm:spPr/>
    </dgm:pt>
    <dgm:pt modelId="{19ADFD0F-9B95-4CB2-A961-3D54240B1C48}" type="pres">
      <dgm:prSet presAssocID="{CA5571C2-7762-4398-AD70-5155FAAE0021}" presName="sibTrans" presStyleLbl="sibTrans2D1" presStyleIdx="10" presStyleCnt="13"/>
      <dgm:spPr/>
    </dgm:pt>
    <dgm:pt modelId="{54546C32-D695-48AB-B5B4-F4EB2975EBDF}" type="pres">
      <dgm:prSet presAssocID="{CA5571C2-7762-4398-AD70-5155FAAE0021}" presName="connectorText" presStyleLbl="sibTrans2D1" presStyleIdx="10" presStyleCnt="13"/>
      <dgm:spPr/>
    </dgm:pt>
    <dgm:pt modelId="{A68FC40A-4B82-4348-8B30-5F4208B5ACF5}" type="pres">
      <dgm:prSet presAssocID="{E42B5F51-82D0-4CCC-9D0A-96F65C5ADF8D}" presName="node" presStyleLbl="node1" presStyleIdx="11" presStyleCnt="14" custScaleX="238896" custScaleY="131271">
        <dgm:presLayoutVars>
          <dgm:bulletEnabled val="1"/>
        </dgm:presLayoutVars>
      </dgm:prSet>
      <dgm:spPr/>
    </dgm:pt>
    <dgm:pt modelId="{062FCA54-66C2-4D73-B90B-41A4636232AC}" type="pres">
      <dgm:prSet presAssocID="{B7F14477-BC0F-41D6-AD6D-25256FC2EF10}" presName="sibTrans" presStyleLbl="sibTrans2D1" presStyleIdx="11" presStyleCnt="13"/>
      <dgm:spPr/>
    </dgm:pt>
    <dgm:pt modelId="{0C1BCE3C-8368-4179-8056-6045D83B7567}" type="pres">
      <dgm:prSet presAssocID="{B7F14477-BC0F-41D6-AD6D-25256FC2EF10}" presName="connectorText" presStyleLbl="sibTrans2D1" presStyleIdx="11" presStyleCnt="13"/>
      <dgm:spPr/>
    </dgm:pt>
    <dgm:pt modelId="{2AF1CCB6-ECC6-4519-9AF8-59D39BEE6CDC}" type="pres">
      <dgm:prSet presAssocID="{7690B56A-C39B-46B1-A80E-2A553F823F25}" presName="node" presStyleLbl="node1" presStyleIdx="12" presStyleCnt="14" custScaleX="241661" custScaleY="128564">
        <dgm:presLayoutVars>
          <dgm:bulletEnabled val="1"/>
        </dgm:presLayoutVars>
      </dgm:prSet>
      <dgm:spPr/>
    </dgm:pt>
    <dgm:pt modelId="{4EAA2E10-A4E2-4C33-999D-B1095C1B7AF9}" type="pres">
      <dgm:prSet presAssocID="{C0FEC36A-8696-4336-9744-795FB9C99A01}" presName="sibTrans" presStyleLbl="sibTrans2D1" presStyleIdx="12" presStyleCnt="13"/>
      <dgm:spPr/>
    </dgm:pt>
    <dgm:pt modelId="{205F5A62-E430-439E-9DD6-030D8EA2FDF1}" type="pres">
      <dgm:prSet presAssocID="{C0FEC36A-8696-4336-9744-795FB9C99A01}" presName="connectorText" presStyleLbl="sibTrans2D1" presStyleIdx="12" presStyleCnt="13"/>
      <dgm:spPr/>
    </dgm:pt>
    <dgm:pt modelId="{6EF89495-F6FA-4B79-86BF-A74194D8B468}" type="pres">
      <dgm:prSet presAssocID="{2397EB47-715C-496E-B94F-B4F5C9B2DBCE}" presName="node" presStyleLbl="node1" presStyleIdx="13" presStyleCnt="14" custScaleX="243295" custScaleY="128211">
        <dgm:presLayoutVars>
          <dgm:bulletEnabled val="1"/>
        </dgm:presLayoutVars>
      </dgm:prSet>
      <dgm:spPr/>
    </dgm:pt>
  </dgm:ptLst>
  <dgm:cxnLst>
    <dgm:cxn modelId="{DE8BDA00-CDDC-4FAA-8278-A0BEF75E9053}" srcId="{931C30AD-ED5E-44E0-943B-84D5DD0A9177}" destId="{BCD9790C-50E2-43E3-8268-ED764FF73A4B}" srcOrd="8" destOrd="0" parTransId="{8EF985C0-7FB7-459C-84E6-0A10A6759FF0}" sibTransId="{21FA527A-76B4-41C0-9F92-06E5B7D900DA}"/>
    <dgm:cxn modelId="{D25B2B02-C8DB-4CB2-BC30-2653F1BD9C84}" type="presOf" srcId="{B7F14477-BC0F-41D6-AD6D-25256FC2EF10}" destId="{062FCA54-66C2-4D73-B90B-41A4636232AC}" srcOrd="0" destOrd="0" presId="urn:microsoft.com/office/officeart/2005/8/layout/process2"/>
    <dgm:cxn modelId="{A4788B03-1C0C-49CF-8FDF-8080C6DFB2DA}" type="presOf" srcId="{30FFFFCB-F535-4825-AE10-260CA749974B}" destId="{933338D5-E591-4CF5-9568-92837A9089F4}" srcOrd="1" destOrd="0" presId="urn:microsoft.com/office/officeart/2005/8/layout/process2"/>
    <dgm:cxn modelId="{2FDB2105-A5E5-4C7A-AEA1-CA1D0B19B4E3}" type="presOf" srcId="{DF84C741-DC96-4BA8-B741-61DCD5D36604}" destId="{3BC1380B-7768-41CB-A170-37233D388AC1}" srcOrd="0" destOrd="0" presId="urn:microsoft.com/office/officeart/2005/8/layout/process2"/>
    <dgm:cxn modelId="{D25A070B-AD60-4B2D-BFAF-6A4D657050B2}" type="presOf" srcId="{C73CDE70-F18A-4769-B33A-62415A91CF43}" destId="{B2CD0971-A1D8-4C34-B732-6E9DADE04B81}" srcOrd="0" destOrd="0" presId="urn:microsoft.com/office/officeart/2005/8/layout/process2"/>
    <dgm:cxn modelId="{9B56DD0E-507C-4BC1-AF69-1EE8BDEA8845}" type="presOf" srcId="{6C1D3A30-CF5D-4737-B255-D67B501489A3}" destId="{FF59C57B-6FBB-4960-8A31-61E7482D9CCF}" srcOrd="1" destOrd="0" presId="urn:microsoft.com/office/officeart/2005/8/layout/process2"/>
    <dgm:cxn modelId="{D0CD990F-1370-442F-A9F9-E16705EEBD54}" srcId="{931C30AD-ED5E-44E0-943B-84D5DD0A9177}" destId="{7690B56A-C39B-46B1-A80E-2A553F823F25}" srcOrd="12" destOrd="0" parTransId="{4172C16F-80BC-49A7-A9F7-C7125226AEF2}" sibTransId="{C0FEC36A-8696-4336-9744-795FB9C99A01}"/>
    <dgm:cxn modelId="{C87DB211-79A1-4057-8382-8E3077CC7861}" type="presOf" srcId="{2E8E3188-B347-423B-9869-8167D9474618}" destId="{2ACFED3A-5F5F-4357-8BEB-C6F9BD31F6AC}" srcOrd="0" destOrd="0" presId="urn:microsoft.com/office/officeart/2005/8/layout/process2"/>
    <dgm:cxn modelId="{B4A6B014-06D8-437C-88B5-A10DCA6B83B4}" srcId="{931C30AD-ED5E-44E0-943B-84D5DD0A9177}" destId="{B9D0B416-BB53-457A-8D3F-6F5A7E8FD4CE}" srcOrd="0" destOrd="0" parTransId="{88D719AE-F240-489F-BF2F-59DD7A95A23D}" sibTransId="{E6F6F0F7-A1AD-4994-93C6-595C942B40F7}"/>
    <dgm:cxn modelId="{0BDDC717-E010-4314-8B4B-74955EB07CE3}" srcId="{931C30AD-ED5E-44E0-943B-84D5DD0A9177}" destId="{19DDDB41-215A-4C9B-A582-5CA3629DC8C6}" srcOrd="7" destOrd="0" parTransId="{5EA0D448-37B2-408B-AEAD-92810B28D638}" sibTransId="{87933183-4B02-43AC-8D0E-24B360173D8F}"/>
    <dgm:cxn modelId="{48666318-2B3A-4D9C-AA6F-8DCFB5984DDA}" type="presOf" srcId="{6C1D3A30-CF5D-4737-B255-D67B501489A3}" destId="{986880D0-D2D9-4996-8C7E-4DECBC1CC762}" srcOrd="0" destOrd="0" presId="urn:microsoft.com/office/officeart/2005/8/layout/process2"/>
    <dgm:cxn modelId="{A70F1719-FB68-4475-8509-EF866DC6E1B3}" type="presOf" srcId="{7690B56A-C39B-46B1-A80E-2A553F823F25}" destId="{2AF1CCB6-ECC6-4519-9AF8-59D39BEE6CDC}" srcOrd="0" destOrd="0" presId="urn:microsoft.com/office/officeart/2005/8/layout/process2"/>
    <dgm:cxn modelId="{2A3F991E-0B16-463D-A149-3DA8EF584EA6}" type="presOf" srcId="{AC6EF606-0623-4BD1-B34E-FF55DAADAC42}" destId="{8989750C-A40E-4CEB-828C-7B08808BE65B}" srcOrd="1" destOrd="0" presId="urn:microsoft.com/office/officeart/2005/8/layout/process2"/>
    <dgm:cxn modelId="{FE9C4822-8DAB-48CC-BFB6-7A8CD0347910}" type="presOf" srcId="{E6F6F0F7-A1AD-4994-93C6-595C942B40F7}" destId="{F7DB65D8-BF60-4FAE-97C2-9CDFEDC4C081}" srcOrd="0" destOrd="0" presId="urn:microsoft.com/office/officeart/2005/8/layout/process2"/>
    <dgm:cxn modelId="{42CEF230-580B-4017-8911-5A8C74AFDB09}" type="presOf" srcId="{6B3A4130-6C9F-4F81-9278-180BC618709A}" destId="{3E4248B8-A4C9-4133-8585-88829ECFC72E}" srcOrd="1" destOrd="0" presId="urn:microsoft.com/office/officeart/2005/8/layout/process2"/>
    <dgm:cxn modelId="{18C33F37-78F6-44D3-A45A-3F522E016646}" srcId="{931C30AD-ED5E-44E0-943B-84D5DD0A9177}" destId="{2397EB47-715C-496E-B94F-B4F5C9B2DBCE}" srcOrd="13" destOrd="0" parTransId="{32AEBFB7-C020-44EC-8B96-74809882E191}" sibTransId="{26687563-CF7A-4D2D-8000-5A06DD7151FA}"/>
    <dgm:cxn modelId="{683DE437-9421-467D-AB76-525E355062E8}" type="presOf" srcId="{C0FEC36A-8696-4336-9744-795FB9C99A01}" destId="{4EAA2E10-A4E2-4C33-999D-B1095C1B7AF9}" srcOrd="0" destOrd="0" presId="urn:microsoft.com/office/officeart/2005/8/layout/process2"/>
    <dgm:cxn modelId="{7529EF38-2ED6-4B86-A186-249D1D2101B5}" type="presOf" srcId="{21FA527A-76B4-41C0-9F92-06E5B7D900DA}" destId="{C3F58357-BD20-497D-A03F-C3AAD4C943EC}" srcOrd="0" destOrd="0" presId="urn:microsoft.com/office/officeart/2005/8/layout/process2"/>
    <dgm:cxn modelId="{3A3A3540-DBEE-4FB4-AEC5-100BA712A334}" type="presOf" srcId="{6E2B852A-A3FB-40B4-8799-BE370CAA504A}" destId="{5294BF8B-03C7-4BEE-9239-244CBE0B51AA}" srcOrd="0" destOrd="0" presId="urn:microsoft.com/office/officeart/2005/8/layout/process2"/>
    <dgm:cxn modelId="{C3343264-713E-476E-B0C3-442E7F41C68C}" type="presOf" srcId="{BCD9790C-50E2-43E3-8268-ED764FF73A4B}" destId="{0A9FB135-81BF-4CBD-A84E-47C02840287E}" srcOrd="0" destOrd="0" presId="urn:microsoft.com/office/officeart/2005/8/layout/process2"/>
    <dgm:cxn modelId="{E6F23166-0225-40B1-AD6E-A60A49743A4D}" type="presOf" srcId="{EC7A6838-BA78-4AFF-8775-57CFFBDC6913}" destId="{DE040064-D922-4E7F-9B7C-0B3EC47698E4}" srcOrd="0" destOrd="0" presId="urn:microsoft.com/office/officeart/2005/8/layout/process2"/>
    <dgm:cxn modelId="{C3F23F69-AFA8-4DA9-B342-6B515DE61CFF}" srcId="{931C30AD-ED5E-44E0-943B-84D5DD0A9177}" destId="{E42B5F51-82D0-4CCC-9D0A-96F65C5ADF8D}" srcOrd="11" destOrd="0" parTransId="{56AEC031-0084-4C42-8B7A-C3B1EF4F4E5E}" sibTransId="{B7F14477-BC0F-41D6-AD6D-25256FC2EF10}"/>
    <dgm:cxn modelId="{428CC76C-1A33-470D-BD6B-F9E022F9A780}" type="presOf" srcId="{CA5571C2-7762-4398-AD70-5155FAAE0021}" destId="{19ADFD0F-9B95-4CB2-A961-3D54240B1C48}" srcOrd="0" destOrd="0" presId="urn:microsoft.com/office/officeart/2005/8/layout/process2"/>
    <dgm:cxn modelId="{5AF1C56E-65E3-4AFB-BD9F-15267F4EA422}" srcId="{931C30AD-ED5E-44E0-943B-84D5DD0A9177}" destId="{BADF7415-64F9-4859-8C8A-5C27B00660A9}" srcOrd="3" destOrd="0" parTransId="{305FBAE8-DF83-4EF8-B13B-75269A883EB9}" sibTransId="{6B3A4130-6C9F-4F81-9278-180BC618709A}"/>
    <dgm:cxn modelId="{555AD74E-8885-400B-AEB3-E5058CB33AE6}" type="presOf" srcId="{2E8E3188-B347-423B-9869-8167D9474618}" destId="{53FF46FB-E8DA-4705-AF08-E49D90CAA794}" srcOrd="1" destOrd="0" presId="urn:microsoft.com/office/officeart/2005/8/layout/process2"/>
    <dgm:cxn modelId="{94E0764F-1068-47BB-95D9-74F1FCF448E9}" type="presOf" srcId="{CA5571C2-7762-4398-AD70-5155FAAE0021}" destId="{54546C32-D695-48AB-B5B4-F4EB2975EBDF}" srcOrd="1" destOrd="0" presId="urn:microsoft.com/office/officeart/2005/8/layout/process2"/>
    <dgm:cxn modelId="{609BCD70-1F86-408A-9943-D7C35B0BA4AD}" srcId="{931C30AD-ED5E-44E0-943B-84D5DD0A9177}" destId="{C6DDFBCE-A1EE-4AD1-8039-F1CC05DC39F5}" srcOrd="4" destOrd="0" parTransId="{439FF2DD-7A46-4815-96AB-AA385656D9EF}" sibTransId="{9A337662-84D6-4BCD-B4A0-F68FC1870AE7}"/>
    <dgm:cxn modelId="{238FDF51-BE9B-405B-9E82-AFD0CCE1FC90}" type="presOf" srcId="{30FFFFCB-F535-4825-AE10-260CA749974B}" destId="{FF0E9AD9-66A6-4057-9109-BFE73E4045FC}" srcOrd="0" destOrd="0" presId="urn:microsoft.com/office/officeart/2005/8/layout/process2"/>
    <dgm:cxn modelId="{FFE9C852-350E-4219-8260-D6E7807F8672}" type="presOf" srcId="{AC6EF606-0623-4BD1-B34E-FF55DAADAC42}" destId="{9B65EB1D-5826-455A-8D3B-3FF8D77FD638}" srcOrd="0" destOrd="0" presId="urn:microsoft.com/office/officeart/2005/8/layout/process2"/>
    <dgm:cxn modelId="{B0267E55-091A-406E-9875-DAE888421DFE}" type="presOf" srcId="{E42B5F51-82D0-4CCC-9D0A-96F65C5ADF8D}" destId="{A68FC40A-4B82-4348-8B30-5F4208B5ACF5}" srcOrd="0" destOrd="0" presId="urn:microsoft.com/office/officeart/2005/8/layout/process2"/>
    <dgm:cxn modelId="{66FF7377-2AB2-49CB-9CBF-FBDC259ADA26}" type="presOf" srcId="{22CD850A-1C36-4C35-AE3D-6DBE4AB425C2}" destId="{CEF38CD4-4E99-4F36-AC87-7212A2C12481}" srcOrd="0" destOrd="0" presId="urn:microsoft.com/office/officeart/2005/8/layout/process2"/>
    <dgm:cxn modelId="{A9FDED7E-5646-4249-93A2-90AA438C7702}" type="presOf" srcId="{9A337662-84D6-4BCD-B4A0-F68FC1870AE7}" destId="{12177CAF-CB7B-4AED-801A-F81F860FF296}" srcOrd="1" destOrd="0" presId="urn:microsoft.com/office/officeart/2005/8/layout/process2"/>
    <dgm:cxn modelId="{EBCAC780-801F-452F-ACD5-D7CDD6DC27B7}" srcId="{931C30AD-ED5E-44E0-943B-84D5DD0A9177}" destId="{8545BD5B-7B03-4034-9A1C-2D826650C59C}" srcOrd="9" destOrd="0" parTransId="{4D2A93B0-7C44-454B-A336-FB88E5E0075F}" sibTransId="{2E8E3188-B347-423B-9869-8167D9474618}"/>
    <dgm:cxn modelId="{1561C887-5887-4BC8-BAA6-67A977EB5ACD}" type="presOf" srcId="{BADF7415-64F9-4859-8C8A-5C27B00660A9}" destId="{2D7F5C39-A624-4842-B37A-8886B01D5381}" srcOrd="0" destOrd="0" presId="urn:microsoft.com/office/officeart/2005/8/layout/process2"/>
    <dgm:cxn modelId="{8434EB90-2798-4494-9702-3538404B9BD7}" srcId="{931C30AD-ED5E-44E0-943B-84D5DD0A9177}" destId="{6E2B852A-A3FB-40B4-8799-BE370CAA504A}" srcOrd="2" destOrd="0" parTransId="{52396868-4193-484F-B814-04C7722896DB}" sibTransId="{AC6EF606-0623-4BD1-B34E-FF55DAADAC42}"/>
    <dgm:cxn modelId="{418B97A1-C0D7-438A-B865-5178B2CB0614}" type="presOf" srcId="{87933183-4B02-43AC-8D0E-24B360173D8F}" destId="{DE2FBDD1-1E8E-4E9E-91CE-676E29DF2CEF}" srcOrd="0" destOrd="0" presId="urn:microsoft.com/office/officeart/2005/8/layout/process2"/>
    <dgm:cxn modelId="{2A8E63AC-7296-4271-BEE6-414667C48B05}" type="presOf" srcId="{E6F6F0F7-A1AD-4994-93C6-595C942B40F7}" destId="{8EE887AF-24AF-4F77-B162-08C79E01F95A}" srcOrd="1" destOrd="0" presId="urn:microsoft.com/office/officeart/2005/8/layout/process2"/>
    <dgm:cxn modelId="{8A1CCCB1-0484-450F-8387-FAACBF3737BE}" type="presOf" srcId="{E87255D5-ABEE-4754-8548-7A83F77C9205}" destId="{4C0CC6F6-E9F9-4888-A718-ED9B21111145}" srcOrd="1" destOrd="0" presId="urn:microsoft.com/office/officeart/2005/8/layout/process2"/>
    <dgm:cxn modelId="{572F04B3-2D7F-404E-A579-E62013048873}" type="presOf" srcId="{19DDDB41-215A-4C9B-A582-5CA3629DC8C6}" destId="{C43A84B2-C52C-4EC4-9A61-2538AF0E8D84}" srcOrd="0" destOrd="0" presId="urn:microsoft.com/office/officeart/2005/8/layout/process2"/>
    <dgm:cxn modelId="{CB0A39B4-543F-4315-A5CD-11F26EADD468}" type="presOf" srcId="{87933183-4B02-43AC-8D0E-24B360173D8F}" destId="{5C3AED6E-FB91-4636-9B81-5D9708B62CE8}" srcOrd="1" destOrd="0" presId="urn:microsoft.com/office/officeart/2005/8/layout/process2"/>
    <dgm:cxn modelId="{13833DB6-383C-4D33-80C1-DCA2F2E28DF9}" srcId="{931C30AD-ED5E-44E0-943B-84D5DD0A9177}" destId="{C73CDE70-F18A-4769-B33A-62415A91CF43}" srcOrd="6" destOrd="0" parTransId="{8D6965E2-4405-4D3D-B976-6B638672CA96}" sibTransId="{30FFFFCB-F535-4825-AE10-260CA749974B}"/>
    <dgm:cxn modelId="{E42489B6-DCEC-43B1-80F0-45CB1AB1AF58}" srcId="{931C30AD-ED5E-44E0-943B-84D5DD0A9177}" destId="{DF84C741-DC96-4BA8-B741-61DCD5D36604}" srcOrd="5" destOrd="0" parTransId="{A1ECE0A4-6182-44AA-A1A1-86C8ABCB4683}" sibTransId="{E87255D5-ABEE-4754-8548-7A83F77C9205}"/>
    <dgm:cxn modelId="{6EFF7BBB-DDE5-43FA-90D9-51296378F42D}" type="presOf" srcId="{B7F14477-BC0F-41D6-AD6D-25256FC2EF10}" destId="{0C1BCE3C-8368-4179-8056-6045D83B7567}" srcOrd="1" destOrd="0" presId="urn:microsoft.com/office/officeart/2005/8/layout/process2"/>
    <dgm:cxn modelId="{FA13CEC4-878E-43FE-8943-5F8C01A2B5FF}" srcId="{931C30AD-ED5E-44E0-943B-84D5DD0A9177}" destId="{22CD850A-1C36-4C35-AE3D-6DBE4AB425C2}" srcOrd="10" destOrd="0" parTransId="{C7B482FF-D49E-49B6-8D3D-526687058D8D}" sibTransId="{CA5571C2-7762-4398-AD70-5155FAAE0021}"/>
    <dgm:cxn modelId="{FFF17DC8-3DEA-4700-8C40-D904E959566B}" type="presOf" srcId="{6B3A4130-6C9F-4F81-9278-180BC618709A}" destId="{4AFF22E9-16AB-499E-B11B-6656B8FBEFD0}" srcOrd="0" destOrd="0" presId="urn:microsoft.com/office/officeart/2005/8/layout/process2"/>
    <dgm:cxn modelId="{83E21AD1-A5A9-4B42-BC92-CD51A23E32F8}" type="presOf" srcId="{21FA527A-76B4-41C0-9F92-06E5B7D900DA}" destId="{23107B1C-CBBE-433B-B1F2-E1F1A3E1F325}" srcOrd="1" destOrd="0" presId="urn:microsoft.com/office/officeart/2005/8/layout/process2"/>
    <dgm:cxn modelId="{2981BFD3-EFC3-427A-916D-AEFEF889A74D}" type="presOf" srcId="{2397EB47-715C-496E-B94F-B4F5C9B2DBCE}" destId="{6EF89495-F6FA-4B79-86BF-A74194D8B468}" srcOrd="0" destOrd="0" presId="urn:microsoft.com/office/officeart/2005/8/layout/process2"/>
    <dgm:cxn modelId="{74707CD7-44C5-40AC-A8AE-849A20074B7E}" type="presOf" srcId="{E87255D5-ABEE-4754-8548-7A83F77C9205}" destId="{449C734B-370B-4361-B5BE-7A12D16F5349}" srcOrd="0" destOrd="0" presId="urn:microsoft.com/office/officeart/2005/8/layout/process2"/>
    <dgm:cxn modelId="{98206CD9-8937-4EB5-BBC0-E679CF7887FE}" type="presOf" srcId="{8545BD5B-7B03-4034-9A1C-2D826650C59C}" destId="{60BED2E2-133F-4B0E-91A0-299F69E69CF0}" srcOrd="0" destOrd="0" presId="urn:microsoft.com/office/officeart/2005/8/layout/process2"/>
    <dgm:cxn modelId="{2997B2DF-111A-49A7-A127-B351A6721D8B}" type="presOf" srcId="{9A337662-84D6-4BCD-B4A0-F68FC1870AE7}" destId="{584B8CBD-280F-4378-AF42-6275229DDE10}" srcOrd="0" destOrd="0" presId="urn:microsoft.com/office/officeart/2005/8/layout/process2"/>
    <dgm:cxn modelId="{0ACBC7F5-C412-40BC-9BC1-A052CC55C540}" type="presOf" srcId="{C6DDFBCE-A1EE-4AD1-8039-F1CC05DC39F5}" destId="{9FD913CC-ACB3-4C33-975B-A59AC185AF0A}" srcOrd="0" destOrd="0" presId="urn:microsoft.com/office/officeart/2005/8/layout/process2"/>
    <dgm:cxn modelId="{8DB2B8FB-BD4F-41F2-B784-2959DCC293A3}" type="presOf" srcId="{C0FEC36A-8696-4336-9744-795FB9C99A01}" destId="{205F5A62-E430-439E-9DD6-030D8EA2FDF1}" srcOrd="1" destOrd="0" presId="urn:microsoft.com/office/officeart/2005/8/layout/process2"/>
    <dgm:cxn modelId="{130164FD-8988-41E0-ADCB-EB190F69DA8A}" type="presOf" srcId="{B9D0B416-BB53-457A-8D3F-6F5A7E8FD4CE}" destId="{C9A5BEC9-6F1E-43CB-860A-AEAAD3863978}" srcOrd="0" destOrd="0" presId="urn:microsoft.com/office/officeart/2005/8/layout/process2"/>
    <dgm:cxn modelId="{94B0E9FD-16DA-4BB2-A9CB-E31DB8DDD040}" type="presOf" srcId="{931C30AD-ED5E-44E0-943B-84D5DD0A9177}" destId="{E8EA6262-92B1-46F2-BC11-7E8B8D37DABF}" srcOrd="0" destOrd="0" presId="urn:microsoft.com/office/officeart/2005/8/layout/process2"/>
    <dgm:cxn modelId="{BF076EFF-1C6C-47B8-A28D-ED4C82890F4B}" srcId="{931C30AD-ED5E-44E0-943B-84D5DD0A9177}" destId="{EC7A6838-BA78-4AFF-8775-57CFFBDC6913}" srcOrd="1" destOrd="0" parTransId="{8F2F06E5-8511-41B7-953E-AA771FB5F469}" sibTransId="{6C1D3A30-CF5D-4737-B255-D67B501489A3}"/>
    <dgm:cxn modelId="{CEFD843C-50A6-4D0A-865A-148942365115}" type="presParOf" srcId="{E8EA6262-92B1-46F2-BC11-7E8B8D37DABF}" destId="{C9A5BEC9-6F1E-43CB-860A-AEAAD3863978}" srcOrd="0" destOrd="0" presId="urn:microsoft.com/office/officeart/2005/8/layout/process2"/>
    <dgm:cxn modelId="{B9A69383-0D61-4C5C-A8AA-7E011FC946CA}" type="presParOf" srcId="{E8EA6262-92B1-46F2-BC11-7E8B8D37DABF}" destId="{F7DB65D8-BF60-4FAE-97C2-9CDFEDC4C081}" srcOrd="1" destOrd="0" presId="urn:microsoft.com/office/officeart/2005/8/layout/process2"/>
    <dgm:cxn modelId="{7DDFE57A-4CA6-4864-A6E7-53518CDF0AAF}" type="presParOf" srcId="{F7DB65D8-BF60-4FAE-97C2-9CDFEDC4C081}" destId="{8EE887AF-24AF-4F77-B162-08C79E01F95A}" srcOrd="0" destOrd="0" presId="urn:microsoft.com/office/officeart/2005/8/layout/process2"/>
    <dgm:cxn modelId="{07A7F1C7-7344-4EC7-AC02-56A7F4A6E3B9}" type="presParOf" srcId="{E8EA6262-92B1-46F2-BC11-7E8B8D37DABF}" destId="{DE040064-D922-4E7F-9B7C-0B3EC47698E4}" srcOrd="2" destOrd="0" presId="urn:microsoft.com/office/officeart/2005/8/layout/process2"/>
    <dgm:cxn modelId="{CB413725-86EC-420A-8E6A-BE9F6644703E}" type="presParOf" srcId="{E8EA6262-92B1-46F2-BC11-7E8B8D37DABF}" destId="{986880D0-D2D9-4996-8C7E-4DECBC1CC762}" srcOrd="3" destOrd="0" presId="urn:microsoft.com/office/officeart/2005/8/layout/process2"/>
    <dgm:cxn modelId="{561A00F4-8CA1-4390-81AE-CEA8BCFDECF2}" type="presParOf" srcId="{986880D0-D2D9-4996-8C7E-4DECBC1CC762}" destId="{FF59C57B-6FBB-4960-8A31-61E7482D9CCF}" srcOrd="0" destOrd="0" presId="urn:microsoft.com/office/officeart/2005/8/layout/process2"/>
    <dgm:cxn modelId="{3078863B-C6FE-4133-A6EA-9AB2F09D5C9D}" type="presParOf" srcId="{E8EA6262-92B1-46F2-BC11-7E8B8D37DABF}" destId="{5294BF8B-03C7-4BEE-9239-244CBE0B51AA}" srcOrd="4" destOrd="0" presId="urn:microsoft.com/office/officeart/2005/8/layout/process2"/>
    <dgm:cxn modelId="{2ECCE439-E40C-4788-BCE1-DC82C06DDD3E}" type="presParOf" srcId="{E8EA6262-92B1-46F2-BC11-7E8B8D37DABF}" destId="{9B65EB1D-5826-455A-8D3B-3FF8D77FD638}" srcOrd="5" destOrd="0" presId="urn:microsoft.com/office/officeart/2005/8/layout/process2"/>
    <dgm:cxn modelId="{2C709C15-95E6-4520-8397-8037143B5041}" type="presParOf" srcId="{9B65EB1D-5826-455A-8D3B-3FF8D77FD638}" destId="{8989750C-A40E-4CEB-828C-7B08808BE65B}" srcOrd="0" destOrd="0" presId="urn:microsoft.com/office/officeart/2005/8/layout/process2"/>
    <dgm:cxn modelId="{EC7302EC-73E8-49EE-B52A-F4F4F92B2A86}" type="presParOf" srcId="{E8EA6262-92B1-46F2-BC11-7E8B8D37DABF}" destId="{2D7F5C39-A624-4842-B37A-8886B01D5381}" srcOrd="6" destOrd="0" presId="urn:microsoft.com/office/officeart/2005/8/layout/process2"/>
    <dgm:cxn modelId="{4993429F-62EC-4DC4-BB2C-C28B28A17B2C}" type="presParOf" srcId="{E8EA6262-92B1-46F2-BC11-7E8B8D37DABF}" destId="{4AFF22E9-16AB-499E-B11B-6656B8FBEFD0}" srcOrd="7" destOrd="0" presId="urn:microsoft.com/office/officeart/2005/8/layout/process2"/>
    <dgm:cxn modelId="{C2F81013-1C6E-425C-BAB8-F4FECE2F3219}" type="presParOf" srcId="{4AFF22E9-16AB-499E-B11B-6656B8FBEFD0}" destId="{3E4248B8-A4C9-4133-8585-88829ECFC72E}" srcOrd="0" destOrd="0" presId="urn:microsoft.com/office/officeart/2005/8/layout/process2"/>
    <dgm:cxn modelId="{C41045AF-B063-49F6-87D7-4C88300AF789}" type="presParOf" srcId="{E8EA6262-92B1-46F2-BC11-7E8B8D37DABF}" destId="{9FD913CC-ACB3-4C33-975B-A59AC185AF0A}" srcOrd="8" destOrd="0" presId="urn:microsoft.com/office/officeart/2005/8/layout/process2"/>
    <dgm:cxn modelId="{6EEA0E72-1FB4-44DE-A9EE-C14BB5673429}" type="presParOf" srcId="{E8EA6262-92B1-46F2-BC11-7E8B8D37DABF}" destId="{584B8CBD-280F-4378-AF42-6275229DDE10}" srcOrd="9" destOrd="0" presId="urn:microsoft.com/office/officeart/2005/8/layout/process2"/>
    <dgm:cxn modelId="{13C8F51F-DF04-4296-B4C1-2F8B6D2373A7}" type="presParOf" srcId="{584B8CBD-280F-4378-AF42-6275229DDE10}" destId="{12177CAF-CB7B-4AED-801A-F81F860FF296}" srcOrd="0" destOrd="0" presId="urn:microsoft.com/office/officeart/2005/8/layout/process2"/>
    <dgm:cxn modelId="{FB3F1B3B-B8B1-4770-B006-0699DD8B750E}" type="presParOf" srcId="{E8EA6262-92B1-46F2-BC11-7E8B8D37DABF}" destId="{3BC1380B-7768-41CB-A170-37233D388AC1}" srcOrd="10" destOrd="0" presId="urn:microsoft.com/office/officeart/2005/8/layout/process2"/>
    <dgm:cxn modelId="{31108BCD-C9F3-44C4-9EAF-04E4FCD87DC1}" type="presParOf" srcId="{E8EA6262-92B1-46F2-BC11-7E8B8D37DABF}" destId="{449C734B-370B-4361-B5BE-7A12D16F5349}" srcOrd="11" destOrd="0" presId="urn:microsoft.com/office/officeart/2005/8/layout/process2"/>
    <dgm:cxn modelId="{741B8DF4-1FDB-4530-A9AA-D7B481E34E8D}" type="presParOf" srcId="{449C734B-370B-4361-B5BE-7A12D16F5349}" destId="{4C0CC6F6-E9F9-4888-A718-ED9B21111145}" srcOrd="0" destOrd="0" presId="urn:microsoft.com/office/officeart/2005/8/layout/process2"/>
    <dgm:cxn modelId="{49838723-F624-4B61-B454-06806D40E128}" type="presParOf" srcId="{E8EA6262-92B1-46F2-BC11-7E8B8D37DABF}" destId="{B2CD0971-A1D8-4C34-B732-6E9DADE04B81}" srcOrd="12" destOrd="0" presId="urn:microsoft.com/office/officeart/2005/8/layout/process2"/>
    <dgm:cxn modelId="{6AE19099-E450-478F-933D-6EEB1920DD74}" type="presParOf" srcId="{E8EA6262-92B1-46F2-BC11-7E8B8D37DABF}" destId="{FF0E9AD9-66A6-4057-9109-BFE73E4045FC}" srcOrd="13" destOrd="0" presId="urn:microsoft.com/office/officeart/2005/8/layout/process2"/>
    <dgm:cxn modelId="{4C702F5F-B546-41C7-91A2-4115743A4854}" type="presParOf" srcId="{FF0E9AD9-66A6-4057-9109-BFE73E4045FC}" destId="{933338D5-E591-4CF5-9568-92837A9089F4}" srcOrd="0" destOrd="0" presId="urn:microsoft.com/office/officeart/2005/8/layout/process2"/>
    <dgm:cxn modelId="{D088000D-F0FE-4DF9-A5E5-EA239C5CFA5E}" type="presParOf" srcId="{E8EA6262-92B1-46F2-BC11-7E8B8D37DABF}" destId="{C43A84B2-C52C-4EC4-9A61-2538AF0E8D84}" srcOrd="14" destOrd="0" presId="urn:microsoft.com/office/officeart/2005/8/layout/process2"/>
    <dgm:cxn modelId="{D5938977-D694-4C73-A5AB-A4F64130C345}" type="presParOf" srcId="{E8EA6262-92B1-46F2-BC11-7E8B8D37DABF}" destId="{DE2FBDD1-1E8E-4E9E-91CE-676E29DF2CEF}" srcOrd="15" destOrd="0" presId="urn:microsoft.com/office/officeart/2005/8/layout/process2"/>
    <dgm:cxn modelId="{E237CE83-EBDD-4FC1-AF2A-BC68BA901D29}" type="presParOf" srcId="{DE2FBDD1-1E8E-4E9E-91CE-676E29DF2CEF}" destId="{5C3AED6E-FB91-4636-9B81-5D9708B62CE8}" srcOrd="0" destOrd="0" presId="urn:microsoft.com/office/officeart/2005/8/layout/process2"/>
    <dgm:cxn modelId="{BD7EA1ED-2A34-423F-A6F9-B655808FE840}" type="presParOf" srcId="{E8EA6262-92B1-46F2-BC11-7E8B8D37DABF}" destId="{0A9FB135-81BF-4CBD-A84E-47C02840287E}" srcOrd="16" destOrd="0" presId="urn:microsoft.com/office/officeart/2005/8/layout/process2"/>
    <dgm:cxn modelId="{88FA5367-E550-4026-BA48-14CCB9252D2A}" type="presParOf" srcId="{E8EA6262-92B1-46F2-BC11-7E8B8D37DABF}" destId="{C3F58357-BD20-497D-A03F-C3AAD4C943EC}" srcOrd="17" destOrd="0" presId="urn:microsoft.com/office/officeart/2005/8/layout/process2"/>
    <dgm:cxn modelId="{5F51057E-5AC2-4F45-B40F-B7D58A2B2E0D}" type="presParOf" srcId="{C3F58357-BD20-497D-A03F-C3AAD4C943EC}" destId="{23107B1C-CBBE-433B-B1F2-E1F1A3E1F325}" srcOrd="0" destOrd="0" presId="urn:microsoft.com/office/officeart/2005/8/layout/process2"/>
    <dgm:cxn modelId="{3A4FFD37-31AF-477D-8CFF-44B81103040D}" type="presParOf" srcId="{E8EA6262-92B1-46F2-BC11-7E8B8D37DABF}" destId="{60BED2E2-133F-4B0E-91A0-299F69E69CF0}" srcOrd="18" destOrd="0" presId="urn:microsoft.com/office/officeart/2005/8/layout/process2"/>
    <dgm:cxn modelId="{D957FB96-B20A-41BE-BB80-E164E71A2A08}" type="presParOf" srcId="{E8EA6262-92B1-46F2-BC11-7E8B8D37DABF}" destId="{2ACFED3A-5F5F-4357-8BEB-C6F9BD31F6AC}" srcOrd="19" destOrd="0" presId="urn:microsoft.com/office/officeart/2005/8/layout/process2"/>
    <dgm:cxn modelId="{7FCDA1B8-9B8F-4ED2-8B1B-28D33129CEF6}" type="presParOf" srcId="{2ACFED3A-5F5F-4357-8BEB-C6F9BD31F6AC}" destId="{53FF46FB-E8DA-4705-AF08-E49D90CAA794}" srcOrd="0" destOrd="0" presId="urn:microsoft.com/office/officeart/2005/8/layout/process2"/>
    <dgm:cxn modelId="{1BD75AA0-3CC3-4103-ACA0-67F2B3BB9F77}" type="presParOf" srcId="{E8EA6262-92B1-46F2-BC11-7E8B8D37DABF}" destId="{CEF38CD4-4E99-4F36-AC87-7212A2C12481}" srcOrd="20" destOrd="0" presId="urn:microsoft.com/office/officeart/2005/8/layout/process2"/>
    <dgm:cxn modelId="{7DD06633-5A44-4F37-8BCB-2D395517C91D}" type="presParOf" srcId="{E8EA6262-92B1-46F2-BC11-7E8B8D37DABF}" destId="{19ADFD0F-9B95-4CB2-A961-3D54240B1C48}" srcOrd="21" destOrd="0" presId="urn:microsoft.com/office/officeart/2005/8/layout/process2"/>
    <dgm:cxn modelId="{24940DE5-DEF6-406A-B3FD-3301C35FAD9F}" type="presParOf" srcId="{19ADFD0F-9B95-4CB2-A961-3D54240B1C48}" destId="{54546C32-D695-48AB-B5B4-F4EB2975EBDF}" srcOrd="0" destOrd="0" presId="urn:microsoft.com/office/officeart/2005/8/layout/process2"/>
    <dgm:cxn modelId="{ADC972EC-8D87-4D0D-87DE-C53C79A0120D}" type="presParOf" srcId="{E8EA6262-92B1-46F2-BC11-7E8B8D37DABF}" destId="{A68FC40A-4B82-4348-8B30-5F4208B5ACF5}" srcOrd="22" destOrd="0" presId="urn:microsoft.com/office/officeart/2005/8/layout/process2"/>
    <dgm:cxn modelId="{50EA30B9-865A-44D2-949B-6B334A194946}" type="presParOf" srcId="{E8EA6262-92B1-46F2-BC11-7E8B8D37DABF}" destId="{062FCA54-66C2-4D73-B90B-41A4636232AC}" srcOrd="23" destOrd="0" presId="urn:microsoft.com/office/officeart/2005/8/layout/process2"/>
    <dgm:cxn modelId="{8CDA9854-C3E8-4A66-BF6F-056E2F5FDAA8}" type="presParOf" srcId="{062FCA54-66C2-4D73-B90B-41A4636232AC}" destId="{0C1BCE3C-8368-4179-8056-6045D83B7567}" srcOrd="0" destOrd="0" presId="urn:microsoft.com/office/officeart/2005/8/layout/process2"/>
    <dgm:cxn modelId="{AF2776AD-79AB-462B-9728-CD06CDE2FCA6}" type="presParOf" srcId="{E8EA6262-92B1-46F2-BC11-7E8B8D37DABF}" destId="{2AF1CCB6-ECC6-4519-9AF8-59D39BEE6CDC}" srcOrd="24" destOrd="0" presId="urn:microsoft.com/office/officeart/2005/8/layout/process2"/>
    <dgm:cxn modelId="{5E18B24C-0FA9-4DD9-8DF3-CECD45AAD18D}" type="presParOf" srcId="{E8EA6262-92B1-46F2-BC11-7E8B8D37DABF}" destId="{4EAA2E10-A4E2-4C33-999D-B1095C1B7AF9}" srcOrd="25" destOrd="0" presId="urn:microsoft.com/office/officeart/2005/8/layout/process2"/>
    <dgm:cxn modelId="{5E89B318-C7A7-4C5B-BB68-0E6FBC6D4300}" type="presParOf" srcId="{4EAA2E10-A4E2-4C33-999D-B1095C1B7AF9}" destId="{205F5A62-E430-439E-9DD6-030D8EA2FDF1}" srcOrd="0" destOrd="0" presId="urn:microsoft.com/office/officeart/2005/8/layout/process2"/>
    <dgm:cxn modelId="{62DA0A26-F82E-4D26-B3C3-907A329B8A36}" type="presParOf" srcId="{E8EA6262-92B1-46F2-BC11-7E8B8D37DABF}" destId="{6EF89495-F6FA-4B79-86BF-A74194D8B468}" srcOrd="2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DC7B18-E6FF-4661-90C2-BB4AD0C711B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DC50898-E597-45F7-8916-A30C13957530}">
      <dgm:prSet phldrT="[Text]"/>
      <dgm:spPr/>
      <dgm:t>
        <a:bodyPr/>
        <a:lstStyle/>
        <a:p>
          <a:r>
            <a:rPr lang="en-IN" b="1" dirty="0"/>
            <a:t>Input Layer</a:t>
          </a:r>
        </a:p>
      </dgm:t>
    </dgm:pt>
    <dgm:pt modelId="{3BC18F88-4CB5-4F66-81CF-23DD11253B15}" type="parTrans" cxnId="{37C4A3CD-9D9A-4939-B87C-D1C75CA96E93}">
      <dgm:prSet/>
      <dgm:spPr/>
      <dgm:t>
        <a:bodyPr/>
        <a:lstStyle/>
        <a:p>
          <a:endParaRPr lang="en-IN"/>
        </a:p>
      </dgm:t>
    </dgm:pt>
    <dgm:pt modelId="{DF0FE2BC-5F54-498D-B787-E0867EBE80FF}" type="sibTrans" cxnId="{37C4A3CD-9D9A-4939-B87C-D1C75CA96E93}">
      <dgm:prSet/>
      <dgm:spPr/>
      <dgm:t>
        <a:bodyPr/>
        <a:lstStyle/>
        <a:p>
          <a:endParaRPr lang="en-IN"/>
        </a:p>
      </dgm:t>
    </dgm:pt>
    <dgm:pt modelId="{A7F386EF-6FAE-4B33-BBB1-85B2F5030ED7}">
      <dgm:prSet phldrT="[Text]"/>
      <dgm:spPr/>
      <dgm:t>
        <a:bodyPr/>
        <a:lstStyle/>
        <a:p>
          <a:r>
            <a:rPr lang="en-IN" dirty="0">
              <a:solidFill>
                <a:schemeClr val="tx1">
                  <a:lumMod val="50000"/>
                </a:schemeClr>
              </a:solidFill>
            </a:rPr>
            <a:t>Tokenized using Kera's tokenizer</a:t>
          </a:r>
        </a:p>
      </dgm:t>
    </dgm:pt>
    <dgm:pt modelId="{67290906-09EB-487A-94EF-FFE7A6700B33}" type="parTrans" cxnId="{8512599B-62A8-48EE-BB97-E187DA68D74E}">
      <dgm:prSet/>
      <dgm:spPr/>
      <dgm:t>
        <a:bodyPr/>
        <a:lstStyle/>
        <a:p>
          <a:endParaRPr lang="en-IN"/>
        </a:p>
      </dgm:t>
    </dgm:pt>
    <dgm:pt modelId="{D3C15667-782C-4CB8-91E3-E93E807E3AA2}" type="sibTrans" cxnId="{8512599B-62A8-48EE-BB97-E187DA68D74E}">
      <dgm:prSet/>
      <dgm:spPr/>
      <dgm:t>
        <a:bodyPr/>
        <a:lstStyle/>
        <a:p>
          <a:endParaRPr lang="en-IN"/>
        </a:p>
      </dgm:t>
    </dgm:pt>
    <dgm:pt modelId="{DC6DDF52-CE79-4FB7-BF96-51D1E2A420F8}">
      <dgm:prSet phldrT="[Text]"/>
      <dgm:spPr/>
      <dgm:t>
        <a:bodyPr/>
        <a:lstStyle/>
        <a:p>
          <a:r>
            <a:rPr lang="en-IN" dirty="0">
              <a:solidFill>
                <a:schemeClr val="tx1">
                  <a:lumMod val="50000"/>
                </a:schemeClr>
              </a:solidFill>
            </a:rPr>
            <a:t>Padded to 50 length</a:t>
          </a:r>
        </a:p>
      </dgm:t>
    </dgm:pt>
    <dgm:pt modelId="{56522C97-1CB7-4BC7-8BFB-A334EA536DEF}" type="parTrans" cxnId="{839D11E9-5A77-4D88-9376-2936C947E80C}">
      <dgm:prSet/>
      <dgm:spPr/>
      <dgm:t>
        <a:bodyPr/>
        <a:lstStyle/>
        <a:p>
          <a:endParaRPr lang="en-IN"/>
        </a:p>
      </dgm:t>
    </dgm:pt>
    <dgm:pt modelId="{EDDC782E-BB6C-4742-9C2F-4EB0760CCB55}" type="sibTrans" cxnId="{839D11E9-5A77-4D88-9376-2936C947E80C}">
      <dgm:prSet/>
      <dgm:spPr/>
      <dgm:t>
        <a:bodyPr/>
        <a:lstStyle/>
        <a:p>
          <a:endParaRPr lang="en-IN"/>
        </a:p>
      </dgm:t>
    </dgm:pt>
    <dgm:pt modelId="{E95ABC4B-07B2-4004-9772-399D54C526E7}">
      <dgm:prSet phldrT="[Text]"/>
      <dgm:spPr/>
      <dgm:t>
        <a:bodyPr/>
        <a:lstStyle/>
        <a:p>
          <a:r>
            <a:rPr lang="en-IN" b="1" dirty="0"/>
            <a:t>Hidden Layers</a:t>
          </a:r>
        </a:p>
      </dgm:t>
    </dgm:pt>
    <dgm:pt modelId="{06E2002A-F030-4AC5-8ADE-D4AD1F5C0B17}" type="parTrans" cxnId="{0492579B-7E40-41D2-91CC-D92829C9AA66}">
      <dgm:prSet/>
      <dgm:spPr/>
      <dgm:t>
        <a:bodyPr/>
        <a:lstStyle/>
        <a:p>
          <a:endParaRPr lang="en-IN"/>
        </a:p>
      </dgm:t>
    </dgm:pt>
    <dgm:pt modelId="{D8894C15-7AE0-4E07-B6CD-CB4DE9956785}" type="sibTrans" cxnId="{0492579B-7E40-41D2-91CC-D92829C9AA66}">
      <dgm:prSet/>
      <dgm:spPr/>
      <dgm:t>
        <a:bodyPr/>
        <a:lstStyle/>
        <a:p>
          <a:endParaRPr lang="en-IN"/>
        </a:p>
      </dgm:t>
    </dgm:pt>
    <dgm:pt modelId="{DE526F00-33B1-4DF9-94CC-0C2FAA0C87B6}">
      <dgm:prSet phldrT="[Text]"/>
      <dgm:spPr/>
      <dgm:t>
        <a:bodyPr/>
        <a:lstStyle/>
        <a:p>
          <a:r>
            <a:rPr lang="en-IN" dirty="0">
              <a:solidFill>
                <a:schemeClr val="tx1">
                  <a:lumMod val="50000"/>
                </a:schemeClr>
              </a:solidFill>
            </a:rPr>
            <a:t>!2 Hidden Layers</a:t>
          </a:r>
        </a:p>
      </dgm:t>
    </dgm:pt>
    <dgm:pt modelId="{CE25493F-C52C-46BF-9468-57E4AB8B27A0}" type="parTrans" cxnId="{67F418B7-5E31-47FB-B352-E20C1F0CACE3}">
      <dgm:prSet/>
      <dgm:spPr/>
      <dgm:t>
        <a:bodyPr/>
        <a:lstStyle/>
        <a:p>
          <a:endParaRPr lang="en-IN"/>
        </a:p>
      </dgm:t>
    </dgm:pt>
    <dgm:pt modelId="{0D55034A-ED15-4F8D-BCFC-13E9F8279C10}" type="sibTrans" cxnId="{67F418B7-5E31-47FB-B352-E20C1F0CACE3}">
      <dgm:prSet/>
      <dgm:spPr/>
      <dgm:t>
        <a:bodyPr/>
        <a:lstStyle/>
        <a:p>
          <a:endParaRPr lang="en-IN"/>
        </a:p>
      </dgm:t>
    </dgm:pt>
    <dgm:pt modelId="{C37DBF37-521E-40A6-99CA-292696EC850A}">
      <dgm:prSet phldrT="[Text]"/>
      <dgm:spPr/>
      <dgm:t>
        <a:bodyPr/>
        <a:lstStyle/>
        <a:p>
          <a:r>
            <a:rPr lang="en-IN" dirty="0">
              <a:solidFill>
                <a:schemeClr val="tx1">
                  <a:lumMod val="50000"/>
                </a:schemeClr>
              </a:solidFill>
            </a:rPr>
            <a:t>1 Embedding, 3 Convolution, Max pooling and 7 Dense layers </a:t>
          </a:r>
        </a:p>
      </dgm:t>
    </dgm:pt>
    <dgm:pt modelId="{798B0DD0-01B3-4BD4-9CB4-A88783A7D695}" type="parTrans" cxnId="{93AFEEB2-A167-44A2-8817-9014979976DE}">
      <dgm:prSet/>
      <dgm:spPr/>
      <dgm:t>
        <a:bodyPr/>
        <a:lstStyle/>
        <a:p>
          <a:endParaRPr lang="en-IN"/>
        </a:p>
      </dgm:t>
    </dgm:pt>
    <dgm:pt modelId="{5AB34B7D-47D8-4664-9877-A4E9BA69C99D}" type="sibTrans" cxnId="{93AFEEB2-A167-44A2-8817-9014979976DE}">
      <dgm:prSet/>
      <dgm:spPr/>
      <dgm:t>
        <a:bodyPr/>
        <a:lstStyle/>
        <a:p>
          <a:endParaRPr lang="en-IN"/>
        </a:p>
      </dgm:t>
    </dgm:pt>
    <dgm:pt modelId="{7940FF75-059C-41CA-BF62-6D2B8BFFE71E}">
      <dgm:prSet phldrT="[Text]"/>
      <dgm:spPr/>
      <dgm:t>
        <a:bodyPr/>
        <a:lstStyle/>
        <a:p>
          <a:r>
            <a:rPr lang="en-IN" b="1" dirty="0"/>
            <a:t>Output Layer</a:t>
          </a:r>
        </a:p>
      </dgm:t>
    </dgm:pt>
    <dgm:pt modelId="{079C9F18-309B-48F8-B521-897D6D801276}" type="parTrans" cxnId="{FDDDE2DF-F9AD-4B21-B4FE-C2CEF027E029}">
      <dgm:prSet/>
      <dgm:spPr/>
      <dgm:t>
        <a:bodyPr/>
        <a:lstStyle/>
        <a:p>
          <a:endParaRPr lang="en-IN"/>
        </a:p>
      </dgm:t>
    </dgm:pt>
    <dgm:pt modelId="{DAF9E6E8-1300-40BD-8B62-04F2DB08FEC3}" type="sibTrans" cxnId="{FDDDE2DF-F9AD-4B21-B4FE-C2CEF027E029}">
      <dgm:prSet/>
      <dgm:spPr/>
      <dgm:t>
        <a:bodyPr/>
        <a:lstStyle/>
        <a:p>
          <a:endParaRPr lang="en-IN"/>
        </a:p>
      </dgm:t>
    </dgm:pt>
    <dgm:pt modelId="{B349A400-4BF1-48E1-AEF0-A32E7D26C926}">
      <dgm:prSet phldrT="[Text]"/>
      <dgm:spPr/>
      <dgm:t>
        <a:bodyPr/>
        <a:lstStyle/>
        <a:p>
          <a:r>
            <a:rPr lang="en-IN" dirty="0">
              <a:solidFill>
                <a:schemeClr val="tx1">
                  <a:lumMod val="50000"/>
                </a:schemeClr>
              </a:solidFill>
            </a:rPr>
            <a:t>One hot encoded </a:t>
          </a:r>
        </a:p>
      </dgm:t>
    </dgm:pt>
    <dgm:pt modelId="{469203A2-F5E3-40A5-B68B-B61BAC14CF7C}" type="parTrans" cxnId="{60F4F138-A471-4F98-899C-D53E1E5721CD}">
      <dgm:prSet/>
      <dgm:spPr/>
      <dgm:t>
        <a:bodyPr/>
        <a:lstStyle/>
        <a:p>
          <a:endParaRPr lang="en-IN"/>
        </a:p>
      </dgm:t>
    </dgm:pt>
    <dgm:pt modelId="{BD37FCC3-F775-4BD4-B913-FA44F9D8E32D}" type="sibTrans" cxnId="{60F4F138-A471-4F98-899C-D53E1E5721CD}">
      <dgm:prSet/>
      <dgm:spPr/>
      <dgm:t>
        <a:bodyPr/>
        <a:lstStyle/>
        <a:p>
          <a:endParaRPr lang="en-IN"/>
        </a:p>
      </dgm:t>
    </dgm:pt>
    <dgm:pt modelId="{87FA6572-DEFD-46FE-90D5-C49431CA18CA}">
      <dgm:prSet phldrT="[Text]"/>
      <dgm:spPr/>
      <dgm:t>
        <a:bodyPr/>
        <a:lstStyle/>
        <a:p>
          <a:r>
            <a:rPr lang="en-IN" dirty="0">
              <a:solidFill>
                <a:schemeClr val="tx1">
                  <a:lumMod val="50000"/>
                </a:schemeClr>
              </a:solidFill>
            </a:rPr>
            <a:t>Gives confidence of the model </a:t>
          </a:r>
        </a:p>
      </dgm:t>
    </dgm:pt>
    <dgm:pt modelId="{BA3C2973-05CA-4380-A293-47365AFD8E02}" type="parTrans" cxnId="{2C26E663-C6B8-4C9E-B987-A0CC89C30C29}">
      <dgm:prSet/>
      <dgm:spPr/>
      <dgm:t>
        <a:bodyPr/>
        <a:lstStyle/>
        <a:p>
          <a:endParaRPr lang="en-IN"/>
        </a:p>
      </dgm:t>
    </dgm:pt>
    <dgm:pt modelId="{51778619-0DAB-45F3-8B29-E7419B81B7C8}" type="sibTrans" cxnId="{2C26E663-C6B8-4C9E-B987-A0CC89C30C29}">
      <dgm:prSet/>
      <dgm:spPr/>
      <dgm:t>
        <a:bodyPr/>
        <a:lstStyle/>
        <a:p>
          <a:endParaRPr lang="en-IN"/>
        </a:p>
      </dgm:t>
    </dgm:pt>
    <dgm:pt modelId="{9039ED66-93E6-4D33-93DE-5A4F4977A98B}" type="pres">
      <dgm:prSet presAssocID="{B8DC7B18-E6FF-4661-90C2-BB4AD0C711BA}" presName="Name0" presStyleCnt="0">
        <dgm:presLayoutVars>
          <dgm:dir/>
          <dgm:animLvl val="lvl"/>
          <dgm:resizeHandles val="exact"/>
        </dgm:presLayoutVars>
      </dgm:prSet>
      <dgm:spPr/>
    </dgm:pt>
    <dgm:pt modelId="{E0752D7A-BC28-40C4-A705-81D4F1E70934}" type="pres">
      <dgm:prSet presAssocID="{7940FF75-059C-41CA-BF62-6D2B8BFFE71E}" presName="boxAndChildren" presStyleCnt="0"/>
      <dgm:spPr/>
    </dgm:pt>
    <dgm:pt modelId="{746339BE-2075-4A74-B64E-A8830A881BBE}" type="pres">
      <dgm:prSet presAssocID="{7940FF75-059C-41CA-BF62-6D2B8BFFE71E}" presName="parentTextBox" presStyleLbl="node1" presStyleIdx="0" presStyleCnt="3"/>
      <dgm:spPr/>
    </dgm:pt>
    <dgm:pt modelId="{6036F0E8-96F9-436F-B4E2-2C6A22AC3E04}" type="pres">
      <dgm:prSet presAssocID="{7940FF75-059C-41CA-BF62-6D2B8BFFE71E}" presName="entireBox" presStyleLbl="node1" presStyleIdx="0" presStyleCnt="3"/>
      <dgm:spPr/>
    </dgm:pt>
    <dgm:pt modelId="{842A4354-AF92-4E0E-A84B-93278E60A605}" type="pres">
      <dgm:prSet presAssocID="{7940FF75-059C-41CA-BF62-6D2B8BFFE71E}" presName="descendantBox" presStyleCnt="0"/>
      <dgm:spPr/>
    </dgm:pt>
    <dgm:pt modelId="{45C95169-991B-4259-A5D8-634CF74E9740}" type="pres">
      <dgm:prSet presAssocID="{B349A400-4BF1-48E1-AEF0-A32E7D26C926}" presName="childTextBox" presStyleLbl="fgAccFollowNode1" presStyleIdx="0" presStyleCnt="6">
        <dgm:presLayoutVars>
          <dgm:bulletEnabled val="1"/>
        </dgm:presLayoutVars>
      </dgm:prSet>
      <dgm:spPr/>
    </dgm:pt>
    <dgm:pt modelId="{FACA8F94-61ED-439E-A9C8-731891A2B6BA}" type="pres">
      <dgm:prSet presAssocID="{87FA6572-DEFD-46FE-90D5-C49431CA18CA}" presName="childTextBox" presStyleLbl="fgAccFollowNode1" presStyleIdx="1" presStyleCnt="6">
        <dgm:presLayoutVars>
          <dgm:bulletEnabled val="1"/>
        </dgm:presLayoutVars>
      </dgm:prSet>
      <dgm:spPr/>
    </dgm:pt>
    <dgm:pt modelId="{82D5E95B-8DCA-4D42-8E9C-EABB00208B8F}" type="pres">
      <dgm:prSet presAssocID="{D8894C15-7AE0-4E07-B6CD-CB4DE9956785}" presName="sp" presStyleCnt="0"/>
      <dgm:spPr/>
    </dgm:pt>
    <dgm:pt modelId="{DD1FB5B4-83D7-4AD0-8189-B495917162E0}" type="pres">
      <dgm:prSet presAssocID="{E95ABC4B-07B2-4004-9772-399D54C526E7}" presName="arrowAndChildren" presStyleCnt="0"/>
      <dgm:spPr/>
    </dgm:pt>
    <dgm:pt modelId="{9A4F6920-2257-408B-AA20-CEE9CCBD785A}" type="pres">
      <dgm:prSet presAssocID="{E95ABC4B-07B2-4004-9772-399D54C526E7}" presName="parentTextArrow" presStyleLbl="node1" presStyleIdx="0" presStyleCnt="3"/>
      <dgm:spPr/>
    </dgm:pt>
    <dgm:pt modelId="{B915EF92-4694-44EF-ADF7-F54458D24191}" type="pres">
      <dgm:prSet presAssocID="{E95ABC4B-07B2-4004-9772-399D54C526E7}" presName="arrow" presStyleLbl="node1" presStyleIdx="1" presStyleCnt="3"/>
      <dgm:spPr/>
    </dgm:pt>
    <dgm:pt modelId="{9CF9DABB-9F80-4147-A920-D5C8DF29C9DD}" type="pres">
      <dgm:prSet presAssocID="{E95ABC4B-07B2-4004-9772-399D54C526E7}" presName="descendantArrow" presStyleCnt="0"/>
      <dgm:spPr/>
    </dgm:pt>
    <dgm:pt modelId="{88FA50FE-756A-49B3-85DA-9338944FE6E2}" type="pres">
      <dgm:prSet presAssocID="{DE526F00-33B1-4DF9-94CC-0C2FAA0C87B6}" presName="childTextArrow" presStyleLbl="fgAccFollowNode1" presStyleIdx="2" presStyleCnt="6">
        <dgm:presLayoutVars>
          <dgm:bulletEnabled val="1"/>
        </dgm:presLayoutVars>
      </dgm:prSet>
      <dgm:spPr/>
    </dgm:pt>
    <dgm:pt modelId="{EA129DD4-CBA4-4EC6-B5FA-0469723B2B66}" type="pres">
      <dgm:prSet presAssocID="{C37DBF37-521E-40A6-99CA-292696EC850A}" presName="childTextArrow" presStyleLbl="fgAccFollowNode1" presStyleIdx="3" presStyleCnt="6">
        <dgm:presLayoutVars>
          <dgm:bulletEnabled val="1"/>
        </dgm:presLayoutVars>
      </dgm:prSet>
      <dgm:spPr/>
    </dgm:pt>
    <dgm:pt modelId="{164301DC-F5A7-493E-92FE-8035132A8D54}" type="pres">
      <dgm:prSet presAssocID="{DF0FE2BC-5F54-498D-B787-E0867EBE80FF}" presName="sp" presStyleCnt="0"/>
      <dgm:spPr/>
    </dgm:pt>
    <dgm:pt modelId="{01FBFBF9-2F1F-4677-BE84-E19F7B1ABCC8}" type="pres">
      <dgm:prSet presAssocID="{FDC50898-E597-45F7-8916-A30C13957530}" presName="arrowAndChildren" presStyleCnt="0"/>
      <dgm:spPr/>
    </dgm:pt>
    <dgm:pt modelId="{7070EB01-8E60-4C71-A4AB-AC19F652F2E6}" type="pres">
      <dgm:prSet presAssocID="{FDC50898-E597-45F7-8916-A30C13957530}" presName="parentTextArrow" presStyleLbl="node1" presStyleIdx="1" presStyleCnt="3"/>
      <dgm:spPr/>
    </dgm:pt>
    <dgm:pt modelId="{CD0C265B-6927-4608-8793-C6A16F844BB1}" type="pres">
      <dgm:prSet presAssocID="{FDC50898-E597-45F7-8916-A30C13957530}" presName="arrow" presStyleLbl="node1" presStyleIdx="2" presStyleCnt="3"/>
      <dgm:spPr/>
    </dgm:pt>
    <dgm:pt modelId="{84F0C302-53E1-4248-B4A1-3C02CA4BA3E3}" type="pres">
      <dgm:prSet presAssocID="{FDC50898-E597-45F7-8916-A30C13957530}" presName="descendantArrow" presStyleCnt="0"/>
      <dgm:spPr/>
    </dgm:pt>
    <dgm:pt modelId="{34459D27-4EB6-4324-A306-324AD0BF5FFA}" type="pres">
      <dgm:prSet presAssocID="{A7F386EF-6FAE-4B33-BBB1-85B2F5030ED7}" presName="childTextArrow" presStyleLbl="fgAccFollowNode1" presStyleIdx="4" presStyleCnt="6">
        <dgm:presLayoutVars>
          <dgm:bulletEnabled val="1"/>
        </dgm:presLayoutVars>
      </dgm:prSet>
      <dgm:spPr/>
    </dgm:pt>
    <dgm:pt modelId="{ABC72D7C-CDED-4540-BEB1-B6651CC8C2EF}" type="pres">
      <dgm:prSet presAssocID="{DC6DDF52-CE79-4FB7-BF96-51D1E2A420F8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31D99B08-3E3C-46A0-8F69-2548ADD6EDCE}" type="presOf" srcId="{87FA6572-DEFD-46FE-90D5-C49431CA18CA}" destId="{FACA8F94-61ED-439E-A9C8-731891A2B6BA}" srcOrd="0" destOrd="0" presId="urn:microsoft.com/office/officeart/2005/8/layout/process4"/>
    <dgm:cxn modelId="{61623F0C-1E77-4372-B958-9573019B5B65}" type="presOf" srcId="{DC6DDF52-CE79-4FB7-BF96-51D1E2A420F8}" destId="{ABC72D7C-CDED-4540-BEB1-B6651CC8C2EF}" srcOrd="0" destOrd="0" presId="urn:microsoft.com/office/officeart/2005/8/layout/process4"/>
    <dgm:cxn modelId="{A36C0D0E-CAD9-4727-B8A7-9CAE3D9D2155}" type="presOf" srcId="{FDC50898-E597-45F7-8916-A30C13957530}" destId="{CD0C265B-6927-4608-8793-C6A16F844BB1}" srcOrd="1" destOrd="0" presId="urn:microsoft.com/office/officeart/2005/8/layout/process4"/>
    <dgm:cxn modelId="{73DEF127-00C3-4F3F-B019-28C5606AC7C3}" type="presOf" srcId="{7940FF75-059C-41CA-BF62-6D2B8BFFE71E}" destId="{746339BE-2075-4A74-B64E-A8830A881BBE}" srcOrd="0" destOrd="0" presId="urn:microsoft.com/office/officeart/2005/8/layout/process4"/>
    <dgm:cxn modelId="{0C3DAF38-87AB-44BF-9BE2-F8344D4BD633}" type="presOf" srcId="{B349A400-4BF1-48E1-AEF0-A32E7D26C926}" destId="{45C95169-991B-4259-A5D8-634CF74E9740}" srcOrd="0" destOrd="0" presId="urn:microsoft.com/office/officeart/2005/8/layout/process4"/>
    <dgm:cxn modelId="{60F4F138-A471-4F98-899C-D53E1E5721CD}" srcId="{7940FF75-059C-41CA-BF62-6D2B8BFFE71E}" destId="{B349A400-4BF1-48E1-AEF0-A32E7D26C926}" srcOrd="0" destOrd="0" parTransId="{469203A2-F5E3-40A5-B68B-B61BAC14CF7C}" sibTransId="{BD37FCC3-F775-4BD4-B913-FA44F9D8E32D}"/>
    <dgm:cxn modelId="{9DED0361-EA0F-4E47-94FB-9D158431303F}" type="presOf" srcId="{FDC50898-E597-45F7-8916-A30C13957530}" destId="{7070EB01-8E60-4C71-A4AB-AC19F652F2E6}" srcOrd="0" destOrd="0" presId="urn:microsoft.com/office/officeart/2005/8/layout/process4"/>
    <dgm:cxn modelId="{2C26E663-C6B8-4C9E-B987-A0CC89C30C29}" srcId="{7940FF75-059C-41CA-BF62-6D2B8BFFE71E}" destId="{87FA6572-DEFD-46FE-90D5-C49431CA18CA}" srcOrd="1" destOrd="0" parTransId="{BA3C2973-05CA-4380-A293-47365AFD8E02}" sibTransId="{51778619-0DAB-45F3-8B29-E7419B81B7C8}"/>
    <dgm:cxn modelId="{0844F750-A800-4067-8CF9-91FB674A9607}" type="presOf" srcId="{B8DC7B18-E6FF-4661-90C2-BB4AD0C711BA}" destId="{9039ED66-93E6-4D33-93DE-5A4F4977A98B}" srcOrd="0" destOrd="0" presId="urn:microsoft.com/office/officeart/2005/8/layout/process4"/>
    <dgm:cxn modelId="{C7469551-4308-4E9C-8C95-5B98F74499B8}" type="presOf" srcId="{A7F386EF-6FAE-4B33-BBB1-85B2F5030ED7}" destId="{34459D27-4EB6-4324-A306-324AD0BF5FFA}" srcOrd="0" destOrd="0" presId="urn:microsoft.com/office/officeart/2005/8/layout/process4"/>
    <dgm:cxn modelId="{0492579B-7E40-41D2-91CC-D92829C9AA66}" srcId="{B8DC7B18-E6FF-4661-90C2-BB4AD0C711BA}" destId="{E95ABC4B-07B2-4004-9772-399D54C526E7}" srcOrd="1" destOrd="0" parTransId="{06E2002A-F030-4AC5-8ADE-D4AD1F5C0B17}" sibTransId="{D8894C15-7AE0-4E07-B6CD-CB4DE9956785}"/>
    <dgm:cxn modelId="{8512599B-62A8-48EE-BB97-E187DA68D74E}" srcId="{FDC50898-E597-45F7-8916-A30C13957530}" destId="{A7F386EF-6FAE-4B33-BBB1-85B2F5030ED7}" srcOrd="0" destOrd="0" parTransId="{67290906-09EB-487A-94EF-FFE7A6700B33}" sibTransId="{D3C15667-782C-4CB8-91E3-E93E807E3AA2}"/>
    <dgm:cxn modelId="{93AFEEB2-A167-44A2-8817-9014979976DE}" srcId="{E95ABC4B-07B2-4004-9772-399D54C526E7}" destId="{C37DBF37-521E-40A6-99CA-292696EC850A}" srcOrd="1" destOrd="0" parTransId="{798B0DD0-01B3-4BD4-9CB4-A88783A7D695}" sibTransId="{5AB34B7D-47D8-4664-9877-A4E9BA69C99D}"/>
    <dgm:cxn modelId="{311A7CB5-C9EF-4A91-A164-7F601D6EAC22}" type="presOf" srcId="{7940FF75-059C-41CA-BF62-6D2B8BFFE71E}" destId="{6036F0E8-96F9-436F-B4E2-2C6A22AC3E04}" srcOrd="1" destOrd="0" presId="urn:microsoft.com/office/officeart/2005/8/layout/process4"/>
    <dgm:cxn modelId="{67F418B7-5E31-47FB-B352-E20C1F0CACE3}" srcId="{E95ABC4B-07B2-4004-9772-399D54C526E7}" destId="{DE526F00-33B1-4DF9-94CC-0C2FAA0C87B6}" srcOrd="0" destOrd="0" parTransId="{CE25493F-C52C-46BF-9468-57E4AB8B27A0}" sibTransId="{0D55034A-ED15-4F8D-BCFC-13E9F8279C10}"/>
    <dgm:cxn modelId="{172107BE-8E83-4B63-BFB1-D72479F57664}" type="presOf" srcId="{E95ABC4B-07B2-4004-9772-399D54C526E7}" destId="{B915EF92-4694-44EF-ADF7-F54458D24191}" srcOrd="1" destOrd="0" presId="urn:microsoft.com/office/officeart/2005/8/layout/process4"/>
    <dgm:cxn modelId="{F77DCCCC-338E-4FBA-9DB4-091E859CE504}" type="presOf" srcId="{DE526F00-33B1-4DF9-94CC-0C2FAA0C87B6}" destId="{88FA50FE-756A-49B3-85DA-9338944FE6E2}" srcOrd="0" destOrd="0" presId="urn:microsoft.com/office/officeart/2005/8/layout/process4"/>
    <dgm:cxn modelId="{37C4A3CD-9D9A-4939-B87C-D1C75CA96E93}" srcId="{B8DC7B18-E6FF-4661-90C2-BB4AD0C711BA}" destId="{FDC50898-E597-45F7-8916-A30C13957530}" srcOrd="0" destOrd="0" parTransId="{3BC18F88-4CB5-4F66-81CF-23DD11253B15}" sibTransId="{DF0FE2BC-5F54-498D-B787-E0867EBE80FF}"/>
    <dgm:cxn modelId="{B4ED63D8-861B-4B60-909A-1F7DE935F318}" type="presOf" srcId="{E95ABC4B-07B2-4004-9772-399D54C526E7}" destId="{9A4F6920-2257-408B-AA20-CEE9CCBD785A}" srcOrd="0" destOrd="0" presId="urn:microsoft.com/office/officeart/2005/8/layout/process4"/>
    <dgm:cxn modelId="{28BE7BD9-EC12-4F43-BEB6-7CED46095BA5}" type="presOf" srcId="{C37DBF37-521E-40A6-99CA-292696EC850A}" destId="{EA129DD4-CBA4-4EC6-B5FA-0469723B2B66}" srcOrd="0" destOrd="0" presId="urn:microsoft.com/office/officeart/2005/8/layout/process4"/>
    <dgm:cxn modelId="{FDDDE2DF-F9AD-4B21-B4FE-C2CEF027E029}" srcId="{B8DC7B18-E6FF-4661-90C2-BB4AD0C711BA}" destId="{7940FF75-059C-41CA-BF62-6D2B8BFFE71E}" srcOrd="2" destOrd="0" parTransId="{079C9F18-309B-48F8-B521-897D6D801276}" sibTransId="{DAF9E6E8-1300-40BD-8B62-04F2DB08FEC3}"/>
    <dgm:cxn modelId="{839D11E9-5A77-4D88-9376-2936C947E80C}" srcId="{FDC50898-E597-45F7-8916-A30C13957530}" destId="{DC6DDF52-CE79-4FB7-BF96-51D1E2A420F8}" srcOrd="1" destOrd="0" parTransId="{56522C97-1CB7-4BC7-8BFB-A334EA536DEF}" sibTransId="{EDDC782E-BB6C-4742-9C2F-4EB0760CCB55}"/>
    <dgm:cxn modelId="{9F81440B-11C3-449D-AC15-4E3686587749}" type="presParOf" srcId="{9039ED66-93E6-4D33-93DE-5A4F4977A98B}" destId="{E0752D7A-BC28-40C4-A705-81D4F1E70934}" srcOrd="0" destOrd="0" presId="urn:microsoft.com/office/officeart/2005/8/layout/process4"/>
    <dgm:cxn modelId="{BFCA7B96-7C48-47DD-896E-4EDE7FB042EF}" type="presParOf" srcId="{E0752D7A-BC28-40C4-A705-81D4F1E70934}" destId="{746339BE-2075-4A74-B64E-A8830A881BBE}" srcOrd="0" destOrd="0" presId="urn:microsoft.com/office/officeart/2005/8/layout/process4"/>
    <dgm:cxn modelId="{50635F16-C3EF-44DF-8FEE-8FBC226CE75D}" type="presParOf" srcId="{E0752D7A-BC28-40C4-A705-81D4F1E70934}" destId="{6036F0E8-96F9-436F-B4E2-2C6A22AC3E04}" srcOrd="1" destOrd="0" presId="urn:microsoft.com/office/officeart/2005/8/layout/process4"/>
    <dgm:cxn modelId="{2B74238E-CCC8-4841-B68B-F12CD05A9F7A}" type="presParOf" srcId="{E0752D7A-BC28-40C4-A705-81D4F1E70934}" destId="{842A4354-AF92-4E0E-A84B-93278E60A605}" srcOrd="2" destOrd="0" presId="urn:microsoft.com/office/officeart/2005/8/layout/process4"/>
    <dgm:cxn modelId="{0CC418E3-00B3-433C-A9F3-EBBA3FD6DAA2}" type="presParOf" srcId="{842A4354-AF92-4E0E-A84B-93278E60A605}" destId="{45C95169-991B-4259-A5D8-634CF74E9740}" srcOrd="0" destOrd="0" presId="urn:microsoft.com/office/officeart/2005/8/layout/process4"/>
    <dgm:cxn modelId="{B1F2A6DC-9D06-4D1D-A53E-ABDD1C41FC6C}" type="presParOf" srcId="{842A4354-AF92-4E0E-A84B-93278E60A605}" destId="{FACA8F94-61ED-439E-A9C8-731891A2B6BA}" srcOrd="1" destOrd="0" presId="urn:microsoft.com/office/officeart/2005/8/layout/process4"/>
    <dgm:cxn modelId="{10E92788-2509-4EA1-9750-13195064A6DB}" type="presParOf" srcId="{9039ED66-93E6-4D33-93DE-5A4F4977A98B}" destId="{82D5E95B-8DCA-4D42-8E9C-EABB00208B8F}" srcOrd="1" destOrd="0" presId="urn:microsoft.com/office/officeart/2005/8/layout/process4"/>
    <dgm:cxn modelId="{13F51730-AA5A-4E75-8536-17C4A8653336}" type="presParOf" srcId="{9039ED66-93E6-4D33-93DE-5A4F4977A98B}" destId="{DD1FB5B4-83D7-4AD0-8189-B495917162E0}" srcOrd="2" destOrd="0" presId="urn:microsoft.com/office/officeart/2005/8/layout/process4"/>
    <dgm:cxn modelId="{85CC0419-D515-4FEE-AB4C-9183FA000431}" type="presParOf" srcId="{DD1FB5B4-83D7-4AD0-8189-B495917162E0}" destId="{9A4F6920-2257-408B-AA20-CEE9CCBD785A}" srcOrd="0" destOrd="0" presId="urn:microsoft.com/office/officeart/2005/8/layout/process4"/>
    <dgm:cxn modelId="{5A6C92E9-E8F2-4F76-9360-6827EE986495}" type="presParOf" srcId="{DD1FB5B4-83D7-4AD0-8189-B495917162E0}" destId="{B915EF92-4694-44EF-ADF7-F54458D24191}" srcOrd="1" destOrd="0" presId="urn:microsoft.com/office/officeart/2005/8/layout/process4"/>
    <dgm:cxn modelId="{48FE13C9-7647-4037-9044-D20D75FC3DAB}" type="presParOf" srcId="{DD1FB5B4-83D7-4AD0-8189-B495917162E0}" destId="{9CF9DABB-9F80-4147-A920-D5C8DF29C9DD}" srcOrd="2" destOrd="0" presId="urn:microsoft.com/office/officeart/2005/8/layout/process4"/>
    <dgm:cxn modelId="{DAC51E2A-784F-4546-89F1-C10DF49A820A}" type="presParOf" srcId="{9CF9DABB-9F80-4147-A920-D5C8DF29C9DD}" destId="{88FA50FE-756A-49B3-85DA-9338944FE6E2}" srcOrd="0" destOrd="0" presId="urn:microsoft.com/office/officeart/2005/8/layout/process4"/>
    <dgm:cxn modelId="{6D04C636-6046-4F39-BC6A-40C4B61363BA}" type="presParOf" srcId="{9CF9DABB-9F80-4147-A920-D5C8DF29C9DD}" destId="{EA129DD4-CBA4-4EC6-B5FA-0469723B2B66}" srcOrd="1" destOrd="0" presId="urn:microsoft.com/office/officeart/2005/8/layout/process4"/>
    <dgm:cxn modelId="{F9B54B29-2A79-4E1C-B721-046F021D8E8F}" type="presParOf" srcId="{9039ED66-93E6-4D33-93DE-5A4F4977A98B}" destId="{164301DC-F5A7-493E-92FE-8035132A8D54}" srcOrd="3" destOrd="0" presId="urn:microsoft.com/office/officeart/2005/8/layout/process4"/>
    <dgm:cxn modelId="{5F76FC2D-4539-4169-AF3E-A5BDCD983056}" type="presParOf" srcId="{9039ED66-93E6-4D33-93DE-5A4F4977A98B}" destId="{01FBFBF9-2F1F-4677-BE84-E19F7B1ABCC8}" srcOrd="4" destOrd="0" presId="urn:microsoft.com/office/officeart/2005/8/layout/process4"/>
    <dgm:cxn modelId="{A9E92D3E-BADB-45FE-B886-B5A16851E0F2}" type="presParOf" srcId="{01FBFBF9-2F1F-4677-BE84-E19F7B1ABCC8}" destId="{7070EB01-8E60-4C71-A4AB-AC19F652F2E6}" srcOrd="0" destOrd="0" presId="urn:microsoft.com/office/officeart/2005/8/layout/process4"/>
    <dgm:cxn modelId="{6BAA75B9-6D2A-42C3-9899-6602CE413015}" type="presParOf" srcId="{01FBFBF9-2F1F-4677-BE84-E19F7B1ABCC8}" destId="{CD0C265B-6927-4608-8793-C6A16F844BB1}" srcOrd="1" destOrd="0" presId="urn:microsoft.com/office/officeart/2005/8/layout/process4"/>
    <dgm:cxn modelId="{1861FDC2-6EE7-4555-B514-A5D453372540}" type="presParOf" srcId="{01FBFBF9-2F1F-4677-BE84-E19F7B1ABCC8}" destId="{84F0C302-53E1-4248-B4A1-3C02CA4BA3E3}" srcOrd="2" destOrd="0" presId="urn:microsoft.com/office/officeart/2005/8/layout/process4"/>
    <dgm:cxn modelId="{6107DCA5-008F-4DAA-8D8C-3F60164E5C34}" type="presParOf" srcId="{84F0C302-53E1-4248-B4A1-3C02CA4BA3E3}" destId="{34459D27-4EB6-4324-A306-324AD0BF5FFA}" srcOrd="0" destOrd="0" presId="urn:microsoft.com/office/officeart/2005/8/layout/process4"/>
    <dgm:cxn modelId="{EBB0AC1D-4622-43A3-83FD-82533BFE680A}" type="presParOf" srcId="{84F0C302-53E1-4248-B4A1-3C02CA4BA3E3}" destId="{ABC72D7C-CDED-4540-BEB1-B6651CC8C2E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5BEC9-6F1E-43CB-860A-AEAAD3863978}">
      <dsp:nvSpPr>
        <dsp:cNvPr id="0" name=""/>
        <dsp:cNvSpPr/>
      </dsp:nvSpPr>
      <dsp:spPr>
        <a:xfrm>
          <a:off x="1937995" y="3142"/>
          <a:ext cx="1831864" cy="212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Input Layer (Padded to 50 words)</a:t>
          </a:r>
          <a:endParaRPr lang="en-IN" sz="500" kern="1200" dirty="0"/>
        </a:p>
      </dsp:txBody>
      <dsp:txXfrm>
        <a:off x="1944216" y="9363"/>
        <a:ext cx="1819422" cy="199949"/>
      </dsp:txXfrm>
    </dsp:sp>
    <dsp:sp modelId="{F7DB65D8-BF60-4FAE-97C2-9CDFEDC4C081}">
      <dsp:nvSpPr>
        <dsp:cNvPr id="0" name=""/>
        <dsp:cNvSpPr/>
      </dsp:nvSpPr>
      <dsp:spPr>
        <a:xfrm rot="5400000">
          <a:off x="2814104" y="220843"/>
          <a:ext cx="79646" cy="95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-5400000">
        <a:off x="2825255" y="228807"/>
        <a:ext cx="57345" cy="55752"/>
      </dsp:txXfrm>
    </dsp:sp>
    <dsp:sp modelId="{DE040064-D922-4E7F-9B7C-0B3EC47698E4}">
      <dsp:nvSpPr>
        <dsp:cNvPr id="0" name=""/>
        <dsp:cNvSpPr/>
      </dsp:nvSpPr>
      <dsp:spPr>
        <a:xfrm>
          <a:off x="1930421" y="321729"/>
          <a:ext cx="1847012" cy="212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Embedding Layer (Pre-trained word2vec)</a:t>
          </a:r>
        </a:p>
      </dsp:txBody>
      <dsp:txXfrm>
        <a:off x="1936642" y="327950"/>
        <a:ext cx="1834570" cy="199949"/>
      </dsp:txXfrm>
    </dsp:sp>
    <dsp:sp modelId="{986880D0-D2D9-4996-8C7E-4DECBC1CC762}">
      <dsp:nvSpPr>
        <dsp:cNvPr id="0" name=""/>
        <dsp:cNvSpPr/>
      </dsp:nvSpPr>
      <dsp:spPr>
        <a:xfrm rot="5400000">
          <a:off x="2814104" y="539430"/>
          <a:ext cx="79646" cy="95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-5400000">
        <a:off x="2825255" y="547394"/>
        <a:ext cx="57345" cy="55752"/>
      </dsp:txXfrm>
    </dsp:sp>
    <dsp:sp modelId="{5294BF8B-03C7-4BEE-9239-244CBE0B51AA}">
      <dsp:nvSpPr>
        <dsp:cNvPr id="0" name=""/>
        <dsp:cNvSpPr/>
      </dsp:nvSpPr>
      <dsp:spPr>
        <a:xfrm>
          <a:off x="1921535" y="640315"/>
          <a:ext cx="1864785" cy="212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Convolution Layer: Kernel filer size: 5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with 500 convolution units </a:t>
          </a:r>
        </a:p>
      </dsp:txBody>
      <dsp:txXfrm>
        <a:off x="1927756" y="646536"/>
        <a:ext cx="1852343" cy="199949"/>
      </dsp:txXfrm>
    </dsp:sp>
    <dsp:sp modelId="{9B65EB1D-5826-455A-8D3B-3FF8D77FD638}">
      <dsp:nvSpPr>
        <dsp:cNvPr id="0" name=""/>
        <dsp:cNvSpPr/>
      </dsp:nvSpPr>
      <dsp:spPr>
        <a:xfrm rot="5400000">
          <a:off x="2814104" y="858016"/>
          <a:ext cx="79646" cy="95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-5400000">
        <a:off x="2825255" y="865980"/>
        <a:ext cx="57345" cy="55752"/>
      </dsp:txXfrm>
    </dsp:sp>
    <dsp:sp modelId="{2D7F5C39-A624-4842-B37A-8886B01D5381}">
      <dsp:nvSpPr>
        <dsp:cNvPr id="0" name=""/>
        <dsp:cNvSpPr/>
      </dsp:nvSpPr>
      <dsp:spPr>
        <a:xfrm>
          <a:off x="1909968" y="958902"/>
          <a:ext cx="1887918" cy="212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Convolution Layer: Kernel filer size: 3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with 500 convolution units </a:t>
          </a:r>
        </a:p>
      </dsp:txBody>
      <dsp:txXfrm>
        <a:off x="1916189" y="965123"/>
        <a:ext cx="1875476" cy="199949"/>
      </dsp:txXfrm>
    </dsp:sp>
    <dsp:sp modelId="{4AFF22E9-16AB-499E-B11B-6656B8FBEFD0}">
      <dsp:nvSpPr>
        <dsp:cNvPr id="0" name=""/>
        <dsp:cNvSpPr/>
      </dsp:nvSpPr>
      <dsp:spPr>
        <a:xfrm rot="5400000">
          <a:off x="2814104" y="1176603"/>
          <a:ext cx="79646" cy="95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-5400000">
        <a:off x="2825255" y="1184567"/>
        <a:ext cx="57345" cy="55752"/>
      </dsp:txXfrm>
    </dsp:sp>
    <dsp:sp modelId="{9FD913CC-ACB3-4C33-975B-A59AC185AF0A}">
      <dsp:nvSpPr>
        <dsp:cNvPr id="0" name=""/>
        <dsp:cNvSpPr/>
      </dsp:nvSpPr>
      <dsp:spPr>
        <a:xfrm>
          <a:off x="1892650" y="1277489"/>
          <a:ext cx="1922555" cy="212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Convolution Layer: Kernel filer size: 3 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with 500 convolution units </a:t>
          </a:r>
        </a:p>
      </dsp:txBody>
      <dsp:txXfrm>
        <a:off x="1898871" y="1283710"/>
        <a:ext cx="1910113" cy="199949"/>
      </dsp:txXfrm>
    </dsp:sp>
    <dsp:sp modelId="{584B8CBD-280F-4378-AF42-6275229DDE10}">
      <dsp:nvSpPr>
        <dsp:cNvPr id="0" name=""/>
        <dsp:cNvSpPr/>
      </dsp:nvSpPr>
      <dsp:spPr>
        <a:xfrm rot="5400000">
          <a:off x="2814104" y="1495189"/>
          <a:ext cx="79646" cy="95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-5400000">
        <a:off x="2825255" y="1503153"/>
        <a:ext cx="57345" cy="55752"/>
      </dsp:txXfrm>
    </dsp:sp>
    <dsp:sp modelId="{3BC1380B-7768-41CB-A170-37233D388AC1}">
      <dsp:nvSpPr>
        <dsp:cNvPr id="0" name=""/>
        <dsp:cNvSpPr/>
      </dsp:nvSpPr>
      <dsp:spPr>
        <a:xfrm>
          <a:off x="1883988" y="1596075"/>
          <a:ext cx="1939878" cy="212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Global Max Pooling</a:t>
          </a:r>
        </a:p>
      </dsp:txBody>
      <dsp:txXfrm>
        <a:off x="1890209" y="1602296"/>
        <a:ext cx="1927436" cy="199949"/>
      </dsp:txXfrm>
    </dsp:sp>
    <dsp:sp modelId="{449C734B-370B-4361-B5BE-7A12D16F5349}">
      <dsp:nvSpPr>
        <dsp:cNvPr id="0" name=""/>
        <dsp:cNvSpPr/>
      </dsp:nvSpPr>
      <dsp:spPr>
        <a:xfrm rot="5400000">
          <a:off x="2814104" y="1813776"/>
          <a:ext cx="79646" cy="95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-5400000">
        <a:off x="2825255" y="1821740"/>
        <a:ext cx="57345" cy="55752"/>
      </dsp:txXfrm>
    </dsp:sp>
    <dsp:sp modelId="{B2CD0971-A1D8-4C34-B732-6E9DADE04B81}">
      <dsp:nvSpPr>
        <dsp:cNvPr id="0" name=""/>
        <dsp:cNvSpPr/>
      </dsp:nvSpPr>
      <dsp:spPr>
        <a:xfrm>
          <a:off x="1849347" y="1914662"/>
          <a:ext cx="2009160" cy="212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Dense Layer with 256 units and dropout rate of 0.1</a:t>
          </a:r>
        </a:p>
      </dsp:txBody>
      <dsp:txXfrm>
        <a:off x="1855568" y="1920883"/>
        <a:ext cx="1996718" cy="199949"/>
      </dsp:txXfrm>
    </dsp:sp>
    <dsp:sp modelId="{FF0E9AD9-66A6-4057-9109-BFE73E4045FC}">
      <dsp:nvSpPr>
        <dsp:cNvPr id="0" name=""/>
        <dsp:cNvSpPr/>
      </dsp:nvSpPr>
      <dsp:spPr>
        <a:xfrm rot="5400000">
          <a:off x="2814104" y="2132363"/>
          <a:ext cx="79646" cy="95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-5400000">
        <a:off x="2825255" y="2140327"/>
        <a:ext cx="57345" cy="55752"/>
      </dsp:txXfrm>
    </dsp:sp>
    <dsp:sp modelId="{C43A84B2-C52C-4EC4-9A61-2538AF0E8D84}">
      <dsp:nvSpPr>
        <dsp:cNvPr id="0" name=""/>
        <dsp:cNvSpPr/>
      </dsp:nvSpPr>
      <dsp:spPr>
        <a:xfrm>
          <a:off x="1850728" y="2233248"/>
          <a:ext cx="2006399" cy="212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Dense Layer with 256 units and dropout rate of 0.1</a:t>
          </a:r>
        </a:p>
      </dsp:txBody>
      <dsp:txXfrm>
        <a:off x="1856949" y="2239469"/>
        <a:ext cx="1993957" cy="199949"/>
      </dsp:txXfrm>
    </dsp:sp>
    <dsp:sp modelId="{DE2FBDD1-1E8E-4E9E-91CE-676E29DF2CEF}">
      <dsp:nvSpPr>
        <dsp:cNvPr id="0" name=""/>
        <dsp:cNvSpPr/>
      </dsp:nvSpPr>
      <dsp:spPr>
        <a:xfrm rot="5400000">
          <a:off x="2814104" y="2450949"/>
          <a:ext cx="79646" cy="95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-5400000">
        <a:off x="2825255" y="2458913"/>
        <a:ext cx="57345" cy="55752"/>
      </dsp:txXfrm>
    </dsp:sp>
    <dsp:sp modelId="{0A9FB135-81BF-4CBD-A84E-47C02840287E}">
      <dsp:nvSpPr>
        <dsp:cNvPr id="0" name=""/>
        <dsp:cNvSpPr/>
      </dsp:nvSpPr>
      <dsp:spPr>
        <a:xfrm>
          <a:off x="1853077" y="2551835"/>
          <a:ext cx="2001700" cy="212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Dense Layer with 64 units and dropout rate of 0.1</a:t>
          </a:r>
        </a:p>
      </dsp:txBody>
      <dsp:txXfrm>
        <a:off x="1859298" y="2558056"/>
        <a:ext cx="1989258" cy="199949"/>
      </dsp:txXfrm>
    </dsp:sp>
    <dsp:sp modelId="{C3F58357-BD20-497D-A03F-C3AAD4C943EC}">
      <dsp:nvSpPr>
        <dsp:cNvPr id="0" name=""/>
        <dsp:cNvSpPr/>
      </dsp:nvSpPr>
      <dsp:spPr>
        <a:xfrm rot="5400000">
          <a:off x="2814104" y="2769536"/>
          <a:ext cx="79646" cy="95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-5400000">
        <a:off x="2825255" y="2777500"/>
        <a:ext cx="57345" cy="55752"/>
      </dsp:txXfrm>
    </dsp:sp>
    <dsp:sp modelId="{60BED2E2-133F-4B0E-91A0-299F69E69CF0}">
      <dsp:nvSpPr>
        <dsp:cNvPr id="0" name=""/>
        <dsp:cNvSpPr/>
      </dsp:nvSpPr>
      <dsp:spPr>
        <a:xfrm>
          <a:off x="1857720" y="2870422"/>
          <a:ext cx="1992415" cy="24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Dense Layer with 64 units and dropout rate of 0.1</a:t>
          </a:r>
        </a:p>
      </dsp:txBody>
      <dsp:txXfrm>
        <a:off x="1864995" y="2877697"/>
        <a:ext cx="1977865" cy="233849"/>
      </dsp:txXfrm>
    </dsp:sp>
    <dsp:sp modelId="{2ACFED3A-5F5F-4357-8BEB-C6F9BD31F6AC}">
      <dsp:nvSpPr>
        <dsp:cNvPr id="0" name=""/>
        <dsp:cNvSpPr/>
      </dsp:nvSpPr>
      <dsp:spPr>
        <a:xfrm rot="5400000">
          <a:off x="2814104" y="3124131"/>
          <a:ext cx="79646" cy="95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-5400000">
        <a:off x="2825255" y="3132095"/>
        <a:ext cx="57345" cy="55752"/>
      </dsp:txXfrm>
    </dsp:sp>
    <dsp:sp modelId="{CEF38CD4-4E99-4F36-AC87-7212A2C12481}">
      <dsp:nvSpPr>
        <dsp:cNvPr id="0" name=""/>
        <dsp:cNvSpPr/>
      </dsp:nvSpPr>
      <dsp:spPr>
        <a:xfrm>
          <a:off x="1838622" y="3225017"/>
          <a:ext cx="2030611" cy="279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Dense Layer with 64 units and dropout rate of 0.1</a:t>
          </a:r>
        </a:p>
      </dsp:txBody>
      <dsp:txXfrm>
        <a:off x="1846810" y="3233205"/>
        <a:ext cx="2014235" cy="263192"/>
      </dsp:txXfrm>
    </dsp:sp>
    <dsp:sp modelId="{19ADFD0F-9B95-4CB2-A961-3D54240B1C48}">
      <dsp:nvSpPr>
        <dsp:cNvPr id="0" name=""/>
        <dsp:cNvSpPr/>
      </dsp:nvSpPr>
      <dsp:spPr>
        <a:xfrm rot="5400000">
          <a:off x="2814104" y="3509895"/>
          <a:ext cx="79646" cy="95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-5400000">
        <a:off x="2825255" y="3517859"/>
        <a:ext cx="57345" cy="55752"/>
      </dsp:txXfrm>
    </dsp:sp>
    <dsp:sp modelId="{A68FC40A-4B82-4348-8B30-5F4208B5ACF5}">
      <dsp:nvSpPr>
        <dsp:cNvPr id="0" name=""/>
        <dsp:cNvSpPr/>
      </dsp:nvSpPr>
      <dsp:spPr>
        <a:xfrm>
          <a:off x="1839140" y="3610781"/>
          <a:ext cx="2029575" cy="278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Dense Layer with 64 units and dropout rate of 0.1</a:t>
          </a:r>
        </a:p>
      </dsp:txBody>
      <dsp:txXfrm>
        <a:off x="1847306" y="3618947"/>
        <a:ext cx="2013243" cy="262475"/>
      </dsp:txXfrm>
    </dsp:sp>
    <dsp:sp modelId="{062FCA54-66C2-4D73-B90B-41A4636232AC}">
      <dsp:nvSpPr>
        <dsp:cNvPr id="0" name=""/>
        <dsp:cNvSpPr/>
      </dsp:nvSpPr>
      <dsp:spPr>
        <a:xfrm rot="5400000">
          <a:off x="2814104" y="3894898"/>
          <a:ext cx="79646" cy="95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-5400000">
        <a:off x="2825255" y="3902862"/>
        <a:ext cx="57345" cy="55752"/>
      </dsp:txXfrm>
    </dsp:sp>
    <dsp:sp modelId="{2AF1CCB6-ECC6-4519-9AF8-59D39BEE6CDC}">
      <dsp:nvSpPr>
        <dsp:cNvPr id="0" name=""/>
        <dsp:cNvSpPr/>
      </dsp:nvSpPr>
      <dsp:spPr>
        <a:xfrm>
          <a:off x="1827395" y="3995784"/>
          <a:ext cx="2053065" cy="273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Dense Layer with 32 units and dropout rate of 0.1</a:t>
          </a:r>
        </a:p>
      </dsp:txBody>
      <dsp:txXfrm>
        <a:off x="1835393" y="4003782"/>
        <a:ext cx="2037069" cy="257062"/>
      </dsp:txXfrm>
    </dsp:sp>
    <dsp:sp modelId="{4EAA2E10-A4E2-4C33-999D-B1095C1B7AF9}">
      <dsp:nvSpPr>
        <dsp:cNvPr id="0" name=""/>
        <dsp:cNvSpPr/>
      </dsp:nvSpPr>
      <dsp:spPr>
        <a:xfrm rot="5400000">
          <a:off x="2814104" y="4274152"/>
          <a:ext cx="79646" cy="95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-5400000">
        <a:off x="2825255" y="4282116"/>
        <a:ext cx="57345" cy="55752"/>
      </dsp:txXfrm>
    </dsp:sp>
    <dsp:sp modelId="{6EF89495-F6FA-4B79-86BF-A74194D8B468}">
      <dsp:nvSpPr>
        <dsp:cNvPr id="0" name=""/>
        <dsp:cNvSpPr/>
      </dsp:nvSpPr>
      <dsp:spPr>
        <a:xfrm>
          <a:off x="1820454" y="4375038"/>
          <a:ext cx="2066947" cy="272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Dense Layer with 3 units, Output Layer</a:t>
          </a:r>
        </a:p>
      </dsp:txBody>
      <dsp:txXfrm>
        <a:off x="1828430" y="4383014"/>
        <a:ext cx="2050995" cy="256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6F0E8-96F9-436F-B4E2-2C6A22AC3E04}">
      <dsp:nvSpPr>
        <dsp:cNvPr id="0" name=""/>
        <dsp:cNvSpPr/>
      </dsp:nvSpPr>
      <dsp:spPr>
        <a:xfrm>
          <a:off x="0" y="2320082"/>
          <a:ext cx="3766369" cy="7615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Output Layer</a:t>
          </a:r>
        </a:p>
      </dsp:txBody>
      <dsp:txXfrm>
        <a:off x="0" y="2320082"/>
        <a:ext cx="3766369" cy="411211"/>
      </dsp:txXfrm>
    </dsp:sp>
    <dsp:sp modelId="{45C95169-991B-4259-A5D8-634CF74E9740}">
      <dsp:nvSpPr>
        <dsp:cNvPr id="0" name=""/>
        <dsp:cNvSpPr/>
      </dsp:nvSpPr>
      <dsp:spPr>
        <a:xfrm>
          <a:off x="0" y="2716063"/>
          <a:ext cx="1883184" cy="3502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solidFill>
                <a:schemeClr val="tx1">
                  <a:lumMod val="50000"/>
                </a:schemeClr>
              </a:solidFill>
            </a:rPr>
            <a:t>One hot encoded </a:t>
          </a:r>
        </a:p>
      </dsp:txBody>
      <dsp:txXfrm>
        <a:off x="0" y="2716063"/>
        <a:ext cx="1883184" cy="350291"/>
      </dsp:txXfrm>
    </dsp:sp>
    <dsp:sp modelId="{FACA8F94-61ED-439E-A9C8-731891A2B6BA}">
      <dsp:nvSpPr>
        <dsp:cNvPr id="0" name=""/>
        <dsp:cNvSpPr/>
      </dsp:nvSpPr>
      <dsp:spPr>
        <a:xfrm>
          <a:off x="1883184" y="2716063"/>
          <a:ext cx="1883184" cy="3502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solidFill>
                <a:schemeClr val="tx1">
                  <a:lumMod val="50000"/>
                </a:schemeClr>
              </a:solidFill>
            </a:rPr>
            <a:t>Gives confidence of the model </a:t>
          </a:r>
        </a:p>
      </dsp:txBody>
      <dsp:txXfrm>
        <a:off x="1883184" y="2716063"/>
        <a:ext cx="1883184" cy="350291"/>
      </dsp:txXfrm>
    </dsp:sp>
    <dsp:sp modelId="{B915EF92-4694-44EF-ADF7-F54458D24191}">
      <dsp:nvSpPr>
        <dsp:cNvPr id="0" name=""/>
        <dsp:cNvSpPr/>
      </dsp:nvSpPr>
      <dsp:spPr>
        <a:xfrm rot="10800000">
          <a:off x="0" y="1160313"/>
          <a:ext cx="3766369" cy="11711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Hidden Layers</a:t>
          </a:r>
        </a:p>
      </dsp:txBody>
      <dsp:txXfrm rot="-10800000">
        <a:off x="0" y="1160313"/>
        <a:ext cx="3766369" cy="411088"/>
      </dsp:txXfrm>
    </dsp:sp>
    <dsp:sp modelId="{88FA50FE-756A-49B3-85DA-9338944FE6E2}">
      <dsp:nvSpPr>
        <dsp:cNvPr id="0" name=""/>
        <dsp:cNvSpPr/>
      </dsp:nvSpPr>
      <dsp:spPr>
        <a:xfrm>
          <a:off x="0" y="1571401"/>
          <a:ext cx="1883184" cy="3501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solidFill>
                <a:schemeClr val="tx1">
                  <a:lumMod val="50000"/>
                </a:schemeClr>
              </a:solidFill>
            </a:rPr>
            <a:t>!2 Hidden Layers</a:t>
          </a:r>
        </a:p>
      </dsp:txBody>
      <dsp:txXfrm>
        <a:off x="0" y="1571401"/>
        <a:ext cx="1883184" cy="350186"/>
      </dsp:txXfrm>
    </dsp:sp>
    <dsp:sp modelId="{EA129DD4-CBA4-4EC6-B5FA-0469723B2B66}">
      <dsp:nvSpPr>
        <dsp:cNvPr id="0" name=""/>
        <dsp:cNvSpPr/>
      </dsp:nvSpPr>
      <dsp:spPr>
        <a:xfrm>
          <a:off x="1883184" y="1571401"/>
          <a:ext cx="1883184" cy="3501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solidFill>
                <a:schemeClr val="tx1">
                  <a:lumMod val="50000"/>
                </a:schemeClr>
              </a:solidFill>
            </a:rPr>
            <a:t>1 Embedding, 3 Convolution, Max pooling and 7 Dense layers </a:t>
          </a:r>
        </a:p>
      </dsp:txBody>
      <dsp:txXfrm>
        <a:off x="1883184" y="1571401"/>
        <a:ext cx="1883184" cy="350186"/>
      </dsp:txXfrm>
    </dsp:sp>
    <dsp:sp modelId="{CD0C265B-6927-4608-8793-C6A16F844BB1}">
      <dsp:nvSpPr>
        <dsp:cNvPr id="0" name=""/>
        <dsp:cNvSpPr/>
      </dsp:nvSpPr>
      <dsp:spPr>
        <a:xfrm rot="10800000">
          <a:off x="0" y="544"/>
          <a:ext cx="3766369" cy="11711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Input Layer</a:t>
          </a:r>
        </a:p>
      </dsp:txBody>
      <dsp:txXfrm rot="-10800000">
        <a:off x="0" y="544"/>
        <a:ext cx="3766369" cy="411088"/>
      </dsp:txXfrm>
    </dsp:sp>
    <dsp:sp modelId="{34459D27-4EB6-4324-A306-324AD0BF5FFA}">
      <dsp:nvSpPr>
        <dsp:cNvPr id="0" name=""/>
        <dsp:cNvSpPr/>
      </dsp:nvSpPr>
      <dsp:spPr>
        <a:xfrm>
          <a:off x="0" y="411632"/>
          <a:ext cx="1883184" cy="3501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solidFill>
                <a:schemeClr val="tx1">
                  <a:lumMod val="50000"/>
                </a:schemeClr>
              </a:solidFill>
            </a:rPr>
            <a:t>Tokenized using Kera's tokenizer</a:t>
          </a:r>
        </a:p>
      </dsp:txBody>
      <dsp:txXfrm>
        <a:off x="0" y="411632"/>
        <a:ext cx="1883184" cy="350186"/>
      </dsp:txXfrm>
    </dsp:sp>
    <dsp:sp modelId="{ABC72D7C-CDED-4540-BEB1-B6651CC8C2EF}">
      <dsp:nvSpPr>
        <dsp:cNvPr id="0" name=""/>
        <dsp:cNvSpPr/>
      </dsp:nvSpPr>
      <dsp:spPr>
        <a:xfrm>
          <a:off x="1883184" y="411632"/>
          <a:ext cx="1883184" cy="3501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solidFill>
                <a:schemeClr val="tx1">
                  <a:lumMod val="50000"/>
                </a:schemeClr>
              </a:solidFill>
            </a:rPr>
            <a:t>Padded to 50 length</a:t>
          </a:r>
        </a:p>
      </dsp:txBody>
      <dsp:txXfrm>
        <a:off x="1883184" y="411632"/>
        <a:ext cx="1883184" cy="350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238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830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766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217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664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416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30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708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72d1cf2b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72d1cf2b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54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Mq0SpftZonAFHFMZBiW6n16i7hPJ-umU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kkphys/english-wikipedia-articles-20170820-sqlite?select=enwiki-20170820.d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ASTRAZENECA AI HACKATHON </a:t>
            </a:r>
            <a:r>
              <a:rPr lang="en" dirty="0">
                <a:solidFill>
                  <a:srgbClr val="FF9E44"/>
                </a:solidFill>
              </a:rPr>
              <a:t>SOLUTION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accent1"/>
                </a:solidFill>
              </a:rPr>
              <a:t>PRESENTATION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32" name="Grupo 11">
            <a:extLst>
              <a:ext uri="{FF2B5EF4-FFF2-40B4-BE49-F238E27FC236}">
                <a16:creationId xmlns:a16="http://schemas.microsoft.com/office/drawing/2014/main" id="{552C4324-D62A-4785-9556-E755E35EDB9A}"/>
              </a:ext>
            </a:extLst>
          </p:cNvPr>
          <p:cNvGrpSpPr/>
          <p:nvPr/>
        </p:nvGrpSpPr>
        <p:grpSpPr>
          <a:xfrm>
            <a:off x="5892737" y="1161253"/>
            <a:ext cx="2877780" cy="3349155"/>
            <a:chOff x="1012950" y="3289810"/>
            <a:chExt cx="452332" cy="685013"/>
          </a:xfrm>
        </p:grpSpPr>
        <p:sp>
          <p:nvSpPr>
            <p:cNvPr id="33" name="Google Shape;1134;p46">
              <a:extLst>
                <a:ext uri="{FF2B5EF4-FFF2-40B4-BE49-F238E27FC236}">
                  <a16:creationId xmlns:a16="http://schemas.microsoft.com/office/drawing/2014/main" id="{74E3B607-A751-4694-AA5D-D138E8C72DDC}"/>
                </a:ext>
              </a:extLst>
            </p:cNvPr>
            <p:cNvSpPr/>
            <p:nvPr/>
          </p:nvSpPr>
          <p:spPr>
            <a:xfrm>
              <a:off x="1210074" y="3312647"/>
              <a:ext cx="60004" cy="257813"/>
            </a:xfrm>
            <a:custGeom>
              <a:avLst/>
              <a:gdLst/>
              <a:ahLst/>
              <a:cxnLst/>
              <a:rect l="l" t="t" r="r" b="b"/>
              <a:pathLst>
                <a:path w="600042" h="2578130" extrusionOk="0">
                  <a:moveTo>
                    <a:pt x="599390" y="1732788"/>
                  </a:moveTo>
                  <a:cubicBezTo>
                    <a:pt x="543891" y="1700784"/>
                    <a:pt x="504062" y="1700131"/>
                    <a:pt x="479904" y="1730176"/>
                  </a:cubicBezTo>
                  <a:cubicBezTo>
                    <a:pt x="455092" y="1760220"/>
                    <a:pt x="443339" y="1811165"/>
                    <a:pt x="443339" y="1882358"/>
                  </a:cubicBezTo>
                  <a:lnTo>
                    <a:pt x="443339" y="2267712"/>
                  </a:lnTo>
                  <a:cubicBezTo>
                    <a:pt x="443339" y="2340864"/>
                    <a:pt x="436810" y="2401606"/>
                    <a:pt x="423099" y="2449939"/>
                  </a:cubicBezTo>
                  <a:cubicBezTo>
                    <a:pt x="409387" y="2500231"/>
                    <a:pt x="386535" y="2535501"/>
                    <a:pt x="355194" y="2556401"/>
                  </a:cubicBezTo>
                  <a:cubicBezTo>
                    <a:pt x="324506" y="2577955"/>
                    <a:pt x="282719" y="2583180"/>
                    <a:pt x="229831" y="2573383"/>
                  </a:cubicBezTo>
                  <a:cubicBezTo>
                    <a:pt x="178250" y="2564239"/>
                    <a:pt x="113610" y="2536807"/>
                    <a:pt x="36564" y="2492393"/>
                  </a:cubicBezTo>
                  <a:lnTo>
                    <a:pt x="0" y="2470840"/>
                  </a:lnTo>
                  <a:lnTo>
                    <a:pt x="0" y="2167128"/>
                  </a:lnTo>
                  <a:lnTo>
                    <a:pt x="46358" y="2193907"/>
                  </a:lnTo>
                  <a:cubicBezTo>
                    <a:pt x="101857" y="2225911"/>
                    <a:pt x="138421" y="2229830"/>
                    <a:pt x="156703" y="2206970"/>
                  </a:cubicBezTo>
                  <a:cubicBezTo>
                    <a:pt x="176291" y="2184110"/>
                    <a:pt x="186085" y="2137084"/>
                    <a:pt x="186085" y="2065891"/>
                  </a:cubicBezTo>
                  <a:lnTo>
                    <a:pt x="186085" y="1726257"/>
                  </a:lnTo>
                  <a:cubicBezTo>
                    <a:pt x="186085" y="1637429"/>
                    <a:pt x="194573" y="1567543"/>
                    <a:pt x="212202" y="1516598"/>
                  </a:cubicBezTo>
                  <a:cubicBezTo>
                    <a:pt x="229178" y="1465000"/>
                    <a:pt x="263784" y="1432342"/>
                    <a:pt x="315365" y="1417973"/>
                  </a:cubicBezTo>
                  <a:cubicBezTo>
                    <a:pt x="263784" y="1344168"/>
                    <a:pt x="229178" y="1271016"/>
                    <a:pt x="212202" y="1199823"/>
                  </a:cubicBezTo>
                  <a:cubicBezTo>
                    <a:pt x="195226" y="1128631"/>
                    <a:pt x="186738" y="1048947"/>
                    <a:pt x="186738" y="960120"/>
                  </a:cubicBezTo>
                  <a:lnTo>
                    <a:pt x="186738" y="620486"/>
                  </a:lnTo>
                  <a:cubicBezTo>
                    <a:pt x="186738" y="549293"/>
                    <a:pt x="176944" y="490510"/>
                    <a:pt x="157356" y="445443"/>
                  </a:cubicBezTo>
                  <a:cubicBezTo>
                    <a:pt x="139074" y="401030"/>
                    <a:pt x="101857" y="362494"/>
                    <a:pt x="47011" y="330490"/>
                  </a:cubicBezTo>
                  <a:lnTo>
                    <a:pt x="653" y="303711"/>
                  </a:lnTo>
                  <a:lnTo>
                    <a:pt x="653" y="0"/>
                  </a:lnTo>
                  <a:lnTo>
                    <a:pt x="37217" y="21554"/>
                  </a:lnTo>
                  <a:cubicBezTo>
                    <a:pt x="114263" y="65967"/>
                    <a:pt x="178903" y="113647"/>
                    <a:pt x="230484" y="163939"/>
                  </a:cubicBezTo>
                  <a:cubicBezTo>
                    <a:pt x="283372" y="214884"/>
                    <a:pt x="325159" y="268442"/>
                    <a:pt x="355847" y="325918"/>
                  </a:cubicBezTo>
                  <a:cubicBezTo>
                    <a:pt x="387840" y="383395"/>
                    <a:pt x="410693" y="444790"/>
                    <a:pt x="423752" y="510758"/>
                  </a:cubicBezTo>
                  <a:cubicBezTo>
                    <a:pt x="437463" y="574766"/>
                    <a:pt x="443992" y="643346"/>
                    <a:pt x="443992" y="716498"/>
                  </a:cubicBezTo>
                  <a:lnTo>
                    <a:pt x="443992" y="1101852"/>
                  </a:lnTo>
                  <a:cubicBezTo>
                    <a:pt x="443992" y="1173045"/>
                    <a:pt x="456398" y="1238359"/>
                    <a:pt x="480557" y="1296489"/>
                  </a:cubicBezTo>
                  <a:cubicBezTo>
                    <a:pt x="505368" y="1354618"/>
                    <a:pt x="545197" y="1400338"/>
                    <a:pt x="600043" y="1431689"/>
                  </a:cubicBezTo>
                  <a:lnTo>
                    <a:pt x="599390" y="173278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135;p46">
              <a:extLst>
                <a:ext uri="{FF2B5EF4-FFF2-40B4-BE49-F238E27FC236}">
                  <a16:creationId xmlns:a16="http://schemas.microsoft.com/office/drawing/2014/main" id="{38447AC1-A78A-4C09-A39D-2C7A78B7B9F7}"/>
                </a:ext>
              </a:extLst>
            </p:cNvPr>
            <p:cNvSpPr/>
            <p:nvPr/>
          </p:nvSpPr>
          <p:spPr>
            <a:xfrm>
              <a:off x="1130391" y="3289810"/>
              <a:ext cx="60004" cy="257967"/>
            </a:xfrm>
            <a:custGeom>
              <a:avLst/>
              <a:gdLst/>
              <a:ahLst/>
              <a:cxnLst/>
              <a:rect l="l" t="t" r="r" b="b"/>
              <a:pathLst>
                <a:path w="600042" h="2579665" extrusionOk="0">
                  <a:moveTo>
                    <a:pt x="0" y="845571"/>
                  </a:moveTo>
                  <a:cubicBezTo>
                    <a:pt x="55499" y="877575"/>
                    <a:pt x="95328" y="878228"/>
                    <a:pt x="119486" y="848184"/>
                  </a:cubicBezTo>
                  <a:cubicBezTo>
                    <a:pt x="144297" y="818139"/>
                    <a:pt x="156050" y="767194"/>
                    <a:pt x="156050" y="696001"/>
                  </a:cubicBezTo>
                  <a:lnTo>
                    <a:pt x="156050" y="310647"/>
                  </a:lnTo>
                  <a:cubicBezTo>
                    <a:pt x="156050" y="237495"/>
                    <a:pt x="162580" y="176753"/>
                    <a:pt x="176291" y="128420"/>
                  </a:cubicBezTo>
                  <a:cubicBezTo>
                    <a:pt x="190003" y="78128"/>
                    <a:pt x="212202" y="42858"/>
                    <a:pt x="242890" y="21305"/>
                  </a:cubicBezTo>
                  <a:cubicBezTo>
                    <a:pt x="274883" y="404"/>
                    <a:pt x="316671" y="-4821"/>
                    <a:pt x="368252" y="4323"/>
                  </a:cubicBezTo>
                  <a:cubicBezTo>
                    <a:pt x="421140" y="14120"/>
                    <a:pt x="486433" y="41552"/>
                    <a:pt x="563479" y="86619"/>
                  </a:cubicBezTo>
                  <a:lnTo>
                    <a:pt x="600043" y="108173"/>
                  </a:lnTo>
                  <a:lnTo>
                    <a:pt x="600043" y="411884"/>
                  </a:lnTo>
                  <a:lnTo>
                    <a:pt x="553685" y="385105"/>
                  </a:lnTo>
                  <a:cubicBezTo>
                    <a:pt x="498186" y="353101"/>
                    <a:pt x="460969" y="348529"/>
                    <a:pt x="441381" y="371389"/>
                  </a:cubicBezTo>
                  <a:cubicBezTo>
                    <a:pt x="423099" y="394902"/>
                    <a:pt x="413958" y="441929"/>
                    <a:pt x="413958" y="513774"/>
                  </a:cubicBezTo>
                  <a:lnTo>
                    <a:pt x="413958" y="853409"/>
                  </a:lnTo>
                  <a:cubicBezTo>
                    <a:pt x="413958" y="941583"/>
                    <a:pt x="405469" y="1012122"/>
                    <a:pt x="387840" y="1063068"/>
                  </a:cubicBezTo>
                  <a:cubicBezTo>
                    <a:pt x="370864" y="1114666"/>
                    <a:pt x="336259" y="1147323"/>
                    <a:pt x="284677" y="1161692"/>
                  </a:cubicBezTo>
                  <a:cubicBezTo>
                    <a:pt x="336259" y="1235497"/>
                    <a:pt x="370864" y="1308649"/>
                    <a:pt x="387840" y="1379842"/>
                  </a:cubicBezTo>
                  <a:cubicBezTo>
                    <a:pt x="404817" y="1451034"/>
                    <a:pt x="413305" y="1530718"/>
                    <a:pt x="413305" y="1619545"/>
                  </a:cubicBezTo>
                  <a:lnTo>
                    <a:pt x="413305" y="1959180"/>
                  </a:lnTo>
                  <a:cubicBezTo>
                    <a:pt x="413305" y="2030372"/>
                    <a:pt x="422446" y="2088502"/>
                    <a:pt x="440728" y="2133569"/>
                  </a:cubicBezTo>
                  <a:cubicBezTo>
                    <a:pt x="460316" y="2178636"/>
                    <a:pt x="497533" y="2217824"/>
                    <a:pt x="553032" y="2249175"/>
                  </a:cubicBezTo>
                  <a:lnTo>
                    <a:pt x="599390" y="2275954"/>
                  </a:lnTo>
                  <a:lnTo>
                    <a:pt x="599390" y="2579665"/>
                  </a:lnTo>
                  <a:lnTo>
                    <a:pt x="562826" y="2558112"/>
                  </a:lnTo>
                  <a:cubicBezTo>
                    <a:pt x="485780" y="2513698"/>
                    <a:pt x="420487" y="2465365"/>
                    <a:pt x="367600" y="2415073"/>
                  </a:cubicBezTo>
                  <a:cubicBezTo>
                    <a:pt x="316018" y="2364781"/>
                    <a:pt x="274231" y="2311224"/>
                    <a:pt x="242237" y="2253094"/>
                  </a:cubicBezTo>
                  <a:cubicBezTo>
                    <a:pt x="211549" y="2196271"/>
                    <a:pt x="189350" y="2134875"/>
                    <a:pt x="176291" y="2069561"/>
                  </a:cubicBezTo>
                  <a:cubicBezTo>
                    <a:pt x="162580" y="2005553"/>
                    <a:pt x="156050" y="1936973"/>
                    <a:pt x="156050" y="1863821"/>
                  </a:cubicBezTo>
                  <a:lnTo>
                    <a:pt x="156050" y="1478467"/>
                  </a:lnTo>
                  <a:cubicBezTo>
                    <a:pt x="156050" y="1407274"/>
                    <a:pt x="143645" y="1341960"/>
                    <a:pt x="119486" y="1283830"/>
                  </a:cubicBezTo>
                  <a:cubicBezTo>
                    <a:pt x="94675" y="1225700"/>
                    <a:pt x="54846" y="1179980"/>
                    <a:pt x="0" y="1148629"/>
                  </a:cubicBezTo>
                  <a:lnTo>
                    <a:pt x="0" y="84557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136;p46">
              <a:extLst>
                <a:ext uri="{FF2B5EF4-FFF2-40B4-BE49-F238E27FC236}">
                  <a16:creationId xmlns:a16="http://schemas.microsoft.com/office/drawing/2014/main" id="{1217CFB1-43AF-447F-8296-C5FC6CDDD01E}"/>
                </a:ext>
              </a:extLst>
            </p:cNvPr>
            <p:cNvSpPr/>
            <p:nvPr/>
          </p:nvSpPr>
          <p:spPr>
            <a:xfrm>
              <a:off x="1288586" y="3298188"/>
              <a:ext cx="137899" cy="410174"/>
            </a:xfrm>
            <a:custGeom>
              <a:avLst/>
              <a:gdLst/>
              <a:ahLst/>
              <a:cxnLst/>
              <a:rect l="l" t="t" r="r" b="b"/>
              <a:pathLst>
                <a:path w="1378987" h="4101736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335" y="4101737"/>
                  </a:lnTo>
                  <a:lnTo>
                    <a:pt x="0" y="3306209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137;p46">
              <a:extLst>
                <a:ext uri="{FF2B5EF4-FFF2-40B4-BE49-F238E27FC236}">
                  <a16:creationId xmlns:a16="http://schemas.microsoft.com/office/drawing/2014/main" id="{84D798F7-F407-45BE-A52D-76945CA4CD92}"/>
                </a:ext>
              </a:extLst>
            </p:cNvPr>
            <p:cNvSpPr/>
            <p:nvPr/>
          </p:nvSpPr>
          <p:spPr>
            <a:xfrm>
              <a:off x="1262806" y="3341370"/>
              <a:ext cx="109692" cy="93661"/>
            </a:xfrm>
            <a:custGeom>
              <a:avLst/>
              <a:gdLst/>
              <a:ahLst/>
              <a:cxnLst/>
              <a:rect l="l" t="t" r="r" b="b"/>
              <a:pathLst>
                <a:path w="1096922" h="936606" extrusionOk="0">
                  <a:moveTo>
                    <a:pt x="0" y="0"/>
                  </a:moveTo>
                  <a:lnTo>
                    <a:pt x="1096922" y="632895"/>
                  </a:lnTo>
                  <a:lnTo>
                    <a:pt x="1096922" y="93660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138;p46">
              <a:extLst>
                <a:ext uri="{FF2B5EF4-FFF2-40B4-BE49-F238E27FC236}">
                  <a16:creationId xmlns:a16="http://schemas.microsoft.com/office/drawing/2014/main" id="{19702F2A-1664-4E5E-A5BD-A207698D4F4E}"/>
                </a:ext>
              </a:extLst>
            </p:cNvPr>
            <p:cNvSpPr/>
            <p:nvPr/>
          </p:nvSpPr>
          <p:spPr>
            <a:xfrm>
              <a:off x="1306554" y="3481600"/>
              <a:ext cx="103946" cy="151921"/>
            </a:xfrm>
            <a:custGeom>
              <a:avLst/>
              <a:gdLst/>
              <a:ahLst/>
              <a:cxnLst/>
              <a:rect l="l" t="t" r="r" b="b"/>
              <a:pathLst>
                <a:path w="1039464" h="1519210" extrusionOk="0">
                  <a:moveTo>
                    <a:pt x="0" y="0"/>
                  </a:moveTo>
                  <a:lnTo>
                    <a:pt x="1039465" y="600238"/>
                  </a:lnTo>
                  <a:lnTo>
                    <a:pt x="1039465" y="1519210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139;p46">
              <a:extLst>
                <a:ext uri="{FF2B5EF4-FFF2-40B4-BE49-F238E27FC236}">
                  <a16:creationId xmlns:a16="http://schemas.microsoft.com/office/drawing/2014/main" id="{3B33F8D3-5A47-43E1-B020-974DDE37BEA4}"/>
                </a:ext>
              </a:extLst>
            </p:cNvPr>
            <p:cNvSpPr/>
            <p:nvPr/>
          </p:nvSpPr>
          <p:spPr>
            <a:xfrm>
              <a:off x="1305512" y="3411322"/>
              <a:ext cx="105513" cy="71323"/>
            </a:xfrm>
            <a:custGeom>
              <a:avLst/>
              <a:gdLst/>
              <a:ahLst/>
              <a:cxnLst/>
              <a:rect l="l" t="t" r="r" b="b"/>
              <a:pathLst>
                <a:path w="1055134" h="713231" extrusionOk="0">
                  <a:moveTo>
                    <a:pt x="0" y="0"/>
                  </a:moveTo>
                  <a:lnTo>
                    <a:pt x="1055135" y="609382"/>
                  </a:lnTo>
                  <a:lnTo>
                    <a:pt x="1055135" y="713232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140;p46">
              <a:extLst>
                <a:ext uri="{FF2B5EF4-FFF2-40B4-BE49-F238E27FC236}">
                  <a16:creationId xmlns:a16="http://schemas.microsoft.com/office/drawing/2014/main" id="{3B798858-2193-4C22-92D8-E64CCFBBD605}"/>
                </a:ext>
              </a:extLst>
            </p:cNvPr>
            <p:cNvSpPr/>
            <p:nvPr/>
          </p:nvSpPr>
          <p:spPr>
            <a:xfrm>
              <a:off x="1305512" y="3432165"/>
              <a:ext cx="91214" cy="63028"/>
            </a:xfrm>
            <a:custGeom>
              <a:avLst/>
              <a:gdLst/>
              <a:ahLst/>
              <a:cxnLst/>
              <a:rect l="l" t="t" r="r" b="b"/>
              <a:pathLst>
                <a:path w="912143" h="630282" extrusionOk="0">
                  <a:moveTo>
                    <a:pt x="0" y="0"/>
                  </a:moveTo>
                  <a:lnTo>
                    <a:pt x="912143" y="526433"/>
                  </a:lnTo>
                  <a:lnTo>
                    <a:pt x="912143" y="6302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141;p46">
              <a:extLst>
                <a:ext uri="{FF2B5EF4-FFF2-40B4-BE49-F238E27FC236}">
                  <a16:creationId xmlns:a16="http://schemas.microsoft.com/office/drawing/2014/main" id="{DA07F8E3-CAFB-4726-9EFE-385B2652D84D}"/>
                </a:ext>
              </a:extLst>
            </p:cNvPr>
            <p:cNvSpPr/>
            <p:nvPr/>
          </p:nvSpPr>
          <p:spPr>
            <a:xfrm>
              <a:off x="1305512" y="3452746"/>
              <a:ext cx="77437" cy="55060"/>
            </a:xfrm>
            <a:custGeom>
              <a:avLst/>
              <a:gdLst/>
              <a:ahLst/>
              <a:cxnLst/>
              <a:rect l="l" t="t" r="r" b="b"/>
              <a:pathLst>
                <a:path w="774374" h="550599" extrusionOk="0">
                  <a:moveTo>
                    <a:pt x="0" y="0"/>
                  </a:moveTo>
                  <a:lnTo>
                    <a:pt x="774375" y="446750"/>
                  </a:lnTo>
                  <a:lnTo>
                    <a:pt x="774375" y="550600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142;p46">
              <a:extLst>
                <a:ext uri="{FF2B5EF4-FFF2-40B4-BE49-F238E27FC236}">
                  <a16:creationId xmlns:a16="http://schemas.microsoft.com/office/drawing/2014/main" id="{E9CEF459-768C-4C00-B46A-DF1643510EAF}"/>
                </a:ext>
              </a:extLst>
            </p:cNvPr>
            <p:cNvSpPr/>
            <p:nvPr/>
          </p:nvSpPr>
          <p:spPr>
            <a:xfrm>
              <a:off x="1288586" y="3298188"/>
              <a:ext cx="137899" cy="123901"/>
            </a:xfrm>
            <a:custGeom>
              <a:avLst/>
              <a:gdLst/>
              <a:ahLst/>
              <a:cxnLst/>
              <a:rect l="l" t="t" r="r" b="b"/>
              <a:pathLst>
                <a:path w="1378987" h="1239012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988" y="1239012"/>
                  </a:lnTo>
                  <a:lnTo>
                    <a:pt x="0" y="44348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143;p46">
              <a:extLst>
                <a:ext uri="{FF2B5EF4-FFF2-40B4-BE49-F238E27FC236}">
                  <a16:creationId xmlns:a16="http://schemas.microsoft.com/office/drawing/2014/main" id="{441F12F5-1A11-45B3-AE23-15128DC338BC}"/>
                </a:ext>
              </a:extLst>
            </p:cNvPr>
            <p:cNvSpPr/>
            <p:nvPr/>
          </p:nvSpPr>
          <p:spPr>
            <a:xfrm>
              <a:off x="1305512" y="3322238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9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144;p46">
              <a:extLst>
                <a:ext uri="{FF2B5EF4-FFF2-40B4-BE49-F238E27FC236}">
                  <a16:creationId xmlns:a16="http://schemas.microsoft.com/office/drawing/2014/main" id="{E952EA3C-C506-439B-8D00-D41836FF989E}"/>
                </a:ext>
              </a:extLst>
            </p:cNvPr>
            <p:cNvSpPr/>
            <p:nvPr/>
          </p:nvSpPr>
          <p:spPr>
            <a:xfrm>
              <a:off x="1040943" y="3399143"/>
              <a:ext cx="424339" cy="575680"/>
            </a:xfrm>
            <a:custGeom>
              <a:avLst/>
              <a:gdLst/>
              <a:ahLst/>
              <a:cxnLst/>
              <a:rect l="l" t="t" r="r" b="b"/>
              <a:pathLst>
                <a:path w="4243391" h="5756801" extrusionOk="0">
                  <a:moveTo>
                    <a:pt x="653" y="0"/>
                  </a:moveTo>
                  <a:lnTo>
                    <a:pt x="4243392" y="2449286"/>
                  </a:lnTo>
                  <a:lnTo>
                    <a:pt x="4242739" y="5756801"/>
                  </a:lnTo>
                  <a:lnTo>
                    <a:pt x="0" y="3307516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145;p46">
              <a:extLst>
                <a:ext uri="{FF2B5EF4-FFF2-40B4-BE49-F238E27FC236}">
                  <a16:creationId xmlns:a16="http://schemas.microsoft.com/office/drawing/2014/main" id="{B4FF100B-E7D2-46ED-A9FF-130DEB4F9496}"/>
                </a:ext>
              </a:extLst>
            </p:cNvPr>
            <p:cNvSpPr/>
            <p:nvPr/>
          </p:nvSpPr>
          <p:spPr>
            <a:xfrm>
              <a:off x="1012950" y="3480428"/>
              <a:ext cx="109627" cy="93661"/>
            </a:xfrm>
            <a:custGeom>
              <a:avLst/>
              <a:gdLst/>
              <a:ahLst/>
              <a:cxnLst/>
              <a:rect l="l" t="t" r="r" b="b"/>
              <a:pathLst>
                <a:path w="1096269" h="936606" extrusionOk="0">
                  <a:moveTo>
                    <a:pt x="0" y="0"/>
                  </a:moveTo>
                  <a:lnTo>
                    <a:pt x="1096270" y="632895"/>
                  </a:lnTo>
                  <a:lnTo>
                    <a:pt x="1096270" y="936607"/>
                  </a:lnTo>
                  <a:lnTo>
                    <a:pt x="0" y="3043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146;p46">
              <a:extLst>
                <a:ext uri="{FF2B5EF4-FFF2-40B4-BE49-F238E27FC236}">
                  <a16:creationId xmlns:a16="http://schemas.microsoft.com/office/drawing/2014/main" id="{4A63B63F-263A-4637-99DC-C78AFD17EF57}"/>
                </a:ext>
              </a:extLst>
            </p:cNvPr>
            <p:cNvSpPr/>
            <p:nvPr/>
          </p:nvSpPr>
          <p:spPr>
            <a:xfrm>
              <a:off x="1069522" y="3563667"/>
              <a:ext cx="243412" cy="150941"/>
            </a:xfrm>
            <a:custGeom>
              <a:avLst/>
              <a:gdLst/>
              <a:ahLst/>
              <a:cxnLst/>
              <a:rect l="l" t="t" r="r" b="b"/>
              <a:pathLst>
                <a:path w="2434122" h="1509412" extrusionOk="0">
                  <a:moveTo>
                    <a:pt x="0" y="0"/>
                  </a:moveTo>
                  <a:lnTo>
                    <a:pt x="2434123" y="1405564"/>
                  </a:lnTo>
                  <a:lnTo>
                    <a:pt x="2434123" y="150941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147;p46">
              <a:extLst>
                <a:ext uri="{FF2B5EF4-FFF2-40B4-BE49-F238E27FC236}">
                  <a16:creationId xmlns:a16="http://schemas.microsoft.com/office/drawing/2014/main" id="{28CD7B5B-E37B-478D-96FB-D0023FD5B9B9}"/>
                </a:ext>
              </a:extLst>
            </p:cNvPr>
            <p:cNvSpPr/>
            <p:nvPr/>
          </p:nvSpPr>
          <p:spPr>
            <a:xfrm>
              <a:off x="1069522" y="3584509"/>
              <a:ext cx="209982" cy="131608"/>
            </a:xfrm>
            <a:custGeom>
              <a:avLst/>
              <a:gdLst/>
              <a:ahLst/>
              <a:cxnLst/>
              <a:rect l="l" t="t" r="r" b="b"/>
              <a:pathLst>
                <a:path w="2099822" h="1316082" extrusionOk="0">
                  <a:moveTo>
                    <a:pt x="0" y="0"/>
                  </a:moveTo>
                  <a:lnTo>
                    <a:pt x="2099823" y="1212233"/>
                  </a:lnTo>
                  <a:lnTo>
                    <a:pt x="2099823" y="13160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148;p46">
              <a:extLst>
                <a:ext uri="{FF2B5EF4-FFF2-40B4-BE49-F238E27FC236}">
                  <a16:creationId xmlns:a16="http://schemas.microsoft.com/office/drawing/2014/main" id="{EFF592BC-A50E-4199-80BB-58CE153A5D27}"/>
                </a:ext>
              </a:extLst>
            </p:cNvPr>
            <p:cNvSpPr/>
            <p:nvPr/>
          </p:nvSpPr>
          <p:spPr>
            <a:xfrm>
              <a:off x="1069522" y="3605156"/>
              <a:ext cx="178707" cy="113582"/>
            </a:xfrm>
            <a:custGeom>
              <a:avLst/>
              <a:gdLst/>
              <a:ahLst/>
              <a:cxnLst/>
              <a:rect l="l" t="t" r="r" b="b"/>
              <a:pathLst>
                <a:path w="1787069" h="1135815" extrusionOk="0">
                  <a:moveTo>
                    <a:pt x="0" y="0"/>
                  </a:moveTo>
                  <a:lnTo>
                    <a:pt x="1787069" y="1031966"/>
                  </a:lnTo>
                  <a:lnTo>
                    <a:pt x="1787069" y="1135815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149;p46">
              <a:extLst>
                <a:ext uri="{FF2B5EF4-FFF2-40B4-BE49-F238E27FC236}">
                  <a16:creationId xmlns:a16="http://schemas.microsoft.com/office/drawing/2014/main" id="{BB7A3DDA-1E0A-44DA-9BD5-98975A796F7A}"/>
                </a:ext>
              </a:extLst>
            </p:cNvPr>
            <p:cNvSpPr/>
            <p:nvPr/>
          </p:nvSpPr>
          <p:spPr>
            <a:xfrm>
              <a:off x="1233315" y="3736463"/>
              <a:ext cx="214030" cy="215472"/>
            </a:xfrm>
            <a:custGeom>
              <a:avLst/>
              <a:gdLst/>
              <a:ahLst/>
              <a:cxnLst/>
              <a:rect l="l" t="t" r="r" b="b"/>
              <a:pathLst>
                <a:path w="2140304" h="2154718" extrusionOk="0">
                  <a:moveTo>
                    <a:pt x="0" y="0"/>
                  </a:moveTo>
                  <a:lnTo>
                    <a:pt x="2140304" y="1235746"/>
                  </a:lnTo>
                  <a:lnTo>
                    <a:pt x="2140304" y="2154719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150;p46">
              <a:extLst>
                <a:ext uri="{FF2B5EF4-FFF2-40B4-BE49-F238E27FC236}">
                  <a16:creationId xmlns:a16="http://schemas.microsoft.com/office/drawing/2014/main" id="{02618E1B-31BB-4128-A3F2-AAC5F9BFED52}"/>
                </a:ext>
              </a:extLst>
            </p:cNvPr>
            <p:cNvSpPr/>
            <p:nvPr/>
          </p:nvSpPr>
          <p:spPr>
            <a:xfrm>
              <a:off x="1249395" y="37638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151;p46">
              <a:extLst>
                <a:ext uri="{FF2B5EF4-FFF2-40B4-BE49-F238E27FC236}">
                  <a16:creationId xmlns:a16="http://schemas.microsoft.com/office/drawing/2014/main" id="{A97251E7-D027-47D8-AC78-47C4DFAD18A8}"/>
                </a:ext>
              </a:extLst>
            </p:cNvPr>
            <p:cNvSpPr/>
            <p:nvPr/>
          </p:nvSpPr>
          <p:spPr>
            <a:xfrm>
              <a:off x="1288781" y="378811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152;p46">
              <a:extLst>
                <a:ext uri="{FF2B5EF4-FFF2-40B4-BE49-F238E27FC236}">
                  <a16:creationId xmlns:a16="http://schemas.microsoft.com/office/drawing/2014/main" id="{49212C42-82B6-4FB7-9C48-2D598591E6E5}"/>
                </a:ext>
              </a:extLst>
            </p:cNvPr>
            <p:cNvSpPr/>
            <p:nvPr/>
          </p:nvSpPr>
          <p:spPr>
            <a:xfrm>
              <a:off x="1328362" y="38105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153;p46">
              <a:extLst>
                <a:ext uri="{FF2B5EF4-FFF2-40B4-BE49-F238E27FC236}">
                  <a16:creationId xmlns:a16="http://schemas.microsoft.com/office/drawing/2014/main" id="{84F987BD-5BB8-4B6B-9437-492F4FEE7A2F}"/>
                </a:ext>
              </a:extLst>
            </p:cNvPr>
            <p:cNvSpPr/>
            <p:nvPr/>
          </p:nvSpPr>
          <p:spPr>
            <a:xfrm>
              <a:off x="1367943" y="3834487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8" y="186146"/>
                  </a:lnTo>
                  <a:lnTo>
                    <a:pt x="322548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154;p46">
              <a:extLst>
                <a:ext uri="{FF2B5EF4-FFF2-40B4-BE49-F238E27FC236}">
                  <a16:creationId xmlns:a16="http://schemas.microsoft.com/office/drawing/2014/main" id="{788CD440-6891-4772-B5FE-B012540B045D}"/>
                </a:ext>
              </a:extLst>
            </p:cNvPr>
            <p:cNvSpPr/>
            <p:nvPr/>
          </p:nvSpPr>
          <p:spPr>
            <a:xfrm>
              <a:off x="1029811" y="3615447"/>
              <a:ext cx="178184" cy="194767"/>
            </a:xfrm>
            <a:custGeom>
              <a:avLst/>
              <a:gdLst/>
              <a:ahLst/>
              <a:cxnLst/>
              <a:rect l="l" t="t" r="r" b="b"/>
              <a:pathLst>
                <a:path w="1781845" h="1947672" extrusionOk="0">
                  <a:moveTo>
                    <a:pt x="0" y="0"/>
                  </a:moveTo>
                  <a:lnTo>
                    <a:pt x="1781846" y="1028700"/>
                  </a:lnTo>
                  <a:lnTo>
                    <a:pt x="1781846" y="1947672"/>
                  </a:lnTo>
                  <a:lnTo>
                    <a:pt x="0" y="9183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155;p46">
              <a:extLst>
                <a:ext uri="{FF2B5EF4-FFF2-40B4-BE49-F238E27FC236}">
                  <a16:creationId xmlns:a16="http://schemas.microsoft.com/office/drawing/2014/main" id="{BCF744A9-2943-414D-A032-1A4CFA9B59E7}"/>
                </a:ext>
              </a:extLst>
            </p:cNvPr>
            <p:cNvSpPr/>
            <p:nvPr/>
          </p:nvSpPr>
          <p:spPr>
            <a:xfrm>
              <a:off x="1047713" y="3649251"/>
              <a:ext cx="141555" cy="92093"/>
            </a:xfrm>
            <a:custGeom>
              <a:avLst/>
              <a:gdLst/>
              <a:ahLst/>
              <a:cxnLst/>
              <a:rect l="l" t="t" r="r" b="b"/>
              <a:pathLst>
                <a:path w="1415552" h="920931" extrusionOk="0">
                  <a:moveTo>
                    <a:pt x="0" y="0"/>
                  </a:moveTo>
                  <a:lnTo>
                    <a:pt x="1415552" y="817082"/>
                  </a:lnTo>
                  <a:lnTo>
                    <a:pt x="1415552" y="920931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56;p46">
              <a:extLst>
                <a:ext uri="{FF2B5EF4-FFF2-40B4-BE49-F238E27FC236}">
                  <a16:creationId xmlns:a16="http://schemas.microsoft.com/office/drawing/2014/main" id="{595A3B9A-3902-450D-B48D-B6109CDEC7C8}"/>
                </a:ext>
              </a:extLst>
            </p:cNvPr>
            <p:cNvSpPr/>
            <p:nvPr/>
          </p:nvSpPr>
          <p:spPr>
            <a:xfrm>
              <a:off x="1047713" y="3670093"/>
              <a:ext cx="113349" cy="75830"/>
            </a:xfrm>
            <a:custGeom>
              <a:avLst/>
              <a:gdLst/>
              <a:ahLst/>
              <a:cxnLst/>
              <a:rect l="l" t="t" r="r" b="b"/>
              <a:pathLst>
                <a:path w="1133486" h="758299" extrusionOk="0">
                  <a:moveTo>
                    <a:pt x="0" y="0"/>
                  </a:moveTo>
                  <a:lnTo>
                    <a:pt x="1133486" y="654449"/>
                  </a:lnTo>
                  <a:lnTo>
                    <a:pt x="1133486" y="758299"/>
                  </a:lnTo>
                  <a:lnTo>
                    <a:pt x="0" y="103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157;p46">
              <a:extLst>
                <a:ext uri="{FF2B5EF4-FFF2-40B4-BE49-F238E27FC236}">
                  <a16:creationId xmlns:a16="http://schemas.microsoft.com/office/drawing/2014/main" id="{58624D34-9D31-4F8E-AEA1-CED5003C6958}"/>
                </a:ext>
              </a:extLst>
            </p:cNvPr>
            <p:cNvSpPr/>
            <p:nvPr/>
          </p:nvSpPr>
          <p:spPr>
            <a:xfrm>
              <a:off x="1041008" y="3399143"/>
              <a:ext cx="423686" cy="289473"/>
            </a:xfrm>
            <a:custGeom>
              <a:avLst/>
              <a:gdLst/>
              <a:ahLst/>
              <a:cxnLst/>
              <a:rect l="l" t="t" r="r" b="b"/>
              <a:pathLst>
                <a:path w="4236862" h="2894729" extrusionOk="0">
                  <a:moveTo>
                    <a:pt x="0" y="0"/>
                  </a:moveTo>
                  <a:lnTo>
                    <a:pt x="4236863" y="2446673"/>
                  </a:lnTo>
                  <a:lnTo>
                    <a:pt x="4236863" y="2894729"/>
                  </a:lnTo>
                  <a:lnTo>
                    <a:pt x="0" y="448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158;p46">
              <a:extLst>
                <a:ext uri="{FF2B5EF4-FFF2-40B4-BE49-F238E27FC236}">
                  <a16:creationId xmlns:a16="http://schemas.microsoft.com/office/drawing/2014/main" id="{8820D8CF-6762-467B-B182-C2BAD5D929C9}"/>
                </a:ext>
              </a:extLst>
            </p:cNvPr>
            <p:cNvSpPr/>
            <p:nvPr/>
          </p:nvSpPr>
          <p:spPr>
            <a:xfrm>
              <a:off x="1069587" y="3429901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8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53231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Tokenizing the text: Vectorization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Padding: to length of 50 charecters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Embedding: Word2Vec (due to computational restrictions and portability issues)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78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70183" y="209020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MODEL SELECTION </a:t>
            </a:r>
            <a:br>
              <a:rPr lang="en-US" dirty="0"/>
            </a:b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70183" y="3120243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Different model variants were tried out and the model best suiting the data was chosen.</a:t>
            </a:r>
            <a:endParaRPr dirty="0"/>
          </a:p>
        </p:txBody>
      </p:sp>
      <p:grpSp>
        <p:nvGrpSpPr>
          <p:cNvPr id="31" name="Grupo 10">
            <a:extLst>
              <a:ext uri="{FF2B5EF4-FFF2-40B4-BE49-F238E27FC236}">
                <a16:creationId xmlns:a16="http://schemas.microsoft.com/office/drawing/2014/main" id="{6D503EF6-D398-4461-8041-0B0331A084AB}"/>
              </a:ext>
            </a:extLst>
          </p:cNvPr>
          <p:cNvGrpSpPr/>
          <p:nvPr/>
        </p:nvGrpSpPr>
        <p:grpSpPr>
          <a:xfrm>
            <a:off x="5410200" y="1043940"/>
            <a:ext cx="3733800" cy="3159859"/>
            <a:chOff x="855298" y="2421399"/>
            <a:chExt cx="767176" cy="684028"/>
          </a:xfrm>
        </p:grpSpPr>
        <p:sp>
          <p:nvSpPr>
            <p:cNvPr id="32" name="Google Shape;1014;p46">
              <a:extLst>
                <a:ext uri="{FF2B5EF4-FFF2-40B4-BE49-F238E27FC236}">
                  <a16:creationId xmlns:a16="http://schemas.microsoft.com/office/drawing/2014/main" id="{81327745-F3DF-4C0C-8015-FE252377E09D}"/>
                </a:ext>
              </a:extLst>
            </p:cNvPr>
            <p:cNvSpPr/>
            <p:nvPr/>
          </p:nvSpPr>
          <p:spPr>
            <a:xfrm>
              <a:off x="1212548" y="2426660"/>
              <a:ext cx="361763" cy="544547"/>
            </a:xfrm>
            <a:custGeom>
              <a:avLst/>
              <a:gdLst/>
              <a:ahLst/>
              <a:cxnLst/>
              <a:rect l="l" t="t" r="r" b="b"/>
              <a:pathLst>
                <a:path w="3617625" h="5445470" extrusionOk="0">
                  <a:moveTo>
                    <a:pt x="0" y="0"/>
                  </a:moveTo>
                  <a:lnTo>
                    <a:pt x="3617625" y="5445470"/>
                  </a:lnTo>
                  <a:lnTo>
                    <a:pt x="909" y="3357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015;p46">
              <a:extLst>
                <a:ext uri="{FF2B5EF4-FFF2-40B4-BE49-F238E27FC236}">
                  <a16:creationId xmlns:a16="http://schemas.microsoft.com/office/drawing/2014/main" id="{5DC48C4E-890D-42DC-A033-31331A26E140}"/>
                </a:ext>
              </a:extLst>
            </p:cNvPr>
            <p:cNvSpPr/>
            <p:nvPr/>
          </p:nvSpPr>
          <p:spPr>
            <a:xfrm>
              <a:off x="1171554" y="2423768"/>
              <a:ext cx="390451" cy="586039"/>
            </a:xfrm>
            <a:custGeom>
              <a:avLst/>
              <a:gdLst/>
              <a:ahLst/>
              <a:cxnLst/>
              <a:rect l="l" t="t" r="r" b="b"/>
              <a:pathLst>
                <a:path w="3904510" h="5860389" extrusionOk="0">
                  <a:moveTo>
                    <a:pt x="3865046" y="5854663"/>
                  </a:moveTo>
                  <a:cubicBezTo>
                    <a:pt x="3902341" y="5876492"/>
                    <a:pt x="3918715" y="5831924"/>
                    <a:pt x="3889606" y="5788266"/>
                  </a:cubicBezTo>
                  <a:lnTo>
                    <a:pt x="63675" y="29910"/>
                  </a:lnTo>
                  <a:cubicBezTo>
                    <a:pt x="38205" y="-9200"/>
                    <a:pt x="0" y="-10110"/>
                    <a:pt x="0" y="28091"/>
                  </a:cubicBezTo>
                  <a:lnTo>
                    <a:pt x="910" y="3577152"/>
                  </a:lnTo>
                  <a:cubicBezTo>
                    <a:pt x="910" y="3602619"/>
                    <a:pt x="18193" y="3632634"/>
                    <a:pt x="40024" y="3645368"/>
                  </a:cubicBezTo>
                  <a:lnTo>
                    <a:pt x="3865046" y="5854663"/>
                  </a:lnTo>
                  <a:close/>
                  <a:moveTo>
                    <a:pt x="566704" y="1668918"/>
                  </a:moveTo>
                  <a:cubicBezTo>
                    <a:pt x="566704" y="1630717"/>
                    <a:pt x="604908" y="1631626"/>
                    <a:pt x="630378" y="1670737"/>
                  </a:cubicBezTo>
                  <a:lnTo>
                    <a:pt x="2307748" y="4192007"/>
                  </a:lnTo>
                  <a:cubicBezTo>
                    <a:pt x="2336857" y="4235666"/>
                    <a:pt x="2320483" y="4280234"/>
                    <a:pt x="2283188" y="4258404"/>
                  </a:cubicBezTo>
                  <a:lnTo>
                    <a:pt x="606728" y="3289735"/>
                  </a:lnTo>
                  <a:cubicBezTo>
                    <a:pt x="584896" y="3277001"/>
                    <a:pt x="567613" y="3246986"/>
                    <a:pt x="567613" y="3221518"/>
                  </a:cubicBezTo>
                  <a:lnTo>
                    <a:pt x="566704" y="166891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16;p46">
              <a:extLst>
                <a:ext uri="{FF2B5EF4-FFF2-40B4-BE49-F238E27FC236}">
                  <a16:creationId xmlns:a16="http://schemas.microsoft.com/office/drawing/2014/main" id="{83E2F39C-6DFB-4D8F-B3C6-31879B1727FB}"/>
                </a:ext>
              </a:extLst>
            </p:cNvPr>
            <p:cNvSpPr/>
            <p:nvPr/>
          </p:nvSpPr>
          <p:spPr>
            <a:xfrm>
              <a:off x="1351766" y="2438542"/>
              <a:ext cx="270708" cy="297422"/>
            </a:xfrm>
            <a:custGeom>
              <a:avLst/>
              <a:gdLst/>
              <a:ahLst/>
              <a:cxnLst/>
              <a:rect l="l" t="t" r="r" b="b"/>
              <a:pathLst>
                <a:path w="2707078" h="2974225" extrusionOk="0">
                  <a:moveTo>
                    <a:pt x="0" y="0"/>
                  </a:moveTo>
                  <a:lnTo>
                    <a:pt x="2707079" y="1563515"/>
                  </a:lnTo>
                  <a:lnTo>
                    <a:pt x="2707079" y="2974226"/>
                  </a:lnTo>
                  <a:lnTo>
                    <a:pt x="239234" y="1548053"/>
                  </a:lnTo>
                  <a:lnTo>
                    <a:pt x="909" y="1626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017;p46">
              <a:extLst>
                <a:ext uri="{FF2B5EF4-FFF2-40B4-BE49-F238E27FC236}">
                  <a16:creationId xmlns:a16="http://schemas.microsoft.com/office/drawing/2014/main" id="{6D7E26CF-80DB-4779-9C61-772B9339FF77}"/>
                </a:ext>
              </a:extLst>
            </p:cNvPr>
            <p:cNvSpPr/>
            <p:nvPr/>
          </p:nvSpPr>
          <p:spPr>
            <a:xfrm>
              <a:off x="1375891" y="2485721"/>
              <a:ext cx="30746" cy="45722"/>
            </a:xfrm>
            <a:custGeom>
              <a:avLst/>
              <a:gdLst/>
              <a:ahLst/>
              <a:cxnLst/>
              <a:rect l="l" t="t" r="r" b="b"/>
              <a:pathLst>
                <a:path w="307457" h="457219" extrusionOk="0">
                  <a:moveTo>
                    <a:pt x="307457" y="317291"/>
                  </a:moveTo>
                  <a:cubicBezTo>
                    <a:pt x="307457" y="433713"/>
                    <a:pt x="238325" y="488286"/>
                    <a:pt x="153729" y="439170"/>
                  </a:cubicBezTo>
                  <a:cubicBezTo>
                    <a:pt x="69133" y="390055"/>
                    <a:pt x="0" y="256351"/>
                    <a:pt x="0" y="139929"/>
                  </a:cubicBezTo>
                  <a:cubicBezTo>
                    <a:pt x="0" y="23506"/>
                    <a:pt x="69133" y="-31067"/>
                    <a:pt x="153729" y="18049"/>
                  </a:cubicBezTo>
                  <a:cubicBezTo>
                    <a:pt x="239234" y="67165"/>
                    <a:pt x="307457" y="200868"/>
                    <a:pt x="307457" y="317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018;p46">
              <a:extLst>
                <a:ext uri="{FF2B5EF4-FFF2-40B4-BE49-F238E27FC236}">
                  <a16:creationId xmlns:a16="http://schemas.microsoft.com/office/drawing/2014/main" id="{6EC13AA2-8D54-48E3-8824-1910944B0996}"/>
                </a:ext>
              </a:extLst>
            </p:cNvPr>
            <p:cNvSpPr/>
            <p:nvPr/>
          </p:nvSpPr>
          <p:spPr>
            <a:xfrm>
              <a:off x="1421149" y="2512826"/>
              <a:ext cx="59308" cy="46660"/>
            </a:xfrm>
            <a:custGeom>
              <a:avLst/>
              <a:gdLst/>
              <a:ahLst/>
              <a:cxnLst/>
              <a:rect l="l" t="t" r="r" b="b"/>
              <a:pathLst>
                <a:path w="593083" h="466598" extrusionOk="0">
                  <a:moveTo>
                    <a:pt x="0" y="0"/>
                  </a:moveTo>
                  <a:lnTo>
                    <a:pt x="593083" y="342900"/>
                  </a:lnTo>
                  <a:lnTo>
                    <a:pt x="593083" y="466599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019;p46">
              <a:extLst>
                <a:ext uri="{FF2B5EF4-FFF2-40B4-BE49-F238E27FC236}">
                  <a16:creationId xmlns:a16="http://schemas.microsoft.com/office/drawing/2014/main" id="{B0120F17-A18E-49D2-B50B-6C4DB1D2A37D}"/>
                </a:ext>
              </a:extLst>
            </p:cNvPr>
            <p:cNvSpPr/>
            <p:nvPr/>
          </p:nvSpPr>
          <p:spPr>
            <a:xfrm>
              <a:off x="1421149" y="2537588"/>
              <a:ext cx="177106" cy="114694"/>
            </a:xfrm>
            <a:custGeom>
              <a:avLst/>
              <a:gdLst/>
              <a:ahLst/>
              <a:cxnLst/>
              <a:rect l="l" t="t" r="r" b="b"/>
              <a:pathLst>
                <a:path w="1771062" h="1146941" extrusionOk="0">
                  <a:moveTo>
                    <a:pt x="0" y="0"/>
                  </a:moveTo>
                  <a:lnTo>
                    <a:pt x="1771063" y="1023243"/>
                  </a:lnTo>
                  <a:lnTo>
                    <a:pt x="1771063" y="1146941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020;p46">
              <a:extLst>
                <a:ext uri="{FF2B5EF4-FFF2-40B4-BE49-F238E27FC236}">
                  <a16:creationId xmlns:a16="http://schemas.microsoft.com/office/drawing/2014/main" id="{0CAF1FC7-FE05-43F9-BBF9-71683CEBE21E}"/>
                </a:ext>
              </a:extLst>
            </p:cNvPr>
            <p:cNvSpPr/>
            <p:nvPr/>
          </p:nvSpPr>
          <p:spPr>
            <a:xfrm>
              <a:off x="1421149" y="2562349"/>
              <a:ext cx="138538" cy="92410"/>
            </a:xfrm>
            <a:custGeom>
              <a:avLst/>
              <a:gdLst/>
              <a:ahLst/>
              <a:cxnLst/>
              <a:rect l="l" t="t" r="r" b="b"/>
              <a:pathLst>
                <a:path w="1385376" h="924101" extrusionOk="0">
                  <a:moveTo>
                    <a:pt x="0" y="0"/>
                  </a:moveTo>
                  <a:lnTo>
                    <a:pt x="1385377" y="800403"/>
                  </a:lnTo>
                  <a:lnTo>
                    <a:pt x="1385377" y="924102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021;p46">
              <a:extLst>
                <a:ext uri="{FF2B5EF4-FFF2-40B4-BE49-F238E27FC236}">
                  <a16:creationId xmlns:a16="http://schemas.microsoft.com/office/drawing/2014/main" id="{6F29EDF5-DED7-468B-AB49-2568169AF58B}"/>
                </a:ext>
              </a:extLst>
            </p:cNvPr>
            <p:cNvSpPr/>
            <p:nvPr/>
          </p:nvSpPr>
          <p:spPr>
            <a:xfrm>
              <a:off x="855298" y="2629287"/>
              <a:ext cx="270708" cy="318979"/>
            </a:xfrm>
            <a:custGeom>
              <a:avLst/>
              <a:gdLst/>
              <a:ahLst/>
              <a:cxnLst/>
              <a:rect l="l" t="t" r="r" b="b"/>
              <a:pathLst>
                <a:path w="2707078" h="3189788" extrusionOk="0">
                  <a:moveTo>
                    <a:pt x="2706169" y="1563515"/>
                  </a:moveTo>
                  <a:lnTo>
                    <a:pt x="0" y="0"/>
                  </a:lnTo>
                  <a:lnTo>
                    <a:pt x="0" y="1410711"/>
                  </a:lnTo>
                  <a:lnTo>
                    <a:pt x="2467844" y="2835974"/>
                  </a:lnTo>
                  <a:lnTo>
                    <a:pt x="2707079" y="3189789"/>
                  </a:lnTo>
                  <a:lnTo>
                    <a:pt x="2706169" y="156351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22;p46">
              <a:extLst>
                <a:ext uri="{FF2B5EF4-FFF2-40B4-BE49-F238E27FC236}">
                  <a16:creationId xmlns:a16="http://schemas.microsoft.com/office/drawing/2014/main" id="{8D2995FF-8B8C-469B-9B0D-2C03A273FB61}"/>
                </a:ext>
              </a:extLst>
            </p:cNvPr>
            <p:cNvSpPr/>
            <p:nvPr/>
          </p:nvSpPr>
          <p:spPr>
            <a:xfrm>
              <a:off x="1070338" y="2786719"/>
              <a:ext cx="30746" cy="45671"/>
            </a:xfrm>
            <a:custGeom>
              <a:avLst/>
              <a:gdLst/>
              <a:ahLst/>
              <a:cxnLst/>
              <a:rect l="l" t="t" r="r" b="b"/>
              <a:pathLst>
                <a:path w="307457" h="456710" extrusionOk="0">
                  <a:moveTo>
                    <a:pt x="0" y="139419"/>
                  </a:moveTo>
                  <a:cubicBezTo>
                    <a:pt x="0" y="255842"/>
                    <a:pt x="69132" y="389545"/>
                    <a:pt x="153729" y="438661"/>
                  </a:cubicBezTo>
                  <a:cubicBezTo>
                    <a:pt x="238325" y="487777"/>
                    <a:pt x="307457" y="433204"/>
                    <a:pt x="307457" y="316781"/>
                  </a:cubicBezTo>
                  <a:cubicBezTo>
                    <a:pt x="307457" y="200359"/>
                    <a:pt x="238325" y="66655"/>
                    <a:pt x="153729" y="17540"/>
                  </a:cubicBezTo>
                  <a:cubicBezTo>
                    <a:pt x="69132" y="-30666"/>
                    <a:pt x="0" y="23907"/>
                    <a:pt x="0" y="1394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023;p46">
              <a:extLst>
                <a:ext uri="{FF2B5EF4-FFF2-40B4-BE49-F238E27FC236}">
                  <a16:creationId xmlns:a16="http://schemas.microsoft.com/office/drawing/2014/main" id="{BD600CEB-3D56-4076-A551-AE78A1C461BF}"/>
                </a:ext>
              </a:extLst>
            </p:cNvPr>
            <p:cNvSpPr/>
            <p:nvPr/>
          </p:nvSpPr>
          <p:spPr>
            <a:xfrm>
              <a:off x="996602" y="2745203"/>
              <a:ext cx="59308" cy="46660"/>
            </a:xfrm>
            <a:custGeom>
              <a:avLst/>
              <a:gdLst/>
              <a:ahLst/>
              <a:cxnLst/>
              <a:rect l="l" t="t" r="r" b="b"/>
              <a:pathLst>
                <a:path w="593083" h="466598" extrusionOk="0">
                  <a:moveTo>
                    <a:pt x="593083" y="342900"/>
                  </a:moveTo>
                  <a:lnTo>
                    <a:pt x="0" y="0"/>
                  </a:lnTo>
                  <a:lnTo>
                    <a:pt x="0" y="123699"/>
                  </a:lnTo>
                  <a:lnTo>
                    <a:pt x="593083" y="466599"/>
                  </a:lnTo>
                  <a:lnTo>
                    <a:pt x="593083" y="34290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024;p46">
              <a:extLst>
                <a:ext uri="{FF2B5EF4-FFF2-40B4-BE49-F238E27FC236}">
                  <a16:creationId xmlns:a16="http://schemas.microsoft.com/office/drawing/2014/main" id="{A6BFC9B1-2F09-498E-80DD-7ECFE51D5D9C}"/>
                </a:ext>
              </a:extLst>
            </p:cNvPr>
            <p:cNvSpPr/>
            <p:nvPr/>
          </p:nvSpPr>
          <p:spPr>
            <a:xfrm>
              <a:off x="879151" y="2702030"/>
              <a:ext cx="177197" cy="114694"/>
            </a:xfrm>
            <a:custGeom>
              <a:avLst/>
              <a:gdLst/>
              <a:ahLst/>
              <a:cxnLst/>
              <a:rect l="l" t="t" r="r" b="b"/>
              <a:pathLst>
                <a:path w="1771972" h="1146941" extrusionOk="0">
                  <a:moveTo>
                    <a:pt x="1771972" y="1023243"/>
                  </a:moveTo>
                  <a:lnTo>
                    <a:pt x="0" y="0"/>
                  </a:lnTo>
                  <a:lnTo>
                    <a:pt x="0" y="123698"/>
                  </a:lnTo>
                  <a:lnTo>
                    <a:pt x="1771063" y="1146941"/>
                  </a:lnTo>
                  <a:lnTo>
                    <a:pt x="1771972" y="10232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025;p46">
              <a:extLst>
                <a:ext uri="{FF2B5EF4-FFF2-40B4-BE49-F238E27FC236}">
                  <a16:creationId xmlns:a16="http://schemas.microsoft.com/office/drawing/2014/main" id="{84970DF6-9834-40E3-A64A-D4C4C68E5136}"/>
                </a:ext>
              </a:extLst>
            </p:cNvPr>
            <p:cNvSpPr/>
            <p:nvPr/>
          </p:nvSpPr>
          <p:spPr>
            <a:xfrm>
              <a:off x="917697" y="2749013"/>
              <a:ext cx="138538" cy="92410"/>
            </a:xfrm>
            <a:custGeom>
              <a:avLst/>
              <a:gdLst/>
              <a:ahLst/>
              <a:cxnLst/>
              <a:rect l="l" t="t" r="r" b="b"/>
              <a:pathLst>
                <a:path w="1385376" h="924101" extrusionOk="0">
                  <a:moveTo>
                    <a:pt x="1385377" y="800403"/>
                  </a:moveTo>
                  <a:lnTo>
                    <a:pt x="0" y="0"/>
                  </a:lnTo>
                  <a:lnTo>
                    <a:pt x="0" y="123699"/>
                  </a:lnTo>
                  <a:lnTo>
                    <a:pt x="1385377" y="924102"/>
                  </a:lnTo>
                  <a:lnTo>
                    <a:pt x="1385377" y="80040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26;p46">
              <a:extLst>
                <a:ext uri="{FF2B5EF4-FFF2-40B4-BE49-F238E27FC236}">
                  <a16:creationId xmlns:a16="http://schemas.microsoft.com/office/drawing/2014/main" id="{EB5B0E3A-8C0E-4813-B9B4-7ACC4EA84FB4}"/>
                </a:ext>
              </a:extLst>
            </p:cNvPr>
            <p:cNvSpPr/>
            <p:nvPr/>
          </p:nvSpPr>
          <p:spPr>
            <a:xfrm>
              <a:off x="1029162" y="2421399"/>
              <a:ext cx="113159" cy="310247"/>
            </a:xfrm>
            <a:custGeom>
              <a:avLst/>
              <a:gdLst/>
              <a:ahLst/>
              <a:cxnLst/>
              <a:rect l="l" t="t" r="r" b="b"/>
              <a:pathLst>
                <a:path w="1131587" h="3102471" extrusionOk="0">
                  <a:moveTo>
                    <a:pt x="0" y="0"/>
                  </a:moveTo>
                  <a:lnTo>
                    <a:pt x="1130678" y="653056"/>
                  </a:lnTo>
                  <a:lnTo>
                    <a:pt x="1131588" y="3102472"/>
                  </a:lnTo>
                  <a:lnTo>
                    <a:pt x="0" y="244941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27;p46">
              <a:extLst>
                <a:ext uri="{FF2B5EF4-FFF2-40B4-BE49-F238E27FC236}">
                  <a16:creationId xmlns:a16="http://schemas.microsoft.com/office/drawing/2014/main" id="{3F0A582E-7A1D-4F70-A554-77D75B42B6B2}"/>
                </a:ext>
              </a:extLst>
            </p:cNvPr>
            <p:cNvSpPr/>
            <p:nvPr/>
          </p:nvSpPr>
          <p:spPr>
            <a:xfrm>
              <a:off x="993881" y="2488428"/>
              <a:ext cx="88962" cy="80768"/>
            </a:xfrm>
            <a:custGeom>
              <a:avLst/>
              <a:gdLst/>
              <a:ahLst/>
              <a:cxnLst/>
              <a:rect l="l" t="t" r="r" b="b"/>
              <a:pathLst>
                <a:path w="889624" h="807679" extrusionOk="0">
                  <a:moveTo>
                    <a:pt x="0" y="0"/>
                  </a:moveTo>
                  <a:lnTo>
                    <a:pt x="889625" y="513895"/>
                  </a:lnTo>
                  <a:lnTo>
                    <a:pt x="889625" y="807680"/>
                  </a:lnTo>
                  <a:lnTo>
                    <a:pt x="0" y="2937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28;p46">
              <a:extLst>
                <a:ext uri="{FF2B5EF4-FFF2-40B4-BE49-F238E27FC236}">
                  <a16:creationId xmlns:a16="http://schemas.microsoft.com/office/drawing/2014/main" id="{5021BA6D-BBCE-43AF-89CF-BED2FBAD82FF}"/>
                </a:ext>
              </a:extLst>
            </p:cNvPr>
            <p:cNvSpPr/>
            <p:nvPr/>
          </p:nvSpPr>
          <p:spPr>
            <a:xfrm>
              <a:off x="1029162" y="2629378"/>
              <a:ext cx="113068" cy="101597"/>
            </a:xfrm>
            <a:custGeom>
              <a:avLst/>
              <a:gdLst/>
              <a:ahLst/>
              <a:cxnLst/>
              <a:rect l="l" t="t" r="r" b="b"/>
              <a:pathLst>
                <a:path w="1130678" h="1015966" extrusionOk="0">
                  <a:moveTo>
                    <a:pt x="0" y="0"/>
                  </a:moveTo>
                  <a:lnTo>
                    <a:pt x="1130678" y="653056"/>
                  </a:lnTo>
                  <a:lnTo>
                    <a:pt x="1130678" y="1015966"/>
                  </a:lnTo>
                  <a:lnTo>
                    <a:pt x="0" y="362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029;p46">
              <a:extLst>
                <a:ext uri="{FF2B5EF4-FFF2-40B4-BE49-F238E27FC236}">
                  <a16:creationId xmlns:a16="http://schemas.microsoft.com/office/drawing/2014/main" id="{E9073363-EAF2-491D-9948-3AB6ADC41146}"/>
                </a:ext>
              </a:extLst>
            </p:cNvPr>
            <p:cNvSpPr/>
            <p:nvPr/>
          </p:nvSpPr>
          <p:spPr>
            <a:xfrm>
              <a:off x="1043038" y="2465752"/>
              <a:ext cx="46391" cy="39111"/>
            </a:xfrm>
            <a:custGeom>
              <a:avLst/>
              <a:gdLst/>
              <a:ahLst/>
              <a:cxnLst/>
              <a:rect l="l" t="t" r="r" b="b"/>
              <a:pathLst>
                <a:path w="463914" h="391106" extrusionOk="0">
                  <a:moveTo>
                    <a:pt x="0" y="0"/>
                  </a:moveTo>
                  <a:lnTo>
                    <a:pt x="463915" y="267407"/>
                  </a:lnTo>
                  <a:lnTo>
                    <a:pt x="463915" y="391106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030;p46">
              <a:extLst>
                <a:ext uri="{FF2B5EF4-FFF2-40B4-BE49-F238E27FC236}">
                  <a16:creationId xmlns:a16="http://schemas.microsoft.com/office/drawing/2014/main" id="{45AC588E-DAC7-499B-9884-A453A4F22BF1}"/>
                </a:ext>
              </a:extLst>
            </p:cNvPr>
            <p:cNvSpPr/>
            <p:nvPr/>
          </p:nvSpPr>
          <p:spPr>
            <a:xfrm>
              <a:off x="1043129" y="2490514"/>
              <a:ext cx="82049" cy="59757"/>
            </a:xfrm>
            <a:custGeom>
              <a:avLst/>
              <a:gdLst/>
              <a:ahLst/>
              <a:cxnLst/>
              <a:rect l="l" t="t" r="r" b="b"/>
              <a:pathLst>
                <a:path w="820492" h="597573" extrusionOk="0">
                  <a:moveTo>
                    <a:pt x="0" y="0"/>
                  </a:moveTo>
                  <a:lnTo>
                    <a:pt x="820492" y="473875"/>
                  </a:lnTo>
                  <a:lnTo>
                    <a:pt x="820492" y="597574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31;p46">
              <a:extLst>
                <a:ext uri="{FF2B5EF4-FFF2-40B4-BE49-F238E27FC236}">
                  <a16:creationId xmlns:a16="http://schemas.microsoft.com/office/drawing/2014/main" id="{15004D9D-7818-44A9-80DF-CA00843C6C63}"/>
                </a:ext>
              </a:extLst>
            </p:cNvPr>
            <p:cNvSpPr/>
            <p:nvPr/>
          </p:nvSpPr>
          <p:spPr>
            <a:xfrm>
              <a:off x="1043129" y="2597904"/>
              <a:ext cx="48120" cy="40202"/>
            </a:xfrm>
            <a:custGeom>
              <a:avLst/>
              <a:gdLst/>
              <a:ahLst/>
              <a:cxnLst/>
              <a:rect l="l" t="t" r="r" b="b"/>
              <a:pathLst>
                <a:path w="481197" h="402020" extrusionOk="0">
                  <a:moveTo>
                    <a:pt x="481198" y="278322"/>
                  </a:moveTo>
                  <a:lnTo>
                    <a:pt x="481198" y="402021"/>
                  </a:lnTo>
                  <a:lnTo>
                    <a:pt x="0" y="123699"/>
                  </a:lnTo>
                  <a:lnTo>
                    <a:pt x="0" y="0"/>
                  </a:lnTo>
                  <a:lnTo>
                    <a:pt x="481198" y="27832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32;p46">
              <a:extLst>
                <a:ext uri="{FF2B5EF4-FFF2-40B4-BE49-F238E27FC236}">
                  <a16:creationId xmlns:a16="http://schemas.microsoft.com/office/drawing/2014/main" id="{2FB27DC2-C392-4077-BD9B-9E79BA04B3B3}"/>
                </a:ext>
              </a:extLst>
            </p:cNvPr>
            <p:cNvSpPr/>
            <p:nvPr/>
          </p:nvSpPr>
          <p:spPr>
            <a:xfrm>
              <a:off x="1154594" y="2795180"/>
              <a:ext cx="113159" cy="310247"/>
            </a:xfrm>
            <a:custGeom>
              <a:avLst/>
              <a:gdLst/>
              <a:ahLst/>
              <a:cxnLst/>
              <a:rect l="l" t="t" r="r" b="b"/>
              <a:pathLst>
                <a:path w="1131588" h="3102471" extrusionOk="0">
                  <a:moveTo>
                    <a:pt x="1130679" y="653056"/>
                  </a:moveTo>
                  <a:lnTo>
                    <a:pt x="0" y="0"/>
                  </a:lnTo>
                  <a:lnTo>
                    <a:pt x="910" y="2449416"/>
                  </a:lnTo>
                  <a:lnTo>
                    <a:pt x="1131588" y="3102472"/>
                  </a:lnTo>
                  <a:lnTo>
                    <a:pt x="1130679" y="65305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33;p46">
              <a:extLst>
                <a:ext uri="{FF2B5EF4-FFF2-40B4-BE49-F238E27FC236}">
                  <a16:creationId xmlns:a16="http://schemas.microsoft.com/office/drawing/2014/main" id="{FEE0C857-CF50-42E3-93DE-449A19F14B9D}"/>
                </a:ext>
              </a:extLst>
            </p:cNvPr>
            <p:cNvSpPr/>
            <p:nvPr/>
          </p:nvSpPr>
          <p:spPr>
            <a:xfrm>
              <a:off x="1213909" y="2916811"/>
              <a:ext cx="88962" cy="80768"/>
            </a:xfrm>
            <a:custGeom>
              <a:avLst/>
              <a:gdLst/>
              <a:ahLst/>
              <a:cxnLst/>
              <a:rect l="l" t="t" r="r" b="b"/>
              <a:pathLst>
                <a:path w="889624" h="807679" extrusionOk="0">
                  <a:moveTo>
                    <a:pt x="889625" y="513895"/>
                  </a:moveTo>
                  <a:lnTo>
                    <a:pt x="0" y="0"/>
                  </a:lnTo>
                  <a:lnTo>
                    <a:pt x="0" y="293784"/>
                  </a:lnTo>
                  <a:lnTo>
                    <a:pt x="889625" y="807679"/>
                  </a:lnTo>
                  <a:lnTo>
                    <a:pt x="889625" y="5138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34;p46">
              <a:extLst>
                <a:ext uri="{FF2B5EF4-FFF2-40B4-BE49-F238E27FC236}">
                  <a16:creationId xmlns:a16="http://schemas.microsoft.com/office/drawing/2014/main" id="{0E1219B8-3139-4615-9913-4BF33BD00A62}"/>
                </a:ext>
              </a:extLst>
            </p:cNvPr>
            <p:cNvSpPr/>
            <p:nvPr/>
          </p:nvSpPr>
          <p:spPr>
            <a:xfrm>
              <a:off x="1154685" y="3003159"/>
              <a:ext cx="113068" cy="101597"/>
            </a:xfrm>
            <a:custGeom>
              <a:avLst/>
              <a:gdLst/>
              <a:ahLst/>
              <a:cxnLst/>
              <a:rect l="l" t="t" r="r" b="b"/>
              <a:pathLst>
                <a:path w="1130678" h="1015966" extrusionOk="0">
                  <a:moveTo>
                    <a:pt x="1130679" y="653056"/>
                  </a:moveTo>
                  <a:lnTo>
                    <a:pt x="0" y="0"/>
                  </a:lnTo>
                  <a:lnTo>
                    <a:pt x="0" y="362910"/>
                  </a:lnTo>
                  <a:lnTo>
                    <a:pt x="1130679" y="1015966"/>
                  </a:lnTo>
                  <a:lnTo>
                    <a:pt x="1130679" y="653056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35;p46">
              <a:extLst>
                <a:ext uri="{FF2B5EF4-FFF2-40B4-BE49-F238E27FC236}">
                  <a16:creationId xmlns:a16="http://schemas.microsoft.com/office/drawing/2014/main" id="{A9EF08AE-6A23-4C13-8644-048EF807693E}"/>
                </a:ext>
              </a:extLst>
            </p:cNvPr>
            <p:cNvSpPr/>
            <p:nvPr/>
          </p:nvSpPr>
          <p:spPr>
            <a:xfrm>
              <a:off x="1171645" y="2841347"/>
              <a:ext cx="46391" cy="39111"/>
            </a:xfrm>
            <a:custGeom>
              <a:avLst/>
              <a:gdLst/>
              <a:ahLst/>
              <a:cxnLst/>
              <a:rect l="l" t="t" r="r" b="b"/>
              <a:pathLst>
                <a:path w="463914" h="391106" extrusionOk="0">
                  <a:moveTo>
                    <a:pt x="0" y="0"/>
                  </a:moveTo>
                  <a:lnTo>
                    <a:pt x="463915" y="267408"/>
                  </a:lnTo>
                  <a:lnTo>
                    <a:pt x="463915" y="391106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36;p46">
              <a:extLst>
                <a:ext uri="{FF2B5EF4-FFF2-40B4-BE49-F238E27FC236}">
                  <a16:creationId xmlns:a16="http://schemas.microsoft.com/office/drawing/2014/main" id="{CF7D8187-38AD-4A77-A972-DB1B60BE4BE7}"/>
                </a:ext>
              </a:extLst>
            </p:cNvPr>
            <p:cNvSpPr/>
            <p:nvPr/>
          </p:nvSpPr>
          <p:spPr>
            <a:xfrm>
              <a:off x="1171645" y="2866109"/>
              <a:ext cx="82049" cy="59757"/>
            </a:xfrm>
            <a:custGeom>
              <a:avLst/>
              <a:gdLst/>
              <a:ahLst/>
              <a:cxnLst/>
              <a:rect l="l" t="t" r="r" b="b"/>
              <a:pathLst>
                <a:path w="820492" h="597573" extrusionOk="0">
                  <a:moveTo>
                    <a:pt x="0" y="0"/>
                  </a:moveTo>
                  <a:lnTo>
                    <a:pt x="820492" y="473875"/>
                  </a:lnTo>
                  <a:lnTo>
                    <a:pt x="820492" y="597574"/>
                  </a:lnTo>
                  <a:lnTo>
                    <a:pt x="0" y="123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37;p46">
              <a:extLst>
                <a:ext uri="{FF2B5EF4-FFF2-40B4-BE49-F238E27FC236}">
                  <a16:creationId xmlns:a16="http://schemas.microsoft.com/office/drawing/2014/main" id="{CFAEA773-4E38-4778-BD02-A0140DF06D70}"/>
                </a:ext>
              </a:extLst>
            </p:cNvPr>
            <p:cNvSpPr/>
            <p:nvPr/>
          </p:nvSpPr>
          <p:spPr>
            <a:xfrm>
              <a:off x="1205474" y="2993091"/>
              <a:ext cx="48120" cy="40202"/>
            </a:xfrm>
            <a:custGeom>
              <a:avLst/>
              <a:gdLst/>
              <a:ahLst/>
              <a:cxnLst/>
              <a:rect l="l" t="t" r="r" b="b"/>
              <a:pathLst>
                <a:path w="481197" h="402020" extrusionOk="0">
                  <a:moveTo>
                    <a:pt x="0" y="0"/>
                  </a:moveTo>
                  <a:lnTo>
                    <a:pt x="0" y="123699"/>
                  </a:lnTo>
                  <a:lnTo>
                    <a:pt x="481198" y="402021"/>
                  </a:lnTo>
                  <a:lnTo>
                    <a:pt x="481198" y="278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38;p46">
              <a:extLst>
                <a:ext uri="{FF2B5EF4-FFF2-40B4-BE49-F238E27FC236}">
                  <a16:creationId xmlns:a16="http://schemas.microsoft.com/office/drawing/2014/main" id="{9160936F-3E5B-49E8-928F-C0F0679083B4}"/>
                </a:ext>
              </a:extLst>
            </p:cNvPr>
            <p:cNvSpPr/>
            <p:nvPr/>
          </p:nvSpPr>
          <p:spPr>
            <a:xfrm>
              <a:off x="1459513" y="2703561"/>
              <a:ext cx="76046" cy="103649"/>
            </a:xfrm>
            <a:custGeom>
              <a:avLst/>
              <a:gdLst/>
              <a:ahLst/>
              <a:cxnLst/>
              <a:rect l="l" t="t" r="r" b="b"/>
              <a:pathLst>
                <a:path w="760456" h="1036493" extrusionOk="0">
                  <a:moveTo>
                    <a:pt x="380228" y="13751"/>
                  </a:moveTo>
                  <a:cubicBezTo>
                    <a:pt x="434806" y="44675"/>
                    <a:pt x="478469" y="121078"/>
                    <a:pt x="478469" y="183836"/>
                  </a:cubicBezTo>
                  <a:lnTo>
                    <a:pt x="478469" y="461249"/>
                  </a:lnTo>
                  <a:lnTo>
                    <a:pt x="662215" y="566757"/>
                  </a:lnTo>
                  <a:cubicBezTo>
                    <a:pt x="716794" y="597681"/>
                    <a:pt x="760456" y="674083"/>
                    <a:pt x="760456" y="736842"/>
                  </a:cubicBezTo>
                  <a:cubicBezTo>
                    <a:pt x="760456" y="799601"/>
                    <a:pt x="716794" y="825069"/>
                    <a:pt x="662215" y="794144"/>
                  </a:cubicBezTo>
                  <a:lnTo>
                    <a:pt x="478469" y="688636"/>
                  </a:lnTo>
                  <a:lnTo>
                    <a:pt x="478469" y="966049"/>
                  </a:lnTo>
                  <a:cubicBezTo>
                    <a:pt x="478469" y="1028807"/>
                    <a:pt x="434806" y="1054275"/>
                    <a:pt x="380228" y="1023350"/>
                  </a:cubicBezTo>
                  <a:cubicBezTo>
                    <a:pt x="325650" y="992426"/>
                    <a:pt x="281987" y="916023"/>
                    <a:pt x="281987" y="853265"/>
                  </a:cubicBezTo>
                  <a:lnTo>
                    <a:pt x="281987" y="575852"/>
                  </a:lnTo>
                  <a:lnTo>
                    <a:pt x="98241" y="469435"/>
                  </a:lnTo>
                  <a:cubicBezTo>
                    <a:pt x="43662" y="438510"/>
                    <a:pt x="0" y="362108"/>
                    <a:pt x="0" y="298440"/>
                  </a:cubicBezTo>
                  <a:cubicBezTo>
                    <a:pt x="0" y="235681"/>
                    <a:pt x="43662" y="210213"/>
                    <a:pt x="98241" y="241138"/>
                  </a:cubicBezTo>
                  <a:lnTo>
                    <a:pt x="281987" y="346646"/>
                  </a:lnTo>
                  <a:lnTo>
                    <a:pt x="281987" y="69233"/>
                  </a:lnTo>
                  <a:cubicBezTo>
                    <a:pt x="281987" y="7384"/>
                    <a:pt x="325650" y="-18084"/>
                    <a:pt x="380228" y="1375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5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FIRST APPROACH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9CFD53-6829-4959-BA72-F267BFF7EB4A}"/>
              </a:ext>
            </a:extLst>
          </p:cNvPr>
          <p:cNvSpPr/>
          <p:nvPr/>
        </p:nvSpPr>
        <p:spPr>
          <a:xfrm>
            <a:off x="1584346" y="2081539"/>
            <a:ext cx="1118812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88544B5-A073-4910-8F76-91876946E893}"/>
              </a:ext>
            </a:extLst>
          </p:cNvPr>
          <p:cNvSpPr/>
          <p:nvPr/>
        </p:nvSpPr>
        <p:spPr>
          <a:xfrm>
            <a:off x="3524180" y="2092791"/>
            <a:ext cx="1118812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97F459-70AD-4288-86DC-ACF4057720DE}"/>
              </a:ext>
            </a:extLst>
          </p:cNvPr>
          <p:cNvSpPr txBox="1"/>
          <p:nvPr/>
        </p:nvSpPr>
        <p:spPr>
          <a:xfrm>
            <a:off x="-142248" y="215265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arlow Light" panose="00000400000000000000" pitchFamily="2" charset="0"/>
              </a:rPr>
              <a:t>Section 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latin typeface="Barlow Light" panose="00000400000000000000" pitchFamily="2" charset="0"/>
              </a:rPr>
              <a:t>Classifier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16CDFF-0220-41B4-81AC-9C2BBF76B59F}"/>
              </a:ext>
            </a:extLst>
          </p:cNvPr>
          <p:cNvSpPr txBox="1"/>
          <p:nvPr/>
        </p:nvSpPr>
        <p:spPr>
          <a:xfrm>
            <a:off x="1807619" y="214711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Barlow Light" panose="00000400000000000000" pitchFamily="2" charset="0"/>
              </a:rPr>
              <a:t>Heading </a:t>
            </a:r>
          </a:p>
          <a:p>
            <a:pPr algn="ctr"/>
            <a:r>
              <a:rPr lang="en-IN" b="1" dirty="0">
                <a:latin typeface="Barlow Light" panose="00000400000000000000" pitchFamily="2" charset="0"/>
              </a:rPr>
              <a:t>Classifier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70D62E3-9A86-479E-9A37-CC7553BAFDD4}"/>
              </a:ext>
            </a:extLst>
          </p:cNvPr>
          <p:cNvSpPr/>
          <p:nvPr/>
        </p:nvSpPr>
        <p:spPr>
          <a:xfrm>
            <a:off x="2884899" y="2349054"/>
            <a:ext cx="497869" cy="50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D782B4E-6872-4ED9-83F3-38E40134C476}"/>
              </a:ext>
            </a:extLst>
          </p:cNvPr>
          <p:cNvSpPr/>
          <p:nvPr/>
        </p:nvSpPr>
        <p:spPr>
          <a:xfrm>
            <a:off x="2060875" y="2790051"/>
            <a:ext cx="85725" cy="942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E0FD9606-F010-4D17-80C1-4003E43A72E8}"/>
              </a:ext>
            </a:extLst>
          </p:cNvPr>
          <p:cNvSpPr/>
          <p:nvPr/>
        </p:nvSpPr>
        <p:spPr>
          <a:xfrm>
            <a:off x="4106490" y="2801303"/>
            <a:ext cx="85725" cy="942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23F0943-9DE2-47BD-9A0F-B5923465F5CA}"/>
              </a:ext>
            </a:extLst>
          </p:cNvPr>
          <p:cNvSpPr/>
          <p:nvPr/>
        </p:nvSpPr>
        <p:spPr>
          <a:xfrm>
            <a:off x="4752905" y="2324051"/>
            <a:ext cx="497869" cy="50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191AEB-FC32-4E1B-AACF-8B5AFAA85407}"/>
              </a:ext>
            </a:extLst>
          </p:cNvPr>
          <p:cNvSpPr/>
          <p:nvPr/>
        </p:nvSpPr>
        <p:spPr>
          <a:xfrm>
            <a:off x="394829" y="2328337"/>
            <a:ext cx="111881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536FD-84F5-4019-B93C-E9C40198D97E}"/>
              </a:ext>
            </a:extLst>
          </p:cNvPr>
          <p:cNvSpPr txBox="1"/>
          <p:nvPr/>
        </p:nvSpPr>
        <p:spPr>
          <a:xfrm>
            <a:off x="323486" y="2059463"/>
            <a:ext cx="129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Input Texts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47418-0347-4DA2-897A-8EEA6DC91E10}"/>
              </a:ext>
            </a:extLst>
          </p:cNvPr>
          <p:cNvSpPr txBox="1"/>
          <p:nvPr/>
        </p:nvSpPr>
        <p:spPr>
          <a:xfrm>
            <a:off x="4304197" y="3147360"/>
            <a:ext cx="129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68E6A0-21BE-4A9F-90F2-F9490C8CACAD}"/>
              </a:ext>
            </a:extLst>
          </p:cNvPr>
          <p:cNvSpPr txBox="1"/>
          <p:nvPr/>
        </p:nvSpPr>
        <p:spPr>
          <a:xfrm>
            <a:off x="2143752" y="3147361"/>
            <a:ext cx="129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82D16F-B94A-48A0-8FDE-5EB9BF173194}"/>
              </a:ext>
            </a:extLst>
          </p:cNvPr>
          <p:cNvSpPr txBox="1"/>
          <p:nvPr/>
        </p:nvSpPr>
        <p:spPr>
          <a:xfrm>
            <a:off x="4728162" y="2016274"/>
            <a:ext cx="129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6214EA-71F2-4FDD-B5BE-7F04DBC793A0}"/>
              </a:ext>
            </a:extLst>
          </p:cNvPr>
          <p:cNvSpPr txBox="1"/>
          <p:nvPr/>
        </p:nvSpPr>
        <p:spPr>
          <a:xfrm>
            <a:off x="2787282" y="2032680"/>
            <a:ext cx="4641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C3874F-6BFB-4994-A6B5-3BC13D3B7AD5}"/>
              </a:ext>
            </a:extLst>
          </p:cNvPr>
          <p:cNvSpPr txBox="1"/>
          <p:nvPr/>
        </p:nvSpPr>
        <p:spPr>
          <a:xfrm>
            <a:off x="5494290" y="2207859"/>
            <a:ext cx="4641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Sub- Heading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83B492-3171-4992-9EB8-8B5705C009B6}"/>
              </a:ext>
            </a:extLst>
          </p:cNvPr>
          <p:cNvSpPr txBox="1"/>
          <p:nvPr/>
        </p:nvSpPr>
        <p:spPr>
          <a:xfrm>
            <a:off x="3810040" y="3748312"/>
            <a:ext cx="5139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Heading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0672D5-DD34-42F9-974B-828E42AD3DAA}"/>
              </a:ext>
            </a:extLst>
          </p:cNvPr>
          <p:cNvSpPr txBox="1"/>
          <p:nvPr/>
        </p:nvSpPr>
        <p:spPr>
          <a:xfrm>
            <a:off x="1734618" y="3725725"/>
            <a:ext cx="5139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67397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78264" y="850769"/>
            <a:ext cx="559884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TRIED OUT AND OBSERVATION: 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78264" y="1077692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CONVOLUTIONAL NEURAL NETWORKS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LONG SHORT TERM MEMORY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BERT 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57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855300" y="1813925"/>
            <a:ext cx="4442994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MODEL BUILDING AND TRAINING</a:t>
            </a:r>
            <a:endParaRPr sz="4800" dirty="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174828" y="491833"/>
            <a:ext cx="3777372" cy="4655473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855300" y="864756"/>
            <a:ext cx="43485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ARCHITECTURE</a:t>
            </a:r>
            <a:endParaRPr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8390A51-DCD4-480F-BBD7-27E0A8EA3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792269"/>
              </p:ext>
            </p:extLst>
          </p:nvPr>
        </p:nvGraphicFramePr>
        <p:xfrm>
          <a:off x="4357688" y="246505"/>
          <a:ext cx="5707856" cy="4650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2AB847E-AF01-4895-86E3-34DC7E4B03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770311"/>
              </p:ext>
            </p:extLst>
          </p:nvPr>
        </p:nvGraphicFramePr>
        <p:xfrm>
          <a:off x="805631" y="1661213"/>
          <a:ext cx="3766369" cy="3082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OPTIMIZATION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48958" y="1409224"/>
            <a:ext cx="5381044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Keras Tuner (Hyperband) to optimize: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Number of Dense units in the model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Number of Convolutional units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Kernel Size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Dropout rate</a:t>
            </a:r>
          </a:p>
          <a:p>
            <a:r>
              <a:rPr lang="en" dirty="0"/>
              <a:t>Batch Size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endParaRPr lang="en"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341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TRAINING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453180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Data was split into 50 chunks (each having 1L datapoints)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Trained the model on 49 chunks using a Batch size of 64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Last chunk used for validation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endParaRPr lang="en"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9514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 idx="4294967295"/>
          </p:nvPr>
        </p:nvSpPr>
        <p:spPr>
          <a:xfrm>
            <a:off x="855300" y="1881750"/>
            <a:ext cx="25821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2"/>
                </a:solidFill>
              </a:rPr>
              <a:t>Want to see the results &amp; impact?</a:t>
            </a:r>
            <a:endParaRPr b="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WAIT.</a:t>
            </a:r>
            <a:endParaRPr dirty="0"/>
          </a:p>
        </p:txBody>
      </p:sp>
      <p:sp>
        <p:nvSpPr>
          <p:cNvPr id="282" name="Google Shape;282;p2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0570320-DB1D-4E9A-896A-934C4D3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6" y="271181"/>
            <a:ext cx="6292397" cy="1880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CA4DED5-B2E6-4315-8A2E-8F6AF3DDC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301" y="2765218"/>
            <a:ext cx="5906135" cy="19033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35EC82-20C4-438E-B82A-1798E18305C7}"/>
              </a:ext>
            </a:extLst>
          </p:cNvPr>
          <p:cNvSpPr/>
          <p:nvPr/>
        </p:nvSpPr>
        <p:spPr>
          <a:xfrm>
            <a:off x="6250781" y="583164"/>
            <a:ext cx="307181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 DOCUMENT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F53525-D9E2-43FB-8B0D-FFAB094706AA}"/>
              </a:ext>
            </a:extLst>
          </p:cNvPr>
          <p:cNvSpPr/>
          <p:nvPr/>
        </p:nvSpPr>
        <p:spPr>
          <a:xfrm>
            <a:off x="397189" y="3345954"/>
            <a:ext cx="235315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DOCUMENT</a:t>
            </a:r>
          </a:p>
        </p:txBody>
      </p:sp>
    </p:spTree>
    <p:extLst>
      <p:ext uri="{BB962C8B-B14F-4D97-AF65-F5344CB8AC3E}">
        <p14:creationId xmlns:p14="http://schemas.microsoft.com/office/powerpoint/2010/main" val="285001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3"/>
          <p:cNvPicPr preferRelativeResize="0"/>
          <p:nvPr/>
        </p:nvPicPr>
        <p:blipFill rotWithShape="1">
          <a:blip r:embed="rId3">
            <a:alphaModFix amt="50000"/>
          </a:blip>
          <a:srcRect r="45841" b="34713"/>
          <a:stretch/>
        </p:blipFill>
        <p:spPr>
          <a:xfrm>
            <a:off x="-1" y="-46551"/>
            <a:ext cx="9144001" cy="5190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>
            <a:spLocks noGrp="1"/>
          </p:cNvSpPr>
          <p:nvPr>
            <p:ph type="ctrTitle" idx="4294967295"/>
          </p:nvPr>
        </p:nvSpPr>
        <p:spPr>
          <a:xfrm>
            <a:off x="855300" y="1991850"/>
            <a:ext cx="219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4294967295"/>
          </p:nvPr>
        </p:nvSpPr>
        <p:spPr>
          <a:xfrm>
            <a:off x="3337560" y="1740600"/>
            <a:ext cx="4951140" cy="16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accent2"/>
                </a:solidFill>
              </a:rPr>
              <a:t>We are ‘</a:t>
            </a:r>
            <a:r>
              <a:rPr lang="en" sz="2000" b="1" dirty="0">
                <a:solidFill>
                  <a:schemeClr val="accent2"/>
                </a:solidFill>
              </a:rPr>
              <a:t>Team IIT Madras</a:t>
            </a:r>
            <a:r>
              <a:rPr lang="en" sz="2000" dirty="0">
                <a:solidFill>
                  <a:schemeClr val="accent2"/>
                </a:solidFill>
              </a:rPr>
              <a:t>’.</a:t>
            </a: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endParaRPr lang="en" sz="1800" dirty="0">
              <a:solidFill>
                <a:schemeClr val="accent2"/>
              </a:solidFill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1800" dirty="0">
                <a:solidFill>
                  <a:schemeClr val="accent2"/>
                </a:solidFill>
              </a:rPr>
              <a:t>And we are here to take you through the solution we devised for the AstraZeneca AI Hackathon as part of Shaastra 2022.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PERFORMANCE</a:t>
            </a:r>
            <a:endParaRPr dirty="0"/>
          </a:p>
        </p:txBody>
      </p:sp>
      <p:sp>
        <p:nvSpPr>
          <p:cNvPr id="605" name="Google Shape;605;p4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06" name="Google Shape;606;p40"/>
          <p:cNvSpPr/>
          <p:nvPr/>
        </p:nvSpPr>
        <p:spPr>
          <a:xfrm>
            <a:off x="855300" y="13634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F1 SCORE FOR HEADINGS</a:t>
            </a:r>
          </a:p>
        </p:txBody>
      </p:sp>
      <p:sp>
        <p:nvSpPr>
          <p:cNvPr id="607" name="Google Shape;607;p40"/>
          <p:cNvSpPr/>
          <p:nvPr/>
        </p:nvSpPr>
        <p:spPr>
          <a:xfrm>
            <a:off x="4655554" y="13634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F1 SCORE FOR SUBHEADINGS</a:t>
            </a:r>
          </a:p>
        </p:txBody>
      </p:sp>
      <p:sp>
        <p:nvSpPr>
          <p:cNvPr id="608" name="Google Shape;608;p40"/>
          <p:cNvSpPr/>
          <p:nvPr/>
        </p:nvSpPr>
        <p:spPr>
          <a:xfrm>
            <a:off x="855300" y="31219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F1 SCORE FOR SECTION</a:t>
            </a: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09" name="Google Shape;609;p40"/>
          <p:cNvSpPr/>
          <p:nvPr/>
        </p:nvSpPr>
        <p:spPr>
          <a:xfrm>
            <a:off x="4655554" y="31219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ACCURACY</a:t>
            </a: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0" name="Google Shape;610;p40"/>
          <p:cNvSpPr/>
          <p:nvPr/>
        </p:nvSpPr>
        <p:spPr>
          <a:xfrm>
            <a:off x="3298034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0"/>
          <p:cNvSpPr/>
          <p:nvPr/>
        </p:nvSpPr>
        <p:spPr>
          <a:xfrm rot="5400000">
            <a:off x="3430952" y="1738367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0"/>
          <p:cNvSpPr/>
          <p:nvPr/>
        </p:nvSpPr>
        <p:spPr>
          <a:xfrm rot="10800000">
            <a:off x="3447470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0"/>
          <p:cNvSpPr/>
          <p:nvPr/>
        </p:nvSpPr>
        <p:spPr>
          <a:xfrm rot="-5400000">
            <a:off x="3298034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0"/>
          <p:cNvSpPr/>
          <p:nvPr/>
        </p:nvSpPr>
        <p:spPr>
          <a:xfrm>
            <a:off x="3582643" y="2290696"/>
            <a:ext cx="846900" cy="463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dk1"/>
                </a:solidFill>
                <a:latin typeface="Barlow"/>
              </a:rPr>
              <a:t>0.81</a:t>
            </a:r>
            <a:endParaRPr b="1" i="0" dirty="0">
              <a:ln>
                <a:noFill/>
              </a:ln>
              <a:solidFill>
                <a:schemeClr val="dk1"/>
              </a:solidFill>
              <a:latin typeface="Barlow"/>
            </a:endParaRPr>
          </a:p>
        </p:txBody>
      </p:sp>
      <p:sp>
        <p:nvSpPr>
          <p:cNvPr id="615" name="Google Shape;615;p40"/>
          <p:cNvSpPr/>
          <p:nvPr/>
        </p:nvSpPr>
        <p:spPr>
          <a:xfrm>
            <a:off x="4611353" y="2324628"/>
            <a:ext cx="1006850" cy="114223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lang="en-US" b="1" i="0" dirty="0">
                <a:ln>
                  <a:noFill/>
                </a:ln>
                <a:solidFill>
                  <a:schemeClr val="dk1"/>
                </a:solidFill>
                <a:latin typeface="Barlow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Barlow"/>
              </a:rPr>
              <a:t>0.84</a:t>
            </a:r>
            <a:endParaRPr lang="en-US" b="1" i="0" dirty="0">
              <a:ln>
                <a:noFill/>
              </a:ln>
              <a:solidFill>
                <a:schemeClr val="dk1"/>
              </a:solidFill>
              <a:latin typeface="Barlow"/>
            </a:endParaRPr>
          </a:p>
          <a:p>
            <a:pPr lvl="0" algn="ctr"/>
            <a:endParaRPr b="1" i="0" dirty="0">
              <a:ln>
                <a:noFill/>
              </a:ln>
              <a:solidFill>
                <a:schemeClr val="dk1"/>
              </a:solidFill>
              <a:latin typeface="Barlow"/>
            </a:endParaRPr>
          </a:p>
        </p:txBody>
      </p:sp>
      <p:sp>
        <p:nvSpPr>
          <p:cNvPr id="616" name="Google Shape;616;p40"/>
          <p:cNvSpPr/>
          <p:nvPr/>
        </p:nvSpPr>
        <p:spPr>
          <a:xfrm>
            <a:off x="3657600" y="3348952"/>
            <a:ext cx="696987" cy="4440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Barlow"/>
              </a:rPr>
              <a:t>O</a:t>
            </a:r>
            <a:r>
              <a:rPr lang="en-US" b="1" i="0" dirty="0">
                <a:ln>
                  <a:noFill/>
                </a:ln>
                <a:solidFill>
                  <a:schemeClr val="dk1"/>
                </a:solidFill>
                <a:latin typeface="Barlow"/>
              </a:rPr>
              <a:t>.91</a:t>
            </a:r>
            <a:endParaRPr b="1" i="0" dirty="0">
              <a:ln>
                <a:noFill/>
              </a:ln>
              <a:solidFill>
                <a:schemeClr val="dk1"/>
              </a:solidFill>
              <a:latin typeface="Barlow"/>
            </a:endParaRPr>
          </a:p>
        </p:txBody>
      </p:sp>
      <p:sp>
        <p:nvSpPr>
          <p:cNvPr id="617" name="Google Shape;617;p40"/>
          <p:cNvSpPr/>
          <p:nvPr/>
        </p:nvSpPr>
        <p:spPr>
          <a:xfrm>
            <a:off x="4714631" y="3348952"/>
            <a:ext cx="909108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dk1"/>
                </a:solidFill>
                <a:latin typeface="Barlow"/>
              </a:rPr>
              <a:t>0.86</a:t>
            </a:r>
            <a:endParaRPr b="1" i="0" dirty="0">
              <a:ln>
                <a:noFill/>
              </a:ln>
              <a:solidFill>
                <a:schemeClr val="dk1"/>
              </a:solidFill>
              <a:latin typeface="Barl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>
            <a:spLocks noGrp="1"/>
          </p:cNvSpPr>
          <p:nvPr>
            <p:ph type="ctrTitle" idx="4294967295"/>
          </p:nvPr>
        </p:nvSpPr>
        <p:spPr>
          <a:xfrm>
            <a:off x="830586" y="227372"/>
            <a:ext cx="43131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96% Sections </a:t>
            </a:r>
          </a:p>
        </p:txBody>
      </p:sp>
      <p:sp>
        <p:nvSpPr>
          <p:cNvPr id="350" name="Google Shape;350;p26"/>
          <p:cNvSpPr txBox="1">
            <a:spLocks noGrp="1"/>
          </p:cNvSpPr>
          <p:nvPr>
            <p:ph type="subTitle" idx="4294967295"/>
          </p:nvPr>
        </p:nvSpPr>
        <p:spPr>
          <a:xfrm>
            <a:off x="840249" y="928484"/>
            <a:ext cx="43131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000" dirty="0"/>
              <a:t>w</a:t>
            </a:r>
            <a:r>
              <a:rPr lang="en" sz="2000" dirty="0"/>
              <a:t>ere correctly predicted by the model</a:t>
            </a:r>
            <a:endParaRPr sz="2000" dirty="0"/>
          </a:p>
        </p:txBody>
      </p:sp>
      <p:sp>
        <p:nvSpPr>
          <p:cNvPr id="351" name="Google Shape;351;p26"/>
          <p:cNvSpPr txBox="1">
            <a:spLocks noGrp="1"/>
          </p:cNvSpPr>
          <p:nvPr>
            <p:ph type="ctrTitle" idx="4294967295"/>
          </p:nvPr>
        </p:nvSpPr>
        <p:spPr>
          <a:xfrm>
            <a:off x="843216" y="2902812"/>
            <a:ext cx="5495495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86% OVERALL ACCURACY</a:t>
            </a:r>
            <a:endParaRPr sz="4800" dirty="0"/>
          </a:p>
        </p:txBody>
      </p:sp>
      <p:sp>
        <p:nvSpPr>
          <p:cNvPr id="352" name="Google Shape;352;p26"/>
          <p:cNvSpPr txBox="1">
            <a:spLocks noGrp="1"/>
          </p:cNvSpPr>
          <p:nvPr>
            <p:ph type="subTitle" idx="4294967295"/>
          </p:nvPr>
        </p:nvSpPr>
        <p:spPr>
          <a:xfrm>
            <a:off x="855300" y="4055050"/>
            <a:ext cx="43131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Decent Performance!</a:t>
            </a:r>
            <a:endParaRPr sz="2000" dirty="0"/>
          </a:p>
        </p:txBody>
      </p:sp>
      <p:sp>
        <p:nvSpPr>
          <p:cNvPr id="353" name="Google Shape;353;p26"/>
          <p:cNvSpPr txBox="1">
            <a:spLocks noGrp="1"/>
          </p:cNvSpPr>
          <p:nvPr>
            <p:ph type="ctrTitle" idx="4294967295"/>
          </p:nvPr>
        </p:nvSpPr>
        <p:spPr>
          <a:xfrm>
            <a:off x="840249" y="1369895"/>
            <a:ext cx="43131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86% Headers </a:t>
            </a:r>
            <a:endParaRPr sz="4800" dirty="0"/>
          </a:p>
        </p:txBody>
      </p:sp>
      <p:sp>
        <p:nvSpPr>
          <p:cNvPr id="354" name="Google Shape;354;p26"/>
          <p:cNvSpPr txBox="1">
            <a:spLocks noGrp="1"/>
          </p:cNvSpPr>
          <p:nvPr>
            <p:ph type="subTitle" idx="4294967295"/>
          </p:nvPr>
        </p:nvSpPr>
        <p:spPr>
          <a:xfrm>
            <a:off x="863313" y="2029701"/>
            <a:ext cx="43131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000" dirty="0"/>
              <a:t>w</a:t>
            </a:r>
            <a:r>
              <a:rPr lang="en" sz="2000" dirty="0"/>
              <a:t>ere correctly predicted by the model</a:t>
            </a:r>
            <a:endParaRPr sz="2000" dirty="0"/>
          </a:p>
        </p:txBody>
      </p:sp>
      <p:sp>
        <p:nvSpPr>
          <p:cNvPr id="355" name="Google Shape;355;p2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4821C6E0-D628-1045-909A-C4A8E9F1A2C5}"/>
              </a:ext>
            </a:extLst>
          </p:cNvPr>
          <p:cNvGrpSpPr/>
          <p:nvPr/>
        </p:nvGrpSpPr>
        <p:grpSpPr>
          <a:xfrm>
            <a:off x="5274684" y="918580"/>
            <a:ext cx="3869316" cy="4436065"/>
            <a:chOff x="5419407" y="3281869"/>
            <a:chExt cx="743968" cy="852939"/>
          </a:xfrm>
        </p:grpSpPr>
        <p:sp>
          <p:nvSpPr>
            <p:cNvPr id="52" name="Google Shape;1068;p46">
              <a:extLst>
                <a:ext uri="{FF2B5EF4-FFF2-40B4-BE49-F238E27FC236}">
                  <a16:creationId xmlns:a16="http://schemas.microsoft.com/office/drawing/2014/main" id="{B93F5133-5C8E-934B-B826-EBAC0BE2DC05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9;p46">
              <a:extLst>
                <a:ext uri="{FF2B5EF4-FFF2-40B4-BE49-F238E27FC236}">
                  <a16:creationId xmlns:a16="http://schemas.microsoft.com/office/drawing/2014/main" id="{3AC24FBA-4ED8-8245-A6BA-5C9E0A28A55E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70;p46">
              <a:extLst>
                <a:ext uri="{FF2B5EF4-FFF2-40B4-BE49-F238E27FC236}">
                  <a16:creationId xmlns:a16="http://schemas.microsoft.com/office/drawing/2014/main" id="{96A492FF-83E4-294B-930B-8514120432DA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71;p46">
              <a:extLst>
                <a:ext uri="{FF2B5EF4-FFF2-40B4-BE49-F238E27FC236}">
                  <a16:creationId xmlns:a16="http://schemas.microsoft.com/office/drawing/2014/main" id="{85A43A36-855C-A74C-A88D-734B7B07382A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72;p46">
              <a:extLst>
                <a:ext uri="{FF2B5EF4-FFF2-40B4-BE49-F238E27FC236}">
                  <a16:creationId xmlns:a16="http://schemas.microsoft.com/office/drawing/2014/main" id="{4B93CDFD-74C4-5D42-A2DC-8F7483C7E160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73;p46">
              <a:extLst>
                <a:ext uri="{FF2B5EF4-FFF2-40B4-BE49-F238E27FC236}">
                  <a16:creationId xmlns:a16="http://schemas.microsoft.com/office/drawing/2014/main" id="{4B722715-C2F6-E64D-8C4E-3BA59EE8AA23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74;p46">
              <a:extLst>
                <a:ext uri="{FF2B5EF4-FFF2-40B4-BE49-F238E27FC236}">
                  <a16:creationId xmlns:a16="http://schemas.microsoft.com/office/drawing/2014/main" id="{AC7CD621-AFC8-C14E-9E8C-F2328893CEF3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75;p46">
              <a:extLst>
                <a:ext uri="{FF2B5EF4-FFF2-40B4-BE49-F238E27FC236}">
                  <a16:creationId xmlns:a16="http://schemas.microsoft.com/office/drawing/2014/main" id="{CA12BCA7-74AE-BF46-8EB3-819F21C956B5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76;p46">
              <a:extLst>
                <a:ext uri="{FF2B5EF4-FFF2-40B4-BE49-F238E27FC236}">
                  <a16:creationId xmlns:a16="http://schemas.microsoft.com/office/drawing/2014/main" id="{F97AE8BE-BC2B-4242-A443-A7F6A432F5A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77;p46">
              <a:extLst>
                <a:ext uri="{FF2B5EF4-FFF2-40B4-BE49-F238E27FC236}">
                  <a16:creationId xmlns:a16="http://schemas.microsoft.com/office/drawing/2014/main" id="{94DC4B67-80DF-2344-9ED5-EF435CCA7EA6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78;p46">
              <a:extLst>
                <a:ext uri="{FF2B5EF4-FFF2-40B4-BE49-F238E27FC236}">
                  <a16:creationId xmlns:a16="http://schemas.microsoft.com/office/drawing/2014/main" id="{DC36F33E-C286-5749-8C38-78BBF737B3A1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79;p46">
              <a:extLst>
                <a:ext uri="{FF2B5EF4-FFF2-40B4-BE49-F238E27FC236}">
                  <a16:creationId xmlns:a16="http://schemas.microsoft.com/office/drawing/2014/main" id="{68421109-41A2-4149-B559-F20C73D93297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80;p46">
              <a:extLst>
                <a:ext uri="{FF2B5EF4-FFF2-40B4-BE49-F238E27FC236}">
                  <a16:creationId xmlns:a16="http://schemas.microsoft.com/office/drawing/2014/main" id="{9ED438A9-FB81-5745-8151-D7A1568703C2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81;p46">
              <a:extLst>
                <a:ext uri="{FF2B5EF4-FFF2-40B4-BE49-F238E27FC236}">
                  <a16:creationId xmlns:a16="http://schemas.microsoft.com/office/drawing/2014/main" id="{35D39084-2A5E-F94F-8FBB-ECA9C2B7839B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82;p46">
              <a:extLst>
                <a:ext uri="{FF2B5EF4-FFF2-40B4-BE49-F238E27FC236}">
                  <a16:creationId xmlns:a16="http://schemas.microsoft.com/office/drawing/2014/main" id="{1F33BEBB-932A-DF44-BD8B-79005F1955D5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83;p46">
              <a:extLst>
                <a:ext uri="{FF2B5EF4-FFF2-40B4-BE49-F238E27FC236}">
                  <a16:creationId xmlns:a16="http://schemas.microsoft.com/office/drawing/2014/main" id="{88F836FA-32D6-D54B-9585-669FAB5414F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84;p46">
              <a:extLst>
                <a:ext uri="{FF2B5EF4-FFF2-40B4-BE49-F238E27FC236}">
                  <a16:creationId xmlns:a16="http://schemas.microsoft.com/office/drawing/2014/main" id="{F68D0A92-7731-1041-945E-31C5900B157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85;p46">
              <a:extLst>
                <a:ext uri="{FF2B5EF4-FFF2-40B4-BE49-F238E27FC236}">
                  <a16:creationId xmlns:a16="http://schemas.microsoft.com/office/drawing/2014/main" id="{E6AB2160-6642-3941-9083-82414D72E258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86;p46">
              <a:extLst>
                <a:ext uri="{FF2B5EF4-FFF2-40B4-BE49-F238E27FC236}">
                  <a16:creationId xmlns:a16="http://schemas.microsoft.com/office/drawing/2014/main" id="{BE5EDE7C-673A-E740-BC0B-931F6D6DAF97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87;p46">
              <a:extLst>
                <a:ext uri="{FF2B5EF4-FFF2-40B4-BE49-F238E27FC236}">
                  <a16:creationId xmlns:a16="http://schemas.microsoft.com/office/drawing/2014/main" id="{E7066E60-596E-DB41-AAE5-08716DD92653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88" name="Google Shape;288;p22"/>
          <p:cNvGrpSpPr/>
          <p:nvPr/>
        </p:nvGrpSpPr>
        <p:grpSpPr>
          <a:xfrm>
            <a:off x="855292" y="836003"/>
            <a:ext cx="4036590" cy="3941676"/>
            <a:chOff x="855292" y="912203"/>
            <a:chExt cx="4036590" cy="3941676"/>
          </a:xfrm>
        </p:grpSpPr>
        <p:sp>
          <p:nvSpPr>
            <p:cNvPr id="289" name="Google Shape;289;p22"/>
            <p:cNvSpPr/>
            <p:nvPr/>
          </p:nvSpPr>
          <p:spPr>
            <a:xfrm rot="-6597333">
              <a:off x="2895551" y="4185127"/>
              <a:ext cx="586303" cy="586303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 rot="-6599386">
              <a:off x="917321" y="1642633"/>
              <a:ext cx="440541" cy="44054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 rot="-6598839">
              <a:off x="1486366" y="2582084"/>
              <a:ext cx="1199287" cy="1199287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 rot="-6598620">
              <a:off x="2973641" y="1148863"/>
              <a:ext cx="1681581" cy="168158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 rot="-6597866">
              <a:off x="1260554" y="2443316"/>
              <a:ext cx="629106" cy="629106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 rot="-6597701">
              <a:off x="1866350" y="1348918"/>
              <a:ext cx="274172" cy="274172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22"/>
          <p:cNvSpPr/>
          <p:nvPr/>
        </p:nvSpPr>
        <p:spPr>
          <a:xfrm>
            <a:off x="3045919" y="1974666"/>
            <a:ext cx="2440200" cy="2440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3257555" y="2611367"/>
            <a:ext cx="2016927" cy="11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MODEL FINE TUNING according to the domain of documents to predict on</a:t>
            </a:r>
            <a:endParaRPr sz="12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2165662" y="1532953"/>
            <a:ext cx="1423800" cy="1423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2277261" y="1777545"/>
            <a:ext cx="1084218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ASSIGN CLASS WEIGHTS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to the various class to prevent data class imbalance</a:t>
            </a:r>
            <a:endParaRPr sz="1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1824478" y="3097189"/>
            <a:ext cx="1498800" cy="1498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1958978" y="3408688"/>
            <a:ext cx="1189852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USING MORE COMPLEX EMBEDDINGS (GLOVE etc..), this may however require high computational space</a:t>
            </a:r>
            <a:endParaRPr sz="1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4486308" y="955855"/>
            <a:ext cx="1423799" cy="1423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4486309" y="1381266"/>
            <a:ext cx="1423798" cy="68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USING ADDITIONAL DATA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like spaces, line breaks, font format etc..</a:t>
            </a:r>
            <a:endParaRPr sz="1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5900550" y="2594604"/>
            <a:ext cx="321378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SCOPE AND RESEARCH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88" name="Google Shape;288;p22"/>
          <p:cNvGrpSpPr/>
          <p:nvPr/>
        </p:nvGrpSpPr>
        <p:grpSpPr>
          <a:xfrm>
            <a:off x="855292" y="836003"/>
            <a:ext cx="4036590" cy="3941676"/>
            <a:chOff x="855292" y="912203"/>
            <a:chExt cx="4036590" cy="3941676"/>
          </a:xfrm>
        </p:grpSpPr>
        <p:sp>
          <p:nvSpPr>
            <p:cNvPr id="289" name="Google Shape;289;p22"/>
            <p:cNvSpPr/>
            <p:nvPr/>
          </p:nvSpPr>
          <p:spPr>
            <a:xfrm rot="-6597333">
              <a:off x="2895551" y="4185127"/>
              <a:ext cx="586303" cy="586303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 rot="-6599386">
              <a:off x="917321" y="1642633"/>
              <a:ext cx="440541" cy="44054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 rot="-6598839">
              <a:off x="1486366" y="2582084"/>
              <a:ext cx="1199287" cy="1199287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 rot="-6598620">
              <a:off x="2973641" y="1148863"/>
              <a:ext cx="1681581" cy="168158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 rot="-6597866">
              <a:off x="1260554" y="2443316"/>
              <a:ext cx="629106" cy="629106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 rot="-6597701">
              <a:off x="1866350" y="1348918"/>
              <a:ext cx="274172" cy="274172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22"/>
          <p:cNvSpPr/>
          <p:nvPr/>
        </p:nvSpPr>
        <p:spPr>
          <a:xfrm>
            <a:off x="3045919" y="1974666"/>
            <a:ext cx="2440200" cy="2440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3257555" y="2611367"/>
            <a:ext cx="2016927" cy="11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MODEL FINE TUNING according to the domain of documents to predict on</a:t>
            </a:r>
            <a:endParaRPr sz="12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2165662" y="1532953"/>
            <a:ext cx="1423800" cy="1423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2277261" y="1777545"/>
            <a:ext cx="1084218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Using a ensemble of models to improve accuracy at the expensive of time taken.</a:t>
            </a:r>
            <a:endParaRPr sz="1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1824478" y="3097189"/>
            <a:ext cx="1498800" cy="1498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1958978" y="3408688"/>
            <a:ext cx="1189852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USING MORE COMPLEX EMBEDDINGS (GLOVE etc..), this may however require high computational space</a:t>
            </a:r>
            <a:endParaRPr sz="1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4486308" y="955855"/>
            <a:ext cx="1423799" cy="1423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dist="50800" dir="5400000" algn="tl" rotWithShape="0">
              <a:schemeClr val="lt1">
                <a:alpha val="549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4486309" y="1381266"/>
            <a:ext cx="1423798" cy="68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USING ADDITIONAL DATA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like spaces, line breaks, font format etc..</a:t>
            </a:r>
            <a:endParaRPr sz="100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5900550" y="2594604"/>
            <a:ext cx="321378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SCOPE AND RESEARCH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7236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3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3"/>
          <p:cNvSpPr txBox="1">
            <a:spLocks noGrp="1"/>
          </p:cNvSpPr>
          <p:nvPr>
            <p:ph type="ctrTitle" idx="4294967295"/>
          </p:nvPr>
        </p:nvSpPr>
        <p:spPr>
          <a:xfrm>
            <a:off x="855300" y="1991850"/>
            <a:ext cx="260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70" name="Google Shape;470;p33"/>
          <p:cNvSpPr txBox="1">
            <a:spLocks noGrp="1"/>
          </p:cNvSpPr>
          <p:nvPr>
            <p:ph type="subTitle" idx="4294967295"/>
          </p:nvPr>
        </p:nvSpPr>
        <p:spPr>
          <a:xfrm>
            <a:off x="3548950" y="1740600"/>
            <a:ext cx="2691830" cy="16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b="1" dirty="0">
                <a:solidFill>
                  <a:schemeClr val="accent2"/>
                </a:solidFill>
              </a:rPr>
              <a:t>Any questions?  </a:t>
            </a:r>
            <a:r>
              <a:rPr lang="en" sz="1800" i="1" dirty="0">
                <a:solidFill>
                  <a:schemeClr val="accent2"/>
                </a:solidFill>
              </a:rPr>
              <a:t>We would be glad to answer and share thoughts on it.</a:t>
            </a:r>
            <a:endParaRPr sz="1800" i="1" dirty="0">
              <a:solidFill>
                <a:schemeClr val="accent2"/>
              </a:solidFill>
            </a:endParaRPr>
          </a:p>
        </p:txBody>
      </p:sp>
      <p:sp>
        <p:nvSpPr>
          <p:cNvPr id="471" name="Google Shape;471;p3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PRESENTATION</a:t>
            </a:r>
            <a:endParaRPr dirty="0"/>
          </a:p>
        </p:txBody>
      </p:sp>
      <p:sp>
        <p:nvSpPr>
          <p:cNvPr id="689" name="Google Shape;689;p4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90" name="Google Shape;690;p43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1" name="Google Shape;691;p4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Abhipraay Nevatia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Student at IIT Madras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B.Tech in Mechanical Engineering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92" name="Google Shape;69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3" name="Google Shape;693;p4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Guru Shreyaas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Student at IIT Madras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ctr">
              <a:spcBef>
                <a:spcPts val="400"/>
              </a:spcBef>
            </a:pPr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B. Tech in Mechanical Engineering</a:t>
            </a:r>
            <a:endParaRPr lang="en-US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94" name="Google Shape;694;p43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5" name="Google Shape;695;p4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Jeshlin Donna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Student at IIT Madras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B.Tech in Mettalurgical and Materials Engineering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96" name="Google Shape;696;p43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7" name="Google Shape;697;p4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Siva Sankar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"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Student at IIT Madras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B.Tech in Chemical Engineering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03F77E-A56B-4D56-9277-7CEF8A14E6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0490" y="1716985"/>
            <a:ext cx="1567454" cy="15705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87EF55-42E5-4657-9CD5-392BA22C83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5298" y="1738480"/>
            <a:ext cx="1527554" cy="15275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3589E7-5371-479C-A68B-A3EEEB963A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4613" y="1659080"/>
            <a:ext cx="1606838" cy="16068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58F996-4B68-4148-8488-9DE34485D5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644" y="1655910"/>
            <a:ext cx="1563718" cy="16100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>
            <a:spLocks noGrp="1"/>
          </p:cNvSpPr>
          <p:nvPr>
            <p:ph type="title"/>
          </p:nvPr>
        </p:nvSpPr>
        <p:spPr>
          <a:xfrm>
            <a:off x="804603" y="86059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ROADMAP</a:t>
            </a:r>
            <a:endParaRPr sz="3600" dirty="0"/>
          </a:p>
        </p:txBody>
      </p:sp>
      <p:sp>
        <p:nvSpPr>
          <p:cNvPr id="566" name="Google Shape;566;p3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67" name="Google Shape;567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9" name="Google Shape;569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70" name="Google Shape;570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195770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1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73" name="Google Shape;573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985777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3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75" name="Google Shape;575;p3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76" name="Google Shape;576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601385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5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78" name="Google Shape;578;p3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79" name="Google Shape;579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 flipH="1">
              <a:off x="7052177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6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81" name="Google Shape;581;p3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82" name="Google Shape;582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 flipH="1">
              <a:off x="5024102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4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584" name="Google Shape;584;p3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85" name="Google Shape;585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 flipH="1">
              <a:off x="2996027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sp>
        <p:nvSpPr>
          <p:cNvPr id="587" name="Google Shape;587;p38"/>
          <p:cNvSpPr txBox="1"/>
          <p:nvPr/>
        </p:nvSpPr>
        <p:spPr>
          <a:xfrm>
            <a:off x="1381563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DATA COLLECTION AND DATA PREPROCESSING</a:t>
            </a:r>
          </a:p>
        </p:txBody>
      </p:sp>
      <p:sp>
        <p:nvSpPr>
          <p:cNvPr id="588" name="Google Shape;588;p38"/>
          <p:cNvSpPr txBox="1"/>
          <p:nvPr/>
        </p:nvSpPr>
        <p:spPr>
          <a:xfrm>
            <a:off x="3378918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MODEL BUILDING 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9" name="Google Shape;589;p38"/>
          <p:cNvSpPr txBox="1"/>
          <p:nvPr/>
        </p:nvSpPr>
        <p:spPr>
          <a:xfrm>
            <a:off x="5437723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INFERENCE 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0" name="Google Shape;590;p38"/>
          <p:cNvSpPr txBox="1"/>
          <p:nvPr/>
        </p:nvSpPr>
        <p:spPr>
          <a:xfrm>
            <a:off x="2419888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MODEL SELECTION 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1" name="Google Shape;591;p38"/>
          <p:cNvSpPr txBox="1"/>
          <p:nvPr/>
        </p:nvSpPr>
        <p:spPr>
          <a:xfrm>
            <a:off x="4447968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MODEL TRAINING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2" name="Google Shape;592;p38"/>
          <p:cNvSpPr txBox="1"/>
          <p:nvPr/>
        </p:nvSpPr>
        <p:spPr>
          <a:xfrm>
            <a:off x="6476048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FUTURE SCOPE AND RESEARCH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0C3032-C262-4319-BF9D-D7A744777BD7}"/>
              </a:ext>
            </a:extLst>
          </p:cNvPr>
          <p:cNvSpPr txBox="1"/>
          <p:nvPr/>
        </p:nvSpPr>
        <p:spPr>
          <a:xfrm>
            <a:off x="88719" y="4731229"/>
            <a:ext cx="87184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2"/>
                </a:solidFill>
                <a:latin typeface="Barlow Light" panose="00000400000000000000" pitchFamily="2" charset="0"/>
              </a:rPr>
              <a:t>More info and the detailed code of the solution devised can be found in the </a:t>
            </a:r>
            <a:r>
              <a:rPr lang="en-US" sz="1200" b="1" dirty="0">
                <a:solidFill>
                  <a:schemeClr val="accent2"/>
                </a:solidFill>
                <a:latin typeface="Barlow Light" panose="00000400000000000000" pitchFamily="2" charset="0"/>
                <a:hlinkClick r:id="rId3"/>
              </a:rPr>
              <a:t>drive link </a:t>
            </a:r>
            <a:r>
              <a:rPr lang="en-US" sz="1200" b="1" dirty="0">
                <a:solidFill>
                  <a:schemeClr val="accent2"/>
                </a:solidFill>
                <a:latin typeface="Barlow Light" panose="00000400000000000000" pitchFamily="2" charset="0"/>
              </a:rPr>
              <a:t>submitted as part of Round 1.</a:t>
            </a:r>
            <a:endParaRPr lang="en-US" sz="1200" dirty="0">
              <a:solidFill>
                <a:schemeClr val="accent2"/>
              </a:solidFill>
              <a:latin typeface="Barlow Light" panose="000004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62456" y="2418139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DATA COLLECTION AND DATA PREPROCESSING</a:t>
            </a:r>
            <a:br>
              <a:rPr lang="en-US" dirty="0"/>
            </a:b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91627" y="34127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A custom dataset had to be prepared to work on the mentioned problem statement.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29404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“No data is clean,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But most is useful.”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- Tim Berners Lee (Inventor of the World Wide Web)</a:t>
            </a:r>
            <a:endParaRPr sz="1600"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COLLECTION: SOURCES OF DATA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1" name="Google Shape;309;p23">
            <a:extLst>
              <a:ext uri="{FF2B5EF4-FFF2-40B4-BE49-F238E27FC236}">
                <a16:creationId xmlns:a16="http://schemas.microsoft.com/office/drawing/2014/main" id="{13BDA4A3-9E48-4D88-BCD5-E583295390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205574"/>
              </p:ext>
            </p:extLst>
          </p:nvPr>
        </p:nvGraphicFramePr>
        <p:xfrm>
          <a:off x="1020262" y="1710070"/>
          <a:ext cx="4847320" cy="2472433"/>
        </p:xfrm>
        <a:graphic>
          <a:graphicData uri="http://schemas.openxmlformats.org/drawingml/2006/table">
            <a:tbl>
              <a:tblPr>
                <a:noFill/>
                <a:tableStyleId>{511C7EFF-B079-44CD-85B6-E6D3598932AC}</a:tableStyleId>
              </a:tblPr>
              <a:tblGrid>
                <a:gridCol w="121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67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DATA SOURCE</a:t>
                      </a:r>
                      <a:endParaRPr sz="1000" dirty="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NUMBER OF HEADINGS SOURCED</a:t>
                      </a:r>
                      <a:endParaRPr sz="1000" dirty="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NUMBER OF SUB-HEADINGS SOURCED</a:t>
                      </a:r>
                      <a:endParaRPr sz="1000" dirty="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NUMBER OF SECTIONS SOURCED</a:t>
                      </a:r>
                      <a:endParaRPr sz="1000" dirty="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27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Wikipedia (articles till 2017)</a:t>
                      </a:r>
                      <a:endParaRPr sz="1000" dirty="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16 L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16 L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16 L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671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Drugs.com</a:t>
                      </a:r>
                      <a:endParaRPr sz="1000" dirty="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25 K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48 K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2.8 L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74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Journal of Medical Internet Research</a:t>
                      </a:r>
                      <a:endParaRPr sz="1000" dirty="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700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32 K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1.6 L</a:t>
                      </a:r>
                      <a:endParaRPr sz="10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C4B1449-3FEB-4938-9A55-7701A1B246AA}"/>
              </a:ext>
            </a:extLst>
          </p:cNvPr>
          <p:cNvSpPr txBox="1"/>
          <p:nvPr/>
        </p:nvSpPr>
        <p:spPr>
          <a:xfrm>
            <a:off x="407194" y="452235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2"/>
                </a:solidFill>
                <a:latin typeface="Barlow Light" panose="00000400000000000000" pitchFamily="2" charset="0"/>
              </a:rPr>
              <a:t>Credits: </a:t>
            </a:r>
            <a:r>
              <a:rPr lang="en-US" sz="1200" dirty="0">
                <a:solidFill>
                  <a:schemeClr val="accent2"/>
                </a:solidFill>
                <a:latin typeface="Barlow Light" panose="00000400000000000000" pitchFamily="2" charset="0"/>
                <a:hlinkClick r:id="rId3"/>
              </a:rPr>
              <a:t>English Wikipedia Articles 2017 SQLite</a:t>
            </a:r>
            <a:r>
              <a:rPr lang="en-US" sz="1200" dirty="0">
                <a:solidFill>
                  <a:schemeClr val="accent2"/>
                </a:solidFill>
                <a:latin typeface="Barlow Light" panose="00000400000000000000" pitchFamily="2" charset="0"/>
              </a:rPr>
              <a:t>, JMIR, Drugs.com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>
            <a:spLocks noGrp="1"/>
          </p:cNvSpPr>
          <p:nvPr>
            <p:ph type="ctrTitle" idx="4294967295"/>
          </p:nvPr>
        </p:nvSpPr>
        <p:spPr>
          <a:xfrm>
            <a:off x="855300" y="19918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 dirty="0">
                <a:solidFill>
                  <a:schemeClr val="accent5"/>
                </a:solidFill>
              </a:rPr>
              <a:t>2,30,52,681</a:t>
            </a:r>
            <a:endParaRPr sz="9600" dirty="0">
              <a:solidFill>
                <a:schemeClr val="accent5"/>
              </a:solidFill>
            </a:endParaRPr>
          </a:p>
        </p:txBody>
      </p:sp>
      <p:sp>
        <p:nvSpPr>
          <p:cNvPr id="343" name="Google Shape;343;p25"/>
          <p:cNvSpPr txBox="1">
            <a:spLocks noGrp="1"/>
          </p:cNvSpPr>
          <p:nvPr>
            <p:ph type="subTitle" idx="4294967295"/>
          </p:nvPr>
        </p:nvSpPr>
        <p:spPr>
          <a:xfrm>
            <a:off x="6997294" y="1997737"/>
            <a:ext cx="19305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Whoa! That’s a big number, aren’t you proud?</a:t>
            </a:r>
            <a:endParaRPr sz="2000" dirty="0"/>
          </a:p>
        </p:txBody>
      </p:sp>
      <p:sp>
        <p:nvSpPr>
          <p:cNvPr id="344" name="Google Shape;344;p2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E3F5B-07FE-4BD1-A6AE-CB76F18DB753}"/>
              </a:ext>
            </a:extLst>
          </p:cNvPr>
          <p:cNvSpPr txBox="1"/>
          <p:nvPr/>
        </p:nvSpPr>
        <p:spPr>
          <a:xfrm>
            <a:off x="855300" y="149584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Number of Documents sourced: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SOURCING AND CLEANING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11442" y="655857"/>
            <a:ext cx="512007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IN" dirty="0"/>
              <a:t>Web Scraping from sources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IN" dirty="0"/>
              <a:t>Extracting the data (using Beautiful Soup)</a:t>
            </a: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Removed all specimens except alphanumeric charecters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Converted all the data into the same format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743917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823</Words>
  <Application>Microsoft Office PowerPoint</Application>
  <PresentationFormat>On-screen Show (16:9)</PresentationFormat>
  <Paragraphs>186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Barlow Light</vt:lpstr>
      <vt:lpstr>Arial</vt:lpstr>
      <vt:lpstr>Barlow</vt:lpstr>
      <vt:lpstr>Minola template</vt:lpstr>
      <vt:lpstr>ASTRAZENECA AI HACKATHON SOLUTION PRESENTATION</vt:lpstr>
      <vt:lpstr>HELLO!</vt:lpstr>
      <vt:lpstr>TEAM PRESENTATION</vt:lpstr>
      <vt:lpstr>ROADMAP</vt:lpstr>
      <vt:lpstr>DATA COLLECTION AND DATA PREPROCESSING </vt:lpstr>
      <vt:lpstr>PowerPoint Presentation</vt:lpstr>
      <vt:lpstr>DATA COLLECTION: SOURCES OF DATA</vt:lpstr>
      <vt:lpstr>2,30,52,681</vt:lpstr>
      <vt:lpstr>DATA SOURCING AND CLEANING</vt:lpstr>
      <vt:lpstr>DATA PREPROCESSING</vt:lpstr>
      <vt:lpstr>MODEL SELECTION  </vt:lpstr>
      <vt:lpstr>FIRST APPROACH</vt:lpstr>
      <vt:lpstr>MODELS TRIED OUT AND OBSERVATION: </vt:lpstr>
      <vt:lpstr>MODEL BUILDING AND TRAINING</vt:lpstr>
      <vt:lpstr>MODEL ARCHITECTURE</vt:lpstr>
      <vt:lpstr>MODEL OPTIMIZATION</vt:lpstr>
      <vt:lpstr>MODEL TRAINING</vt:lpstr>
      <vt:lpstr>Want to see the results &amp; impact? WAIT.</vt:lpstr>
      <vt:lpstr>PowerPoint Presentation</vt:lpstr>
      <vt:lpstr>MODEL PERFORMANCE</vt:lpstr>
      <vt:lpstr>96% Sections </vt:lpstr>
      <vt:lpstr>FUTURE SCOPE AND RESEARCH</vt:lpstr>
      <vt:lpstr>FUTURE SCOPE AND RESEARCH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MM20B029 JESHLIN DONNA</dc:creator>
  <cp:lastModifiedBy>Siva Sankar CH20B103</cp:lastModifiedBy>
  <cp:revision>31</cp:revision>
  <dcterms:modified xsi:type="dcterms:W3CDTF">2022-01-13T06:26:53Z</dcterms:modified>
</cp:coreProperties>
</file>