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 id="2147483751" r:id="rId2"/>
  </p:sldMasterIdLst>
  <p:notesMasterIdLst>
    <p:notesMasterId r:id="rId46"/>
  </p:notesMasterIdLst>
  <p:handoutMasterIdLst>
    <p:handoutMasterId r:id="rId47"/>
  </p:handoutMasterIdLst>
  <p:sldIdLst>
    <p:sldId id="320" r:id="rId3"/>
    <p:sldId id="343" r:id="rId4"/>
    <p:sldId id="288" r:id="rId5"/>
    <p:sldId id="260" r:id="rId6"/>
    <p:sldId id="261" r:id="rId7"/>
    <p:sldId id="274" r:id="rId8"/>
    <p:sldId id="292" r:id="rId9"/>
    <p:sldId id="262" r:id="rId10"/>
    <p:sldId id="263" r:id="rId11"/>
    <p:sldId id="291" r:id="rId12"/>
    <p:sldId id="264" r:id="rId13"/>
    <p:sldId id="294" r:id="rId14"/>
    <p:sldId id="269" r:id="rId15"/>
    <p:sldId id="270" r:id="rId16"/>
    <p:sldId id="271" r:id="rId17"/>
    <p:sldId id="298" r:id="rId18"/>
    <p:sldId id="272" r:id="rId19"/>
    <p:sldId id="273" r:id="rId20"/>
    <p:sldId id="317" r:id="rId21"/>
    <p:sldId id="302" r:id="rId22"/>
    <p:sldId id="275" r:id="rId23"/>
    <p:sldId id="276" r:id="rId24"/>
    <p:sldId id="306" r:id="rId25"/>
    <p:sldId id="305" r:id="rId26"/>
    <p:sldId id="277" r:id="rId27"/>
    <p:sldId id="279" r:id="rId28"/>
    <p:sldId id="319" r:id="rId29"/>
    <p:sldId id="278" r:id="rId30"/>
    <p:sldId id="307" r:id="rId31"/>
    <p:sldId id="308" r:id="rId32"/>
    <p:sldId id="280" r:id="rId33"/>
    <p:sldId id="281" r:id="rId34"/>
    <p:sldId id="313" r:id="rId35"/>
    <p:sldId id="282" r:id="rId36"/>
    <p:sldId id="283" r:id="rId37"/>
    <p:sldId id="285" r:id="rId38"/>
    <p:sldId id="286" r:id="rId39"/>
    <p:sldId id="314" r:id="rId40"/>
    <p:sldId id="293" r:id="rId41"/>
    <p:sldId id="296" r:id="rId42"/>
    <p:sldId id="310" r:id="rId43"/>
    <p:sldId id="309" r:id="rId44"/>
    <p:sldId id="35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D3D7F-92F4-9944-982F-2D6FB97BCEAD}" v="63" dt="2018-07-24T13:29:32.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5" autoAdjust="0"/>
    <p:restoredTop sz="77160" autoAdjust="0"/>
  </p:normalViewPr>
  <p:slideViewPr>
    <p:cSldViewPr snapToGrid="0">
      <p:cViewPr varScale="1">
        <p:scale>
          <a:sx n="85" d="100"/>
          <a:sy n="85" d="100"/>
        </p:scale>
        <p:origin x="2040" y="168"/>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Peterson" userId="2217128b-4eef-47c8-bf04-35d3127f0aa5" providerId="ADAL" clId="{581D3D7F-92F4-9944-982F-2D6FB97BCEAD}"/>
    <pc:docChg chg="undo custSel addSld delSld modSld">
      <pc:chgData name="David Peterson" userId="2217128b-4eef-47c8-bf04-35d3127f0aa5" providerId="ADAL" clId="{581D3D7F-92F4-9944-982F-2D6FB97BCEAD}" dt="2018-07-24T13:29:32.365" v="56" actId="2696"/>
      <pc:docMkLst>
        <pc:docMk/>
      </pc:docMkLst>
      <pc:sldChg chg="modSp">
        <pc:chgData name="David Peterson" userId="2217128b-4eef-47c8-bf04-35d3127f0aa5" providerId="ADAL" clId="{581D3D7F-92F4-9944-982F-2D6FB97BCEAD}" dt="2018-07-24T12:09:56.520" v="42" actId="20577"/>
        <pc:sldMkLst>
          <pc:docMk/>
          <pc:sldMk cId="2334965744" sldId="272"/>
        </pc:sldMkLst>
        <pc:spChg chg="mod">
          <ac:chgData name="David Peterson" userId="2217128b-4eef-47c8-bf04-35d3127f0aa5" providerId="ADAL" clId="{581D3D7F-92F4-9944-982F-2D6FB97BCEAD}" dt="2018-07-24T12:09:56.520" v="42" actId="20577"/>
          <ac:spMkLst>
            <pc:docMk/>
            <pc:sldMk cId="2334965744" sldId="272"/>
            <ac:spMk id="3" creationId="{B8EE65A1-EDB7-4E2E-8021-FCC49A959672}"/>
          </ac:spMkLst>
        </pc:spChg>
      </pc:sldChg>
      <pc:sldChg chg="add del">
        <pc:chgData name="David Peterson" userId="2217128b-4eef-47c8-bf04-35d3127f0aa5" providerId="ADAL" clId="{581D3D7F-92F4-9944-982F-2D6FB97BCEAD}" dt="2018-07-24T13:29:32.364" v="55" actId="2696"/>
        <pc:sldMkLst>
          <pc:docMk/>
          <pc:sldMk cId="1929021194" sldId="289"/>
        </pc:sldMkLst>
      </pc:sldChg>
      <pc:sldChg chg="modSp">
        <pc:chgData name="David Peterson" userId="2217128b-4eef-47c8-bf04-35d3127f0aa5" providerId="ADAL" clId="{581D3D7F-92F4-9944-982F-2D6FB97BCEAD}" dt="2018-07-24T12:11:18.491" v="44" actId="20577"/>
        <pc:sldMkLst>
          <pc:docMk/>
          <pc:sldMk cId="3918317370" sldId="305"/>
        </pc:sldMkLst>
        <pc:spChg chg="mod">
          <ac:chgData name="David Peterson" userId="2217128b-4eef-47c8-bf04-35d3127f0aa5" providerId="ADAL" clId="{581D3D7F-92F4-9944-982F-2D6FB97BCEAD}" dt="2018-07-24T12:11:18.491" v="44" actId="20577"/>
          <ac:spMkLst>
            <pc:docMk/>
            <pc:sldMk cId="3918317370" sldId="305"/>
            <ac:spMk id="6" creationId="{00000000-0000-0000-0000-000000000000}"/>
          </ac:spMkLst>
        </pc:spChg>
      </pc:sldChg>
      <pc:sldChg chg="modSp add del">
        <pc:chgData name="David Peterson" userId="2217128b-4eef-47c8-bf04-35d3127f0aa5" providerId="ADAL" clId="{581D3D7F-92F4-9944-982F-2D6FB97BCEAD}" dt="2018-07-24T13:28:23.277" v="49"/>
        <pc:sldMkLst>
          <pc:docMk/>
          <pc:sldMk cId="581777665" sldId="343"/>
        </pc:sldMkLst>
        <pc:spChg chg="mod">
          <ac:chgData name="David Peterson" userId="2217128b-4eef-47c8-bf04-35d3127f0aa5" providerId="ADAL" clId="{581D3D7F-92F4-9944-982F-2D6FB97BCEAD}" dt="2018-07-24T13:28:23.277" v="49"/>
          <ac:spMkLst>
            <pc:docMk/>
            <pc:sldMk cId="581777665" sldId="343"/>
            <ac:spMk id="2" creationId="{00000000-0000-0000-0000-000000000000}"/>
          </ac:spMkLst>
        </pc:spChg>
        <pc:spChg chg="mod">
          <ac:chgData name="David Peterson" userId="2217128b-4eef-47c8-bf04-35d3127f0aa5" providerId="ADAL" clId="{581D3D7F-92F4-9944-982F-2D6FB97BCEAD}" dt="2018-07-24T13:28:23.277" v="49"/>
          <ac:spMkLst>
            <pc:docMk/>
            <pc:sldMk cId="581777665" sldId="343"/>
            <ac:spMk id="3" creationId="{00000000-0000-0000-0000-000000000000}"/>
          </ac:spMkLst>
        </pc:spChg>
      </pc:sldChg>
      <pc:sldChg chg="modSp add">
        <pc:chgData name="David Peterson" userId="2217128b-4eef-47c8-bf04-35d3127f0aa5" providerId="ADAL" clId="{581D3D7F-92F4-9944-982F-2D6FB97BCEAD}" dt="2018-07-24T13:29:01.031" v="53" actId="27636"/>
        <pc:sldMkLst>
          <pc:docMk/>
          <pc:sldMk cId="2666179320" sldId="343"/>
        </pc:sldMkLst>
        <pc:spChg chg="mod">
          <ac:chgData name="David Peterson" userId="2217128b-4eef-47c8-bf04-35d3127f0aa5" providerId="ADAL" clId="{581D3D7F-92F4-9944-982F-2D6FB97BCEAD}" dt="2018-07-24T13:28:47.046" v="51" actId="27636"/>
          <ac:spMkLst>
            <pc:docMk/>
            <pc:sldMk cId="2666179320" sldId="343"/>
            <ac:spMk id="2" creationId="{00000000-0000-0000-0000-000000000000}"/>
          </ac:spMkLst>
        </pc:spChg>
        <pc:spChg chg="mod">
          <ac:chgData name="David Peterson" userId="2217128b-4eef-47c8-bf04-35d3127f0aa5" providerId="ADAL" clId="{581D3D7F-92F4-9944-982F-2D6FB97BCEAD}" dt="2018-07-24T13:29:01.031" v="53" actId="27636"/>
          <ac:spMkLst>
            <pc:docMk/>
            <pc:sldMk cId="2666179320" sldId="343"/>
            <ac:spMk id="3" creationId="{00000000-0000-0000-0000-000000000000}"/>
          </ac:spMkLst>
        </pc:spChg>
      </pc:sldChg>
      <pc:sldMasterChg chg="delSldLayout">
        <pc:chgData name="David Peterson" userId="2217128b-4eef-47c8-bf04-35d3127f0aa5" providerId="ADAL" clId="{581D3D7F-92F4-9944-982F-2D6FB97BCEAD}" dt="2018-07-24T13:29:32.365" v="56" actId="2696"/>
        <pc:sldMasterMkLst>
          <pc:docMk/>
          <pc:sldMasterMk cId="1153643686" sldId="2147483709"/>
        </pc:sldMasterMkLst>
        <pc:sldLayoutChg chg="del">
          <pc:chgData name="David Peterson" userId="2217128b-4eef-47c8-bf04-35d3127f0aa5" providerId="ADAL" clId="{581D3D7F-92F4-9944-982F-2D6FB97BCEAD}" dt="2018-07-24T13:29:32.365" v="56" actId="2696"/>
          <pc:sldLayoutMkLst>
            <pc:docMk/>
            <pc:sldMasterMk cId="1153643686" sldId="2147483709"/>
            <pc:sldLayoutMk cId="1586692127" sldId="2147483774"/>
          </pc:sldLayoutMkLst>
        </pc:sldLayoutChg>
      </pc:sldMasterChg>
    </pc:docChg>
  </pc:docChgLst>
  <pc:docChgLst>
    <pc:chgData name="Michael Mishal" userId="399b58bf3390cc80" providerId="LiveId" clId="{B82491D5-E80E-4D5F-9B1B-4F6294F08FD0}"/>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7/24/18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7/24/18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34F14-BB8E-4748-AF16-70780877378B}" type="slidenum">
              <a:rPr lang="en-US" smtClean="0"/>
              <a:t>1</a:t>
            </a:fld>
            <a:endParaRPr lang="en-US"/>
          </a:p>
        </p:txBody>
      </p:sp>
    </p:spTree>
    <p:extLst>
      <p:ext uri="{BB962C8B-B14F-4D97-AF65-F5344CB8AC3E}">
        <p14:creationId xmlns:p14="http://schemas.microsoft.com/office/powerpoint/2010/main" val="233033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https://www.microsoft.com/en-us/learning/exam-70-535.aspx</a:t>
            </a:r>
          </a:p>
        </p:txBody>
      </p:sp>
      <p:sp>
        <p:nvSpPr>
          <p:cNvPr id="4" name="Slide Number Placeholder 3"/>
          <p:cNvSpPr>
            <a:spLocks noGrp="1"/>
          </p:cNvSpPr>
          <p:nvPr>
            <p:ph type="sldNum" sz="quarter" idx="10"/>
          </p:nvPr>
        </p:nvSpPr>
        <p:spPr/>
        <p:txBody>
          <a:bodyPr/>
          <a:lstStyle/>
          <a:p>
            <a:fld id="{3AB32C7E-D9C3-40D4-8B5C-4BFC5FA60907}"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54835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ADAL</a:t>
            </a:r>
            <a:r>
              <a:rPr lang="en-US" sz="1200" b="0" i="0" kern="1200" dirty="0">
                <a:solidFill>
                  <a:schemeClr val="tx1"/>
                </a:solidFill>
                <a:effectLst/>
                <a:latin typeface="+mn-lt"/>
                <a:ea typeface="+mn-ea"/>
                <a:cs typeface="+mn-cs"/>
              </a:rPr>
              <a:t> to facilitate authentication with Azure AD</a:t>
            </a:r>
          </a:p>
          <a:p>
            <a:r>
              <a:rPr lang="en-US" sz="1200" b="0" i="0" kern="1200" dirty="0">
                <a:solidFill>
                  <a:schemeClr val="tx1"/>
                </a:solidFill>
                <a:effectLst/>
                <a:latin typeface="+mn-lt"/>
                <a:ea typeface="+mn-ea"/>
                <a:cs typeface="+mn-cs"/>
              </a:rPr>
              <a:t>Angular is a development platform for building mobile and desktop web applications using Typescript/JavaScript and other languages.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46E8F"/>
        </a:solid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a:xfrm>
            <a:off x="8824955" y="6319468"/>
            <a:ext cx="770984" cy="365125"/>
          </a:xfrm>
          <a:prstGeom prst="rect">
            <a:avLst/>
          </a:prstGeom>
        </p:spPr>
        <p:txBody>
          <a:bodyPr/>
          <a:lstStyle/>
          <a:p>
            <a:fld id="{494C348A-C635-486A-AAE5-ADE9061FA829}" type="slidenum">
              <a:rPr lang="en-US" smtClean="0"/>
              <a:t>‹#›</a:t>
            </a:fld>
            <a:endParaRPr lang="en-US"/>
          </a:p>
        </p:txBody>
      </p:sp>
      <p:sp>
        <p:nvSpPr>
          <p:cNvPr id="4" name="Date Placeholder"/>
          <p:cNvSpPr>
            <a:spLocks noGrp="1"/>
          </p:cNvSpPr>
          <p:nvPr>
            <p:ph type="dt" sz="half" idx="10"/>
          </p:nvPr>
        </p:nvSpPr>
        <p:spPr>
          <a:xfrm>
            <a:off x="7488103" y="6319468"/>
            <a:ext cx="1327120" cy="365125"/>
          </a:xfrm>
          <a:prstGeom prst="rect">
            <a:avLst/>
          </a:prstGeom>
        </p:spPr>
        <p:txBody>
          <a:bodyPr/>
          <a:lstStyle/>
          <a:p>
            <a:fld id="{15384FCE-1CBB-4B2C-AB83-0639951D88F5}" type="datetimeFigureOut">
              <a:rPr lang="en-US" smtClean="0"/>
              <a:t>7/24/18</a:t>
            </a:fld>
            <a:endParaRPr lang="en-US" dirty="0"/>
          </a:p>
        </p:txBody>
      </p:sp>
      <p:sp>
        <p:nvSpPr>
          <p:cNvPr id="16" name="Author Information Block"/>
          <p:cNvSpPr>
            <a:spLocks noGrp="1"/>
          </p:cNvSpPr>
          <p:nvPr>
            <p:ph type="body" sz="quarter" idx="11" hasCustomPrompt="1"/>
          </p:nvPr>
        </p:nvSpPr>
        <p:spPr>
          <a:xfrm>
            <a:off x="1215955" y="4637862"/>
            <a:ext cx="7272444" cy="1397178"/>
          </a:xfrm>
        </p:spPr>
        <p:txBody>
          <a:bodyPr>
            <a:normAutofit/>
          </a:bodyPr>
          <a:lstStyle>
            <a:lvl1pPr marL="0" indent="0">
              <a:buFont typeface="Arial" pitchFamily="34" charset="0"/>
              <a:buNone/>
              <a:defRPr sz="1798">
                <a:solidFill>
                  <a:schemeClr val="bg1">
                    <a:alpha val="98000"/>
                  </a:schemeClr>
                </a:solidFill>
                <a:latin typeface="Segoe UI" panose="020B0502040204020203" pitchFamily="34" charset="0"/>
                <a:cs typeface="Segoe UI" panose="020B0502040204020203" pitchFamily="34" charset="0"/>
              </a:defRPr>
            </a:lvl1pPr>
            <a:lvl2pPr marL="459726" indent="0">
              <a:buFont typeface="Arial" pitchFamily="34" charset="0"/>
              <a:buNone/>
              <a:defRPr/>
            </a:lvl2pPr>
            <a:lvl3pPr marL="854464" indent="0">
              <a:buFont typeface="Arial" pitchFamily="34" charset="0"/>
              <a:buNone/>
              <a:defRPr/>
            </a:lvl3pPr>
            <a:lvl4pPr marL="1257123" indent="0">
              <a:buFont typeface="Arial" pitchFamily="34" charset="0"/>
              <a:buNone/>
              <a:defRPr/>
            </a:lvl4pPr>
            <a:lvl5pPr marL="1602709" indent="0">
              <a:buFont typeface="Arial" pitchFamily="34" charset="0"/>
              <a:buNone/>
              <a:defRPr/>
            </a:lvl5pPr>
          </a:lstStyle>
          <a:p>
            <a:pPr lvl="0"/>
            <a:r>
              <a:rPr lang="en-US" dirty="0"/>
              <a:t>Author Information (Name, Title, Email, Twitter)</a:t>
            </a:r>
          </a:p>
        </p:txBody>
      </p:sp>
      <p:sp>
        <p:nvSpPr>
          <p:cNvPr id="2" name="Title"/>
          <p:cNvSpPr>
            <a:spLocks noGrp="1"/>
          </p:cNvSpPr>
          <p:nvPr>
            <p:ph type="ctrTitle"/>
          </p:nvPr>
        </p:nvSpPr>
        <p:spPr>
          <a:xfrm>
            <a:off x="1215953" y="1681889"/>
            <a:ext cx="10219373" cy="912311"/>
          </a:xfrm>
        </p:spPr>
        <p:txBody>
          <a:bodyPr vert="horz" lIns="91440" tIns="45720" rIns="91440" bIns="45720" rtlCol="0" anchor="t" anchorCtr="0">
            <a:noAutofit/>
          </a:bodyPr>
          <a:lstStyle>
            <a:lvl1pPr marL="0" indent="0" algn="l" defTabSz="913193" rtl="0" eaLnBrk="1" latinLnBrk="0" hangingPunct="1">
              <a:spcBef>
                <a:spcPct val="0"/>
              </a:spcBef>
              <a:buClr>
                <a:schemeClr val="accent1">
                  <a:lumMod val="60000"/>
                  <a:lumOff val="40000"/>
                </a:schemeClr>
              </a:buClr>
              <a:buSzPct val="110000"/>
              <a:buFont typeface="Wingdings 2" pitchFamily="18" charset="2"/>
              <a:buNone/>
              <a:defRPr sz="4794" kern="1200">
                <a:solidFill>
                  <a:schemeClr val="bg1"/>
                </a:solidFill>
                <a:latin typeface="Fira Code"/>
                <a:ea typeface="+mj-ea"/>
                <a:cs typeface="Segoe UI Light" panose="020B0502040204020203" pitchFamily="34" charset="0"/>
              </a:defRPr>
            </a:lvl1pPr>
          </a:lstStyle>
          <a:p>
            <a:r>
              <a:rPr lang="en-US"/>
              <a:t>Click to edit Master title style</a:t>
            </a:r>
            <a:endParaRPr dirty="0"/>
          </a:p>
        </p:txBody>
      </p:sp>
      <p:sp>
        <p:nvSpPr>
          <p:cNvPr id="5" name="Text Placeholder 4">
            <a:extLst>
              <a:ext uri="{FF2B5EF4-FFF2-40B4-BE49-F238E27FC236}">
                <a16:creationId xmlns:a16="http://schemas.microsoft.com/office/drawing/2014/main" id="{B6C7E9BF-FDAD-4F7F-A3B9-DD42F359FE12}"/>
              </a:ext>
            </a:extLst>
          </p:cNvPr>
          <p:cNvSpPr>
            <a:spLocks noGrp="1"/>
          </p:cNvSpPr>
          <p:nvPr>
            <p:ph type="body" sz="quarter" idx="13" hasCustomPrompt="1"/>
          </p:nvPr>
        </p:nvSpPr>
        <p:spPr>
          <a:xfrm>
            <a:off x="1216025" y="2598738"/>
            <a:ext cx="7608888" cy="500062"/>
          </a:xfrm>
        </p:spPr>
        <p:txBody>
          <a:bodyPr/>
          <a:lstStyle>
            <a:lvl1pPr marL="0" indent="0">
              <a:buNone/>
              <a:defRPr i="1">
                <a:solidFill>
                  <a:schemeClr val="bg1"/>
                </a:solidFill>
                <a:latin typeface="Segoe UI Light" panose="020B0502040204020203" pitchFamily="34" charset="0"/>
                <a:cs typeface="Segoe UI Light" panose="020B0502040204020203" pitchFamily="34" charset="0"/>
              </a:defRPr>
            </a:lvl1pPr>
          </a:lstStyle>
          <a:p>
            <a:pPr lvl="0"/>
            <a:r>
              <a:rPr lang="en-US" dirty="0"/>
              <a:t>Subtitle</a:t>
            </a:r>
          </a:p>
        </p:txBody>
      </p:sp>
    </p:spTree>
    <p:extLst>
      <p:ext uri="{BB962C8B-B14F-4D97-AF65-F5344CB8AC3E}">
        <p14:creationId xmlns:p14="http://schemas.microsoft.com/office/powerpoint/2010/main" val="3143176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058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4" name="Rectangle 3"/>
          <p:cNvSpPr/>
          <p:nvPr userDrawn="1"/>
        </p:nvSpPr>
        <p:spPr bwMode="auto">
          <a:xfrm>
            <a:off x="267620" y="2083496"/>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9" y="2083495"/>
            <a:ext cx="6276530" cy="1793104"/>
          </a:xfrm>
          <a:noFill/>
        </p:spPr>
        <p:txBody>
          <a:bodyPr lIns="146304" tIns="91440" rIns="146304" bIns="91440" anchor="t" anchorCtr="0"/>
          <a:lstStyle>
            <a:lvl1pPr>
              <a:defRPr sz="5294" spc="-98"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20" y="3876580"/>
            <a:ext cx="6276530" cy="1789991"/>
          </a:xfrm>
        </p:spPr>
        <p:txBody>
          <a:bodyPr tIns="109728" bIns="109728">
            <a:noAutofit/>
          </a:bodyPr>
          <a:lstStyle>
            <a:lvl1pPr marL="0" indent="0">
              <a:spcBef>
                <a:spcPts val="0"/>
              </a:spcBef>
              <a:buNone/>
              <a:defRPr sz="3137">
                <a:gradFill>
                  <a:gsLst>
                    <a:gs pos="76250">
                      <a:srgbClr val="FFFFFF"/>
                    </a:gs>
                    <a:gs pos="51000">
                      <a:srgbClr val="FFFFFF"/>
                    </a:gs>
                  </a:gsLst>
                  <a:lin ang="5400000" scaled="0"/>
                </a:gradFill>
              </a:defRPr>
            </a:lvl1pPr>
          </a:lstStyle>
          <a:p>
            <a:pPr lvl="0"/>
            <a:r>
              <a:rPr lang="en-US" dirty="0"/>
              <a:t>Speaker Name</a:t>
            </a:r>
          </a:p>
        </p:txBody>
      </p:sp>
      <p:grpSp>
        <p:nvGrpSpPr>
          <p:cNvPr id="13" name="Group 12"/>
          <p:cNvGrpSpPr>
            <a:grpSpLocks noChangeAspect="1"/>
          </p:cNvGrpSpPr>
          <p:nvPr userDrawn="1"/>
        </p:nvGrpSpPr>
        <p:grpSpPr bwMode="gray">
          <a:xfrm>
            <a:off x="448525" y="470068"/>
            <a:ext cx="1648360" cy="353933"/>
            <a:chOff x="457200" y="1643393"/>
            <a:chExt cx="4492753" cy="964540"/>
          </a:xfrm>
        </p:grpSpPr>
        <p:pic>
          <p:nvPicPr>
            <p:cNvPr id="14" name="Picture 13"/>
            <p:cNvPicPr>
              <a:picLocks noChangeAspect="1"/>
            </p:cNvPicPr>
            <p:nvPr/>
          </p:nvPicPr>
          <p:blipFill>
            <a:blip r:embed="rId3"/>
            <a:stretch>
              <a:fillRect/>
            </a:stretch>
          </p:blipFill>
          <p:spPr bwMode="gray">
            <a:xfrm>
              <a:off x="457200" y="1643393"/>
              <a:ext cx="964540" cy="964540"/>
            </a:xfrm>
            <a:prstGeom prst="rect">
              <a:avLst/>
            </a:prstGeom>
          </p:spPr>
        </p:pic>
        <p:sp>
          <p:nvSpPr>
            <p:cNvPr id="15"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1909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212" y="6042235"/>
            <a:ext cx="1613565" cy="345698"/>
          </a:xfrm>
          <a:prstGeom prst="rect">
            <a:avLst/>
          </a:prstGeom>
        </p:spPr>
      </p:pic>
    </p:spTree>
    <p:extLst>
      <p:ext uri="{BB962C8B-B14F-4D97-AF65-F5344CB8AC3E}">
        <p14:creationId xmlns:p14="http://schemas.microsoft.com/office/powerpoint/2010/main" val="2842013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9204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414008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110031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11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5302026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09492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739893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138247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9204568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683755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61683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8396960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42494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9150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66237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55555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748603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40225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591347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7/24/18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image" Target="../media/image1.png"/><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7/24/18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50" r:id="rId15"/>
    <p:sldLayoutId id="214748377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537840094"/>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0B3A-627B-4E02-AE25-34DC66851610}"/>
              </a:ext>
            </a:extLst>
          </p:cNvPr>
          <p:cNvSpPr>
            <a:spLocks noGrp="1"/>
          </p:cNvSpPr>
          <p:nvPr>
            <p:ph type="ctrTitle"/>
          </p:nvPr>
        </p:nvSpPr>
        <p:spPr>
          <a:xfrm>
            <a:off x="1222182" y="1990436"/>
            <a:ext cx="10206328" cy="984554"/>
          </a:xfrm>
        </p:spPr>
        <p:txBody>
          <a:bodyPr/>
          <a:lstStyle/>
          <a:p>
            <a:r>
              <a:rPr lang="en-US" sz="4400" dirty="0">
                <a:latin typeface="Fira Code" panose="020B0509050000020004" pitchFamily="49" charset="0"/>
                <a:ea typeface="Fira Code" panose="020B0509050000020004" pitchFamily="49" charset="0"/>
              </a:rPr>
              <a:t>Design Solutions For Platform Services</a:t>
            </a:r>
            <a:br>
              <a:rPr lang="en-US" sz="5882" dirty="0">
                <a:latin typeface="Fira Code" panose="020B0509050000020004" pitchFamily="49" charset="0"/>
                <a:ea typeface="Fira Code" panose="020B0509050000020004" pitchFamily="49" charset="0"/>
              </a:rPr>
            </a:br>
            <a:r>
              <a:rPr lang="en-US" sz="3600" dirty="0">
                <a:latin typeface="Fira Code" panose="020B0509050000020004" pitchFamily="49" charset="0"/>
                <a:ea typeface="Fira Code" panose="020B0509050000020004" pitchFamily="49" charset="0"/>
              </a:rPr>
              <a:t>Exam 70-535 Certification Jump Start</a:t>
            </a:r>
            <a:endParaRPr lang="en-US" sz="1798" i="1" dirty="0">
              <a:latin typeface="Fira Code" panose="020B0509050000020004" pitchFamily="49" charset="0"/>
              <a:ea typeface="Fira Code" panose="020B0509050000020004" pitchFamily="49" charset="0"/>
            </a:endParaRPr>
          </a:p>
        </p:txBody>
      </p:sp>
      <p:pic>
        <p:nvPicPr>
          <p:cNvPr id="6" name="Picture 5">
            <a:extLst>
              <a:ext uri="{FF2B5EF4-FFF2-40B4-BE49-F238E27FC236}">
                <a16:creationId xmlns:a16="http://schemas.microsoft.com/office/drawing/2014/main" id="{9935C8DB-0211-4288-8DA4-97788D3DCE6C}"/>
              </a:ext>
            </a:extLst>
          </p:cNvPr>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15508" r="15421"/>
          <a:stretch/>
        </p:blipFill>
        <p:spPr>
          <a:xfrm>
            <a:off x="183084" y="1896370"/>
            <a:ext cx="809997" cy="1172685"/>
          </a:xfrm>
          <a:prstGeom prst="rect">
            <a:avLst/>
          </a:prstGeom>
        </p:spPr>
      </p:pic>
      <p:sp>
        <p:nvSpPr>
          <p:cNvPr id="5" name="Text Placeholder 4">
            <a:extLst>
              <a:ext uri="{FF2B5EF4-FFF2-40B4-BE49-F238E27FC236}">
                <a16:creationId xmlns:a16="http://schemas.microsoft.com/office/drawing/2014/main" id="{C8C6F7D9-B92B-4E14-942A-C9E4F9BB57E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4793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fontScale="92500" lnSpcReduction="10000"/>
          </a:bodyPr>
          <a:lstStyle/>
          <a:p>
            <a:pPr marL="0" indent="0">
              <a:buNone/>
            </a:pPr>
            <a:r>
              <a:rPr lang="en-US" dirty="0"/>
              <a:t>Web Deploy</a:t>
            </a:r>
          </a:p>
          <a:p>
            <a:pPr marL="0" indent="0">
              <a:buNone/>
            </a:pPr>
            <a:r>
              <a:rPr lang="en-US" dirty="0"/>
              <a:t>Kudu (Git/Mercurial/OneDrive/Dropbox) – not to be confused with Apache Kudu</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Solutions by using Platform Services (10-15%)</a:t>
            </a:r>
          </a:p>
        </p:txBody>
      </p:sp>
      <p:sp>
        <p:nvSpPr>
          <p:cNvPr id="3" name="Content Placeholder 2"/>
          <p:cNvSpPr>
            <a:spLocks noGrp="1"/>
          </p:cNvSpPr>
          <p:nvPr>
            <p:ph idx="1"/>
          </p:nvPr>
        </p:nvSpPr>
        <p:spPr/>
        <p:txBody>
          <a:bodyPr>
            <a:normAutofit fontScale="85000" lnSpcReduction="10000"/>
          </a:bodyPr>
          <a:lstStyle/>
          <a:p>
            <a:pPr fontAlgn="base"/>
            <a:r>
              <a:rPr lang="en-US" dirty="0"/>
              <a:t>Design for Artificial Intelligence Services  </a:t>
            </a:r>
          </a:p>
          <a:p>
            <a:pPr lvl="1" fontAlgn="base"/>
            <a:r>
              <a:rPr lang="en-US" dirty="0"/>
              <a:t>Determine when to use the appropriate Cognitive Services, Azure Bot Service, Azure Machine Learning, and other categories that fall under cognitive AI </a:t>
            </a:r>
          </a:p>
          <a:p>
            <a:pPr fontAlgn="base"/>
            <a:r>
              <a:rPr lang="en-US" dirty="0"/>
              <a:t>Design for IoT  </a:t>
            </a:r>
          </a:p>
          <a:p>
            <a:pPr lvl="1" fontAlgn="base"/>
            <a:r>
              <a:rPr lang="en-US" dirty="0"/>
              <a:t>Determine when to use Stream Analytics, IoT Hubs, Event Hubs, real-time analytics, Time Series Insights, IoT Edge, Notification Hubs, Event Grid, and other categories that fall under IoT</a:t>
            </a:r>
          </a:p>
          <a:p>
            <a:pPr fontAlgn="base"/>
            <a:r>
              <a:rPr lang="en-US" dirty="0"/>
              <a:t>Design messaging solution architectures   </a:t>
            </a:r>
          </a:p>
          <a:p>
            <a:pPr lvl="1" fontAlgn="base"/>
            <a:r>
              <a:rPr lang="en-US" dirty="0"/>
              <a:t>Design a messaging architecture; determine when to use Azure Storage Queues, Azure Service Bus, Azure Event Hubs, Event Grid, Azure Relay, Azure Functions, and Azure Logic Apps; design a push notification strategy for Mobile Apps; design for performance and scale</a:t>
            </a:r>
          </a:p>
          <a:p>
            <a:pPr fontAlgn="base"/>
            <a:r>
              <a:rPr lang="en-US" dirty="0"/>
              <a:t>Design for media service solutions  </a:t>
            </a:r>
          </a:p>
          <a:p>
            <a:pPr lvl="1" fontAlgn="base"/>
            <a:r>
              <a:rPr lang="en-US" dirty="0"/>
              <a:t>Define solutions using Azure Media Services, video indexer, video API, computer vision API, preview, and other media related services</a:t>
            </a:r>
          </a:p>
        </p:txBody>
      </p:sp>
    </p:spTree>
    <p:extLst>
      <p:ext uri="{BB962C8B-B14F-4D97-AF65-F5344CB8AC3E}">
        <p14:creationId xmlns:p14="http://schemas.microsoft.com/office/powerpoint/2010/main" val="26661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102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280565" cy="514985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529388" y="6477090"/>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72066CE1-B97F-4770-BA79-1EC902D820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7047</TotalTime>
  <Words>3257</Words>
  <Application>Microsoft Macintosh PowerPoint</Application>
  <PresentationFormat>Widescreen</PresentationFormat>
  <Paragraphs>486</Paragraphs>
  <Slides>43</Slides>
  <Notes>42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43</vt:i4>
      </vt:variant>
    </vt:vector>
  </HeadingPairs>
  <TitlesOfParts>
    <vt:vector size="56" baseType="lpstr">
      <vt:lpstr>Arial</vt:lpstr>
      <vt:lpstr>Calibri</vt:lpstr>
      <vt:lpstr>Calibri Light</vt:lpstr>
      <vt:lpstr>Consolas</vt:lpstr>
      <vt:lpstr>Courier New</vt:lpstr>
      <vt:lpstr>Fira Code</vt:lpstr>
      <vt:lpstr>Segoe UI</vt:lpstr>
      <vt:lpstr>Segoe UI Light</vt:lpstr>
      <vt:lpstr>Times New Roman</vt:lpstr>
      <vt:lpstr>Wingdings</vt:lpstr>
      <vt:lpstr>Wingdings 2</vt:lpstr>
      <vt:lpstr>Office Theme</vt:lpstr>
      <vt:lpstr>COLOR TEMPLATE</vt:lpstr>
      <vt:lpstr>Design Solutions For Platform Services Exam 70-535 Certification Jump Start</vt:lpstr>
      <vt:lpstr>Design Solutions by using Platform Services (10-15%)</vt:lpstr>
      <vt:lpstr>Platform Services</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Design Custom Web API</vt:lpstr>
      <vt:lpstr>What is the best option to add background processing to your web app?</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Implement Push Notification Services in Mobile Apps</vt:lpstr>
      <vt:lpstr>Send Push Notifications</vt:lpstr>
      <vt:lpstr>PowerPoint Presentation</vt:lpstr>
      <vt:lpstr>Which of the following technologies can you build a Web API with?</vt:lpstr>
      <vt:lpstr>You are concerned about the performance of a new Web App and want to make sure it scales when it starts to get heavy use.  Which choice is the best for you to do?</vt:lpstr>
      <vt:lpstr>You have a Mobile App.  Your managers want an alert on their mobile app about sales numbers at the end of day.  How can you do that?</vt:lpstr>
      <vt:lpstr>Your Mobile App needs to authenticate users from an on-premise Active Directory.  What do you need to do?</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David Peterson</cp:lastModifiedBy>
  <cp:revision>326</cp:revision>
  <dcterms:created xsi:type="dcterms:W3CDTF">2015-09-15T13:10:44Z</dcterms:created>
  <dcterms:modified xsi:type="dcterms:W3CDTF">2018-07-24T13:29:41Z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